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260" r:id="rId4"/>
    <p:sldId id="263" r:id="rId5"/>
    <p:sldId id="264" r:id="rId6"/>
    <p:sldId id="326" r:id="rId7"/>
    <p:sldId id="268" r:id="rId8"/>
    <p:sldId id="269" r:id="rId9"/>
    <p:sldId id="273" r:id="rId10"/>
    <p:sldId id="274" r:id="rId11"/>
    <p:sldId id="277" r:id="rId12"/>
    <p:sldId id="279" r:id="rId13"/>
    <p:sldId id="280" r:id="rId14"/>
    <p:sldId id="281" r:id="rId15"/>
    <p:sldId id="330" r:id="rId16"/>
    <p:sldId id="329" r:id="rId17"/>
    <p:sldId id="328" r:id="rId18"/>
    <p:sldId id="331" r:id="rId19"/>
    <p:sldId id="332" r:id="rId20"/>
    <p:sldId id="333" r:id="rId21"/>
    <p:sldId id="334" r:id="rId22"/>
    <p:sldId id="335" r:id="rId23"/>
    <p:sldId id="336" r:id="rId24"/>
    <p:sldId id="283" r:id="rId25"/>
    <p:sldId id="287" r:id="rId26"/>
    <p:sldId id="285" r:id="rId27"/>
    <p:sldId id="294" r:id="rId28"/>
    <p:sldId id="295" r:id="rId29"/>
    <p:sldId id="296" r:id="rId30"/>
    <p:sldId id="309" r:id="rId31"/>
    <p:sldId id="324" r:id="rId32"/>
    <p:sldId id="32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D13"/>
    <a:srgbClr val="4D2E0F"/>
    <a:srgbClr val="854F19"/>
    <a:srgbClr val="A46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2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631320" y="1831358"/>
            <a:ext cx="2304861" cy="400850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047018" y="1831358"/>
            <a:ext cx="2341418" cy="400850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1" y="1831358"/>
            <a:ext cx="2438399" cy="400850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07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03560" y="3796601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03560" y="1748228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4350327" y="1748228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897094" y="1748228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350327" y="3796601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897094" y="3796601"/>
            <a:ext cx="3477492" cy="199459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8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163784" y="1723665"/>
            <a:ext cx="4835268" cy="193393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100462" y="1723665"/>
            <a:ext cx="4835268" cy="193393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163784" y="3719385"/>
            <a:ext cx="4835268" cy="193393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00462" y="3719385"/>
            <a:ext cx="4835268" cy="193393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66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737520"/>
            <a:ext cx="4971570" cy="326315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306030" y="1737520"/>
            <a:ext cx="4971570" cy="326315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44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571264"/>
            <a:ext cx="4971570" cy="4233789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0396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1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9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7449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997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128000" y="2485103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064000" y="2485103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485103"/>
            <a:ext cx="2032000" cy="21532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8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03200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16000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12800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096000" y="2153264"/>
            <a:ext cx="2032000" cy="216711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064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032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0160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128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096000" y="0"/>
            <a:ext cx="2032000" cy="2153264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4064000" y="4320382"/>
            <a:ext cx="2032000" cy="2167119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2032000" y="4320382"/>
            <a:ext cx="2032000" cy="2167119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0" y="4320382"/>
            <a:ext cx="2032000" cy="2167119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8128000" y="4320382"/>
            <a:ext cx="2032000" cy="216711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096000" y="4320382"/>
            <a:ext cx="2032000" cy="21671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0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1779393"/>
            <a:ext cx="6095999" cy="18238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095997" y="3603241"/>
            <a:ext cx="6096001" cy="1823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1779390"/>
            <a:ext cx="6095999" cy="18238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095997" y="3603240"/>
            <a:ext cx="6096001" cy="1823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1A14-3E05-40B5-841F-ABA802A57C2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EAB5-6451-4749-AA86-0B4ACFD1FB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07654" y="6185546"/>
            <a:ext cx="2492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1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en-ID" sz="1100" b="1" i="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1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All rights </a:t>
            </a:r>
            <a:r>
              <a:rPr lang="en-ID" sz="11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rPr>
              <a:t>reserved - @2017</a:t>
            </a:r>
            <a:endParaRPr lang="en-ID" sz="11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6287" y="6160536"/>
            <a:ext cx="832386" cy="296384"/>
            <a:chOff x="4822825" y="5469417"/>
            <a:chExt cx="832386" cy="296384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822825" y="5469417"/>
              <a:ext cx="297815" cy="296384"/>
              <a:chOff x="4822825" y="5437188"/>
              <a:chExt cx="330200" cy="328613"/>
            </a:xfrm>
            <a:solidFill>
              <a:schemeClr val="bg1">
                <a:lumMod val="75000"/>
              </a:schemeClr>
            </a:solidFill>
          </p:grpSpPr>
          <p:sp>
            <p:nvSpPr>
              <p:cNvPr id="15" name="Freeform 78"/>
              <p:cNvSpPr>
                <a:spLocks noEditPoints="1"/>
              </p:cNvSpPr>
              <p:nvPr userDrawn="1"/>
            </p:nvSpPr>
            <p:spPr bwMode="auto">
              <a:xfrm>
                <a:off x="4822825" y="5437188"/>
                <a:ext cx="330200" cy="328613"/>
              </a:xfrm>
              <a:custGeom>
                <a:avLst/>
                <a:gdLst>
                  <a:gd name="T0" fmla="*/ 28 w 56"/>
                  <a:gd name="T1" fmla="*/ 4 h 56"/>
                  <a:gd name="T2" fmla="*/ 52 w 56"/>
                  <a:gd name="T3" fmla="*/ 28 h 56"/>
                  <a:gd name="T4" fmla="*/ 28 w 56"/>
                  <a:gd name="T5" fmla="*/ 52 h 56"/>
                  <a:gd name="T6" fmla="*/ 4 w 56"/>
                  <a:gd name="T7" fmla="*/ 28 h 56"/>
                  <a:gd name="T8" fmla="*/ 28 w 56"/>
                  <a:gd name="T9" fmla="*/ 4 h 56"/>
                  <a:gd name="T10" fmla="*/ 28 w 56"/>
                  <a:gd name="T11" fmla="*/ 0 h 56"/>
                  <a:gd name="T12" fmla="*/ 0 w 56"/>
                  <a:gd name="T13" fmla="*/ 28 h 56"/>
                  <a:gd name="T14" fmla="*/ 28 w 56"/>
                  <a:gd name="T15" fmla="*/ 56 h 56"/>
                  <a:gd name="T16" fmla="*/ 56 w 56"/>
                  <a:gd name="T17" fmla="*/ 28 h 56"/>
                  <a:gd name="T18" fmla="*/ 28 w 56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4"/>
                    </a:moveTo>
                    <a:cubicBezTo>
                      <a:pt x="41" y="4"/>
                      <a:pt x="52" y="15"/>
                      <a:pt x="52" y="28"/>
                    </a:cubicBezTo>
                    <a:cubicBezTo>
                      <a:pt x="52" y="41"/>
                      <a:pt x="41" y="52"/>
                      <a:pt x="28" y="52"/>
                    </a:cubicBezTo>
                    <a:cubicBezTo>
                      <a:pt x="15" y="52"/>
                      <a:pt x="4" y="41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79"/>
              <p:cNvSpPr>
                <a:spLocks/>
              </p:cNvSpPr>
              <p:nvPr userDrawn="1"/>
            </p:nvSpPr>
            <p:spPr bwMode="auto">
              <a:xfrm>
                <a:off x="4916488" y="5507038"/>
                <a:ext cx="117475" cy="193675"/>
              </a:xfrm>
              <a:custGeom>
                <a:avLst/>
                <a:gdLst>
                  <a:gd name="T0" fmla="*/ 74 w 74"/>
                  <a:gd name="T1" fmla="*/ 19 h 122"/>
                  <a:gd name="T2" fmla="*/ 23 w 74"/>
                  <a:gd name="T3" fmla="*/ 63 h 122"/>
                  <a:gd name="T4" fmla="*/ 74 w 74"/>
                  <a:gd name="T5" fmla="*/ 104 h 122"/>
                  <a:gd name="T6" fmla="*/ 74 w 74"/>
                  <a:gd name="T7" fmla="*/ 122 h 122"/>
                  <a:gd name="T8" fmla="*/ 0 w 74"/>
                  <a:gd name="T9" fmla="*/ 63 h 122"/>
                  <a:gd name="T10" fmla="*/ 74 w 74"/>
                  <a:gd name="T11" fmla="*/ 0 h 122"/>
                  <a:gd name="T12" fmla="*/ 74 w 74"/>
                  <a:gd name="T13" fmla="*/ 1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22">
                    <a:moveTo>
                      <a:pt x="74" y="19"/>
                    </a:moveTo>
                    <a:lnTo>
                      <a:pt x="23" y="63"/>
                    </a:lnTo>
                    <a:lnTo>
                      <a:pt x="74" y="104"/>
                    </a:lnTo>
                    <a:lnTo>
                      <a:pt x="74" y="122"/>
                    </a:lnTo>
                    <a:lnTo>
                      <a:pt x="0" y="63"/>
                    </a:lnTo>
                    <a:lnTo>
                      <a:pt x="74" y="0"/>
                    </a:lnTo>
                    <a:lnTo>
                      <a:pt x="74" y="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 flipH="1">
              <a:off x="5357396" y="5469417"/>
              <a:ext cx="297815" cy="296384"/>
              <a:chOff x="4822825" y="5437188"/>
              <a:chExt cx="330200" cy="328613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Freeform 78"/>
              <p:cNvSpPr>
                <a:spLocks noEditPoints="1"/>
              </p:cNvSpPr>
              <p:nvPr userDrawn="1"/>
            </p:nvSpPr>
            <p:spPr bwMode="auto">
              <a:xfrm>
                <a:off x="4822825" y="5437188"/>
                <a:ext cx="330200" cy="328613"/>
              </a:xfrm>
              <a:custGeom>
                <a:avLst/>
                <a:gdLst>
                  <a:gd name="T0" fmla="*/ 28 w 56"/>
                  <a:gd name="T1" fmla="*/ 4 h 56"/>
                  <a:gd name="T2" fmla="*/ 52 w 56"/>
                  <a:gd name="T3" fmla="*/ 28 h 56"/>
                  <a:gd name="T4" fmla="*/ 28 w 56"/>
                  <a:gd name="T5" fmla="*/ 52 h 56"/>
                  <a:gd name="T6" fmla="*/ 4 w 56"/>
                  <a:gd name="T7" fmla="*/ 28 h 56"/>
                  <a:gd name="T8" fmla="*/ 28 w 56"/>
                  <a:gd name="T9" fmla="*/ 4 h 56"/>
                  <a:gd name="T10" fmla="*/ 28 w 56"/>
                  <a:gd name="T11" fmla="*/ 0 h 56"/>
                  <a:gd name="T12" fmla="*/ 0 w 56"/>
                  <a:gd name="T13" fmla="*/ 28 h 56"/>
                  <a:gd name="T14" fmla="*/ 28 w 56"/>
                  <a:gd name="T15" fmla="*/ 56 h 56"/>
                  <a:gd name="T16" fmla="*/ 56 w 56"/>
                  <a:gd name="T17" fmla="*/ 28 h 56"/>
                  <a:gd name="T18" fmla="*/ 28 w 56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4"/>
                    </a:moveTo>
                    <a:cubicBezTo>
                      <a:pt x="41" y="4"/>
                      <a:pt x="52" y="15"/>
                      <a:pt x="52" y="28"/>
                    </a:cubicBezTo>
                    <a:cubicBezTo>
                      <a:pt x="52" y="41"/>
                      <a:pt x="41" y="52"/>
                      <a:pt x="28" y="52"/>
                    </a:cubicBezTo>
                    <a:cubicBezTo>
                      <a:pt x="15" y="52"/>
                      <a:pt x="4" y="41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79"/>
              <p:cNvSpPr>
                <a:spLocks/>
              </p:cNvSpPr>
              <p:nvPr userDrawn="1"/>
            </p:nvSpPr>
            <p:spPr bwMode="auto">
              <a:xfrm>
                <a:off x="4916488" y="5507038"/>
                <a:ext cx="117475" cy="193675"/>
              </a:xfrm>
              <a:custGeom>
                <a:avLst/>
                <a:gdLst>
                  <a:gd name="T0" fmla="*/ 74 w 74"/>
                  <a:gd name="T1" fmla="*/ 19 h 122"/>
                  <a:gd name="T2" fmla="*/ 23 w 74"/>
                  <a:gd name="T3" fmla="*/ 63 h 122"/>
                  <a:gd name="T4" fmla="*/ 74 w 74"/>
                  <a:gd name="T5" fmla="*/ 104 h 122"/>
                  <a:gd name="T6" fmla="*/ 74 w 74"/>
                  <a:gd name="T7" fmla="*/ 122 h 122"/>
                  <a:gd name="T8" fmla="*/ 0 w 74"/>
                  <a:gd name="T9" fmla="*/ 63 h 122"/>
                  <a:gd name="T10" fmla="*/ 74 w 74"/>
                  <a:gd name="T11" fmla="*/ 0 h 122"/>
                  <a:gd name="T12" fmla="*/ 74 w 74"/>
                  <a:gd name="T13" fmla="*/ 1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22">
                    <a:moveTo>
                      <a:pt x="74" y="19"/>
                    </a:moveTo>
                    <a:lnTo>
                      <a:pt x="23" y="63"/>
                    </a:lnTo>
                    <a:lnTo>
                      <a:pt x="74" y="104"/>
                    </a:lnTo>
                    <a:lnTo>
                      <a:pt x="74" y="122"/>
                    </a:lnTo>
                    <a:lnTo>
                      <a:pt x="0" y="63"/>
                    </a:lnTo>
                    <a:lnTo>
                      <a:pt x="74" y="0"/>
                    </a:lnTo>
                    <a:lnTo>
                      <a:pt x="74" y="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11143508" y="6076499"/>
            <a:ext cx="451510" cy="463150"/>
            <a:chOff x="-61912" y="-53975"/>
            <a:chExt cx="2647949" cy="2716213"/>
          </a:xfrm>
          <a:solidFill>
            <a:schemeClr val="accent1"/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724025" y="-53975"/>
              <a:ext cx="862012" cy="1003300"/>
            </a:xfrm>
            <a:custGeom>
              <a:avLst/>
              <a:gdLst>
                <a:gd name="T0" fmla="*/ 129 w 229"/>
                <a:gd name="T1" fmla="*/ 57 h 266"/>
                <a:gd name="T2" fmla="*/ 88 w 229"/>
                <a:gd name="T3" fmla="*/ 235 h 266"/>
                <a:gd name="T4" fmla="*/ 127 w 229"/>
                <a:gd name="T5" fmla="*/ 266 h 266"/>
                <a:gd name="T6" fmla="*/ 194 w 229"/>
                <a:gd name="T7" fmla="*/ 31 h 266"/>
                <a:gd name="T8" fmla="*/ 0 w 229"/>
                <a:gd name="T9" fmla="*/ 71 h 266"/>
                <a:gd name="T10" fmla="*/ 129 w 229"/>
                <a:gd name="T11" fmla="*/ 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129" y="57"/>
                  </a:moveTo>
                  <a:cubicBezTo>
                    <a:pt x="157" y="85"/>
                    <a:pt x="139" y="153"/>
                    <a:pt x="88" y="235"/>
                  </a:cubicBezTo>
                  <a:cubicBezTo>
                    <a:pt x="103" y="243"/>
                    <a:pt x="116" y="254"/>
                    <a:pt x="127" y="266"/>
                  </a:cubicBezTo>
                  <a:cubicBezTo>
                    <a:pt x="200" y="158"/>
                    <a:pt x="229" y="67"/>
                    <a:pt x="194" y="31"/>
                  </a:cubicBezTo>
                  <a:cubicBezTo>
                    <a:pt x="163" y="0"/>
                    <a:pt x="90" y="18"/>
                    <a:pt x="0" y="71"/>
                  </a:cubicBezTo>
                  <a:cubicBezTo>
                    <a:pt x="60" y="42"/>
                    <a:pt x="107" y="35"/>
                    <a:pt x="129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425575" y="895350"/>
              <a:ext cx="731837" cy="820738"/>
            </a:xfrm>
            <a:custGeom>
              <a:avLst/>
              <a:gdLst>
                <a:gd name="T0" fmla="*/ 194 w 194"/>
                <a:gd name="T1" fmla="*/ 186 h 218"/>
                <a:gd name="T2" fmla="*/ 134 w 194"/>
                <a:gd name="T3" fmla="*/ 109 h 218"/>
                <a:gd name="T4" fmla="*/ 194 w 194"/>
                <a:gd name="T5" fmla="*/ 31 h 218"/>
                <a:gd name="T6" fmla="*/ 156 w 194"/>
                <a:gd name="T7" fmla="*/ 0 h 218"/>
                <a:gd name="T8" fmla="*/ 103 w 194"/>
                <a:gd name="T9" fmla="*/ 72 h 218"/>
                <a:gd name="T10" fmla="*/ 54 w 194"/>
                <a:gd name="T11" fmla="*/ 21 h 218"/>
                <a:gd name="T12" fmla="*/ 35 w 194"/>
                <a:gd name="T13" fmla="*/ 2 h 218"/>
                <a:gd name="T14" fmla="*/ 0 w 194"/>
                <a:gd name="T15" fmla="*/ 34 h 218"/>
                <a:gd name="T16" fmla="*/ 20 w 194"/>
                <a:gd name="T17" fmla="*/ 54 h 218"/>
                <a:gd name="T18" fmla="*/ 72 w 194"/>
                <a:gd name="T19" fmla="*/ 109 h 218"/>
                <a:gd name="T20" fmla="*/ 20 w 194"/>
                <a:gd name="T21" fmla="*/ 163 h 218"/>
                <a:gd name="T22" fmla="*/ 0 w 194"/>
                <a:gd name="T23" fmla="*/ 183 h 218"/>
                <a:gd name="T24" fmla="*/ 35 w 194"/>
                <a:gd name="T25" fmla="*/ 215 h 218"/>
                <a:gd name="T26" fmla="*/ 54 w 194"/>
                <a:gd name="T27" fmla="*/ 197 h 218"/>
                <a:gd name="T28" fmla="*/ 103 w 194"/>
                <a:gd name="T29" fmla="*/ 145 h 218"/>
                <a:gd name="T30" fmla="*/ 156 w 194"/>
                <a:gd name="T31" fmla="*/ 218 h 218"/>
                <a:gd name="T32" fmla="*/ 194 w 194"/>
                <a:gd name="T3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218">
                  <a:moveTo>
                    <a:pt x="194" y="186"/>
                  </a:moveTo>
                  <a:cubicBezTo>
                    <a:pt x="177" y="161"/>
                    <a:pt x="157" y="135"/>
                    <a:pt x="134" y="109"/>
                  </a:cubicBezTo>
                  <a:cubicBezTo>
                    <a:pt x="157" y="82"/>
                    <a:pt x="177" y="57"/>
                    <a:pt x="194" y="31"/>
                  </a:cubicBezTo>
                  <a:cubicBezTo>
                    <a:pt x="184" y="18"/>
                    <a:pt x="171" y="7"/>
                    <a:pt x="156" y="0"/>
                  </a:cubicBezTo>
                  <a:cubicBezTo>
                    <a:pt x="141" y="23"/>
                    <a:pt x="123" y="47"/>
                    <a:pt x="103" y="72"/>
                  </a:cubicBezTo>
                  <a:cubicBezTo>
                    <a:pt x="87" y="55"/>
                    <a:pt x="71" y="38"/>
                    <a:pt x="54" y="21"/>
                  </a:cubicBezTo>
                  <a:cubicBezTo>
                    <a:pt x="47" y="15"/>
                    <a:pt x="41" y="8"/>
                    <a:pt x="35" y="2"/>
                  </a:cubicBezTo>
                  <a:cubicBezTo>
                    <a:pt x="21" y="11"/>
                    <a:pt x="9" y="21"/>
                    <a:pt x="0" y="34"/>
                  </a:cubicBezTo>
                  <a:cubicBezTo>
                    <a:pt x="6" y="41"/>
                    <a:pt x="13" y="47"/>
                    <a:pt x="20" y="54"/>
                  </a:cubicBezTo>
                  <a:cubicBezTo>
                    <a:pt x="38" y="72"/>
                    <a:pt x="56" y="90"/>
                    <a:pt x="72" y="109"/>
                  </a:cubicBezTo>
                  <a:cubicBezTo>
                    <a:pt x="56" y="127"/>
                    <a:pt x="38" y="145"/>
                    <a:pt x="20" y="163"/>
                  </a:cubicBezTo>
                  <a:cubicBezTo>
                    <a:pt x="13" y="170"/>
                    <a:pt x="6" y="177"/>
                    <a:pt x="0" y="183"/>
                  </a:cubicBezTo>
                  <a:cubicBezTo>
                    <a:pt x="9" y="196"/>
                    <a:pt x="21" y="207"/>
                    <a:pt x="35" y="215"/>
                  </a:cubicBezTo>
                  <a:cubicBezTo>
                    <a:pt x="41" y="209"/>
                    <a:pt x="47" y="203"/>
                    <a:pt x="54" y="197"/>
                  </a:cubicBezTo>
                  <a:cubicBezTo>
                    <a:pt x="71" y="180"/>
                    <a:pt x="87" y="162"/>
                    <a:pt x="103" y="145"/>
                  </a:cubicBezTo>
                  <a:cubicBezTo>
                    <a:pt x="123" y="170"/>
                    <a:pt x="141" y="194"/>
                    <a:pt x="156" y="218"/>
                  </a:cubicBezTo>
                  <a:cubicBezTo>
                    <a:pt x="171" y="210"/>
                    <a:pt x="184" y="199"/>
                    <a:pt x="194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-61912" y="-46038"/>
              <a:ext cx="1563687" cy="1017588"/>
            </a:xfrm>
            <a:custGeom>
              <a:avLst/>
              <a:gdLst>
                <a:gd name="T0" fmla="*/ 57 w 415"/>
                <a:gd name="T1" fmla="*/ 116 h 270"/>
                <a:gd name="T2" fmla="*/ 380 w 415"/>
                <a:gd name="T3" fmla="*/ 270 h 270"/>
                <a:gd name="T4" fmla="*/ 415 w 415"/>
                <a:gd name="T5" fmla="*/ 238 h 270"/>
                <a:gd name="T6" fmla="*/ 31 w 415"/>
                <a:gd name="T7" fmla="*/ 52 h 270"/>
                <a:gd name="T8" fmla="*/ 71 w 415"/>
                <a:gd name="T9" fmla="*/ 245 h 270"/>
                <a:gd name="T10" fmla="*/ 57 w 415"/>
                <a:gd name="T11" fmla="*/ 11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57" y="116"/>
                  </a:moveTo>
                  <a:cubicBezTo>
                    <a:pt x="100" y="73"/>
                    <a:pt x="240" y="141"/>
                    <a:pt x="380" y="270"/>
                  </a:cubicBezTo>
                  <a:cubicBezTo>
                    <a:pt x="390" y="258"/>
                    <a:pt x="402" y="247"/>
                    <a:pt x="415" y="238"/>
                  </a:cubicBezTo>
                  <a:cubicBezTo>
                    <a:pt x="250" y="83"/>
                    <a:pt x="83" y="0"/>
                    <a:pt x="31" y="52"/>
                  </a:cubicBezTo>
                  <a:cubicBezTo>
                    <a:pt x="0" y="83"/>
                    <a:pt x="18" y="156"/>
                    <a:pt x="71" y="245"/>
                  </a:cubicBezTo>
                  <a:cubicBezTo>
                    <a:pt x="42" y="185"/>
                    <a:pt x="35" y="138"/>
                    <a:pt x="57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-61912" y="1638300"/>
              <a:ext cx="1563687" cy="1016000"/>
            </a:xfrm>
            <a:custGeom>
              <a:avLst/>
              <a:gdLst>
                <a:gd name="T0" fmla="*/ 380 w 415"/>
                <a:gd name="T1" fmla="*/ 0 h 270"/>
                <a:gd name="T2" fmla="*/ 57 w 415"/>
                <a:gd name="T3" fmla="*/ 154 h 270"/>
                <a:gd name="T4" fmla="*/ 71 w 415"/>
                <a:gd name="T5" fmla="*/ 25 h 270"/>
                <a:gd name="T6" fmla="*/ 31 w 415"/>
                <a:gd name="T7" fmla="*/ 219 h 270"/>
                <a:gd name="T8" fmla="*/ 415 w 415"/>
                <a:gd name="T9" fmla="*/ 32 h 270"/>
                <a:gd name="T10" fmla="*/ 380 w 415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380" y="0"/>
                  </a:moveTo>
                  <a:cubicBezTo>
                    <a:pt x="240" y="129"/>
                    <a:pt x="100" y="198"/>
                    <a:pt x="57" y="154"/>
                  </a:cubicBezTo>
                  <a:cubicBezTo>
                    <a:pt x="35" y="132"/>
                    <a:pt x="42" y="85"/>
                    <a:pt x="71" y="25"/>
                  </a:cubicBezTo>
                  <a:cubicBezTo>
                    <a:pt x="18" y="115"/>
                    <a:pt x="0" y="188"/>
                    <a:pt x="31" y="219"/>
                  </a:cubicBezTo>
                  <a:cubicBezTo>
                    <a:pt x="83" y="270"/>
                    <a:pt x="250" y="187"/>
                    <a:pt x="415" y="32"/>
                  </a:cubicBezTo>
                  <a:cubicBezTo>
                    <a:pt x="402" y="24"/>
                    <a:pt x="390" y="13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724025" y="1660525"/>
              <a:ext cx="862012" cy="1001713"/>
            </a:xfrm>
            <a:custGeom>
              <a:avLst/>
              <a:gdLst>
                <a:gd name="T0" fmla="*/ 88 w 229"/>
                <a:gd name="T1" fmla="*/ 32 h 266"/>
                <a:gd name="T2" fmla="*/ 129 w 229"/>
                <a:gd name="T3" fmla="*/ 209 h 266"/>
                <a:gd name="T4" fmla="*/ 0 w 229"/>
                <a:gd name="T5" fmla="*/ 195 h 266"/>
                <a:gd name="T6" fmla="*/ 194 w 229"/>
                <a:gd name="T7" fmla="*/ 235 h 266"/>
                <a:gd name="T8" fmla="*/ 127 w 229"/>
                <a:gd name="T9" fmla="*/ 0 h 266"/>
                <a:gd name="T10" fmla="*/ 88 w 229"/>
                <a:gd name="T11" fmla="*/ 3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88" y="32"/>
                  </a:moveTo>
                  <a:cubicBezTo>
                    <a:pt x="139" y="114"/>
                    <a:pt x="157" y="181"/>
                    <a:pt x="129" y="209"/>
                  </a:cubicBezTo>
                  <a:cubicBezTo>
                    <a:pt x="107" y="231"/>
                    <a:pt x="60" y="225"/>
                    <a:pt x="0" y="195"/>
                  </a:cubicBezTo>
                  <a:cubicBezTo>
                    <a:pt x="90" y="248"/>
                    <a:pt x="163" y="266"/>
                    <a:pt x="194" y="235"/>
                  </a:cubicBezTo>
                  <a:cubicBezTo>
                    <a:pt x="229" y="199"/>
                    <a:pt x="200" y="108"/>
                    <a:pt x="127" y="0"/>
                  </a:cubicBezTo>
                  <a:cubicBezTo>
                    <a:pt x="116" y="13"/>
                    <a:pt x="103" y="24"/>
                    <a:pt x="8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967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926703" y="4312390"/>
            <a:ext cx="6338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smtClean="0">
                <a:solidFill>
                  <a:schemeClr val="bg1"/>
                </a:solidFill>
              </a:rPr>
              <a:t>Multipurpose </a:t>
            </a:r>
            <a:r>
              <a:rPr lang="en-US" sz="1600" spc="300" dirty="0" err="1" smtClean="0">
                <a:solidFill>
                  <a:schemeClr val="bg1"/>
                </a:solidFill>
              </a:rPr>
              <a:t>Powerpoint</a:t>
            </a:r>
            <a:r>
              <a:rPr lang="en-US" sz="1600" spc="300" dirty="0" smtClean="0">
                <a:solidFill>
                  <a:schemeClr val="bg1"/>
                </a:solidFill>
              </a:rPr>
              <a:t> Presentation Template</a:t>
            </a:r>
            <a:endParaRPr lang="en-US" sz="1600" spc="3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8308" y="2207057"/>
            <a:ext cx="4195379" cy="2000546"/>
            <a:chOff x="3998308" y="2398001"/>
            <a:chExt cx="4195379" cy="2000546"/>
          </a:xfrm>
        </p:grpSpPr>
        <p:sp>
          <p:nvSpPr>
            <p:cNvPr id="18" name="TextBox 17"/>
            <p:cNvSpPr txBox="1"/>
            <p:nvPr/>
          </p:nvSpPr>
          <p:spPr>
            <a:xfrm>
              <a:off x="3998308" y="2598004"/>
              <a:ext cx="419537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600" dirty="0" smtClean="0">
                  <a:solidFill>
                    <a:schemeClr val="bg1"/>
                  </a:solidFill>
                  <a:latin typeface="+mj-lt"/>
                </a:rPr>
                <a:t>GALA  I</a:t>
              </a:r>
              <a:endParaRPr lang="en-US" sz="8000" b="1" spc="6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25129" y="2398001"/>
              <a:ext cx="1950272" cy="2000546"/>
              <a:chOff x="-61912" y="-53975"/>
              <a:chExt cx="2647949" cy="2716213"/>
            </a:xfrm>
            <a:solidFill>
              <a:schemeClr val="accent1"/>
            </a:solidFill>
          </p:grpSpPr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1724025" y="-53975"/>
                <a:ext cx="862012" cy="1003300"/>
              </a:xfrm>
              <a:custGeom>
                <a:avLst/>
                <a:gdLst>
                  <a:gd name="T0" fmla="*/ 129 w 229"/>
                  <a:gd name="T1" fmla="*/ 57 h 266"/>
                  <a:gd name="T2" fmla="*/ 88 w 229"/>
                  <a:gd name="T3" fmla="*/ 235 h 266"/>
                  <a:gd name="T4" fmla="*/ 127 w 229"/>
                  <a:gd name="T5" fmla="*/ 266 h 266"/>
                  <a:gd name="T6" fmla="*/ 194 w 229"/>
                  <a:gd name="T7" fmla="*/ 31 h 266"/>
                  <a:gd name="T8" fmla="*/ 0 w 229"/>
                  <a:gd name="T9" fmla="*/ 71 h 266"/>
                  <a:gd name="T10" fmla="*/ 129 w 229"/>
                  <a:gd name="T11" fmla="*/ 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266">
                    <a:moveTo>
                      <a:pt x="129" y="57"/>
                    </a:moveTo>
                    <a:cubicBezTo>
                      <a:pt x="157" y="85"/>
                      <a:pt x="139" y="153"/>
                      <a:pt x="88" y="235"/>
                    </a:cubicBezTo>
                    <a:cubicBezTo>
                      <a:pt x="103" y="243"/>
                      <a:pt x="116" y="254"/>
                      <a:pt x="127" y="266"/>
                    </a:cubicBezTo>
                    <a:cubicBezTo>
                      <a:pt x="200" y="158"/>
                      <a:pt x="229" y="67"/>
                      <a:pt x="194" y="31"/>
                    </a:cubicBezTo>
                    <a:cubicBezTo>
                      <a:pt x="163" y="0"/>
                      <a:pt x="90" y="18"/>
                      <a:pt x="0" y="71"/>
                    </a:cubicBezTo>
                    <a:cubicBezTo>
                      <a:pt x="60" y="42"/>
                      <a:pt x="107" y="35"/>
                      <a:pt x="129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1425575" y="895350"/>
                <a:ext cx="731837" cy="820738"/>
              </a:xfrm>
              <a:custGeom>
                <a:avLst/>
                <a:gdLst>
                  <a:gd name="T0" fmla="*/ 194 w 194"/>
                  <a:gd name="T1" fmla="*/ 186 h 218"/>
                  <a:gd name="T2" fmla="*/ 134 w 194"/>
                  <a:gd name="T3" fmla="*/ 109 h 218"/>
                  <a:gd name="T4" fmla="*/ 194 w 194"/>
                  <a:gd name="T5" fmla="*/ 31 h 218"/>
                  <a:gd name="T6" fmla="*/ 156 w 194"/>
                  <a:gd name="T7" fmla="*/ 0 h 218"/>
                  <a:gd name="T8" fmla="*/ 103 w 194"/>
                  <a:gd name="T9" fmla="*/ 72 h 218"/>
                  <a:gd name="T10" fmla="*/ 54 w 194"/>
                  <a:gd name="T11" fmla="*/ 21 h 218"/>
                  <a:gd name="T12" fmla="*/ 35 w 194"/>
                  <a:gd name="T13" fmla="*/ 2 h 218"/>
                  <a:gd name="T14" fmla="*/ 0 w 194"/>
                  <a:gd name="T15" fmla="*/ 34 h 218"/>
                  <a:gd name="T16" fmla="*/ 20 w 194"/>
                  <a:gd name="T17" fmla="*/ 54 h 218"/>
                  <a:gd name="T18" fmla="*/ 72 w 194"/>
                  <a:gd name="T19" fmla="*/ 109 h 218"/>
                  <a:gd name="T20" fmla="*/ 20 w 194"/>
                  <a:gd name="T21" fmla="*/ 163 h 218"/>
                  <a:gd name="T22" fmla="*/ 0 w 194"/>
                  <a:gd name="T23" fmla="*/ 183 h 218"/>
                  <a:gd name="T24" fmla="*/ 35 w 194"/>
                  <a:gd name="T25" fmla="*/ 215 h 218"/>
                  <a:gd name="T26" fmla="*/ 54 w 194"/>
                  <a:gd name="T27" fmla="*/ 197 h 218"/>
                  <a:gd name="T28" fmla="*/ 103 w 194"/>
                  <a:gd name="T29" fmla="*/ 145 h 218"/>
                  <a:gd name="T30" fmla="*/ 156 w 194"/>
                  <a:gd name="T31" fmla="*/ 218 h 218"/>
                  <a:gd name="T32" fmla="*/ 194 w 194"/>
                  <a:gd name="T3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4" h="218">
                    <a:moveTo>
                      <a:pt x="194" y="186"/>
                    </a:moveTo>
                    <a:cubicBezTo>
                      <a:pt x="177" y="161"/>
                      <a:pt x="157" y="135"/>
                      <a:pt x="134" y="109"/>
                    </a:cubicBezTo>
                    <a:cubicBezTo>
                      <a:pt x="157" y="82"/>
                      <a:pt x="177" y="57"/>
                      <a:pt x="194" y="31"/>
                    </a:cubicBezTo>
                    <a:cubicBezTo>
                      <a:pt x="184" y="18"/>
                      <a:pt x="171" y="7"/>
                      <a:pt x="156" y="0"/>
                    </a:cubicBezTo>
                    <a:cubicBezTo>
                      <a:pt x="141" y="23"/>
                      <a:pt x="123" y="47"/>
                      <a:pt x="103" y="72"/>
                    </a:cubicBezTo>
                    <a:cubicBezTo>
                      <a:pt x="87" y="55"/>
                      <a:pt x="71" y="38"/>
                      <a:pt x="54" y="21"/>
                    </a:cubicBezTo>
                    <a:cubicBezTo>
                      <a:pt x="47" y="15"/>
                      <a:pt x="41" y="8"/>
                      <a:pt x="35" y="2"/>
                    </a:cubicBezTo>
                    <a:cubicBezTo>
                      <a:pt x="21" y="11"/>
                      <a:pt x="9" y="21"/>
                      <a:pt x="0" y="34"/>
                    </a:cubicBezTo>
                    <a:cubicBezTo>
                      <a:pt x="6" y="41"/>
                      <a:pt x="13" y="47"/>
                      <a:pt x="20" y="54"/>
                    </a:cubicBezTo>
                    <a:cubicBezTo>
                      <a:pt x="38" y="72"/>
                      <a:pt x="56" y="90"/>
                      <a:pt x="72" y="109"/>
                    </a:cubicBezTo>
                    <a:cubicBezTo>
                      <a:pt x="56" y="127"/>
                      <a:pt x="38" y="145"/>
                      <a:pt x="20" y="163"/>
                    </a:cubicBezTo>
                    <a:cubicBezTo>
                      <a:pt x="13" y="170"/>
                      <a:pt x="6" y="177"/>
                      <a:pt x="0" y="183"/>
                    </a:cubicBezTo>
                    <a:cubicBezTo>
                      <a:pt x="9" y="196"/>
                      <a:pt x="21" y="207"/>
                      <a:pt x="35" y="215"/>
                    </a:cubicBezTo>
                    <a:cubicBezTo>
                      <a:pt x="41" y="209"/>
                      <a:pt x="47" y="203"/>
                      <a:pt x="54" y="197"/>
                    </a:cubicBezTo>
                    <a:cubicBezTo>
                      <a:pt x="71" y="180"/>
                      <a:pt x="87" y="162"/>
                      <a:pt x="103" y="145"/>
                    </a:cubicBezTo>
                    <a:cubicBezTo>
                      <a:pt x="123" y="170"/>
                      <a:pt x="141" y="194"/>
                      <a:pt x="156" y="218"/>
                    </a:cubicBezTo>
                    <a:cubicBezTo>
                      <a:pt x="171" y="210"/>
                      <a:pt x="184" y="199"/>
                      <a:pt x="194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-61912" y="-46038"/>
                <a:ext cx="1563687" cy="1017588"/>
              </a:xfrm>
              <a:custGeom>
                <a:avLst/>
                <a:gdLst>
                  <a:gd name="T0" fmla="*/ 57 w 415"/>
                  <a:gd name="T1" fmla="*/ 116 h 270"/>
                  <a:gd name="T2" fmla="*/ 380 w 415"/>
                  <a:gd name="T3" fmla="*/ 270 h 270"/>
                  <a:gd name="T4" fmla="*/ 415 w 415"/>
                  <a:gd name="T5" fmla="*/ 238 h 270"/>
                  <a:gd name="T6" fmla="*/ 31 w 415"/>
                  <a:gd name="T7" fmla="*/ 52 h 270"/>
                  <a:gd name="T8" fmla="*/ 71 w 415"/>
                  <a:gd name="T9" fmla="*/ 245 h 270"/>
                  <a:gd name="T10" fmla="*/ 57 w 415"/>
                  <a:gd name="T11" fmla="*/ 11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270">
                    <a:moveTo>
                      <a:pt x="57" y="116"/>
                    </a:moveTo>
                    <a:cubicBezTo>
                      <a:pt x="100" y="73"/>
                      <a:pt x="240" y="141"/>
                      <a:pt x="380" y="270"/>
                    </a:cubicBezTo>
                    <a:cubicBezTo>
                      <a:pt x="390" y="258"/>
                      <a:pt x="402" y="247"/>
                      <a:pt x="415" y="238"/>
                    </a:cubicBezTo>
                    <a:cubicBezTo>
                      <a:pt x="250" y="83"/>
                      <a:pt x="83" y="0"/>
                      <a:pt x="31" y="52"/>
                    </a:cubicBezTo>
                    <a:cubicBezTo>
                      <a:pt x="0" y="83"/>
                      <a:pt x="18" y="156"/>
                      <a:pt x="71" y="245"/>
                    </a:cubicBezTo>
                    <a:cubicBezTo>
                      <a:pt x="42" y="185"/>
                      <a:pt x="35" y="138"/>
                      <a:pt x="57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-61912" y="1638300"/>
                <a:ext cx="1563687" cy="1016000"/>
              </a:xfrm>
              <a:custGeom>
                <a:avLst/>
                <a:gdLst>
                  <a:gd name="T0" fmla="*/ 380 w 415"/>
                  <a:gd name="T1" fmla="*/ 0 h 270"/>
                  <a:gd name="T2" fmla="*/ 57 w 415"/>
                  <a:gd name="T3" fmla="*/ 154 h 270"/>
                  <a:gd name="T4" fmla="*/ 71 w 415"/>
                  <a:gd name="T5" fmla="*/ 25 h 270"/>
                  <a:gd name="T6" fmla="*/ 31 w 415"/>
                  <a:gd name="T7" fmla="*/ 219 h 270"/>
                  <a:gd name="T8" fmla="*/ 415 w 415"/>
                  <a:gd name="T9" fmla="*/ 32 h 270"/>
                  <a:gd name="T10" fmla="*/ 380 w 415"/>
                  <a:gd name="T11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270">
                    <a:moveTo>
                      <a:pt x="380" y="0"/>
                    </a:moveTo>
                    <a:cubicBezTo>
                      <a:pt x="240" y="129"/>
                      <a:pt x="100" y="198"/>
                      <a:pt x="57" y="154"/>
                    </a:cubicBezTo>
                    <a:cubicBezTo>
                      <a:pt x="35" y="132"/>
                      <a:pt x="42" y="85"/>
                      <a:pt x="71" y="25"/>
                    </a:cubicBezTo>
                    <a:cubicBezTo>
                      <a:pt x="18" y="115"/>
                      <a:pt x="0" y="188"/>
                      <a:pt x="31" y="219"/>
                    </a:cubicBezTo>
                    <a:cubicBezTo>
                      <a:pt x="83" y="270"/>
                      <a:pt x="250" y="187"/>
                      <a:pt x="415" y="32"/>
                    </a:cubicBezTo>
                    <a:cubicBezTo>
                      <a:pt x="402" y="24"/>
                      <a:pt x="390" y="13"/>
                      <a:pt x="3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1724025" y="1660525"/>
                <a:ext cx="862012" cy="1001713"/>
              </a:xfrm>
              <a:custGeom>
                <a:avLst/>
                <a:gdLst>
                  <a:gd name="T0" fmla="*/ 88 w 229"/>
                  <a:gd name="T1" fmla="*/ 32 h 266"/>
                  <a:gd name="T2" fmla="*/ 129 w 229"/>
                  <a:gd name="T3" fmla="*/ 209 h 266"/>
                  <a:gd name="T4" fmla="*/ 0 w 229"/>
                  <a:gd name="T5" fmla="*/ 195 h 266"/>
                  <a:gd name="T6" fmla="*/ 194 w 229"/>
                  <a:gd name="T7" fmla="*/ 235 h 266"/>
                  <a:gd name="T8" fmla="*/ 127 w 229"/>
                  <a:gd name="T9" fmla="*/ 0 h 266"/>
                  <a:gd name="T10" fmla="*/ 88 w 229"/>
                  <a:gd name="T11" fmla="*/ 3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266">
                    <a:moveTo>
                      <a:pt x="88" y="32"/>
                    </a:moveTo>
                    <a:cubicBezTo>
                      <a:pt x="139" y="114"/>
                      <a:pt x="157" y="181"/>
                      <a:pt x="129" y="209"/>
                    </a:cubicBezTo>
                    <a:cubicBezTo>
                      <a:pt x="107" y="231"/>
                      <a:pt x="60" y="225"/>
                      <a:pt x="0" y="195"/>
                    </a:cubicBezTo>
                    <a:cubicBezTo>
                      <a:pt x="90" y="248"/>
                      <a:pt x="163" y="266"/>
                      <a:pt x="194" y="235"/>
                    </a:cubicBezTo>
                    <a:cubicBezTo>
                      <a:pt x="229" y="199"/>
                      <a:pt x="200" y="108"/>
                      <a:pt x="127" y="0"/>
                    </a:cubicBezTo>
                    <a:cubicBezTo>
                      <a:pt x="116" y="13"/>
                      <a:pt x="103" y="24"/>
                      <a:pt x="88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828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779" y="240510"/>
            <a:ext cx="6072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Tablet Device Mockup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70961" y="1648690"/>
            <a:ext cx="6006866" cy="423949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94634" y="1916450"/>
            <a:ext cx="4773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634" y="3059964"/>
            <a:ext cx="477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634" y="3775566"/>
            <a:ext cx="477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634" y="4491168"/>
            <a:ext cx="477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634" y="5206770"/>
            <a:ext cx="477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84271" y="2572638"/>
            <a:ext cx="1580246" cy="1620982"/>
            <a:chOff x="-61912" y="-53975"/>
            <a:chExt cx="2647949" cy="2716213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24025" y="-53975"/>
              <a:ext cx="862012" cy="1003300"/>
            </a:xfrm>
            <a:custGeom>
              <a:avLst/>
              <a:gdLst>
                <a:gd name="T0" fmla="*/ 129 w 229"/>
                <a:gd name="T1" fmla="*/ 57 h 266"/>
                <a:gd name="T2" fmla="*/ 88 w 229"/>
                <a:gd name="T3" fmla="*/ 235 h 266"/>
                <a:gd name="T4" fmla="*/ 127 w 229"/>
                <a:gd name="T5" fmla="*/ 266 h 266"/>
                <a:gd name="T6" fmla="*/ 194 w 229"/>
                <a:gd name="T7" fmla="*/ 31 h 266"/>
                <a:gd name="T8" fmla="*/ 0 w 229"/>
                <a:gd name="T9" fmla="*/ 71 h 266"/>
                <a:gd name="T10" fmla="*/ 129 w 229"/>
                <a:gd name="T11" fmla="*/ 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129" y="57"/>
                  </a:moveTo>
                  <a:cubicBezTo>
                    <a:pt x="157" y="85"/>
                    <a:pt x="139" y="153"/>
                    <a:pt x="88" y="235"/>
                  </a:cubicBezTo>
                  <a:cubicBezTo>
                    <a:pt x="103" y="243"/>
                    <a:pt x="116" y="254"/>
                    <a:pt x="127" y="266"/>
                  </a:cubicBezTo>
                  <a:cubicBezTo>
                    <a:pt x="200" y="158"/>
                    <a:pt x="229" y="67"/>
                    <a:pt x="194" y="31"/>
                  </a:cubicBezTo>
                  <a:cubicBezTo>
                    <a:pt x="163" y="0"/>
                    <a:pt x="90" y="18"/>
                    <a:pt x="0" y="71"/>
                  </a:cubicBezTo>
                  <a:cubicBezTo>
                    <a:pt x="60" y="42"/>
                    <a:pt x="107" y="35"/>
                    <a:pt x="129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425575" y="895350"/>
              <a:ext cx="731837" cy="820738"/>
            </a:xfrm>
            <a:custGeom>
              <a:avLst/>
              <a:gdLst>
                <a:gd name="T0" fmla="*/ 194 w 194"/>
                <a:gd name="T1" fmla="*/ 186 h 218"/>
                <a:gd name="T2" fmla="*/ 134 w 194"/>
                <a:gd name="T3" fmla="*/ 109 h 218"/>
                <a:gd name="T4" fmla="*/ 194 w 194"/>
                <a:gd name="T5" fmla="*/ 31 h 218"/>
                <a:gd name="T6" fmla="*/ 156 w 194"/>
                <a:gd name="T7" fmla="*/ 0 h 218"/>
                <a:gd name="T8" fmla="*/ 103 w 194"/>
                <a:gd name="T9" fmla="*/ 72 h 218"/>
                <a:gd name="T10" fmla="*/ 54 w 194"/>
                <a:gd name="T11" fmla="*/ 21 h 218"/>
                <a:gd name="T12" fmla="*/ 35 w 194"/>
                <a:gd name="T13" fmla="*/ 2 h 218"/>
                <a:gd name="T14" fmla="*/ 0 w 194"/>
                <a:gd name="T15" fmla="*/ 34 h 218"/>
                <a:gd name="T16" fmla="*/ 20 w 194"/>
                <a:gd name="T17" fmla="*/ 54 h 218"/>
                <a:gd name="T18" fmla="*/ 72 w 194"/>
                <a:gd name="T19" fmla="*/ 109 h 218"/>
                <a:gd name="T20" fmla="*/ 20 w 194"/>
                <a:gd name="T21" fmla="*/ 163 h 218"/>
                <a:gd name="T22" fmla="*/ 0 w 194"/>
                <a:gd name="T23" fmla="*/ 183 h 218"/>
                <a:gd name="T24" fmla="*/ 35 w 194"/>
                <a:gd name="T25" fmla="*/ 215 h 218"/>
                <a:gd name="T26" fmla="*/ 54 w 194"/>
                <a:gd name="T27" fmla="*/ 197 h 218"/>
                <a:gd name="T28" fmla="*/ 103 w 194"/>
                <a:gd name="T29" fmla="*/ 145 h 218"/>
                <a:gd name="T30" fmla="*/ 156 w 194"/>
                <a:gd name="T31" fmla="*/ 218 h 218"/>
                <a:gd name="T32" fmla="*/ 194 w 194"/>
                <a:gd name="T3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218">
                  <a:moveTo>
                    <a:pt x="194" y="186"/>
                  </a:moveTo>
                  <a:cubicBezTo>
                    <a:pt x="177" y="161"/>
                    <a:pt x="157" y="135"/>
                    <a:pt x="134" y="109"/>
                  </a:cubicBezTo>
                  <a:cubicBezTo>
                    <a:pt x="157" y="82"/>
                    <a:pt x="177" y="57"/>
                    <a:pt x="194" y="31"/>
                  </a:cubicBezTo>
                  <a:cubicBezTo>
                    <a:pt x="184" y="18"/>
                    <a:pt x="171" y="7"/>
                    <a:pt x="156" y="0"/>
                  </a:cubicBezTo>
                  <a:cubicBezTo>
                    <a:pt x="141" y="23"/>
                    <a:pt x="123" y="47"/>
                    <a:pt x="103" y="72"/>
                  </a:cubicBezTo>
                  <a:cubicBezTo>
                    <a:pt x="87" y="55"/>
                    <a:pt x="71" y="38"/>
                    <a:pt x="54" y="21"/>
                  </a:cubicBezTo>
                  <a:cubicBezTo>
                    <a:pt x="47" y="15"/>
                    <a:pt x="41" y="8"/>
                    <a:pt x="35" y="2"/>
                  </a:cubicBezTo>
                  <a:cubicBezTo>
                    <a:pt x="21" y="11"/>
                    <a:pt x="9" y="21"/>
                    <a:pt x="0" y="34"/>
                  </a:cubicBezTo>
                  <a:cubicBezTo>
                    <a:pt x="6" y="41"/>
                    <a:pt x="13" y="47"/>
                    <a:pt x="20" y="54"/>
                  </a:cubicBezTo>
                  <a:cubicBezTo>
                    <a:pt x="38" y="72"/>
                    <a:pt x="56" y="90"/>
                    <a:pt x="72" y="109"/>
                  </a:cubicBezTo>
                  <a:cubicBezTo>
                    <a:pt x="56" y="127"/>
                    <a:pt x="38" y="145"/>
                    <a:pt x="20" y="163"/>
                  </a:cubicBezTo>
                  <a:cubicBezTo>
                    <a:pt x="13" y="170"/>
                    <a:pt x="6" y="177"/>
                    <a:pt x="0" y="183"/>
                  </a:cubicBezTo>
                  <a:cubicBezTo>
                    <a:pt x="9" y="196"/>
                    <a:pt x="21" y="207"/>
                    <a:pt x="35" y="215"/>
                  </a:cubicBezTo>
                  <a:cubicBezTo>
                    <a:pt x="41" y="209"/>
                    <a:pt x="47" y="203"/>
                    <a:pt x="54" y="197"/>
                  </a:cubicBezTo>
                  <a:cubicBezTo>
                    <a:pt x="71" y="180"/>
                    <a:pt x="87" y="162"/>
                    <a:pt x="103" y="145"/>
                  </a:cubicBezTo>
                  <a:cubicBezTo>
                    <a:pt x="123" y="170"/>
                    <a:pt x="141" y="194"/>
                    <a:pt x="156" y="218"/>
                  </a:cubicBezTo>
                  <a:cubicBezTo>
                    <a:pt x="171" y="210"/>
                    <a:pt x="184" y="199"/>
                    <a:pt x="194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-61912" y="-46038"/>
              <a:ext cx="1563687" cy="1017588"/>
            </a:xfrm>
            <a:custGeom>
              <a:avLst/>
              <a:gdLst>
                <a:gd name="T0" fmla="*/ 57 w 415"/>
                <a:gd name="T1" fmla="*/ 116 h 270"/>
                <a:gd name="T2" fmla="*/ 380 w 415"/>
                <a:gd name="T3" fmla="*/ 270 h 270"/>
                <a:gd name="T4" fmla="*/ 415 w 415"/>
                <a:gd name="T5" fmla="*/ 238 h 270"/>
                <a:gd name="T6" fmla="*/ 31 w 415"/>
                <a:gd name="T7" fmla="*/ 52 h 270"/>
                <a:gd name="T8" fmla="*/ 71 w 415"/>
                <a:gd name="T9" fmla="*/ 245 h 270"/>
                <a:gd name="T10" fmla="*/ 57 w 415"/>
                <a:gd name="T11" fmla="*/ 11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57" y="116"/>
                  </a:moveTo>
                  <a:cubicBezTo>
                    <a:pt x="100" y="73"/>
                    <a:pt x="240" y="141"/>
                    <a:pt x="380" y="270"/>
                  </a:cubicBezTo>
                  <a:cubicBezTo>
                    <a:pt x="390" y="258"/>
                    <a:pt x="402" y="247"/>
                    <a:pt x="415" y="238"/>
                  </a:cubicBezTo>
                  <a:cubicBezTo>
                    <a:pt x="250" y="83"/>
                    <a:pt x="83" y="0"/>
                    <a:pt x="31" y="52"/>
                  </a:cubicBezTo>
                  <a:cubicBezTo>
                    <a:pt x="0" y="83"/>
                    <a:pt x="18" y="156"/>
                    <a:pt x="71" y="245"/>
                  </a:cubicBezTo>
                  <a:cubicBezTo>
                    <a:pt x="42" y="185"/>
                    <a:pt x="35" y="138"/>
                    <a:pt x="57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-61912" y="1638300"/>
              <a:ext cx="1563687" cy="1016000"/>
            </a:xfrm>
            <a:custGeom>
              <a:avLst/>
              <a:gdLst>
                <a:gd name="T0" fmla="*/ 380 w 415"/>
                <a:gd name="T1" fmla="*/ 0 h 270"/>
                <a:gd name="T2" fmla="*/ 57 w 415"/>
                <a:gd name="T3" fmla="*/ 154 h 270"/>
                <a:gd name="T4" fmla="*/ 71 w 415"/>
                <a:gd name="T5" fmla="*/ 25 h 270"/>
                <a:gd name="T6" fmla="*/ 31 w 415"/>
                <a:gd name="T7" fmla="*/ 219 h 270"/>
                <a:gd name="T8" fmla="*/ 415 w 415"/>
                <a:gd name="T9" fmla="*/ 32 h 270"/>
                <a:gd name="T10" fmla="*/ 380 w 415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380" y="0"/>
                  </a:moveTo>
                  <a:cubicBezTo>
                    <a:pt x="240" y="129"/>
                    <a:pt x="100" y="198"/>
                    <a:pt x="57" y="154"/>
                  </a:cubicBezTo>
                  <a:cubicBezTo>
                    <a:pt x="35" y="132"/>
                    <a:pt x="42" y="85"/>
                    <a:pt x="71" y="25"/>
                  </a:cubicBezTo>
                  <a:cubicBezTo>
                    <a:pt x="18" y="115"/>
                    <a:pt x="0" y="188"/>
                    <a:pt x="31" y="219"/>
                  </a:cubicBezTo>
                  <a:cubicBezTo>
                    <a:pt x="83" y="270"/>
                    <a:pt x="250" y="187"/>
                    <a:pt x="415" y="32"/>
                  </a:cubicBezTo>
                  <a:cubicBezTo>
                    <a:pt x="402" y="24"/>
                    <a:pt x="390" y="13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724025" y="1660525"/>
              <a:ext cx="862012" cy="1001713"/>
            </a:xfrm>
            <a:custGeom>
              <a:avLst/>
              <a:gdLst>
                <a:gd name="T0" fmla="*/ 88 w 229"/>
                <a:gd name="T1" fmla="*/ 32 h 266"/>
                <a:gd name="T2" fmla="*/ 129 w 229"/>
                <a:gd name="T3" fmla="*/ 209 h 266"/>
                <a:gd name="T4" fmla="*/ 0 w 229"/>
                <a:gd name="T5" fmla="*/ 195 h 266"/>
                <a:gd name="T6" fmla="*/ 194 w 229"/>
                <a:gd name="T7" fmla="*/ 235 h 266"/>
                <a:gd name="T8" fmla="*/ 127 w 229"/>
                <a:gd name="T9" fmla="*/ 0 h 266"/>
                <a:gd name="T10" fmla="*/ 88 w 229"/>
                <a:gd name="T11" fmla="*/ 3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88" y="32"/>
                  </a:moveTo>
                  <a:cubicBezTo>
                    <a:pt x="139" y="114"/>
                    <a:pt x="157" y="181"/>
                    <a:pt x="129" y="209"/>
                  </a:cubicBezTo>
                  <a:cubicBezTo>
                    <a:pt x="107" y="231"/>
                    <a:pt x="60" y="225"/>
                    <a:pt x="0" y="195"/>
                  </a:cubicBezTo>
                  <a:cubicBezTo>
                    <a:pt x="90" y="248"/>
                    <a:pt x="163" y="266"/>
                    <a:pt x="194" y="235"/>
                  </a:cubicBezTo>
                  <a:cubicBezTo>
                    <a:pt x="229" y="199"/>
                    <a:pt x="200" y="108"/>
                    <a:pt x="127" y="0"/>
                  </a:cubicBezTo>
                  <a:cubicBezTo>
                    <a:pt x="116" y="13"/>
                    <a:pt x="103" y="24"/>
                    <a:pt x="8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36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848" y="240510"/>
            <a:ext cx="6646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Portfolio Slides Sample 1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5927" y="1831357"/>
            <a:ext cx="3120067" cy="40085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69831" y="3634642"/>
            <a:ext cx="2452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6703" y="3296088"/>
            <a:ext cx="1598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Your Text 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36671" y="2423208"/>
            <a:ext cx="718574" cy="720944"/>
            <a:chOff x="4198938" y="2905126"/>
            <a:chExt cx="481012" cy="482600"/>
          </a:xfrm>
          <a:solidFill>
            <a:schemeClr val="bg1"/>
          </a:solidFill>
        </p:grpSpPr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58"/>
            <p:cNvSpPr>
              <a:spLocks noEditPoints="1"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59"/>
            <p:cNvSpPr>
              <a:spLocks noEditPoints="1"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532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193" y="240510"/>
            <a:ext cx="6705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Portfolio Slides Sample 3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3784" y="3201215"/>
            <a:ext cx="4835268" cy="45638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00464" y="3201215"/>
            <a:ext cx="4835266" cy="45638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63783" y="5207920"/>
            <a:ext cx="4835269" cy="45638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3783" y="3260130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00462" y="3260130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3782" y="5266835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00463" y="5207920"/>
            <a:ext cx="4835269" cy="45638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00462" y="5266835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0567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9987" y="240510"/>
            <a:ext cx="6712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Portfolio Slides Sample 4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4211782"/>
            <a:ext cx="4971570" cy="788894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06030" y="4211782"/>
            <a:ext cx="4971570" cy="78889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1" y="5000676"/>
            <a:ext cx="4971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4339903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462804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Description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6030" y="4339903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6030" y="462804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Description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06031" y="5000676"/>
            <a:ext cx="4971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5542678" y="4678203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5109121" y="4678204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9"/>
          <p:cNvSpPr>
            <a:spLocks noEditPoints="1"/>
          </p:cNvSpPr>
          <p:nvPr/>
        </p:nvSpPr>
        <p:spPr bwMode="auto">
          <a:xfrm>
            <a:off x="10932228" y="4678203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10498671" y="4678204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80580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9987" y="240510"/>
            <a:ext cx="6712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Portfolio Slides Sample 5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3709" y="4180049"/>
            <a:ext cx="522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709" y="1748615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Analyze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3709" y="2087169"/>
            <a:ext cx="5223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text,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5016159"/>
            <a:ext cx="4971570" cy="788894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400" y="5144280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Text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5432424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Description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5487258" y="5425322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5053701" y="5425323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2326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 49"/>
          <p:cNvSpPr>
            <a:spLocks/>
          </p:cNvSpPr>
          <p:nvPr/>
        </p:nvSpPr>
        <p:spPr bwMode="auto">
          <a:xfrm>
            <a:off x="2345909" y="5082979"/>
            <a:ext cx="366735" cy="366735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31"/>
          <p:cNvSpPr>
            <a:spLocks/>
          </p:cNvSpPr>
          <p:nvPr/>
        </p:nvSpPr>
        <p:spPr bwMode="auto">
          <a:xfrm>
            <a:off x="11134136" y="2737096"/>
            <a:ext cx="496436" cy="505380"/>
          </a:xfrm>
          <a:custGeom>
            <a:avLst/>
            <a:gdLst>
              <a:gd name="T0" fmla="*/ 81 w 82"/>
              <a:gd name="T1" fmla="*/ 40 h 83"/>
              <a:gd name="T2" fmla="*/ 76 w 82"/>
              <a:gd name="T3" fmla="*/ 39 h 83"/>
              <a:gd name="T4" fmla="*/ 44 w 82"/>
              <a:gd name="T5" fmla="*/ 7 h 83"/>
              <a:gd name="T6" fmla="*/ 43 w 82"/>
              <a:gd name="T7" fmla="*/ 2 h 83"/>
              <a:gd name="T8" fmla="*/ 39 w 82"/>
              <a:gd name="T9" fmla="*/ 2 h 83"/>
              <a:gd name="T10" fmla="*/ 38 w 82"/>
              <a:gd name="T11" fmla="*/ 7 h 83"/>
              <a:gd name="T12" fmla="*/ 6 w 82"/>
              <a:gd name="T13" fmla="*/ 39 h 83"/>
              <a:gd name="T14" fmla="*/ 1 w 82"/>
              <a:gd name="T15" fmla="*/ 40 h 83"/>
              <a:gd name="T16" fmla="*/ 1 w 82"/>
              <a:gd name="T17" fmla="*/ 43 h 83"/>
              <a:gd name="T18" fmla="*/ 6 w 82"/>
              <a:gd name="T19" fmla="*/ 44 h 83"/>
              <a:gd name="T20" fmla="*/ 38 w 82"/>
              <a:gd name="T21" fmla="*/ 77 h 83"/>
              <a:gd name="T22" fmla="*/ 39 w 82"/>
              <a:gd name="T23" fmla="*/ 81 h 83"/>
              <a:gd name="T24" fmla="*/ 43 w 82"/>
              <a:gd name="T25" fmla="*/ 81 h 83"/>
              <a:gd name="T26" fmla="*/ 44 w 82"/>
              <a:gd name="T27" fmla="*/ 77 h 83"/>
              <a:gd name="T28" fmla="*/ 76 w 82"/>
              <a:gd name="T29" fmla="*/ 44 h 83"/>
              <a:gd name="T30" fmla="*/ 81 w 82"/>
              <a:gd name="T31" fmla="*/ 43 h 83"/>
              <a:gd name="T32" fmla="*/ 81 w 82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7" y="23"/>
                  <a:pt x="44" y="7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0"/>
                  <a:pt x="40" y="0"/>
                  <a:pt x="39" y="2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23"/>
                  <a:pt x="22" y="35"/>
                  <a:pt x="6" y="39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3"/>
                  <a:pt x="1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22" y="48"/>
                  <a:pt x="35" y="61"/>
                  <a:pt x="38" y="77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3"/>
                  <a:pt x="42" y="83"/>
                  <a:pt x="43" y="81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61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2" y="43"/>
                  <a:pt x="82" y="40"/>
                  <a:pt x="81" y="40"/>
                </a:cubicBezTo>
                <a:close/>
              </a:path>
            </a:pathLst>
          </a:custGeom>
          <a:solidFill>
            <a:srgbClr val="00C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35"/>
          <p:cNvSpPr>
            <a:spLocks/>
          </p:cNvSpPr>
          <p:nvPr/>
        </p:nvSpPr>
        <p:spPr bwMode="auto">
          <a:xfrm>
            <a:off x="10423026" y="4342682"/>
            <a:ext cx="263872" cy="254927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30 w 44"/>
              <a:gd name="T5" fmla="*/ 13 h 42"/>
              <a:gd name="T6" fmla="*/ 29 w 44"/>
              <a:gd name="T7" fmla="*/ 12 h 42"/>
              <a:gd name="T8" fmla="*/ 23 w 44"/>
              <a:gd name="T9" fmla="*/ 1 h 42"/>
              <a:gd name="T10" fmla="*/ 21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1 w 44"/>
              <a:gd name="T19" fmla="*/ 17 h 42"/>
              <a:gd name="T20" fmla="*/ 10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3 w 44"/>
              <a:gd name="T31" fmla="*/ 35 h 42"/>
              <a:gd name="T32" fmla="*/ 34 w 44"/>
              <a:gd name="T33" fmla="*/ 41 h 42"/>
              <a:gd name="T34" fmla="*/ 36 w 44"/>
              <a:gd name="T35" fmla="*/ 40 h 42"/>
              <a:gd name="T36" fmla="*/ 34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3"/>
                  <a:pt x="29" y="12"/>
                  <a:pt x="29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1" y="0"/>
                  <a:pt x="21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1" y="17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3" y="35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2"/>
                  <a:pt x="36" y="41"/>
                  <a:pt x="36" y="40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5400000">
            <a:off x="2355426" y="2079658"/>
            <a:ext cx="7481148" cy="7457392"/>
            <a:chOff x="185751" y="3779162"/>
            <a:chExt cx="1408801" cy="1404328"/>
          </a:xfrm>
        </p:grpSpPr>
        <p:sp>
          <p:nvSpPr>
            <p:cNvPr id="37" name="Freeform 108"/>
            <p:cNvSpPr>
              <a:spLocks/>
            </p:cNvSpPr>
            <p:nvPr/>
          </p:nvSpPr>
          <p:spPr bwMode="auto">
            <a:xfrm>
              <a:off x="226001" y="3837302"/>
              <a:ext cx="1252266" cy="1261211"/>
            </a:xfrm>
            <a:custGeom>
              <a:avLst/>
              <a:gdLst>
                <a:gd name="T0" fmla="*/ 114 w 206"/>
                <a:gd name="T1" fmla="*/ 6 h 207"/>
                <a:gd name="T2" fmla="*/ 200 w 206"/>
                <a:gd name="T3" fmla="*/ 114 h 207"/>
                <a:gd name="T4" fmla="*/ 92 w 206"/>
                <a:gd name="T5" fmla="*/ 201 h 207"/>
                <a:gd name="T6" fmla="*/ 6 w 206"/>
                <a:gd name="T7" fmla="*/ 93 h 207"/>
                <a:gd name="T8" fmla="*/ 114 w 206"/>
                <a:gd name="T9" fmla="*/ 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114" y="6"/>
                  </a:moveTo>
                  <a:cubicBezTo>
                    <a:pt x="167" y="12"/>
                    <a:pt x="206" y="60"/>
                    <a:pt x="200" y="114"/>
                  </a:cubicBezTo>
                  <a:cubicBezTo>
                    <a:pt x="195" y="168"/>
                    <a:pt x="146" y="207"/>
                    <a:pt x="92" y="201"/>
                  </a:cubicBezTo>
                  <a:cubicBezTo>
                    <a:pt x="39" y="195"/>
                    <a:pt x="0" y="147"/>
                    <a:pt x="6" y="93"/>
                  </a:cubicBezTo>
                  <a:cubicBezTo>
                    <a:pt x="11" y="39"/>
                    <a:pt x="60" y="0"/>
                    <a:pt x="114" y="6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9"/>
            <p:cNvSpPr>
              <a:spLocks/>
            </p:cNvSpPr>
            <p:nvPr/>
          </p:nvSpPr>
          <p:spPr bwMode="auto">
            <a:xfrm>
              <a:off x="717963" y="3797052"/>
              <a:ext cx="268343" cy="156535"/>
            </a:xfrm>
            <a:custGeom>
              <a:avLst/>
              <a:gdLst>
                <a:gd name="T0" fmla="*/ 44 w 44"/>
                <a:gd name="T1" fmla="*/ 20 h 26"/>
                <a:gd name="T2" fmla="*/ 44 w 44"/>
                <a:gd name="T3" fmla="*/ 19 h 26"/>
                <a:gd name="T4" fmla="*/ 40 w 44"/>
                <a:gd name="T5" fmla="*/ 15 h 26"/>
                <a:gd name="T6" fmla="*/ 36 w 44"/>
                <a:gd name="T7" fmla="*/ 0 h 26"/>
                <a:gd name="T8" fmla="*/ 22 w 44"/>
                <a:gd name="T9" fmla="*/ 0 h 26"/>
                <a:gd name="T10" fmla="*/ 8 w 44"/>
                <a:gd name="T11" fmla="*/ 0 h 26"/>
                <a:gd name="T12" fmla="*/ 4 w 44"/>
                <a:gd name="T13" fmla="*/ 15 h 26"/>
                <a:gd name="T14" fmla="*/ 1 w 44"/>
                <a:gd name="T15" fmla="*/ 19 h 26"/>
                <a:gd name="T16" fmla="*/ 0 w 44"/>
                <a:gd name="T17" fmla="*/ 20 h 26"/>
                <a:gd name="T18" fmla="*/ 0 w 44"/>
                <a:gd name="T19" fmla="*/ 20 h 26"/>
                <a:gd name="T20" fmla="*/ 0 w 44"/>
                <a:gd name="T21" fmla="*/ 20 h 26"/>
                <a:gd name="T22" fmla="*/ 22 w 44"/>
                <a:gd name="T23" fmla="*/ 26 h 26"/>
                <a:gd name="T24" fmla="*/ 44 w 44"/>
                <a:gd name="T25" fmla="*/ 20 h 26"/>
                <a:gd name="T26" fmla="*/ 44 w 44"/>
                <a:gd name="T2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6">
                  <a:moveTo>
                    <a:pt x="44" y="20"/>
                  </a:moveTo>
                  <a:cubicBezTo>
                    <a:pt x="44" y="20"/>
                    <a:pt x="44" y="19"/>
                    <a:pt x="44" y="19"/>
                  </a:cubicBezTo>
                  <a:cubicBezTo>
                    <a:pt x="42" y="18"/>
                    <a:pt x="41" y="16"/>
                    <a:pt x="40" y="15"/>
                  </a:cubicBezTo>
                  <a:cubicBezTo>
                    <a:pt x="37" y="8"/>
                    <a:pt x="36" y="0"/>
                    <a:pt x="3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8"/>
                    <a:pt x="4" y="15"/>
                  </a:cubicBezTo>
                  <a:cubicBezTo>
                    <a:pt x="3" y="16"/>
                    <a:pt x="2" y="17"/>
                    <a:pt x="1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10" y="26"/>
                    <a:pt x="22" y="26"/>
                  </a:cubicBezTo>
                  <a:cubicBezTo>
                    <a:pt x="34" y="26"/>
                    <a:pt x="44" y="23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lose/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/>
            <p:cNvSpPr>
              <a:spLocks/>
            </p:cNvSpPr>
            <p:nvPr/>
          </p:nvSpPr>
          <p:spPr bwMode="auto">
            <a:xfrm>
              <a:off x="767161" y="3779162"/>
              <a:ext cx="169950" cy="40253"/>
            </a:xfrm>
            <a:custGeom>
              <a:avLst/>
              <a:gdLst>
                <a:gd name="T0" fmla="*/ 28 w 28"/>
                <a:gd name="T1" fmla="*/ 3 h 7"/>
                <a:gd name="T2" fmla="*/ 14 w 28"/>
                <a:gd name="T3" fmla="*/ 7 h 7"/>
                <a:gd name="T4" fmla="*/ 0 w 28"/>
                <a:gd name="T5" fmla="*/ 3 h 7"/>
                <a:gd name="T6" fmla="*/ 14 w 28"/>
                <a:gd name="T7" fmla="*/ 0 h 7"/>
                <a:gd name="T8" fmla="*/ 28 w 2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28" y="3"/>
                  </a:moveTo>
                  <a:cubicBezTo>
                    <a:pt x="28" y="5"/>
                    <a:pt x="22" y="7"/>
                    <a:pt x="14" y="7"/>
                  </a:cubicBezTo>
                  <a:cubicBezTo>
                    <a:pt x="6" y="7"/>
                    <a:pt x="0" y="5"/>
                    <a:pt x="0" y="3"/>
                  </a:cubicBezTo>
                  <a:cubicBezTo>
                    <a:pt x="0" y="1"/>
                    <a:pt x="6" y="0"/>
                    <a:pt x="14" y="0"/>
                  </a:cubicBezTo>
                  <a:cubicBezTo>
                    <a:pt x="22" y="0"/>
                    <a:pt x="28" y="2"/>
                    <a:pt x="28" y="3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1"/>
            <p:cNvSpPr>
              <a:spLocks/>
            </p:cNvSpPr>
            <p:nvPr/>
          </p:nvSpPr>
          <p:spPr bwMode="auto">
            <a:xfrm>
              <a:off x="771632" y="3788107"/>
              <a:ext cx="165479" cy="31308"/>
            </a:xfrm>
            <a:custGeom>
              <a:avLst/>
              <a:gdLst>
                <a:gd name="T0" fmla="*/ 0 w 27"/>
                <a:gd name="T1" fmla="*/ 2 h 5"/>
                <a:gd name="T2" fmla="*/ 13 w 27"/>
                <a:gd name="T3" fmla="*/ 5 h 5"/>
                <a:gd name="T4" fmla="*/ 27 w 27"/>
                <a:gd name="T5" fmla="*/ 2 h 5"/>
                <a:gd name="T6" fmla="*/ 13 w 27"/>
                <a:gd name="T7" fmla="*/ 0 h 5"/>
                <a:gd name="T8" fmla="*/ 0 w 2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0" y="2"/>
                  </a:moveTo>
                  <a:cubicBezTo>
                    <a:pt x="1" y="4"/>
                    <a:pt x="7" y="5"/>
                    <a:pt x="13" y="5"/>
                  </a:cubicBezTo>
                  <a:cubicBezTo>
                    <a:pt x="20" y="5"/>
                    <a:pt x="25" y="4"/>
                    <a:pt x="27" y="2"/>
                  </a:cubicBezTo>
                  <a:cubicBezTo>
                    <a:pt x="25" y="1"/>
                    <a:pt x="20" y="0"/>
                    <a:pt x="13" y="0"/>
                  </a:cubicBezTo>
                  <a:cubicBezTo>
                    <a:pt x="7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2"/>
            <p:cNvSpPr>
              <a:spLocks/>
            </p:cNvSpPr>
            <p:nvPr/>
          </p:nvSpPr>
          <p:spPr bwMode="auto">
            <a:xfrm>
              <a:off x="717963" y="5009065"/>
              <a:ext cx="268343" cy="152061"/>
            </a:xfrm>
            <a:custGeom>
              <a:avLst/>
              <a:gdLst>
                <a:gd name="T0" fmla="*/ 0 w 44"/>
                <a:gd name="T1" fmla="*/ 6 h 25"/>
                <a:gd name="T2" fmla="*/ 1 w 44"/>
                <a:gd name="T3" fmla="*/ 7 h 25"/>
                <a:gd name="T4" fmla="*/ 4 w 44"/>
                <a:gd name="T5" fmla="*/ 11 h 25"/>
                <a:gd name="T6" fmla="*/ 8 w 44"/>
                <a:gd name="T7" fmla="*/ 25 h 25"/>
                <a:gd name="T8" fmla="*/ 22 w 44"/>
                <a:gd name="T9" fmla="*/ 25 h 25"/>
                <a:gd name="T10" fmla="*/ 36 w 44"/>
                <a:gd name="T11" fmla="*/ 25 h 25"/>
                <a:gd name="T12" fmla="*/ 40 w 44"/>
                <a:gd name="T13" fmla="*/ 11 h 25"/>
                <a:gd name="T14" fmla="*/ 43 w 44"/>
                <a:gd name="T15" fmla="*/ 7 h 25"/>
                <a:gd name="T16" fmla="*/ 44 w 44"/>
                <a:gd name="T17" fmla="*/ 5 h 25"/>
                <a:gd name="T18" fmla="*/ 44 w 44"/>
                <a:gd name="T19" fmla="*/ 5 h 25"/>
                <a:gd name="T20" fmla="*/ 44 w 44"/>
                <a:gd name="T21" fmla="*/ 5 h 25"/>
                <a:gd name="T22" fmla="*/ 22 w 44"/>
                <a:gd name="T23" fmla="*/ 0 h 25"/>
                <a:gd name="T24" fmla="*/ 0 w 44"/>
                <a:gd name="T25" fmla="*/ 6 h 25"/>
                <a:gd name="T26" fmla="*/ 0 w 44"/>
                <a:gd name="T27" fmla="*/ 6 h 25"/>
                <a:gd name="T28" fmla="*/ 0 w 44"/>
                <a:gd name="T2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25">
                  <a:moveTo>
                    <a:pt x="0" y="6"/>
                  </a:moveTo>
                  <a:cubicBezTo>
                    <a:pt x="0" y="6"/>
                    <a:pt x="0" y="7"/>
                    <a:pt x="1" y="7"/>
                  </a:cubicBezTo>
                  <a:cubicBezTo>
                    <a:pt x="2" y="8"/>
                    <a:pt x="3" y="10"/>
                    <a:pt x="4" y="11"/>
                  </a:cubicBezTo>
                  <a:cubicBezTo>
                    <a:pt x="7" y="18"/>
                    <a:pt x="8" y="25"/>
                    <a:pt x="8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7" y="17"/>
                    <a:pt x="40" y="11"/>
                  </a:cubicBezTo>
                  <a:cubicBezTo>
                    <a:pt x="41" y="9"/>
                    <a:pt x="42" y="8"/>
                    <a:pt x="43" y="7"/>
                  </a:cubicBezTo>
                  <a:cubicBezTo>
                    <a:pt x="44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34" y="0"/>
                    <a:pt x="22" y="0"/>
                  </a:cubicBezTo>
                  <a:cubicBezTo>
                    <a:pt x="10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13"/>
            <p:cNvSpPr>
              <a:spLocks noChangeArrowheads="1"/>
            </p:cNvSpPr>
            <p:nvPr/>
          </p:nvSpPr>
          <p:spPr bwMode="auto">
            <a:xfrm>
              <a:off x="767161" y="5138766"/>
              <a:ext cx="169950" cy="44724"/>
            </a:xfrm>
            <a:prstGeom prst="ellipse">
              <a:avLst/>
            </a:pr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4"/>
            <p:cNvSpPr>
              <a:spLocks/>
            </p:cNvSpPr>
            <p:nvPr/>
          </p:nvSpPr>
          <p:spPr bwMode="auto">
            <a:xfrm>
              <a:off x="767161" y="5138766"/>
              <a:ext cx="169950" cy="31308"/>
            </a:xfrm>
            <a:custGeom>
              <a:avLst/>
              <a:gdLst>
                <a:gd name="T0" fmla="*/ 28 w 28"/>
                <a:gd name="T1" fmla="*/ 2 h 5"/>
                <a:gd name="T2" fmla="*/ 14 w 28"/>
                <a:gd name="T3" fmla="*/ 0 h 5"/>
                <a:gd name="T4" fmla="*/ 0 w 28"/>
                <a:gd name="T5" fmla="*/ 2 h 5"/>
                <a:gd name="T6" fmla="*/ 14 w 28"/>
                <a:gd name="T7" fmla="*/ 5 h 5"/>
                <a:gd name="T8" fmla="*/ 28 w 28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28" y="2"/>
                  </a:moveTo>
                  <a:cubicBezTo>
                    <a:pt x="26" y="1"/>
                    <a:pt x="20" y="0"/>
                    <a:pt x="14" y="0"/>
                  </a:cubicBezTo>
                  <a:cubicBezTo>
                    <a:pt x="7" y="0"/>
                    <a:pt x="2" y="1"/>
                    <a:pt x="0" y="2"/>
                  </a:cubicBezTo>
                  <a:cubicBezTo>
                    <a:pt x="2" y="4"/>
                    <a:pt x="8" y="5"/>
                    <a:pt x="14" y="5"/>
                  </a:cubicBezTo>
                  <a:cubicBezTo>
                    <a:pt x="21" y="5"/>
                    <a:pt x="26" y="4"/>
                    <a:pt x="28" y="2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5"/>
            <p:cNvSpPr>
              <a:spLocks/>
            </p:cNvSpPr>
            <p:nvPr/>
          </p:nvSpPr>
          <p:spPr bwMode="auto">
            <a:xfrm>
              <a:off x="266254" y="3917805"/>
              <a:ext cx="322011" cy="322011"/>
            </a:xfrm>
            <a:custGeom>
              <a:avLst/>
              <a:gdLst>
                <a:gd name="T0" fmla="*/ 50 w 53"/>
                <a:gd name="T1" fmla="*/ 11 h 53"/>
                <a:gd name="T2" fmla="*/ 48 w 53"/>
                <a:gd name="T3" fmla="*/ 11 h 53"/>
                <a:gd name="T4" fmla="*/ 42 w 53"/>
                <a:gd name="T5" fmla="*/ 10 h 53"/>
                <a:gd name="T6" fmla="*/ 26 w 53"/>
                <a:gd name="T7" fmla="*/ 0 h 53"/>
                <a:gd name="T8" fmla="*/ 13 w 53"/>
                <a:gd name="T9" fmla="*/ 13 h 53"/>
                <a:gd name="T10" fmla="*/ 0 w 53"/>
                <a:gd name="T11" fmla="*/ 25 h 53"/>
                <a:gd name="T12" fmla="*/ 9 w 53"/>
                <a:gd name="T13" fmla="*/ 42 h 53"/>
                <a:gd name="T14" fmla="*/ 9 w 53"/>
                <a:gd name="T15" fmla="*/ 48 h 53"/>
                <a:gd name="T16" fmla="*/ 10 w 53"/>
                <a:gd name="T17" fmla="*/ 50 h 53"/>
                <a:gd name="T18" fmla="*/ 10 w 53"/>
                <a:gd name="T19" fmla="*/ 50 h 53"/>
                <a:gd name="T20" fmla="*/ 10 w 53"/>
                <a:gd name="T21" fmla="*/ 50 h 53"/>
                <a:gd name="T22" fmla="*/ 35 w 53"/>
                <a:gd name="T23" fmla="*/ 36 h 53"/>
                <a:gd name="T24" fmla="*/ 50 w 53"/>
                <a:gd name="T25" fmla="*/ 11 h 53"/>
                <a:gd name="T26" fmla="*/ 50 w 53"/>
                <a:gd name="T2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50" y="11"/>
                  </a:moveTo>
                  <a:cubicBezTo>
                    <a:pt x="49" y="11"/>
                    <a:pt x="49" y="11"/>
                    <a:pt x="48" y="11"/>
                  </a:cubicBezTo>
                  <a:cubicBezTo>
                    <a:pt x="46" y="11"/>
                    <a:pt x="44" y="11"/>
                    <a:pt x="42" y="10"/>
                  </a:cubicBezTo>
                  <a:cubicBezTo>
                    <a:pt x="33" y="7"/>
                    <a:pt x="26" y="0"/>
                    <a:pt x="26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6" y="33"/>
                    <a:pt x="9" y="42"/>
                  </a:cubicBezTo>
                  <a:cubicBezTo>
                    <a:pt x="9" y="44"/>
                    <a:pt x="10" y="46"/>
                    <a:pt x="9" y="48"/>
                  </a:cubicBezTo>
                  <a:cubicBezTo>
                    <a:pt x="9" y="49"/>
                    <a:pt x="10" y="49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3" y="53"/>
                    <a:pt x="24" y="46"/>
                    <a:pt x="35" y="36"/>
                  </a:cubicBezTo>
                  <a:cubicBezTo>
                    <a:pt x="46" y="25"/>
                    <a:pt x="53" y="14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lose/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6"/>
            <p:cNvSpPr>
              <a:spLocks/>
            </p:cNvSpPr>
            <p:nvPr/>
          </p:nvSpPr>
          <p:spPr bwMode="auto">
            <a:xfrm>
              <a:off x="252835" y="3913334"/>
              <a:ext cx="178895" cy="169950"/>
            </a:xfrm>
            <a:custGeom>
              <a:avLst/>
              <a:gdLst>
                <a:gd name="T0" fmla="*/ 28 w 29"/>
                <a:gd name="T1" fmla="*/ 1 h 28"/>
                <a:gd name="T2" fmla="*/ 18 w 29"/>
                <a:gd name="T3" fmla="*/ 17 h 28"/>
                <a:gd name="T4" fmla="*/ 2 w 29"/>
                <a:gd name="T5" fmla="*/ 26 h 28"/>
                <a:gd name="T6" fmla="*/ 12 w 29"/>
                <a:gd name="T7" fmla="*/ 11 h 28"/>
                <a:gd name="T8" fmla="*/ 28 w 2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"/>
                  </a:moveTo>
                  <a:cubicBezTo>
                    <a:pt x="29" y="3"/>
                    <a:pt x="25" y="10"/>
                    <a:pt x="18" y="17"/>
                  </a:cubicBezTo>
                  <a:cubicBezTo>
                    <a:pt x="11" y="24"/>
                    <a:pt x="4" y="28"/>
                    <a:pt x="2" y="26"/>
                  </a:cubicBezTo>
                  <a:cubicBezTo>
                    <a:pt x="0" y="24"/>
                    <a:pt x="5" y="17"/>
                    <a:pt x="12" y="11"/>
                  </a:cubicBezTo>
                  <a:cubicBezTo>
                    <a:pt x="19" y="4"/>
                    <a:pt x="26" y="0"/>
                    <a:pt x="28" y="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/>
            <p:cNvSpPr>
              <a:spLocks/>
            </p:cNvSpPr>
            <p:nvPr/>
          </p:nvSpPr>
          <p:spPr bwMode="auto">
            <a:xfrm>
              <a:off x="275199" y="3931223"/>
              <a:ext cx="152061" cy="143116"/>
            </a:xfrm>
            <a:custGeom>
              <a:avLst/>
              <a:gdLst>
                <a:gd name="T0" fmla="*/ 0 w 25"/>
                <a:gd name="T1" fmla="*/ 24 h 24"/>
                <a:gd name="T2" fmla="*/ 15 w 25"/>
                <a:gd name="T3" fmla="*/ 14 h 24"/>
                <a:gd name="T4" fmla="*/ 25 w 25"/>
                <a:gd name="T5" fmla="*/ 0 h 24"/>
                <a:gd name="T6" fmla="*/ 10 w 25"/>
                <a:gd name="T7" fmla="*/ 9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cubicBezTo>
                    <a:pt x="3" y="23"/>
                    <a:pt x="9" y="20"/>
                    <a:pt x="15" y="14"/>
                  </a:cubicBezTo>
                  <a:cubicBezTo>
                    <a:pt x="21" y="8"/>
                    <a:pt x="25" y="3"/>
                    <a:pt x="25" y="0"/>
                  </a:cubicBezTo>
                  <a:cubicBezTo>
                    <a:pt x="22" y="0"/>
                    <a:pt x="16" y="4"/>
                    <a:pt x="10" y="9"/>
                  </a:cubicBezTo>
                  <a:cubicBezTo>
                    <a:pt x="5" y="15"/>
                    <a:pt x="1" y="21"/>
                    <a:pt x="0" y="24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1366459" y="4271124"/>
              <a:ext cx="201258" cy="335430"/>
            </a:xfrm>
            <a:custGeom>
              <a:avLst/>
              <a:gdLst>
                <a:gd name="T0" fmla="*/ 9 w 33"/>
                <a:gd name="T1" fmla="*/ 55 h 55"/>
                <a:gd name="T2" fmla="*/ 10 w 33"/>
                <a:gd name="T3" fmla="*/ 54 h 55"/>
                <a:gd name="T4" fmla="*/ 15 w 33"/>
                <a:gd name="T5" fmla="*/ 50 h 55"/>
                <a:gd name="T6" fmla="*/ 33 w 33"/>
                <a:gd name="T7" fmla="*/ 45 h 55"/>
                <a:gd name="T8" fmla="*/ 32 w 33"/>
                <a:gd name="T9" fmla="*/ 27 h 55"/>
                <a:gd name="T10" fmla="*/ 32 w 33"/>
                <a:gd name="T11" fmla="*/ 9 h 55"/>
                <a:gd name="T12" fmla="*/ 14 w 33"/>
                <a:gd name="T13" fmla="*/ 5 h 55"/>
                <a:gd name="T14" fmla="*/ 9 w 33"/>
                <a:gd name="T15" fmla="*/ 1 h 55"/>
                <a:gd name="T16" fmla="*/ 7 w 33"/>
                <a:gd name="T17" fmla="*/ 0 h 55"/>
                <a:gd name="T18" fmla="*/ 7 w 33"/>
                <a:gd name="T19" fmla="*/ 0 h 55"/>
                <a:gd name="T20" fmla="*/ 7 w 33"/>
                <a:gd name="T21" fmla="*/ 0 h 55"/>
                <a:gd name="T22" fmla="*/ 1 w 33"/>
                <a:gd name="T23" fmla="*/ 28 h 55"/>
                <a:gd name="T24" fmla="*/ 9 w 33"/>
                <a:gd name="T25" fmla="*/ 55 h 55"/>
                <a:gd name="T26" fmla="*/ 9 w 33"/>
                <a:gd name="T27" fmla="*/ 55 h 55"/>
                <a:gd name="T28" fmla="*/ 9 w 33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55">
                  <a:moveTo>
                    <a:pt x="9" y="55"/>
                  </a:moveTo>
                  <a:cubicBezTo>
                    <a:pt x="9" y="55"/>
                    <a:pt x="10" y="55"/>
                    <a:pt x="10" y="54"/>
                  </a:cubicBezTo>
                  <a:cubicBezTo>
                    <a:pt x="12" y="53"/>
                    <a:pt x="13" y="51"/>
                    <a:pt x="15" y="50"/>
                  </a:cubicBezTo>
                  <a:cubicBezTo>
                    <a:pt x="23" y="46"/>
                    <a:pt x="33" y="45"/>
                    <a:pt x="33" y="4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22" y="9"/>
                    <a:pt x="14" y="5"/>
                  </a:cubicBezTo>
                  <a:cubicBezTo>
                    <a:pt x="12" y="4"/>
                    <a:pt x="10" y="2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1" y="28"/>
                  </a:cubicBezTo>
                  <a:cubicBezTo>
                    <a:pt x="1" y="43"/>
                    <a:pt x="5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/>
            <p:cNvSpPr>
              <a:spLocks/>
            </p:cNvSpPr>
            <p:nvPr/>
          </p:nvSpPr>
          <p:spPr bwMode="auto">
            <a:xfrm>
              <a:off x="1536410" y="4324793"/>
              <a:ext cx="58142" cy="219148"/>
            </a:xfrm>
            <a:custGeom>
              <a:avLst/>
              <a:gdLst>
                <a:gd name="T0" fmla="*/ 5 w 9"/>
                <a:gd name="T1" fmla="*/ 36 h 36"/>
                <a:gd name="T2" fmla="*/ 0 w 9"/>
                <a:gd name="T3" fmla="*/ 18 h 36"/>
                <a:gd name="T4" fmla="*/ 4 w 9"/>
                <a:gd name="T5" fmla="*/ 0 h 36"/>
                <a:gd name="T6" fmla="*/ 9 w 9"/>
                <a:gd name="T7" fmla="*/ 18 h 36"/>
                <a:gd name="T8" fmla="*/ 5 w 9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6">
                  <a:moveTo>
                    <a:pt x="5" y="36"/>
                  </a:moveTo>
                  <a:cubicBezTo>
                    <a:pt x="2" y="36"/>
                    <a:pt x="0" y="28"/>
                    <a:pt x="0" y="18"/>
                  </a:cubicBezTo>
                  <a:cubicBezTo>
                    <a:pt x="0" y="8"/>
                    <a:pt x="2" y="0"/>
                    <a:pt x="4" y="0"/>
                  </a:cubicBezTo>
                  <a:cubicBezTo>
                    <a:pt x="6" y="0"/>
                    <a:pt x="9" y="8"/>
                    <a:pt x="9" y="18"/>
                  </a:cubicBezTo>
                  <a:cubicBezTo>
                    <a:pt x="9" y="28"/>
                    <a:pt x="7" y="36"/>
                    <a:pt x="5" y="36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/>
            <p:cNvSpPr>
              <a:spLocks/>
            </p:cNvSpPr>
            <p:nvPr/>
          </p:nvSpPr>
          <p:spPr bwMode="auto">
            <a:xfrm>
              <a:off x="1536410" y="4333737"/>
              <a:ext cx="44724" cy="205729"/>
            </a:xfrm>
            <a:custGeom>
              <a:avLst/>
              <a:gdLst>
                <a:gd name="T0" fmla="*/ 3 w 7"/>
                <a:gd name="T1" fmla="*/ 0 h 34"/>
                <a:gd name="T2" fmla="*/ 0 w 7"/>
                <a:gd name="T3" fmla="*/ 17 h 34"/>
                <a:gd name="T4" fmla="*/ 4 w 7"/>
                <a:gd name="T5" fmla="*/ 34 h 34"/>
                <a:gd name="T6" fmla="*/ 6 w 7"/>
                <a:gd name="T7" fmla="*/ 17 h 34"/>
                <a:gd name="T8" fmla="*/ 3 w 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4">
                  <a:moveTo>
                    <a:pt x="3" y="0"/>
                  </a:moveTo>
                  <a:cubicBezTo>
                    <a:pt x="1" y="2"/>
                    <a:pt x="0" y="9"/>
                    <a:pt x="0" y="17"/>
                  </a:cubicBezTo>
                  <a:cubicBezTo>
                    <a:pt x="0" y="25"/>
                    <a:pt x="2" y="32"/>
                    <a:pt x="4" y="34"/>
                  </a:cubicBezTo>
                  <a:cubicBezTo>
                    <a:pt x="5" y="32"/>
                    <a:pt x="7" y="25"/>
                    <a:pt x="6" y="17"/>
                  </a:cubicBezTo>
                  <a:cubicBezTo>
                    <a:pt x="6" y="9"/>
                    <a:pt x="5" y="2"/>
                    <a:pt x="3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/>
            <p:cNvSpPr>
              <a:spLocks/>
            </p:cNvSpPr>
            <p:nvPr/>
          </p:nvSpPr>
          <p:spPr bwMode="auto">
            <a:xfrm>
              <a:off x="1178619" y="4740722"/>
              <a:ext cx="237038" cy="241509"/>
            </a:xfrm>
            <a:custGeom>
              <a:avLst/>
              <a:gdLst>
                <a:gd name="T0" fmla="*/ 2 w 39"/>
                <a:gd name="T1" fmla="*/ 32 h 40"/>
                <a:gd name="T2" fmla="*/ 4 w 39"/>
                <a:gd name="T3" fmla="*/ 33 h 40"/>
                <a:gd name="T4" fmla="*/ 9 w 39"/>
                <a:gd name="T5" fmla="*/ 33 h 40"/>
                <a:gd name="T6" fmla="*/ 21 w 39"/>
                <a:gd name="T7" fmla="*/ 40 h 40"/>
                <a:gd name="T8" fmla="*/ 30 w 39"/>
                <a:gd name="T9" fmla="*/ 30 h 40"/>
                <a:gd name="T10" fmla="*/ 39 w 39"/>
                <a:gd name="T11" fmla="*/ 20 h 40"/>
                <a:gd name="T12" fmla="*/ 32 w 39"/>
                <a:gd name="T13" fmla="*/ 8 h 40"/>
                <a:gd name="T14" fmla="*/ 31 w 39"/>
                <a:gd name="T15" fmla="*/ 3 h 40"/>
                <a:gd name="T16" fmla="*/ 31 w 39"/>
                <a:gd name="T17" fmla="*/ 2 h 40"/>
                <a:gd name="T18" fmla="*/ 31 w 39"/>
                <a:gd name="T19" fmla="*/ 2 h 40"/>
                <a:gd name="T20" fmla="*/ 31 w 39"/>
                <a:gd name="T21" fmla="*/ 2 h 40"/>
                <a:gd name="T22" fmla="*/ 13 w 39"/>
                <a:gd name="T23" fmla="*/ 13 h 40"/>
                <a:gd name="T24" fmla="*/ 2 w 39"/>
                <a:gd name="T25" fmla="*/ 32 h 40"/>
                <a:gd name="T26" fmla="*/ 2 w 39"/>
                <a:gd name="T27" fmla="*/ 32 h 40"/>
                <a:gd name="T28" fmla="*/ 2 w 39"/>
                <a:gd name="T2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0">
                  <a:moveTo>
                    <a:pt x="2" y="32"/>
                  </a:moveTo>
                  <a:cubicBezTo>
                    <a:pt x="3" y="33"/>
                    <a:pt x="3" y="33"/>
                    <a:pt x="4" y="33"/>
                  </a:cubicBezTo>
                  <a:cubicBezTo>
                    <a:pt x="5" y="33"/>
                    <a:pt x="7" y="33"/>
                    <a:pt x="9" y="33"/>
                  </a:cubicBezTo>
                  <a:cubicBezTo>
                    <a:pt x="15" y="35"/>
                    <a:pt x="21" y="40"/>
                    <a:pt x="21" y="4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4" y="15"/>
                    <a:pt x="32" y="8"/>
                  </a:cubicBezTo>
                  <a:cubicBezTo>
                    <a:pt x="32" y="6"/>
                    <a:pt x="31" y="5"/>
                    <a:pt x="31" y="3"/>
                  </a:cubicBezTo>
                  <a:cubicBezTo>
                    <a:pt x="32" y="3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1" y="5"/>
                    <a:pt x="13" y="13"/>
                  </a:cubicBezTo>
                  <a:cubicBezTo>
                    <a:pt x="5" y="22"/>
                    <a:pt x="0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2"/>
            <p:cNvSpPr>
              <a:spLocks/>
            </p:cNvSpPr>
            <p:nvPr/>
          </p:nvSpPr>
          <p:spPr bwMode="auto">
            <a:xfrm>
              <a:off x="1299372" y="4857004"/>
              <a:ext cx="129700" cy="129700"/>
            </a:xfrm>
            <a:custGeom>
              <a:avLst/>
              <a:gdLst>
                <a:gd name="T0" fmla="*/ 1 w 21"/>
                <a:gd name="T1" fmla="*/ 21 h 22"/>
                <a:gd name="T2" fmla="*/ 8 w 21"/>
                <a:gd name="T3" fmla="*/ 8 h 22"/>
                <a:gd name="T4" fmla="*/ 19 w 21"/>
                <a:gd name="T5" fmla="*/ 1 h 22"/>
                <a:gd name="T6" fmla="*/ 13 w 21"/>
                <a:gd name="T7" fmla="*/ 13 h 22"/>
                <a:gd name="T8" fmla="*/ 1 w 21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" y="21"/>
                  </a:moveTo>
                  <a:cubicBezTo>
                    <a:pt x="0" y="19"/>
                    <a:pt x="3" y="14"/>
                    <a:pt x="8" y="8"/>
                  </a:cubicBezTo>
                  <a:cubicBezTo>
                    <a:pt x="13" y="3"/>
                    <a:pt x="18" y="0"/>
                    <a:pt x="19" y="1"/>
                  </a:cubicBezTo>
                  <a:cubicBezTo>
                    <a:pt x="21" y="2"/>
                    <a:pt x="18" y="8"/>
                    <a:pt x="13" y="13"/>
                  </a:cubicBezTo>
                  <a:cubicBezTo>
                    <a:pt x="8" y="19"/>
                    <a:pt x="2" y="22"/>
                    <a:pt x="1" y="2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3"/>
            <p:cNvSpPr>
              <a:spLocks/>
            </p:cNvSpPr>
            <p:nvPr/>
          </p:nvSpPr>
          <p:spPr bwMode="auto">
            <a:xfrm>
              <a:off x="1308317" y="4861478"/>
              <a:ext cx="102866" cy="116282"/>
            </a:xfrm>
            <a:custGeom>
              <a:avLst/>
              <a:gdLst>
                <a:gd name="T0" fmla="*/ 17 w 17"/>
                <a:gd name="T1" fmla="*/ 0 h 19"/>
                <a:gd name="T2" fmla="*/ 7 w 17"/>
                <a:gd name="T3" fmla="*/ 7 h 19"/>
                <a:gd name="T4" fmla="*/ 0 w 17"/>
                <a:gd name="T5" fmla="*/ 19 h 19"/>
                <a:gd name="T6" fmla="*/ 10 w 17"/>
                <a:gd name="T7" fmla="*/ 11 h 19"/>
                <a:gd name="T8" fmla="*/ 17 w 1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17" y="0"/>
                  </a:moveTo>
                  <a:cubicBezTo>
                    <a:pt x="15" y="0"/>
                    <a:pt x="11" y="3"/>
                    <a:pt x="7" y="7"/>
                  </a:cubicBezTo>
                  <a:cubicBezTo>
                    <a:pt x="3" y="12"/>
                    <a:pt x="0" y="16"/>
                    <a:pt x="0" y="19"/>
                  </a:cubicBezTo>
                  <a:cubicBezTo>
                    <a:pt x="2" y="18"/>
                    <a:pt x="6" y="15"/>
                    <a:pt x="10" y="11"/>
                  </a:cubicBezTo>
                  <a:cubicBezTo>
                    <a:pt x="15" y="6"/>
                    <a:pt x="17" y="2"/>
                    <a:pt x="17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124"/>
            <p:cNvSpPr>
              <a:spLocks noChangeArrowheads="1"/>
            </p:cNvSpPr>
            <p:nvPr/>
          </p:nvSpPr>
          <p:spPr bwMode="auto">
            <a:xfrm>
              <a:off x="387007" y="4204037"/>
              <a:ext cx="250453" cy="250453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125"/>
            <p:cNvSpPr>
              <a:spLocks noChangeArrowheads="1"/>
            </p:cNvSpPr>
            <p:nvPr/>
          </p:nvSpPr>
          <p:spPr bwMode="auto">
            <a:xfrm>
              <a:off x="959471" y="4682583"/>
              <a:ext cx="272817" cy="277288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126"/>
            <p:cNvSpPr>
              <a:spLocks noChangeArrowheads="1"/>
            </p:cNvSpPr>
            <p:nvPr/>
          </p:nvSpPr>
          <p:spPr bwMode="auto">
            <a:xfrm>
              <a:off x="1035503" y="4141424"/>
              <a:ext cx="196785" cy="201258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7"/>
            <p:cNvSpPr>
              <a:spLocks/>
            </p:cNvSpPr>
            <p:nvPr/>
          </p:nvSpPr>
          <p:spPr bwMode="auto">
            <a:xfrm>
              <a:off x="641934" y="3989363"/>
              <a:ext cx="165479" cy="165479"/>
            </a:xfrm>
            <a:custGeom>
              <a:avLst/>
              <a:gdLst>
                <a:gd name="T0" fmla="*/ 27 w 27"/>
                <a:gd name="T1" fmla="*/ 14 h 27"/>
                <a:gd name="T2" fmla="*/ 14 w 27"/>
                <a:gd name="T3" fmla="*/ 27 h 27"/>
                <a:gd name="T4" fmla="*/ 0 w 27"/>
                <a:gd name="T5" fmla="*/ 14 h 27"/>
                <a:gd name="T6" fmla="*/ 14 w 27"/>
                <a:gd name="T7" fmla="*/ 0 h 27"/>
                <a:gd name="T8" fmla="*/ 27 w 2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4"/>
                  </a:moveTo>
                  <a:cubicBezTo>
                    <a:pt x="27" y="21"/>
                    <a:pt x="21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128"/>
            <p:cNvSpPr>
              <a:spLocks noChangeArrowheads="1"/>
            </p:cNvSpPr>
            <p:nvPr/>
          </p:nvSpPr>
          <p:spPr bwMode="auto">
            <a:xfrm>
              <a:off x="431731" y="4570772"/>
              <a:ext cx="165479" cy="161006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129"/>
            <p:cNvSpPr>
              <a:spLocks noChangeArrowheads="1"/>
            </p:cNvSpPr>
            <p:nvPr/>
          </p:nvSpPr>
          <p:spPr bwMode="auto">
            <a:xfrm>
              <a:off x="1178619" y="4441074"/>
              <a:ext cx="111811" cy="102866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130"/>
            <p:cNvSpPr>
              <a:spLocks noChangeArrowheads="1"/>
            </p:cNvSpPr>
            <p:nvPr/>
          </p:nvSpPr>
          <p:spPr bwMode="auto">
            <a:xfrm>
              <a:off x="816355" y="4369516"/>
              <a:ext cx="138645" cy="138645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31"/>
            <p:cNvSpPr>
              <a:spLocks noChangeArrowheads="1"/>
            </p:cNvSpPr>
            <p:nvPr/>
          </p:nvSpPr>
          <p:spPr bwMode="auto">
            <a:xfrm>
              <a:off x="709018" y="4812281"/>
              <a:ext cx="111811" cy="102866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2"/>
            <p:cNvSpPr>
              <a:spLocks/>
            </p:cNvSpPr>
            <p:nvPr/>
          </p:nvSpPr>
          <p:spPr bwMode="auto">
            <a:xfrm>
              <a:off x="199167" y="4611025"/>
              <a:ext cx="250453" cy="281761"/>
            </a:xfrm>
            <a:custGeom>
              <a:avLst/>
              <a:gdLst>
                <a:gd name="T0" fmla="*/ 14 w 41"/>
                <a:gd name="T1" fmla="*/ 2 h 46"/>
                <a:gd name="T2" fmla="*/ 13 w 41"/>
                <a:gd name="T3" fmla="*/ 3 h 46"/>
                <a:gd name="T4" fmla="*/ 11 w 41"/>
                <a:gd name="T5" fmla="*/ 9 h 46"/>
                <a:gd name="T6" fmla="*/ 0 w 41"/>
                <a:gd name="T7" fmla="*/ 20 h 46"/>
                <a:gd name="T8" fmla="*/ 8 w 41"/>
                <a:gd name="T9" fmla="*/ 33 h 46"/>
                <a:gd name="T10" fmla="*/ 16 w 41"/>
                <a:gd name="T11" fmla="*/ 46 h 46"/>
                <a:gd name="T12" fmla="*/ 31 w 41"/>
                <a:gd name="T13" fmla="*/ 42 h 46"/>
                <a:gd name="T14" fmla="*/ 37 w 41"/>
                <a:gd name="T15" fmla="*/ 43 h 46"/>
                <a:gd name="T16" fmla="*/ 38 w 41"/>
                <a:gd name="T17" fmla="*/ 43 h 46"/>
                <a:gd name="T18" fmla="*/ 39 w 41"/>
                <a:gd name="T19" fmla="*/ 43 h 46"/>
                <a:gd name="T20" fmla="*/ 38 w 41"/>
                <a:gd name="T21" fmla="*/ 43 h 46"/>
                <a:gd name="T22" fmla="*/ 31 w 41"/>
                <a:gd name="T23" fmla="*/ 19 h 46"/>
                <a:gd name="T24" fmla="*/ 14 w 41"/>
                <a:gd name="T25" fmla="*/ 2 h 46"/>
                <a:gd name="T26" fmla="*/ 14 w 41"/>
                <a:gd name="T27" fmla="*/ 2 h 46"/>
                <a:gd name="T28" fmla="*/ 14 w 41"/>
                <a:gd name="T2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46">
                  <a:moveTo>
                    <a:pt x="14" y="2"/>
                  </a:moveTo>
                  <a:cubicBezTo>
                    <a:pt x="13" y="2"/>
                    <a:pt x="13" y="3"/>
                    <a:pt x="13" y="3"/>
                  </a:cubicBezTo>
                  <a:cubicBezTo>
                    <a:pt x="13" y="5"/>
                    <a:pt x="12" y="7"/>
                    <a:pt x="11" y="9"/>
                  </a:cubicBezTo>
                  <a:cubicBezTo>
                    <a:pt x="7" y="15"/>
                    <a:pt x="0" y="20"/>
                    <a:pt x="0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24" y="43"/>
                    <a:pt x="31" y="42"/>
                  </a:cubicBezTo>
                  <a:cubicBezTo>
                    <a:pt x="33" y="42"/>
                    <a:pt x="35" y="42"/>
                    <a:pt x="37" y="43"/>
                  </a:cubicBezTo>
                  <a:cubicBezTo>
                    <a:pt x="37" y="43"/>
                    <a:pt x="38" y="43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1"/>
                    <a:pt x="38" y="30"/>
                    <a:pt x="31" y="19"/>
                  </a:cubicBezTo>
                  <a:cubicBezTo>
                    <a:pt x="24" y="8"/>
                    <a:pt x="17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3"/>
            <p:cNvSpPr>
              <a:spLocks/>
            </p:cNvSpPr>
            <p:nvPr/>
          </p:nvSpPr>
          <p:spPr bwMode="auto">
            <a:xfrm>
              <a:off x="185751" y="4727307"/>
              <a:ext cx="125227" cy="169950"/>
            </a:xfrm>
            <a:custGeom>
              <a:avLst/>
              <a:gdLst>
                <a:gd name="T0" fmla="*/ 2 w 20"/>
                <a:gd name="T1" fmla="*/ 1 h 28"/>
                <a:gd name="T2" fmla="*/ 13 w 20"/>
                <a:gd name="T3" fmla="*/ 12 h 28"/>
                <a:gd name="T4" fmla="*/ 18 w 20"/>
                <a:gd name="T5" fmla="*/ 27 h 28"/>
                <a:gd name="T6" fmla="*/ 7 w 20"/>
                <a:gd name="T7" fmla="*/ 16 h 28"/>
                <a:gd name="T8" fmla="*/ 2 w 20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8">
                  <a:moveTo>
                    <a:pt x="2" y="1"/>
                  </a:moveTo>
                  <a:cubicBezTo>
                    <a:pt x="4" y="0"/>
                    <a:pt x="9" y="5"/>
                    <a:pt x="13" y="12"/>
                  </a:cubicBezTo>
                  <a:cubicBezTo>
                    <a:pt x="18" y="19"/>
                    <a:pt x="20" y="26"/>
                    <a:pt x="18" y="27"/>
                  </a:cubicBezTo>
                  <a:cubicBezTo>
                    <a:pt x="16" y="28"/>
                    <a:pt x="11" y="23"/>
                    <a:pt x="7" y="16"/>
                  </a:cubicBezTo>
                  <a:cubicBezTo>
                    <a:pt x="2" y="9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4"/>
            <p:cNvSpPr>
              <a:spLocks/>
            </p:cNvSpPr>
            <p:nvPr/>
          </p:nvSpPr>
          <p:spPr bwMode="auto">
            <a:xfrm>
              <a:off x="208112" y="4731778"/>
              <a:ext cx="93921" cy="152061"/>
            </a:xfrm>
            <a:custGeom>
              <a:avLst/>
              <a:gdLst>
                <a:gd name="T0" fmla="*/ 16 w 16"/>
                <a:gd name="T1" fmla="*/ 25 h 25"/>
                <a:gd name="T2" fmla="*/ 10 w 16"/>
                <a:gd name="T3" fmla="*/ 11 h 25"/>
                <a:gd name="T4" fmla="*/ 0 w 16"/>
                <a:gd name="T5" fmla="*/ 0 h 25"/>
                <a:gd name="T6" fmla="*/ 6 w 16"/>
                <a:gd name="T7" fmla="*/ 14 h 25"/>
                <a:gd name="T8" fmla="*/ 16 w 1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6" y="25"/>
                  </a:moveTo>
                  <a:cubicBezTo>
                    <a:pt x="16" y="23"/>
                    <a:pt x="14" y="17"/>
                    <a:pt x="10" y="11"/>
                  </a:cubicBezTo>
                  <a:cubicBezTo>
                    <a:pt x="7" y="5"/>
                    <a:pt x="3" y="1"/>
                    <a:pt x="0" y="0"/>
                  </a:cubicBezTo>
                  <a:cubicBezTo>
                    <a:pt x="0" y="2"/>
                    <a:pt x="2" y="8"/>
                    <a:pt x="6" y="14"/>
                  </a:cubicBezTo>
                  <a:cubicBezTo>
                    <a:pt x="9" y="20"/>
                    <a:pt x="13" y="25"/>
                    <a:pt x="16" y="25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1089172" y="3895444"/>
              <a:ext cx="254927" cy="245982"/>
            </a:xfrm>
            <a:custGeom>
              <a:avLst/>
              <a:gdLst>
                <a:gd name="T0" fmla="*/ 35 w 42"/>
                <a:gd name="T1" fmla="*/ 38 h 41"/>
                <a:gd name="T2" fmla="*/ 36 w 42"/>
                <a:gd name="T3" fmla="*/ 37 h 41"/>
                <a:gd name="T4" fmla="*/ 36 w 42"/>
                <a:gd name="T5" fmla="*/ 32 h 41"/>
                <a:gd name="T6" fmla="*/ 42 w 42"/>
                <a:gd name="T7" fmla="*/ 18 h 41"/>
                <a:gd name="T8" fmla="*/ 31 w 42"/>
                <a:gd name="T9" fmla="*/ 9 h 41"/>
                <a:gd name="T10" fmla="*/ 20 w 42"/>
                <a:gd name="T11" fmla="*/ 0 h 41"/>
                <a:gd name="T12" fmla="*/ 8 w 42"/>
                <a:gd name="T13" fmla="*/ 8 h 41"/>
                <a:gd name="T14" fmla="*/ 3 w 42"/>
                <a:gd name="T15" fmla="*/ 9 h 41"/>
                <a:gd name="T16" fmla="*/ 2 w 42"/>
                <a:gd name="T17" fmla="*/ 9 h 41"/>
                <a:gd name="T18" fmla="*/ 2 w 42"/>
                <a:gd name="T19" fmla="*/ 9 h 41"/>
                <a:gd name="T20" fmla="*/ 2 w 42"/>
                <a:gd name="T21" fmla="*/ 9 h 41"/>
                <a:gd name="T22" fmla="*/ 15 w 42"/>
                <a:gd name="T23" fmla="*/ 28 h 41"/>
                <a:gd name="T24" fmla="*/ 35 w 42"/>
                <a:gd name="T25" fmla="*/ 38 h 41"/>
                <a:gd name="T26" fmla="*/ 35 w 42"/>
                <a:gd name="T27" fmla="*/ 38 h 41"/>
                <a:gd name="T28" fmla="*/ 35 w 42"/>
                <a:gd name="T2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1">
                  <a:moveTo>
                    <a:pt x="35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35" y="35"/>
                    <a:pt x="35" y="33"/>
                    <a:pt x="36" y="32"/>
                  </a:cubicBezTo>
                  <a:cubicBezTo>
                    <a:pt x="37" y="24"/>
                    <a:pt x="42" y="18"/>
                    <a:pt x="42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5"/>
                    <a:pt x="8" y="8"/>
                  </a:cubicBezTo>
                  <a:cubicBezTo>
                    <a:pt x="7" y="8"/>
                    <a:pt x="5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2"/>
                    <a:pt x="6" y="20"/>
                    <a:pt x="15" y="28"/>
                  </a:cubicBezTo>
                  <a:cubicBezTo>
                    <a:pt x="24" y="36"/>
                    <a:pt x="33" y="41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6"/>
            <p:cNvSpPr>
              <a:spLocks/>
            </p:cNvSpPr>
            <p:nvPr/>
          </p:nvSpPr>
          <p:spPr bwMode="auto">
            <a:xfrm>
              <a:off x="1205454" y="3882026"/>
              <a:ext cx="143116" cy="134171"/>
            </a:xfrm>
            <a:custGeom>
              <a:avLst/>
              <a:gdLst>
                <a:gd name="T0" fmla="*/ 23 w 24"/>
                <a:gd name="T1" fmla="*/ 20 h 22"/>
                <a:gd name="T2" fmla="*/ 10 w 24"/>
                <a:gd name="T3" fmla="*/ 14 h 22"/>
                <a:gd name="T4" fmla="*/ 1 w 24"/>
                <a:gd name="T5" fmla="*/ 2 h 22"/>
                <a:gd name="T6" fmla="*/ 15 w 24"/>
                <a:gd name="T7" fmla="*/ 8 h 22"/>
                <a:gd name="T8" fmla="*/ 23 w 24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3" y="20"/>
                  </a:moveTo>
                  <a:cubicBezTo>
                    <a:pt x="22" y="22"/>
                    <a:pt x="16" y="19"/>
                    <a:pt x="10" y="14"/>
                  </a:cubicBezTo>
                  <a:cubicBezTo>
                    <a:pt x="4" y="8"/>
                    <a:pt x="0" y="3"/>
                    <a:pt x="1" y="2"/>
                  </a:cubicBezTo>
                  <a:cubicBezTo>
                    <a:pt x="3" y="0"/>
                    <a:pt x="9" y="3"/>
                    <a:pt x="15" y="8"/>
                  </a:cubicBezTo>
                  <a:cubicBezTo>
                    <a:pt x="20" y="13"/>
                    <a:pt x="24" y="19"/>
                    <a:pt x="23" y="20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1209925" y="3899915"/>
              <a:ext cx="129700" cy="107337"/>
            </a:xfrm>
            <a:custGeom>
              <a:avLst/>
              <a:gdLst>
                <a:gd name="T0" fmla="*/ 0 w 21"/>
                <a:gd name="T1" fmla="*/ 0 h 18"/>
                <a:gd name="T2" fmla="*/ 9 w 21"/>
                <a:gd name="T3" fmla="*/ 11 h 18"/>
                <a:gd name="T4" fmla="*/ 21 w 21"/>
                <a:gd name="T5" fmla="*/ 18 h 18"/>
                <a:gd name="T6" fmla="*/ 12 w 21"/>
                <a:gd name="T7" fmla="*/ 7 h 18"/>
                <a:gd name="T8" fmla="*/ 0 w 2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">
                  <a:moveTo>
                    <a:pt x="0" y="0"/>
                  </a:moveTo>
                  <a:cubicBezTo>
                    <a:pt x="1" y="2"/>
                    <a:pt x="4" y="6"/>
                    <a:pt x="9" y="11"/>
                  </a:cubicBezTo>
                  <a:cubicBezTo>
                    <a:pt x="14" y="15"/>
                    <a:pt x="19" y="18"/>
                    <a:pt x="21" y="18"/>
                  </a:cubicBezTo>
                  <a:cubicBezTo>
                    <a:pt x="21" y="15"/>
                    <a:pt x="17" y="11"/>
                    <a:pt x="12" y="7"/>
                  </a:cubicBezTo>
                  <a:cubicBezTo>
                    <a:pt x="7" y="2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1075753" y="3917805"/>
              <a:ext cx="53669" cy="31308"/>
            </a:xfrm>
            <a:custGeom>
              <a:avLst/>
              <a:gdLst>
                <a:gd name="T0" fmla="*/ 0 w 9"/>
                <a:gd name="T1" fmla="*/ 0 h 5"/>
                <a:gd name="T2" fmla="*/ 7 w 9"/>
                <a:gd name="T3" fmla="*/ 5 h 5"/>
                <a:gd name="T4" fmla="*/ 9 w 9"/>
                <a:gd name="T5" fmla="*/ 4 h 5"/>
                <a:gd name="T6" fmla="*/ 0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3" y="2"/>
                    <a:pt x="5" y="3"/>
                    <a:pt x="7" y="5"/>
                  </a:cubicBezTo>
                  <a:cubicBezTo>
                    <a:pt x="8" y="5"/>
                    <a:pt x="8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9"/>
            <p:cNvSpPr>
              <a:spLocks noEditPoints="1"/>
            </p:cNvSpPr>
            <p:nvPr/>
          </p:nvSpPr>
          <p:spPr bwMode="auto">
            <a:xfrm>
              <a:off x="977361" y="4597606"/>
              <a:ext cx="456183" cy="451712"/>
            </a:xfrm>
            <a:custGeom>
              <a:avLst/>
              <a:gdLst>
                <a:gd name="T0" fmla="*/ 40 w 75"/>
                <a:gd name="T1" fmla="*/ 56 h 74"/>
                <a:gd name="T2" fmla="*/ 0 w 75"/>
                <a:gd name="T3" fmla="*/ 74 h 74"/>
                <a:gd name="T4" fmla="*/ 0 w 75"/>
                <a:gd name="T5" fmla="*/ 74 h 74"/>
                <a:gd name="T6" fmla="*/ 40 w 75"/>
                <a:gd name="T7" fmla="*/ 56 h 74"/>
                <a:gd name="T8" fmla="*/ 40 w 75"/>
                <a:gd name="T9" fmla="*/ 56 h 74"/>
                <a:gd name="T10" fmla="*/ 75 w 75"/>
                <a:gd name="T11" fmla="*/ 0 h 74"/>
                <a:gd name="T12" fmla="*/ 75 w 75"/>
                <a:gd name="T13" fmla="*/ 0 h 74"/>
                <a:gd name="T14" fmla="*/ 64 w 75"/>
                <a:gd name="T15" fmla="*/ 27 h 74"/>
                <a:gd name="T16" fmla="*/ 64 w 75"/>
                <a:gd name="T17" fmla="*/ 27 h 74"/>
                <a:gd name="T18" fmla="*/ 75 w 75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4">
                  <a:moveTo>
                    <a:pt x="40" y="56"/>
                  </a:moveTo>
                  <a:cubicBezTo>
                    <a:pt x="28" y="65"/>
                    <a:pt x="14" y="71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71"/>
                    <a:pt x="28" y="65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3" y="9"/>
                    <a:pt x="69" y="18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9" y="18"/>
                    <a:pt x="73" y="9"/>
                    <a:pt x="75" y="0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0"/>
            <p:cNvSpPr>
              <a:spLocks noEditPoints="1"/>
            </p:cNvSpPr>
            <p:nvPr/>
          </p:nvSpPr>
          <p:spPr bwMode="auto">
            <a:xfrm>
              <a:off x="404896" y="4083284"/>
              <a:ext cx="1028647" cy="966034"/>
            </a:xfrm>
            <a:custGeom>
              <a:avLst/>
              <a:gdLst>
                <a:gd name="T0" fmla="*/ 4 w 169"/>
                <a:gd name="T1" fmla="*/ 130 h 159"/>
                <a:gd name="T2" fmla="*/ 4 w 169"/>
                <a:gd name="T3" fmla="*/ 130 h 159"/>
                <a:gd name="T4" fmla="*/ 3 w 169"/>
                <a:gd name="T5" fmla="*/ 130 h 159"/>
                <a:gd name="T6" fmla="*/ 52 w 169"/>
                <a:gd name="T7" fmla="*/ 159 h 159"/>
                <a:gd name="T8" fmla="*/ 51 w 169"/>
                <a:gd name="T9" fmla="*/ 158 h 159"/>
                <a:gd name="T10" fmla="*/ 51 w 169"/>
                <a:gd name="T11" fmla="*/ 158 h 159"/>
                <a:gd name="T12" fmla="*/ 74 w 169"/>
                <a:gd name="T13" fmla="*/ 152 h 159"/>
                <a:gd name="T14" fmla="*/ 95 w 169"/>
                <a:gd name="T15" fmla="*/ 157 h 159"/>
                <a:gd name="T16" fmla="*/ 94 w 169"/>
                <a:gd name="T17" fmla="*/ 159 h 159"/>
                <a:gd name="T18" fmla="*/ 134 w 169"/>
                <a:gd name="T19" fmla="*/ 141 h 159"/>
                <a:gd name="T20" fmla="*/ 131 w 169"/>
                <a:gd name="T21" fmla="*/ 141 h 159"/>
                <a:gd name="T22" fmla="*/ 129 w 169"/>
                <a:gd name="T23" fmla="*/ 140 h 159"/>
                <a:gd name="T24" fmla="*/ 129 w 169"/>
                <a:gd name="T25" fmla="*/ 140 h 159"/>
                <a:gd name="T26" fmla="*/ 113 w 169"/>
                <a:gd name="T27" fmla="*/ 144 h 159"/>
                <a:gd name="T28" fmla="*/ 96 w 169"/>
                <a:gd name="T29" fmla="*/ 137 h 159"/>
                <a:gd name="T30" fmla="*/ 49 w 169"/>
                <a:gd name="T31" fmla="*/ 144 h 159"/>
                <a:gd name="T32" fmla="*/ 148 w 169"/>
                <a:gd name="T33" fmla="*/ 0 h 159"/>
                <a:gd name="T34" fmla="*/ 148 w 169"/>
                <a:gd name="T35" fmla="*/ 6 h 159"/>
                <a:gd name="T36" fmla="*/ 147 w 169"/>
                <a:gd name="T37" fmla="*/ 7 h 159"/>
                <a:gd name="T38" fmla="*/ 146 w 169"/>
                <a:gd name="T39" fmla="*/ 8 h 159"/>
                <a:gd name="T40" fmla="*/ 152 w 169"/>
                <a:gd name="T41" fmla="*/ 61 h 159"/>
                <a:gd name="T42" fmla="*/ 136 w 169"/>
                <a:gd name="T43" fmla="*/ 122 h 159"/>
                <a:gd name="T44" fmla="*/ 140 w 169"/>
                <a:gd name="T45" fmla="*/ 121 h 159"/>
                <a:gd name="T46" fmla="*/ 158 w 169"/>
                <a:gd name="T47" fmla="*/ 110 h 159"/>
                <a:gd name="T48" fmla="*/ 158 w 169"/>
                <a:gd name="T49" fmla="*/ 110 h 159"/>
                <a:gd name="T50" fmla="*/ 158 w 169"/>
                <a:gd name="T51" fmla="*/ 112 h 159"/>
                <a:gd name="T52" fmla="*/ 168 w 169"/>
                <a:gd name="T53" fmla="*/ 85 h 159"/>
                <a:gd name="T54" fmla="*/ 167 w 169"/>
                <a:gd name="T55" fmla="*/ 86 h 159"/>
                <a:gd name="T56" fmla="*/ 166 w 169"/>
                <a:gd name="T57" fmla="*/ 86 h 159"/>
                <a:gd name="T58" fmla="*/ 165 w 169"/>
                <a:gd name="T59" fmla="*/ 31 h 159"/>
                <a:gd name="T60" fmla="*/ 165 w 169"/>
                <a:gd name="T61" fmla="*/ 31 h 159"/>
                <a:gd name="T62" fmla="*/ 148 w 169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59">
                  <a:moveTo>
                    <a:pt x="6" y="127"/>
                  </a:moveTo>
                  <a:cubicBezTo>
                    <a:pt x="6" y="128"/>
                    <a:pt x="5" y="129"/>
                    <a:pt x="4" y="130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0"/>
                    <a:pt x="1" y="129"/>
                    <a:pt x="0" y="129"/>
                  </a:cubicBezTo>
                  <a:cubicBezTo>
                    <a:pt x="13" y="144"/>
                    <a:pt x="31" y="155"/>
                    <a:pt x="52" y="15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1" y="159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5"/>
                    <a:pt x="61" y="152"/>
                    <a:pt x="73" y="152"/>
                  </a:cubicBezTo>
                  <a:cubicBezTo>
                    <a:pt x="73" y="152"/>
                    <a:pt x="73" y="152"/>
                    <a:pt x="74" y="152"/>
                  </a:cubicBezTo>
                  <a:cubicBezTo>
                    <a:pt x="85" y="152"/>
                    <a:pt x="95" y="154"/>
                    <a:pt x="95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5" y="158"/>
                    <a:pt x="95" y="158"/>
                    <a:pt x="94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108" y="156"/>
                    <a:pt x="122" y="150"/>
                    <a:pt x="134" y="141"/>
                  </a:cubicBezTo>
                  <a:cubicBezTo>
                    <a:pt x="133" y="141"/>
                    <a:pt x="133" y="141"/>
                    <a:pt x="132" y="141"/>
                  </a:cubicBezTo>
                  <a:cubicBezTo>
                    <a:pt x="132" y="141"/>
                    <a:pt x="131" y="141"/>
                    <a:pt x="131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0" y="141"/>
                    <a:pt x="130" y="141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40"/>
                    <a:pt x="129" y="139"/>
                    <a:pt x="129" y="138"/>
                  </a:cubicBezTo>
                  <a:cubicBezTo>
                    <a:pt x="125" y="142"/>
                    <a:pt x="119" y="144"/>
                    <a:pt x="113" y="144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06" y="144"/>
                    <a:pt x="100" y="141"/>
                    <a:pt x="96" y="137"/>
                  </a:cubicBezTo>
                  <a:cubicBezTo>
                    <a:pt x="85" y="141"/>
                    <a:pt x="72" y="144"/>
                    <a:pt x="59" y="144"/>
                  </a:cubicBezTo>
                  <a:cubicBezTo>
                    <a:pt x="56" y="144"/>
                    <a:pt x="53" y="144"/>
                    <a:pt x="49" y="144"/>
                  </a:cubicBezTo>
                  <a:cubicBezTo>
                    <a:pt x="33" y="142"/>
                    <a:pt x="18" y="136"/>
                    <a:pt x="6" y="127"/>
                  </a:cubicBezTo>
                  <a:moveTo>
                    <a:pt x="148" y="0"/>
                  </a:moveTo>
                  <a:cubicBezTo>
                    <a:pt x="148" y="0"/>
                    <a:pt x="148" y="1"/>
                    <a:pt x="148" y="1"/>
                  </a:cubicBezTo>
                  <a:cubicBezTo>
                    <a:pt x="147" y="2"/>
                    <a:pt x="147" y="4"/>
                    <a:pt x="148" y="6"/>
                  </a:cubicBezTo>
                  <a:cubicBezTo>
                    <a:pt x="148" y="6"/>
                    <a:pt x="148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8"/>
                    <a:pt x="146" y="8"/>
                    <a:pt x="146" y="8"/>
                  </a:cubicBezTo>
                  <a:cubicBezTo>
                    <a:pt x="144" y="8"/>
                    <a:pt x="143" y="7"/>
                    <a:pt x="141" y="7"/>
                  </a:cubicBezTo>
                  <a:cubicBezTo>
                    <a:pt x="150" y="23"/>
                    <a:pt x="154" y="42"/>
                    <a:pt x="152" y="61"/>
                  </a:cubicBezTo>
                  <a:cubicBezTo>
                    <a:pt x="150" y="79"/>
                    <a:pt x="143" y="96"/>
                    <a:pt x="132" y="109"/>
                  </a:cubicBezTo>
                  <a:cubicBezTo>
                    <a:pt x="134" y="113"/>
                    <a:pt x="136" y="117"/>
                    <a:pt x="136" y="122"/>
                  </a:cubicBezTo>
                  <a:cubicBezTo>
                    <a:pt x="136" y="123"/>
                    <a:pt x="136" y="125"/>
                    <a:pt x="135" y="126"/>
                  </a:cubicBezTo>
                  <a:cubicBezTo>
                    <a:pt x="137" y="125"/>
                    <a:pt x="138" y="123"/>
                    <a:pt x="140" y="121"/>
                  </a:cubicBezTo>
                  <a:cubicBezTo>
                    <a:pt x="147" y="114"/>
                    <a:pt x="154" y="109"/>
                    <a:pt x="157" y="109"/>
                  </a:cubicBezTo>
                  <a:cubicBezTo>
                    <a:pt x="157" y="109"/>
                    <a:pt x="158" y="109"/>
                    <a:pt x="158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0"/>
                    <a:pt x="159" y="111"/>
                    <a:pt x="158" y="111"/>
                  </a:cubicBezTo>
                  <a:cubicBezTo>
                    <a:pt x="158" y="111"/>
                    <a:pt x="158" y="112"/>
                    <a:pt x="158" y="112"/>
                  </a:cubicBezTo>
                  <a:cubicBezTo>
                    <a:pt x="163" y="103"/>
                    <a:pt x="167" y="94"/>
                    <a:pt x="169" y="85"/>
                  </a:cubicBezTo>
                  <a:cubicBezTo>
                    <a:pt x="169" y="85"/>
                    <a:pt x="168" y="85"/>
                    <a:pt x="168" y="85"/>
                  </a:cubicBezTo>
                  <a:cubicBezTo>
                    <a:pt x="168" y="86"/>
                    <a:pt x="167" y="86"/>
                    <a:pt x="167" y="86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3" y="86"/>
                    <a:pt x="159" y="74"/>
                    <a:pt x="159" y="59"/>
                  </a:cubicBezTo>
                  <a:cubicBezTo>
                    <a:pt x="158" y="43"/>
                    <a:pt x="161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1" y="20"/>
                    <a:pt x="155" y="9"/>
                    <a:pt x="148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41"/>
            <p:cNvSpPr>
              <a:spLocks/>
            </p:cNvSpPr>
            <p:nvPr/>
          </p:nvSpPr>
          <p:spPr bwMode="auto">
            <a:xfrm>
              <a:off x="717963" y="5009065"/>
              <a:ext cx="268343" cy="58142"/>
            </a:xfrm>
            <a:custGeom>
              <a:avLst/>
              <a:gdLst>
                <a:gd name="T0" fmla="*/ 23 w 44"/>
                <a:gd name="T1" fmla="*/ 0 h 10"/>
                <a:gd name="T2" fmla="*/ 22 w 44"/>
                <a:gd name="T3" fmla="*/ 0 h 10"/>
                <a:gd name="T4" fmla="*/ 0 w 44"/>
                <a:gd name="T5" fmla="*/ 6 h 10"/>
                <a:gd name="T6" fmla="*/ 0 w 44"/>
                <a:gd name="T7" fmla="*/ 6 h 10"/>
                <a:gd name="T8" fmla="*/ 0 w 44"/>
                <a:gd name="T9" fmla="*/ 6 h 10"/>
                <a:gd name="T10" fmla="*/ 1 w 44"/>
                <a:gd name="T11" fmla="*/ 7 h 10"/>
                <a:gd name="T12" fmla="*/ 1 w 44"/>
                <a:gd name="T13" fmla="*/ 7 h 10"/>
                <a:gd name="T14" fmla="*/ 11 w 44"/>
                <a:gd name="T15" fmla="*/ 9 h 10"/>
                <a:gd name="T16" fmla="*/ 22 w 44"/>
                <a:gd name="T17" fmla="*/ 10 h 10"/>
                <a:gd name="T18" fmla="*/ 43 w 44"/>
                <a:gd name="T19" fmla="*/ 7 h 10"/>
                <a:gd name="T20" fmla="*/ 43 w 44"/>
                <a:gd name="T21" fmla="*/ 7 h 10"/>
                <a:gd name="T22" fmla="*/ 43 w 44"/>
                <a:gd name="T23" fmla="*/ 7 h 10"/>
                <a:gd name="T24" fmla="*/ 44 w 44"/>
                <a:gd name="T25" fmla="*/ 5 h 10"/>
                <a:gd name="T26" fmla="*/ 44 w 44"/>
                <a:gd name="T27" fmla="*/ 5 h 10"/>
                <a:gd name="T28" fmla="*/ 44 w 44"/>
                <a:gd name="T29" fmla="*/ 5 h 10"/>
                <a:gd name="T30" fmla="*/ 23 w 44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10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8"/>
                    <a:pt x="8" y="9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9" y="10"/>
                    <a:pt x="36" y="9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34" y="0"/>
                    <a:pt x="23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2"/>
            <p:cNvSpPr>
              <a:spLocks/>
            </p:cNvSpPr>
            <p:nvPr/>
          </p:nvSpPr>
          <p:spPr bwMode="auto">
            <a:xfrm>
              <a:off x="1366459" y="4271124"/>
              <a:ext cx="84977" cy="335430"/>
            </a:xfrm>
            <a:custGeom>
              <a:avLst/>
              <a:gdLst>
                <a:gd name="T0" fmla="*/ 7 w 14"/>
                <a:gd name="T1" fmla="*/ 0 h 55"/>
                <a:gd name="T2" fmla="*/ 7 w 14"/>
                <a:gd name="T3" fmla="*/ 0 h 55"/>
                <a:gd name="T4" fmla="*/ 1 w 14"/>
                <a:gd name="T5" fmla="*/ 28 h 55"/>
                <a:gd name="T6" fmla="*/ 8 w 14"/>
                <a:gd name="T7" fmla="*/ 55 h 55"/>
                <a:gd name="T8" fmla="*/ 9 w 14"/>
                <a:gd name="T9" fmla="*/ 55 h 55"/>
                <a:gd name="T10" fmla="*/ 9 w 14"/>
                <a:gd name="T11" fmla="*/ 55 h 55"/>
                <a:gd name="T12" fmla="*/ 9 w 14"/>
                <a:gd name="T13" fmla="*/ 55 h 55"/>
                <a:gd name="T14" fmla="*/ 10 w 14"/>
                <a:gd name="T15" fmla="*/ 54 h 55"/>
                <a:gd name="T16" fmla="*/ 11 w 14"/>
                <a:gd name="T17" fmla="*/ 54 h 55"/>
                <a:gd name="T18" fmla="*/ 11 w 14"/>
                <a:gd name="T19" fmla="*/ 54 h 55"/>
                <a:gd name="T20" fmla="*/ 12 w 14"/>
                <a:gd name="T21" fmla="*/ 43 h 55"/>
                <a:gd name="T22" fmla="*/ 7 w 14"/>
                <a:gd name="T23" fmla="*/ 0 h 55"/>
                <a:gd name="T24" fmla="*/ 7 w 14"/>
                <a:gd name="T25" fmla="*/ 0 h 55"/>
                <a:gd name="T26" fmla="*/ 7 w 14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1" y="28"/>
                  </a:cubicBezTo>
                  <a:cubicBezTo>
                    <a:pt x="1" y="43"/>
                    <a:pt x="5" y="55"/>
                    <a:pt x="8" y="55"/>
                  </a:cubicBezTo>
                  <a:cubicBezTo>
                    <a:pt x="8" y="55"/>
                    <a:pt x="8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10" y="55"/>
                    <a:pt x="10" y="54"/>
                  </a:cubicBezTo>
                  <a:cubicBezTo>
                    <a:pt x="10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0"/>
                    <a:pt x="12" y="47"/>
                    <a:pt x="12" y="43"/>
                  </a:cubicBezTo>
                  <a:cubicBezTo>
                    <a:pt x="14" y="28"/>
                    <a:pt x="12" y="13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43"/>
            <p:cNvSpPr>
              <a:spLocks/>
            </p:cNvSpPr>
            <p:nvPr/>
          </p:nvSpPr>
          <p:spPr bwMode="auto">
            <a:xfrm>
              <a:off x="1192035" y="4745196"/>
              <a:ext cx="183369" cy="196785"/>
            </a:xfrm>
            <a:custGeom>
              <a:avLst/>
              <a:gdLst>
                <a:gd name="T0" fmla="*/ 28 w 30"/>
                <a:gd name="T1" fmla="*/ 0 h 32"/>
                <a:gd name="T2" fmla="*/ 11 w 30"/>
                <a:gd name="T3" fmla="*/ 12 h 32"/>
                <a:gd name="T4" fmla="*/ 6 w 30"/>
                <a:gd name="T5" fmla="*/ 17 h 32"/>
                <a:gd name="T6" fmla="*/ 0 w 30"/>
                <a:gd name="T7" fmla="*/ 29 h 32"/>
                <a:gd name="T8" fmla="*/ 0 w 30"/>
                <a:gd name="T9" fmla="*/ 31 h 32"/>
                <a:gd name="T10" fmla="*/ 0 w 30"/>
                <a:gd name="T11" fmla="*/ 31 h 32"/>
                <a:gd name="T12" fmla="*/ 0 w 30"/>
                <a:gd name="T13" fmla="*/ 31 h 32"/>
                <a:gd name="T14" fmla="*/ 2 w 30"/>
                <a:gd name="T15" fmla="*/ 32 h 32"/>
                <a:gd name="T16" fmla="*/ 2 w 30"/>
                <a:gd name="T17" fmla="*/ 32 h 32"/>
                <a:gd name="T18" fmla="*/ 3 w 30"/>
                <a:gd name="T19" fmla="*/ 32 h 32"/>
                <a:gd name="T20" fmla="*/ 5 w 30"/>
                <a:gd name="T21" fmla="*/ 32 h 32"/>
                <a:gd name="T22" fmla="*/ 5 w 30"/>
                <a:gd name="T23" fmla="*/ 32 h 32"/>
                <a:gd name="T24" fmla="*/ 29 w 30"/>
                <a:gd name="T25" fmla="*/ 3 h 32"/>
                <a:gd name="T26" fmla="*/ 29 w 30"/>
                <a:gd name="T27" fmla="*/ 3 h 32"/>
                <a:gd name="T28" fmla="*/ 29 w 30"/>
                <a:gd name="T29" fmla="*/ 2 h 32"/>
                <a:gd name="T30" fmla="*/ 29 w 30"/>
                <a:gd name="T31" fmla="*/ 1 h 32"/>
                <a:gd name="T32" fmla="*/ 29 w 30"/>
                <a:gd name="T33" fmla="*/ 1 h 32"/>
                <a:gd name="T34" fmla="*/ 29 w 30"/>
                <a:gd name="T35" fmla="*/ 1 h 32"/>
                <a:gd name="T36" fmla="*/ 28 w 3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8" y="0"/>
                  </a:moveTo>
                  <a:cubicBezTo>
                    <a:pt x="25" y="0"/>
                    <a:pt x="18" y="5"/>
                    <a:pt x="11" y="12"/>
                  </a:cubicBezTo>
                  <a:cubicBezTo>
                    <a:pt x="9" y="14"/>
                    <a:pt x="8" y="16"/>
                    <a:pt x="6" y="17"/>
                  </a:cubicBezTo>
                  <a:cubicBezTo>
                    <a:pt x="5" y="22"/>
                    <a:pt x="3" y="26"/>
                    <a:pt x="0" y="29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5" y="24"/>
                    <a:pt x="23" y="14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2"/>
                    <a:pt x="29" y="2"/>
                  </a:cubicBezTo>
                  <a:cubicBezTo>
                    <a:pt x="30" y="2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44"/>
            <p:cNvSpPr>
              <a:spLocks/>
            </p:cNvSpPr>
            <p:nvPr/>
          </p:nvSpPr>
          <p:spPr bwMode="auto">
            <a:xfrm>
              <a:off x="990780" y="4745196"/>
              <a:ext cx="241508" cy="214674"/>
            </a:xfrm>
            <a:custGeom>
              <a:avLst/>
              <a:gdLst>
                <a:gd name="T0" fmla="*/ 36 w 40"/>
                <a:gd name="T1" fmla="*/ 0 h 35"/>
                <a:gd name="T2" fmla="*/ 0 w 40"/>
                <a:gd name="T3" fmla="*/ 28 h 35"/>
                <a:gd name="T4" fmla="*/ 17 w 40"/>
                <a:gd name="T5" fmla="*/ 35 h 35"/>
                <a:gd name="T6" fmla="*/ 17 w 40"/>
                <a:gd name="T7" fmla="*/ 35 h 35"/>
                <a:gd name="T8" fmla="*/ 33 w 40"/>
                <a:gd name="T9" fmla="*/ 29 h 35"/>
                <a:gd name="T10" fmla="*/ 39 w 40"/>
                <a:gd name="T11" fmla="*/ 17 h 35"/>
                <a:gd name="T12" fmla="*/ 40 w 40"/>
                <a:gd name="T13" fmla="*/ 13 h 35"/>
                <a:gd name="T14" fmla="*/ 36 w 40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5">
                  <a:moveTo>
                    <a:pt x="36" y="0"/>
                  </a:moveTo>
                  <a:cubicBezTo>
                    <a:pt x="27" y="12"/>
                    <a:pt x="14" y="22"/>
                    <a:pt x="0" y="28"/>
                  </a:cubicBezTo>
                  <a:cubicBezTo>
                    <a:pt x="4" y="32"/>
                    <a:pt x="10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35"/>
                    <a:pt x="29" y="33"/>
                    <a:pt x="33" y="29"/>
                  </a:cubicBezTo>
                  <a:cubicBezTo>
                    <a:pt x="36" y="26"/>
                    <a:pt x="38" y="22"/>
                    <a:pt x="39" y="17"/>
                  </a:cubicBezTo>
                  <a:cubicBezTo>
                    <a:pt x="40" y="16"/>
                    <a:pt x="40" y="14"/>
                    <a:pt x="40" y="13"/>
                  </a:cubicBezTo>
                  <a:cubicBezTo>
                    <a:pt x="40" y="8"/>
                    <a:pt x="38" y="4"/>
                    <a:pt x="36" y="0"/>
                  </a:cubicBezTo>
                </a:path>
              </a:pathLst>
            </a:custGeom>
            <a:solidFill>
              <a:srgbClr val="CAA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5"/>
            <p:cNvSpPr>
              <a:spLocks/>
            </p:cNvSpPr>
            <p:nvPr/>
          </p:nvSpPr>
          <p:spPr bwMode="auto">
            <a:xfrm>
              <a:off x="319923" y="4740722"/>
              <a:ext cx="125227" cy="134171"/>
            </a:xfrm>
            <a:custGeom>
              <a:avLst/>
              <a:gdLst>
                <a:gd name="T0" fmla="*/ 0 w 20"/>
                <a:gd name="T1" fmla="*/ 0 h 22"/>
                <a:gd name="T2" fmla="*/ 14 w 20"/>
                <a:gd name="T3" fmla="*/ 21 h 22"/>
                <a:gd name="T4" fmla="*/ 17 w 20"/>
                <a:gd name="T5" fmla="*/ 22 h 22"/>
                <a:gd name="T6" fmla="*/ 18 w 20"/>
                <a:gd name="T7" fmla="*/ 22 h 22"/>
                <a:gd name="T8" fmla="*/ 18 w 20"/>
                <a:gd name="T9" fmla="*/ 22 h 22"/>
                <a:gd name="T10" fmla="*/ 19 w 20"/>
                <a:gd name="T11" fmla="*/ 22 h 22"/>
                <a:gd name="T12" fmla="*/ 18 w 20"/>
                <a:gd name="T13" fmla="*/ 22 h 22"/>
                <a:gd name="T14" fmla="*/ 20 w 20"/>
                <a:gd name="T15" fmla="*/ 19 h 22"/>
                <a:gd name="T16" fmla="*/ 0 w 2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cubicBezTo>
                    <a:pt x="3" y="7"/>
                    <a:pt x="8" y="15"/>
                    <a:pt x="14" y="21"/>
                  </a:cubicBezTo>
                  <a:cubicBezTo>
                    <a:pt x="15" y="21"/>
                    <a:pt x="16" y="22"/>
                    <a:pt x="17" y="22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20" y="20"/>
                    <a:pt x="20" y="19"/>
                  </a:cubicBezTo>
                  <a:cubicBezTo>
                    <a:pt x="12" y="14"/>
                    <a:pt x="5" y="7"/>
                    <a:pt x="0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46"/>
            <p:cNvSpPr>
              <a:spLocks/>
            </p:cNvSpPr>
            <p:nvPr/>
          </p:nvSpPr>
          <p:spPr bwMode="auto">
            <a:xfrm>
              <a:off x="1120477" y="3940168"/>
              <a:ext cx="187840" cy="192314"/>
            </a:xfrm>
            <a:custGeom>
              <a:avLst/>
              <a:gdLst>
                <a:gd name="T0" fmla="*/ 2 w 31"/>
                <a:gd name="T1" fmla="*/ 0 h 31"/>
                <a:gd name="T2" fmla="*/ 0 w 31"/>
                <a:gd name="T3" fmla="*/ 1 h 31"/>
                <a:gd name="T4" fmla="*/ 24 w 31"/>
                <a:gd name="T5" fmla="*/ 30 h 31"/>
                <a:gd name="T6" fmla="*/ 29 w 31"/>
                <a:gd name="T7" fmla="*/ 31 h 31"/>
                <a:gd name="T8" fmla="*/ 30 w 31"/>
                <a:gd name="T9" fmla="*/ 30 h 31"/>
                <a:gd name="T10" fmla="*/ 30 w 31"/>
                <a:gd name="T11" fmla="*/ 30 h 31"/>
                <a:gd name="T12" fmla="*/ 30 w 31"/>
                <a:gd name="T13" fmla="*/ 30 h 31"/>
                <a:gd name="T14" fmla="*/ 31 w 31"/>
                <a:gd name="T15" fmla="*/ 29 h 31"/>
                <a:gd name="T16" fmla="*/ 31 w 31"/>
                <a:gd name="T17" fmla="*/ 24 h 31"/>
                <a:gd name="T18" fmla="*/ 31 w 31"/>
                <a:gd name="T19" fmla="*/ 23 h 31"/>
                <a:gd name="T20" fmla="*/ 2 w 31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0" y="9"/>
                    <a:pt x="18" y="18"/>
                    <a:pt x="24" y="30"/>
                  </a:cubicBezTo>
                  <a:cubicBezTo>
                    <a:pt x="26" y="30"/>
                    <a:pt x="27" y="31"/>
                    <a:pt x="29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0" y="27"/>
                    <a:pt x="30" y="25"/>
                    <a:pt x="31" y="24"/>
                  </a:cubicBezTo>
                  <a:cubicBezTo>
                    <a:pt x="31" y="24"/>
                    <a:pt x="31" y="23"/>
                    <a:pt x="31" y="23"/>
                  </a:cubicBezTo>
                  <a:cubicBezTo>
                    <a:pt x="23" y="14"/>
                    <a:pt x="13" y="6"/>
                    <a:pt x="2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Oval 42"/>
          <p:cNvSpPr>
            <a:spLocks noChangeArrowheads="1"/>
          </p:cNvSpPr>
          <p:nvPr/>
        </p:nvSpPr>
        <p:spPr bwMode="auto">
          <a:xfrm>
            <a:off x="1366459" y="5391575"/>
            <a:ext cx="93921" cy="939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9"/>
          <p:cNvSpPr>
            <a:spLocks/>
          </p:cNvSpPr>
          <p:nvPr/>
        </p:nvSpPr>
        <p:spPr bwMode="auto">
          <a:xfrm>
            <a:off x="1764778" y="4167891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Oval 40"/>
          <p:cNvSpPr>
            <a:spLocks noChangeArrowheads="1"/>
          </p:cNvSpPr>
          <p:nvPr/>
        </p:nvSpPr>
        <p:spPr bwMode="auto">
          <a:xfrm>
            <a:off x="9997017" y="4063277"/>
            <a:ext cx="93921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Oval 42"/>
          <p:cNvSpPr>
            <a:spLocks noChangeArrowheads="1"/>
          </p:cNvSpPr>
          <p:nvPr/>
        </p:nvSpPr>
        <p:spPr bwMode="auto">
          <a:xfrm>
            <a:off x="10605260" y="5391575"/>
            <a:ext cx="93921" cy="939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49"/>
          <p:cNvSpPr>
            <a:spLocks/>
          </p:cNvSpPr>
          <p:nvPr/>
        </p:nvSpPr>
        <p:spPr bwMode="auto">
          <a:xfrm>
            <a:off x="11584710" y="5082979"/>
            <a:ext cx="366735" cy="366735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49"/>
          <p:cNvSpPr>
            <a:spLocks/>
          </p:cNvSpPr>
          <p:nvPr/>
        </p:nvSpPr>
        <p:spPr bwMode="auto">
          <a:xfrm>
            <a:off x="11003579" y="4167891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9892289" y="2304268"/>
            <a:ext cx="743933" cy="762006"/>
            <a:chOff x="9023173" y="2166472"/>
            <a:chExt cx="1104677" cy="1131514"/>
          </a:xfrm>
        </p:grpSpPr>
        <p:sp>
          <p:nvSpPr>
            <p:cNvPr id="163" name="Freeform 52"/>
            <p:cNvSpPr>
              <a:spLocks/>
            </p:cNvSpPr>
            <p:nvPr/>
          </p:nvSpPr>
          <p:spPr bwMode="auto">
            <a:xfrm>
              <a:off x="9050007" y="2220141"/>
              <a:ext cx="1028647" cy="1024176"/>
            </a:xfrm>
            <a:custGeom>
              <a:avLst/>
              <a:gdLst>
                <a:gd name="T0" fmla="*/ 93 w 169"/>
                <a:gd name="T1" fmla="*/ 4 h 168"/>
                <a:gd name="T2" fmla="*/ 164 w 169"/>
                <a:gd name="T3" fmla="*/ 93 h 168"/>
                <a:gd name="T4" fmla="*/ 76 w 169"/>
                <a:gd name="T5" fmla="*/ 164 h 168"/>
                <a:gd name="T6" fmla="*/ 5 w 169"/>
                <a:gd name="T7" fmla="*/ 75 h 168"/>
                <a:gd name="T8" fmla="*/ 93 w 169"/>
                <a:gd name="T9" fmla="*/ 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8">
                  <a:moveTo>
                    <a:pt x="93" y="4"/>
                  </a:moveTo>
                  <a:cubicBezTo>
                    <a:pt x="137" y="9"/>
                    <a:pt x="169" y="49"/>
                    <a:pt x="164" y="93"/>
                  </a:cubicBezTo>
                  <a:cubicBezTo>
                    <a:pt x="159" y="137"/>
                    <a:pt x="120" y="168"/>
                    <a:pt x="76" y="164"/>
                  </a:cubicBezTo>
                  <a:cubicBezTo>
                    <a:pt x="32" y="159"/>
                    <a:pt x="0" y="119"/>
                    <a:pt x="5" y="75"/>
                  </a:cubicBezTo>
                  <a:cubicBezTo>
                    <a:pt x="9" y="31"/>
                    <a:pt x="49" y="0"/>
                    <a:pt x="93" y="4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3"/>
            <p:cNvSpPr>
              <a:spLocks/>
            </p:cNvSpPr>
            <p:nvPr/>
          </p:nvSpPr>
          <p:spPr bwMode="auto">
            <a:xfrm>
              <a:off x="9452522" y="2184362"/>
              <a:ext cx="228093" cy="129700"/>
            </a:xfrm>
            <a:custGeom>
              <a:avLst/>
              <a:gdLst>
                <a:gd name="T0" fmla="*/ 36 w 37"/>
                <a:gd name="T1" fmla="*/ 16 h 21"/>
                <a:gd name="T2" fmla="*/ 36 w 37"/>
                <a:gd name="T3" fmla="*/ 15 h 21"/>
                <a:gd name="T4" fmla="*/ 33 w 37"/>
                <a:gd name="T5" fmla="*/ 12 h 21"/>
                <a:gd name="T6" fmla="*/ 30 w 37"/>
                <a:gd name="T7" fmla="*/ 0 h 21"/>
                <a:gd name="T8" fmla="*/ 18 w 37"/>
                <a:gd name="T9" fmla="*/ 0 h 21"/>
                <a:gd name="T10" fmla="*/ 7 w 37"/>
                <a:gd name="T11" fmla="*/ 0 h 21"/>
                <a:gd name="T12" fmla="*/ 3 w 37"/>
                <a:gd name="T13" fmla="*/ 12 h 21"/>
                <a:gd name="T14" fmla="*/ 1 w 37"/>
                <a:gd name="T15" fmla="*/ 15 h 21"/>
                <a:gd name="T16" fmla="*/ 0 w 37"/>
                <a:gd name="T17" fmla="*/ 16 h 21"/>
                <a:gd name="T18" fmla="*/ 0 w 37"/>
                <a:gd name="T19" fmla="*/ 16 h 21"/>
                <a:gd name="T20" fmla="*/ 0 w 37"/>
                <a:gd name="T21" fmla="*/ 16 h 21"/>
                <a:gd name="T22" fmla="*/ 18 w 37"/>
                <a:gd name="T23" fmla="*/ 21 h 21"/>
                <a:gd name="T24" fmla="*/ 36 w 37"/>
                <a:gd name="T25" fmla="*/ 16 h 21"/>
                <a:gd name="T26" fmla="*/ 37 w 37"/>
                <a:gd name="T27" fmla="*/ 16 h 21"/>
                <a:gd name="T28" fmla="*/ 36 w 37"/>
                <a:gd name="T2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21">
                  <a:moveTo>
                    <a:pt x="36" y="16"/>
                  </a:moveTo>
                  <a:cubicBezTo>
                    <a:pt x="36" y="16"/>
                    <a:pt x="36" y="15"/>
                    <a:pt x="36" y="15"/>
                  </a:cubicBezTo>
                  <a:cubicBezTo>
                    <a:pt x="35" y="14"/>
                    <a:pt x="34" y="13"/>
                    <a:pt x="33" y="12"/>
                  </a:cubicBezTo>
                  <a:cubicBezTo>
                    <a:pt x="30" y="6"/>
                    <a:pt x="30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6"/>
                    <a:pt x="3" y="12"/>
                  </a:cubicBezTo>
                  <a:cubicBezTo>
                    <a:pt x="3" y="13"/>
                    <a:pt x="2" y="14"/>
                    <a:pt x="1" y="15"/>
                  </a:cubicBezTo>
                  <a:cubicBezTo>
                    <a:pt x="1" y="15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8" y="21"/>
                    <a:pt x="18" y="21"/>
                  </a:cubicBezTo>
                  <a:cubicBezTo>
                    <a:pt x="28" y="21"/>
                    <a:pt x="36" y="19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lnTo>
                    <a:pt x="36" y="16"/>
                  </a:lnTo>
                  <a:close/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54"/>
            <p:cNvSpPr>
              <a:spLocks noChangeArrowheads="1"/>
            </p:cNvSpPr>
            <p:nvPr/>
          </p:nvSpPr>
          <p:spPr bwMode="auto">
            <a:xfrm>
              <a:off x="9497245" y="2166472"/>
              <a:ext cx="138645" cy="35779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5"/>
            <p:cNvSpPr>
              <a:spLocks/>
            </p:cNvSpPr>
            <p:nvPr/>
          </p:nvSpPr>
          <p:spPr bwMode="auto">
            <a:xfrm>
              <a:off x="9497245" y="2179891"/>
              <a:ext cx="138645" cy="22363"/>
            </a:xfrm>
            <a:custGeom>
              <a:avLst/>
              <a:gdLst>
                <a:gd name="T0" fmla="*/ 0 w 23"/>
                <a:gd name="T1" fmla="*/ 2 h 4"/>
                <a:gd name="T2" fmla="*/ 11 w 23"/>
                <a:gd name="T3" fmla="*/ 4 h 4"/>
                <a:gd name="T4" fmla="*/ 23 w 23"/>
                <a:gd name="T5" fmla="*/ 2 h 4"/>
                <a:gd name="T6" fmla="*/ 11 w 23"/>
                <a:gd name="T7" fmla="*/ 0 h 4"/>
                <a:gd name="T8" fmla="*/ 0 w 2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">
                  <a:moveTo>
                    <a:pt x="0" y="2"/>
                  </a:moveTo>
                  <a:cubicBezTo>
                    <a:pt x="2" y="3"/>
                    <a:pt x="6" y="4"/>
                    <a:pt x="11" y="4"/>
                  </a:cubicBezTo>
                  <a:cubicBezTo>
                    <a:pt x="17" y="4"/>
                    <a:pt x="21" y="3"/>
                    <a:pt x="23" y="2"/>
                  </a:cubicBezTo>
                  <a:cubicBezTo>
                    <a:pt x="21" y="1"/>
                    <a:pt x="17" y="0"/>
                    <a:pt x="11" y="0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6"/>
            <p:cNvSpPr>
              <a:spLocks/>
            </p:cNvSpPr>
            <p:nvPr/>
          </p:nvSpPr>
          <p:spPr bwMode="auto">
            <a:xfrm>
              <a:off x="9564330" y="3141451"/>
              <a:ext cx="210203" cy="152061"/>
            </a:xfrm>
            <a:custGeom>
              <a:avLst/>
              <a:gdLst>
                <a:gd name="T0" fmla="*/ 0 w 35"/>
                <a:gd name="T1" fmla="*/ 11 h 25"/>
                <a:gd name="T2" fmla="*/ 1 w 35"/>
                <a:gd name="T3" fmla="*/ 12 h 25"/>
                <a:gd name="T4" fmla="*/ 4 w 35"/>
                <a:gd name="T5" fmla="*/ 14 h 25"/>
                <a:gd name="T6" fmla="*/ 10 w 35"/>
                <a:gd name="T7" fmla="*/ 25 h 25"/>
                <a:gd name="T8" fmla="*/ 22 w 35"/>
                <a:gd name="T9" fmla="*/ 22 h 25"/>
                <a:gd name="T10" fmla="*/ 33 w 35"/>
                <a:gd name="T11" fmla="*/ 19 h 25"/>
                <a:gd name="T12" fmla="*/ 33 w 35"/>
                <a:gd name="T13" fmla="*/ 7 h 25"/>
                <a:gd name="T14" fmla="*/ 35 w 35"/>
                <a:gd name="T15" fmla="*/ 3 h 25"/>
                <a:gd name="T16" fmla="*/ 35 w 35"/>
                <a:gd name="T17" fmla="*/ 2 h 25"/>
                <a:gd name="T18" fmla="*/ 35 w 35"/>
                <a:gd name="T19" fmla="*/ 2 h 25"/>
                <a:gd name="T20" fmla="*/ 35 w 35"/>
                <a:gd name="T21" fmla="*/ 2 h 25"/>
                <a:gd name="T22" fmla="*/ 17 w 35"/>
                <a:gd name="T23" fmla="*/ 2 h 25"/>
                <a:gd name="T24" fmla="*/ 0 w 35"/>
                <a:gd name="T25" fmla="*/ 11 h 25"/>
                <a:gd name="T26" fmla="*/ 0 w 35"/>
                <a:gd name="T27" fmla="*/ 11 h 25"/>
                <a:gd name="T28" fmla="*/ 0 w 35"/>
                <a:gd name="T2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25">
                  <a:moveTo>
                    <a:pt x="0" y="11"/>
                  </a:moveTo>
                  <a:cubicBezTo>
                    <a:pt x="0" y="11"/>
                    <a:pt x="1" y="12"/>
                    <a:pt x="1" y="12"/>
                  </a:cubicBezTo>
                  <a:cubicBezTo>
                    <a:pt x="2" y="13"/>
                    <a:pt x="3" y="13"/>
                    <a:pt x="4" y="14"/>
                  </a:cubicBezTo>
                  <a:cubicBezTo>
                    <a:pt x="8" y="19"/>
                    <a:pt x="10" y="25"/>
                    <a:pt x="10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2" y="13"/>
                    <a:pt x="33" y="7"/>
                  </a:cubicBezTo>
                  <a:cubicBezTo>
                    <a:pt x="34" y="6"/>
                    <a:pt x="34" y="5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0"/>
                    <a:pt x="26" y="0"/>
                    <a:pt x="17" y="2"/>
                  </a:cubicBezTo>
                  <a:cubicBezTo>
                    <a:pt x="7" y="5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7"/>
            <p:cNvSpPr>
              <a:spLocks/>
            </p:cNvSpPr>
            <p:nvPr/>
          </p:nvSpPr>
          <p:spPr bwMode="auto">
            <a:xfrm>
              <a:off x="9622472" y="3248788"/>
              <a:ext cx="143116" cy="49198"/>
            </a:xfrm>
            <a:custGeom>
              <a:avLst/>
              <a:gdLst>
                <a:gd name="T0" fmla="*/ 0 w 23"/>
                <a:gd name="T1" fmla="*/ 7 h 8"/>
                <a:gd name="T2" fmla="*/ 11 w 23"/>
                <a:gd name="T3" fmla="*/ 1 h 8"/>
                <a:gd name="T4" fmla="*/ 23 w 23"/>
                <a:gd name="T5" fmla="*/ 1 h 8"/>
                <a:gd name="T6" fmla="*/ 12 w 23"/>
                <a:gd name="T7" fmla="*/ 7 h 8"/>
                <a:gd name="T8" fmla="*/ 0 w 23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">
                  <a:moveTo>
                    <a:pt x="0" y="7"/>
                  </a:moveTo>
                  <a:cubicBezTo>
                    <a:pt x="0" y="5"/>
                    <a:pt x="5" y="3"/>
                    <a:pt x="11" y="1"/>
                  </a:cubicBezTo>
                  <a:cubicBezTo>
                    <a:pt x="17" y="0"/>
                    <a:pt x="22" y="0"/>
                    <a:pt x="23" y="1"/>
                  </a:cubicBezTo>
                  <a:cubicBezTo>
                    <a:pt x="23" y="3"/>
                    <a:pt x="19" y="5"/>
                    <a:pt x="12" y="7"/>
                  </a:cubicBezTo>
                  <a:cubicBezTo>
                    <a:pt x="6" y="8"/>
                    <a:pt x="1" y="8"/>
                    <a:pt x="0" y="7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8"/>
            <p:cNvSpPr>
              <a:spLocks/>
            </p:cNvSpPr>
            <p:nvPr/>
          </p:nvSpPr>
          <p:spPr bwMode="auto">
            <a:xfrm>
              <a:off x="9631417" y="3248788"/>
              <a:ext cx="125227" cy="44724"/>
            </a:xfrm>
            <a:custGeom>
              <a:avLst/>
              <a:gdLst>
                <a:gd name="T0" fmla="*/ 21 w 21"/>
                <a:gd name="T1" fmla="*/ 1 h 7"/>
                <a:gd name="T2" fmla="*/ 10 w 21"/>
                <a:gd name="T3" fmla="*/ 1 h 7"/>
                <a:gd name="T4" fmla="*/ 0 w 21"/>
                <a:gd name="T5" fmla="*/ 6 h 7"/>
                <a:gd name="T6" fmla="*/ 11 w 21"/>
                <a:gd name="T7" fmla="*/ 5 h 7"/>
                <a:gd name="T8" fmla="*/ 21 w 2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1" y="1"/>
                  </a:moveTo>
                  <a:cubicBezTo>
                    <a:pt x="20" y="0"/>
                    <a:pt x="15" y="0"/>
                    <a:pt x="10" y="1"/>
                  </a:cubicBezTo>
                  <a:cubicBezTo>
                    <a:pt x="5" y="3"/>
                    <a:pt x="1" y="4"/>
                    <a:pt x="0" y="6"/>
                  </a:cubicBezTo>
                  <a:cubicBezTo>
                    <a:pt x="1" y="7"/>
                    <a:pt x="6" y="7"/>
                    <a:pt x="11" y="5"/>
                  </a:cubicBezTo>
                  <a:cubicBezTo>
                    <a:pt x="16" y="4"/>
                    <a:pt x="20" y="2"/>
                    <a:pt x="21" y="1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9"/>
            <p:cNvSpPr>
              <a:spLocks/>
            </p:cNvSpPr>
            <p:nvPr/>
          </p:nvSpPr>
          <p:spPr bwMode="auto">
            <a:xfrm>
              <a:off x="9090257" y="2282754"/>
              <a:ext cx="259398" cy="259398"/>
            </a:xfrm>
            <a:custGeom>
              <a:avLst/>
              <a:gdLst>
                <a:gd name="T0" fmla="*/ 40 w 43"/>
                <a:gd name="T1" fmla="*/ 9 h 43"/>
                <a:gd name="T2" fmla="*/ 39 w 43"/>
                <a:gd name="T3" fmla="*/ 9 h 43"/>
                <a:gd name="T4" fmla="*/ 34 w 43"/>
                <a:gd name="T5" fmla="*/ 8 h 43"/>
                <a:gd name="T6" fmla="*/ 21 w 43"/>
                <a:gd name="T7" fmla="*/ 0 h 43"/>
                <a:gd name="T8" fmla="*/ 10 w 43"/>
                <a:gd name="T9" fmla="*/ 10 h 43"/>
                <a:gd name="T10" fmla="*/ 0 w 43"/>
                <a:gd name="T11" fmla="*/ 21 h 43"/>
                <a:gd name="T12" fmla="*/ 7 w 43"/>
                <a:gd name="T13" fmla="*/ 34 h 43"/>
                <a:gd name="T14" fmla="*/ 7 w 43"/>
                <a:gd name="T15" fmla="*/ 39 h 43"/>
                <a:gd name="T16" fmla="*/ 8 w 43"/>
                <a:gd name="T17" fmla="*/ 41 h 43"/>
                <a:gd name="T18" fmla="*/ 8 w 43"/>
                <a:gd name="T19" fmla="*/ 41 h 43"/>
                <a:gd name="T20" fmla="*/ 8 w 43"/>
                <a:gd name="T21" fmla="*/ 41 h 43"/>
                <a:gd name="T22" fmla="*/ 28 w 43"/>
                <a:gd name="T23" fmla="*/ 29 h 43"/>
                <a:gd name="T24" fmla="*/ 41 w 43"/>
                <a:gd name="T25" fmla="*/ 9 h 43"/>
                <a:gd name="T26" fmla="*/ 41 w 43"/>
                <a:gd name="T27" fmla="*/ 9 h 43"/>
                <a:gd name="T28" fmla="*/ 40 w 43"/>
                <a:gd name="T2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43">
                  <a:moveTo>
                    <a:pt x="40" y="9"/>
                  </a:moveTo>
                  <a:cubicBezTo>
                    <a:pt x="40" y="9"/>
                    <a:pt x="40" y="9"/>
                    <a:pt x="39" y="9"/>
                  </a:cubicBezTo>
                  <a:cubicBezTo>
                    <a:pt x="37" y="9"/>
                    <a:pt x="35" y="9"/>
                    <a:pt x="34" y="8"/>
                  </a:cubicBezTo>
                  <a:cubicBezTo>
                    <a:pt x="27" y="6"/>
                    <a:pt x="21" y="0"/>
                    <a:pt x="21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5" y="27"/>
                    <a:pt x="7" y="34"/>
                  </a:cubicBezTo>
                  <a:cubicBezTo>
                    <a:pt x="7" y="36"/>
                    <a:pt x="8" y="37"/>
                    <a:pt x="7" y="39"/>
                  </a:cubicBezTo>
                  <a:cubicBezTo>
                    <a:pt x="7" y="40"/>
                    <a:pt x="7" y="40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0" y="43"/>
                    <a:pt x="19" y="38"/>
                    <a:pt x="28" y="29"/>
                  </a:cubicBezTo>
                  <a:cubicBezTo>
                    <a:pt x="37" y="20"/>
                    <a:pt x="43" y="11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lnTo>
                    <a:pt x="40" y="9"/>
                  </a:lnTo>
                  <a:close/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0"/>
            <p:cNvSpPr>
              <a:spLocks/>
            </p:cNvSpPr>
            <p:nvPr/>
          </p:nvSpPr>
          <p:spPr bwMode="auto">
            <a:xfrm>
              <a:off x="9076842" y="2273809"/>
              <a:ext cx="147590" cy="143116"/>
            </a:xfrm>
            <a:custGeom>
              <a:avLst/>
              <a:gdLst>
                <a:gd name="T0" fmla="*/ 23 w 24"/>
                <a:gd name="T1" fmla="*/ 1 h 23"/>
                <a:gd name="T2" fmla="*/ 15 w 24"/>
                <a:gd name="T3" fmla="*/ 14 h 23"/>
                <a:gd name="T4" fmla="*/ 2 w 24"/>
                <a:gd name="T5" fmla="*/ 22 h 23"/>
                <a:gd name="T6" fmla="*/ 10 w 24"/>
                <a:gd name="T7" fmla="*/ 9 h 23"/>
                <a:gd name="T8" fmla="*/ 23 w 24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3" y="1"/>
                  </a:moveTo>
                  <a:cubicBezTo>
                    <a:pt x="24" y="3"/>
                    <a:pt x="21" y="8"/>
                    <a:pt x="15" y="14"/>
                  </a:cubicBezTo>
                  <a:cubicBezTo>
                    <a:pt x="9" y="20"/>
                    <a:pt x="3" y="23"/>
                    <a:pt x="2" y="22"/>
                  </a:cubicBezTo>
                  <a:cubicBezTo>
                    <a:pt x="0" y="20"/>
                    <a:pt x="4" y="14"/>
                    <a:pt x="10" y="9"/>
                  </a:cubicBezTo>
                  <a:cubicBezTo>
                    <a:pt x="16" y="3"/>
                    <a:pt x="21" y="0"/>
                    <a:pt x="23" y="1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1"/>
            <p:cNvSpPr>
              <a:spLocks/>
            </p:cNvSpPr>
            <p:nvPr/>
          </p:nvSpPr>
          <p:spPr bwMode="auto">
            <a:xfrm>
              <a:off x="9094731" y="2287228"/>
              <a:ext cx="120756" cy="120756"/>
            </a:xfrm>
            <a:custGeom>
              <a:avLst/>
              <a:gdLst>
                <a:gd name="T0" fmla="*/ 0 w 20"/>
                <a:gd name="T1" fmla="*/ 20 h 20"/>
                <a:gd name="T2" fmla="*/ 12 w 20"/>
                <a:gd name="T3" fmla="*/ 12 h 20"/>
                <a:gd name="T4" fmla="*/ 20 w 20"/>
                <a:gd name="T5" fmla="*/ 0 h 20"/>
                <a:gd name="T6" fmla="*/ 8 w 20"/>
                <a:gd name="T7" fmla="*/ 8 h 20"/>
                <a:gd name="T8" fmla="*/ 0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2" y="20"/>
                    <a:pt x="7" y="17"/>
                    <a:pt x="12" y="12"/>
                  </a:cubicBezTo>
                  <a:cubicBezTo>
                    <a:pt x="17" y="7"/>
                    <a:pt x="20" y="3"/>
                    <a:pt x="20" y="0"/>
                  </a:cubicBezTo>
                  <a:cubicBezTo>
                    <a:pt x="18" y="1"/>
                    <a:pt x="13" y="4"/>
                    <a:pt x="8" y="8"/>
                  </a:cubicBezTo>
                  <a:cubicBezTo>
                    <a:pt x="3" y="13"/>
                    <a:pt x="0" y="18"/>
                    <a:pt x="0" y="20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"/>
            <p:cNvSpPr>
              <a:spLocks/>
            </p:cNvSpPr>
            <p:nvPr/>
          </p:nvSpPr>
          <p:spPr bwMode="auto">
            <a:xfrm>
              <a:off x="9899759" y="2792605"/>
              <a:ext cx="223619" cy="268343"/>
            </a:xfrm>
            <a:custGeom>
              <a:avLst/>
              <a:gdLst>
                <a:gd name="T0" fmla="*/ 3 w 37"/>
                <a:gd name="T1" fmla="*/ 43 h 44"/>
                <a:gd name="T2" fmla="*/ 5 w 37"/>
                <a:gd name="T3" fmla="*/ 43 h 44"/>
                <a:gd name="T4" fmla="*/ 10 w 37"/>
                <a:gd name="T5" fmla="*/ 42 h 44"/>
                <a:gd name="T6" fmla="*/ 25 w 37"/>
                <a:gd name="T7" fmla="*/ 44 h 44"/>
                <a:gd name="T8" fmla="*/ 31 w 37"/>
                <a:gd name="T9" fmla="*/ 31 h 44"/>
                <a:gd name="T10" fmla="*/ 37 w 37"/>
                <a:gd name="T11" fmla="*/ 17 h 44"/>
                <a:gd name="T12" fmla="*/ 25 w 37"/>
                <a:gd name="T13" fmla="*/ 8 h 44"/>
                <a:gd name="T14" fmla="*/ 23 w 37"/>
                <a:gd name="T15" fmla="*/ 3 h 44"/>
                <a:gd name="T16" fmla="*/ 22 w 37"/>
                <a:gd name="T17" fmla="*/ 2 h 44"/>
                <a:gd name="T18" fmla="*/ 22 w 37"/>
                <a:gd name="T19" fmla="*/ 2 h 44"/>
                <a:gd name="T20" fmla="*/ 22 w 37"/>
                <a:gd name="T21" fmla="*/ 2 h 44"/>
                <a:gd name="T22" fmla="*/ 7 w 37"/>
                <a:gd name="T23" fmla="*/ 20 h 44"/>
                <a:gd name="T24" fmla="*/ 3 w 37"/>
                <a:gd name="T25" fmla="*/ 43 h 44"/>
                <a:gd name="T26" fmla="*/ 3 w 37"/>
                <a:gd name="T27" fmla="*/ 43 h 44"/>
                <a:gd name="T28" fmla="*/ 3 w 37"/>
                <a:gd name="T2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44">
                  <a:moveTo>
                    <a:pt x="3" y="43"/>
                  </a:moveTo>
                  <a:cubicBezTo>
                    <a:pt x="4" y="43"/>
                    <a:pt x="4" y="43"/>
                    <a:pt x="5" y="43"/>
                  </a:cubicBezTo>
                  <a:cubicBezTo>
                    <a:pt x="6" y="42"/>
                    <a:pt x="8" y="42"/>
                    <a:pt x="10" y="42"/>
                  </a:cubicBezTo>
                  <a:cubicBezTo>
                    <a:pt x="17" y="41"/>
                    <a:pt x="25" y="44"/>
                    <a:pt x="25" y="4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0" y="13"/>
                    <a:pt x="25" y="8"/>
                  </a:cubicBezTo>
                  <a:cubicBezTo>
                    <a:pt x="24" y="6"/>
                    <a:pt x="23" y="5"/>
                    <a:pt x="23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0"/>
                    <a:pt x="12" y="9"/>
                    <a:pt x="7" y="20"/>
                  </a:cubicBezTo>
                  <a:cubicBezTo>
                    <a:pt x="2" y="32"/>
                    <a:pt x="0" y="42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3"/>
            <p:cNvSpPr>
              <a:spLocks/>
            </p:cNvSpPr>
            <p:nvPr/>
          </p:nvSpPr>
          <p:spPr bwMode="auto">
            <a:xfrm>
              <a:off x="10038402" y="2890998"/>
              <a:ext cx="89448" cy="174424"/>
            </a:xfrm>
            <a:custGeom>
              <a:avLst/>
              <a:gdLst>
                <a:gd name="T0" fmla="*/ 2 w 15"/>
                <a:gd name="T1" fmla="*/ 28 h 29"/>
                <a:gd name="T2" fmla="*/ 4 w 15"/>
                <a:gd name="T3" fmla="*/ 13 h 29"/>
                <a:gd name="T4" fmla="*/ 14 w 15"/>
                <a:gd name="T5" fmla="*/ 1 h 29"/>
                <a:gd name="T6" fmla="*/ 11 w 15"/>
                <a:gd name="T7" fmla="*/ 16 h 29"/>
                <a:gd name="T8" fmla="*/ 2 w 15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9">
                  <a:moveTo>
                    <a:pt x="2" y="28"/>
                  </a:moveTo>
                  <a:cubicBezTo>
                    <a:pt x="0" y="27"/>
                    <a:pt x="1" y="20"/>
                    <a:pt x="4" y="13"/>
                  </a:cubicBezTo>
                  <a:cubicBezTo>
                    <a:pt x="8" y="6"/>
                    <a:pt x="12" y="0"/>
                    <a:pt x="14" y="1"/>
                  </a:cubicBezTo>
                  <a:cubicBezTo>
                    <a:pt x="15" y="2"/>
                    <a:pt x="14" y="9"/>
                    <a:pt x="11" y="16"/>
                  </a:cubicBezTo>
                  <a:cubicBezTo>
                    <a:pt x="8" y="23"/>
                    <a:pt x="4" y="29"/>
                    <a:pt x="2" y="28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4"/>
            <p:cNvSpPr>
              <a:spLocks/>
            </p:cNvSpPr>
            <p:nvPr/>
          </p:nvSpPr>
          <p:spPr bwMode="auto">
            <a:xfrm>
              <a:off x="10038402" y="2895472"/>
              <a:ext cx="76032" cy="156535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12 h 26"/>
                <a:gd name="T4" fmla="*/ 1 w 13"/>
                <a:gd name="T5" fmla="*/ 26 h 26"/>
                <a:gd name="T6" fmla="*/ 9 w 13"/>
                <a:gd name="T7" fmla="*/ 14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0" y="1"/>
                    <a:pt x="7" y="6"/>
                    <a:pt x="4" y="12"/>
                  </a:cubicBezTo>
                  <a:cubicBezTo>
                    <a:pt x="2" y="18"/>
                    <a:pt x="0" y="24"/>
                    <a:pt x="1" y="26"/>
                  </a:cubicBezTo>
                  <a:cubicBezTo>
                    <a:pt x="3" y="25"/>
                    <a:pt x="7" y="20"/>
                    <a:pt x="9" y="14"/>
                  </a:cubicBezTo>
                  <a:cubicBezTo>
                    <a:pt x="12" y="8"/>
                    <a:pt x="13" y="3"/>
                    <a:pt x="13" y="0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65"/>
            <p:cNvSpPr>
              <a:spLocks noChangeArrowheads="1"/>
            </p:cNvSpPr>
            <p:nvPr/>
          </p:nvSpPr>
          <p:spPr bwMode="auto">
            <a:xfrm>
              <a:off x="9211013" y="2645018"/>
              <a:ext cx="205729" cy="210203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66"/>
            <p:cNvSpPr>
              <a:spLocks noChangeArrowheads="1"/>
            </p:cNvSpPr>
            <p:nvPr/>
          </p:nvSpPr>
          <p:spPr bwMode="auto">
            <a:xfrm>
              <a:off x="9653777" y="2908887"/>
              <a:ext cx="223619" cy="223619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7"/>
            <p:cNvSpPr>
              <a:spLocks/>
            </p:cNvSpPr>
            <p:nvPr/>
          </p:nvSpPr>
          <p:spPr bwMode="auto">
            <a:xfrm>
              <a:off x="9707446" y="2466123"/>
              <a:ext cx="169950" cy="161006"/>
            </a:xfrm>
            <a:custGeom>
              <a:avLst/>
              <a:gdLst>
                <a:gd name="T0" fmla="*/ 28 w 28"/>
                <a:gd name="T1" fmla="*/ 14 h 27"/>
                <a:gd name="T2" fmla="*/ 14 w 28"/>
                <a:gd name="T3" fmla="*/ 27 h 27"/>
                <a:gd name="T4" fmla="*/ 0 w 28"/>
                <a:gd name="T5" fmla="*/ 14 h 27"/>
                <a:gd name="T6" fmla="*/ 14 w 28"/>
                <a:gd name="T7" fmla="*/ 0 h 27"/>
                <a:gd name="T8" fmla="*/ 28 w 28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68"/>
            <p:cNvSpPr>
              <a:spLocks noChangeArrowheads="1"/>
            </p:cNvSpPr>
            <p:nvPr/>
          </p:nvSpPr>
          <p:spPr bwMode="auto">
            <a:xfrm>
              <a:off x="9398853" y="2340897"/>
              <a:ext cx="134171" cy="134171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69"/>
            <p:cNvSpPr>
              <a:spLocks noChangeArrowheads="1"/>
            </p:cNvSpPr>
            <p:nvPr/>
          </p:nvSpPr>
          <p:spPr bwMode="auto">
            <a:xfrm>
              <a:off x="9832672" y="2707632"/>
              <a:ext cx="89448" cy="84977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70"/>
            <p:cNvSpPr>
              <a:spLocks noChangeArrowheads="1"/>
            </p:cNvSpPr>
            <p:nvPr/>
          </p:nvSpPr>
          <p:spPr bwMode="auto">
            <a:xfrm>
              <a:off x="9506190" y="2627129"/>
              <a:ext cx="165479" cy="161006"/>
            </a:xfrm>
            <a:prstGeom prst="ellipse">
              <a:avLst/>
            </a:pr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1"/>
            <p:cNvSpPr>
              <a:spLocks/>
            </p:cNvSpPr>
            <p:nvPr/>
          </p:nvSpPr>
          <p:spPr bwMode="auto">
            <a:xfrm>
              <a:off x="9448048" y="3011753"/>
              <a:ext cx="89448" cy="84977"/>
            </a:xfrm>
            <a:custGeom>
              <a:avLst/>
              <a:gdLst>
                <a:gd name="T0" fmla="*/ 15 w 15"/>
                <a:gd name="T1" fmla="*/ 7 h 14"/>
                <a:gd name="T2" fmla="*/ 7 w 15"/>
                <a:gd name="T3" fmla="*/ 14 h 14"/>
                <a:gd name="T4" fmla="*/ 0 w 15"/>
                <a:gd name="T5" fmla="*/ 7 h 14"/>
                <a:gd name="T6" fmla="*/ 8 w 15"/>
                <a:gd name="T7" fmla="*/ 0 h 14"/>
                <a:gd name="T8" fmla="*/ 15 w 15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5" y="7"/>
                  </a:moveTo>
                  <a:cubicBezTo>
                    <a:pt x="15" y="11"/>
                    <a:pt x="11" y="14"/>
                    <a:pt x="7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" y="0"/>
                    <a:pt x="15" y="3"/>
                    <a:pt x="15" y="7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2"/>
            <p:cNvSpPr>
              <a:spLocks/>
            </p:cNvSpPr>
            <p:nvPr/>
          </p:nvSpPr>
          <p:spPr bwMode="auto">
            <a:xfrm>
              <a:off x="9032118" y="2846274"/>
              <a:ext cx="201258" cy="232564"/>
            </a:xfrm>
            <a:custGeom>
              <a:avLst/>
              <a:gdLst>
                <a:gd name="T0" fmla="*/ 11 w 33"/>
                <a:gd name="T1" fmla="*/ 2 h 38"/>
                <a:gd name="T2" fmla="*/ 10 w 33"/>
                <a:gd name="T3" fmla="*/ 3 h 38"/>
                <a:gd name="T4" fmla="*/ 9 w 33"/>
                <a:gd name="T5" fmla="*/ 7 h 38"/>
                <a:gd name="T6" fmla="*/ 0 w 33"/>
                <a:gd name="T7" fmla="*/ 17 h 38"/>
                <a:gd name="T8" fmla="*/ 6 w 33"/>
                <a:gd name="T9" fmla="*/ 27 h 38"/>
                <a:gd name="T10" fmla="*/ 13 w 33"/>
                <a:gd name="T11" fmla="*/ 38 h 38"/>
                <a:gd name="T12" fmla="*/ 25 w 33"/>
                <a:gd name="T13" fmla="*/ 34 h 38"/>
                <a:gd name="T14" fmla="*/ 30 w 33"/>
                <a:gd name="T15" fmla="*/ 35 h 38"/>
                <a:gd name="T16" fmla="*/ 31 w 33"/>
                <a:gd name="T17" fmla="*/ 35 h 38"/>
                <a:gd name="T18" fmla="*/ 31 w 33"/>
                <a:gd name="T19" fmla="*/ 35 h 38"/>
                <a:gd name="T20" fmla="*/ 31 w 33"/>
                <a:gd name="T21" fmla="*/ 35 h 38"/>
                <a:gd name="T22" fmla="*/ 25 w 33"/>
                <a:gd name="T23" fmla="*/ 16 h 38"/>
                <a:gd name="T24" fmla="*/ 11 w 33"/>
                <a:gd name="T25" fmla="*/ 2 h 38"/>
                <a:gd name="T26" fmla="*/ 11 w 33"/>
                <a:gd name="T27" fmla="*/ 2 h 38"/>
                <a:gd name="T28" fmla="*/ 11 w 33"/>
                <a:gd name="T2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8">
                  <a:moveTo>
                    <a:pt x="11" y="2"/>
                  </a:moveTo>
                  <a:cubicBezTo>
                    <a:pt x="11" y="2"/>
                    <a:pt x="10" y="2"/>
                    <a:pt x="10" y="3"/>
                  </a:cubicBezTo>
                  <a:cubicBezTo>
                    <a:pt x="10" y="4"/>
                    <a:pt x="10" y="6"/>
                    <a:pt x="9" y="7"/>
                  </a:cubicBezTo>
                  <a:cubicBezTo>
                    <a:pt x="5" y="13"/>
                    <a:pt x="0" y="17"/>
                    <a:pt x="0" y="1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9" y="35"/>
                    <a:pt x="25" y="34"/>
                  </a:cubicBezTo>
                  <a:cubicBezTo>
                    <a:pt x="27" y="34"/>
                    <a:pt x="28" y="35"/>
                    <a:pt x="30" y="35"/>
                  </a:cubicBezTo>
                  <a:cubicBezTo>
                    <a:pt x="30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4"/>
                    <a:pt x="31" y="25"/>
                    <a:pt x="25" y="16"/>
                  </a:cubicBezTo>
                  <a:cubicBezTo>
                    <a:pt x="20" y="7"/>
                    <a:pt x="13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3"/>
            <p:cNvSpPr>
              <a:spLocks/>
            </p:cNvSpPr>
            <p:nvPr/>
          </p:nvSpPr>
          <p:spPr bwMode="auto">
            <a:xfrm>
              <a:off x="9023173" y="2944666"/>
              <a:ext cx="93921" cy="138645"/>
            </a:xfrm>
            <a:custGeom>
              <a:avLst/>
              <a:gdLst>
                <a:gd name="T0" fmla="*/ 2 w 16"/>
                <a:gd name="T1" fmla="*/ 1 h 23"/>
                <a:gd name="T2" fmla="*/ 11 w 16"/>
                <a:gd name="T3" fmla="*/ 10 h 23"/>
                <a:gd name="T4" fmla="*/ 15 w 16"/>
                <a:gd name="T5" fmla="*/ 22 h 23"/>
                <a:gd name="T6" fmla="*/ 6 w 16"/>
                <a:gd name="T7" fmla="*/ 13 h 23"/>
                <a:gd name="T8" fmla="*/ 2 w 16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2" y="1"/>
                  </a:moveTo>
                  <a:cubicBezTo>
                    <a:pt x="3" y="0"/>
                    <a:pt x="7" y="4"/>
                    <a:pt x="11" y="10"/>
                  </a:cubicBezTo>
                  <a:cubicBezTo>
                    <a:pt x="15" y="16"/>
                    <a:pt x="16" y="21"/>
                    <a:pt x="15" y="22"/>
                  </a:cubicBezTo>
                  <a:cubicBezTo>
                    <a:pt x="13" y="23"/>
                    <a:pt x="9" y="19"/>
                    <a:pt x="6" y="13"/>
                  </a:cubicBezTo>
                  <a:cubicBezTo>
                    <a:pt x="2" y="7"/>
                    <a:pt x="0" y="1"/>
                    <a:pt x="2" y="1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4"/>
            <p:cNvSpPr>
              <a:spLocks/>
            </p:cNvSpPr>
            <p:nvPr/>
          </p:nvSpPr>
          <p:spPr bwMode="auto">
            <a:xfrm>
              <a:off x="9041063" y="2949140"/>
              <a:ext cx="76032" cy="125227"/>
            </a:xfrm>
            <a:custGeom>
              <a:avLst/>
              <a:gdLst>
                <a:gd name="T0" fmla="*/ 12 w 13"/>
                <a:gd name="T1" fmla="*/ 20 h 20"/>
                <a:gd name="T2" fmla="*/ 8 w 13"/>
                <a:gd name="T3" fmla="*/ 9 h 20"/>
                <a:gd name="T4" fmla="*/ 0 w 13"/>
                <a:gd name="T5" fmla="*/ 0 h 20"/>
                <a:gd name="T6" fmla="*/ 4 w 13"/>
                <a:gd name="T7" fmla="*/ 11 h 20"/>
                <a:gd name="T8" fmla="*/ 12 w 13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2" y="20"/>
                  </a:moveTo>
                  <a:cubicBezTo>
                    <a:pt x="13" y="18"/>
                    <a:pt x="11" y="14"/>
                    <a:pt x="8" y="9"/>
                  </a:cubicBezTo>
                  <a:cubicBezTo>
                    <a:pt x="5" y="4"/>
                    <a:pt x="2" y="0"/>
                    <a:pt x="0" y="0"/>
                  </a:cubicBezTo>
                  <a:cubicBezTo>
                    <a:pt x="0" y="1"/>
                    <a:pt x="1" y="6"/>
                    <a:pt x="4" y="11"/>
                  </a:cubicBezTo>
                  <a:cubicBezTo>
                    <a:pt x="7" y="16"/>
                    <a:pt x="10" y="20"/>
                    <a:pt x="12" y="20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5"/>
            <p:cNvSpPr>
              <a:spLocks/>
            </p:cNvSpPr>
            <p:nvPr/>
          </p:nvSpPr>
          <p:spPr bwMode="auto">
            <a:xfrm>
              <a:off x="9756643" y="2255920"/>
              <a:ext cx="205729" cy="210203"/>
            </a:xfrm>
            <a:custGeom>
              <a:avLst/>
              <a:gdLst>
                <a:gd name="T0" fmla="*/ 29 w 34"/>
                <a:gd name="T1" fmla="*/ 32 h 34"/>
                <a:gd name="T2" fmla="*/ 29 w 34"/>
                <a:gd name="T3" fmla="*/ 31 h 34"/>
                <a:gd name="T4" fmla="*/ 29 w 34"/>
                <a:gd name="T5" fmla="*/ 26 h 34"/>
                <a:gd name="T6" fmla="*/ 34 w 34"/>
                <a:gd name="T7" fmla="*/ 16 h 34"/>
                <a:gd name="T8" fmla="*/ 26 w 34"/>
                <a:gd name="T9" fmla="*/ 8 h 34"/>
                <a:gd name="T10" fmla="*/ 17 w 34"/>
                <a:gd name="T11" fmla="*/ 0 h 34"/>
                <a:gd name="T12" fmla="*/ 7 w 34"/>
                <a:gd name="T13" fmla="*/ 7 h 34"/>
                <a:gd name="T14" fmla="*/ 3 w 34"/>
                <a:gd name="T15" fmla="*/ 8 h 34"/>
                <a:gd name="T16" fmla="*/ 1 w 34"/>
                <a:gd name="T17" fmla="*/ 8 h 34"/>
                <a:gd name="T18" fmla="*/ 1 w 34"/>
                <a:gd name="T19" fmla="*/ 8 h 34"/>
                <a:gd name="T20" fmla="*/ 1 w 34"/>
                <a:gd name="T21" fmla="*/ 8 h 34"/>
                <a:gd name="T22" fmla="*/ 12 w 34"/>
                <a:gd name="T23" fmla="*/ 24 h 34"/>
                <a:gd name="T24" fmla="*/ 29 w 34"/>
                <a:gd name="T25" fmla="*/ 32 h 34"/>
                <a:gd name="T26" fmla="*/ 29 w 34"/>
                <a:gd name="T27" fmla="*/ 32 h 34"/>
                <a:gd name="T28" fmla="*/ 29 w 34"/>
                <a:gd name="T2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34">
                  <a:moveTo>
                    <a:pt x="29" y="32"/>
                  </a:moveTo>
                  <a:cubicBezTo>
                    <a:pt x="29" y="32"/>
                    <a:pt x="29" y="31"/>
                    <a:pt x="29" y="31"/>
                  </a:cubicBezTo>
                  <a:cubicBezTo>
                    <a:pt x="29" y="29"/>
                    <a:pt x="29" y="28"/>
                    <a:pt x="29" y="26"/>
                  </a:cubicBezTo>
                  <a:cubicBezTo>
                    <a:pt x="31" y="21"/>
                    <a:pt x="34" y="16"/>
                    <a:pt x="34" y="1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2" y="5"/>
                    <a:pt x="7" y="7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5" y="17"/>
                    <a:pt x="12" y="24"/>
                  </a:cubicBezTo>
                  <a:cubicBezTo>
                    <a:pt x="20" y="30"/>
                    <a:pt x="27" y="34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6"/>
            <p:cNvSpPr>
              <a:spLocks/>
            </p:cNvSpPr>
            <p:nvPr/>
          </p:nvSpPr>
          <p:spPr bwMode="auto">
            <a:xfrm>
              <a:off x="9855036" y="2251449"/>
              <a:ext cx="116282" cy="107337"/>
            </a:xfrm>
            <a:custGeom>
              <a:avLst/>
              <a:gdLst>
                <a:gd name="T0" fmla="*/ 18 w 19"/>
                <a:gd name="T1" fmla="*/ 17 h 18"/>
                <a:gd name="T2" fmla="*/ 8 w 19"/>
                <a:gd name="T3" fmla="*/ 11 h 18"/>
                <a:gd name="T4" fmla="*/ 1 w 19"/>
                <a:gd name="T5" fmla="*/ 1 h 18"/>
                <a:gd name="T6" fmla="*/ 11 w 19"/>
                <a:gd name="T7" fmla="*/ 7 h 18"/>
                <a:gd name="T8" fmla="*/ 18 w 19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8" y="17"/>
                  </a:moveTo>
                  <a:cubicBezTo>
                    <a:pt x="17" y="18"/>
                    <a:pt x="13" y="15"/>
                    <a:pt x="8" y="11"/>
                  </a:cubicBezTo>
                  <a:cubicBezTo>
                    <a:pt x="3" y="7"/>
                    <a:pt x="0" y="3"/>
                    <a:pt x="1" y="1"/>
                  </a:cubicBezTo>
                  <a:cubicBezTo>
                    <a:pt x="2" y="0"/>
                    <a:pt x="7" y="3"/>
                    <a:pt x="11" y="7"/>
                  </a:cubicBezTo>
                  <a:cubicBezTo>
                    <a:pt x="16" y="11"/>
                    <a:pt x="19" y="15"/>
                    <a:pt x="18" y="17"/>
                  </a:cubicBezTo>
                  <a:close/>
                </a:path>
              </a:pathLst>
            </a:custGeom>
            <a:solidFill>
              <a:srgbClr val="8E7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7"/>
            <p:cNvSpPr>
              <a:spLocks/>
            </p:cNvSpPr>
            <p:nvPr/>
          </p:nvSpPr>
          <p:spPr bwMode="auto">
            <a:xfrm>
              <a:off x="9859507" y="2264865"/>
              <a:ext cx="102866" cy="89448"/>
            </a:xfrm>
            <a:custGeom>
              <a:avLst/>
              <a:gdLst>
                <a:gd name="T0" fmla="*/ 0 w 17"/>
                <a:gd name="T1" fmla="*/ 0 h 15"/>
                <a:gd name="T2" fmla="*/ 7 w 17"/>
                <a:gd name="T3" fmla="*/ 9 h 15"/>
                <a:gd name="T4" fmla="*/ 17 w 17"/>
                <a:gd name="T5" fmla="*/ 15 h 15"/>
                <a:gd name="T6" fmla="*/ 9 w 17"/>
                <a:gd name="T7" fmla="*/ 6 h 15"/>
                <a:gd name="T8" fmla="*/ 0 w 1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0" y="0"/>
                  </a:moveTo>
                  <a:cubicBezTo>
                    <a:pt x="0" y="2"/>
                    <a:pt x="3" y="6"/>
                    <a:pt x="7" y="9"/>
                  </a:cubicBezTo>
                  <a:cubicBezTo>
                    <a:pt x="11" y="13"/>
                    <a:pt x="15" y="15"/>
                    <a:pt x="17" y="15"/>
                  </a:cubicBezTo>
                  <a:cubicBezTo>
                    <a:pt x="16" y="13"/>
                    <a:pt x="13" y="9"/>
                    <a:pt x="9" y="6"/>
                  </a:cubicBezTo>
                  <a:cubicBezTo>
                    <a:pt x="5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F6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8"/>
            <p:cNvSpPr>
              <a:spLocks/>
            </p:cNvSpPr>
            <p:nvPr/>
          </p:nvSpPr>
          <p:spPr bwMode="auto">
            <a:xfrm>
              <a:off x="9752170" y="2282754"/>
              <a:ext cx="40253" cy="22363"/>
            </a:xfrm>
            <a:custGeom>
              <a:avLst/>
              <a:gdLst>
                <a:gd name="T0" fmla="*/ 0 w 7"/>
                <a:gd name="T1" fmla="*/ 0 h 4"/>
                <a:gd name="T2" fmla="*/ 5 w 7"/>
                <a:gd name="T3" fmla="*/ 4 h 4"/>
                <a:gd name="T4" fmla="*/ 7 w 7"/>
                <a:gd name="T5" fmla="*/ 3 h 4"/>
                <a:gd name="T6" fmla="*/ 0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2" y="1"/>
                    <a:pt x="3" y="2"/>
                    <a:pt x="5" y="4"/>
                  </a:cubicBezTo>
                  <a:cubicBezTo>
                    <a:pt x="6" y="4"/>
                    <a:pt x="6" y="4"/>
                    <a:pt x="7" y="3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9"/>
            <p:cNvSpPr>
              <a:spLocks noEditPoints="1"/>
            </p:cNvSpPr>
            <p:nvPr/>
          </p:nvSpPr>
          <p:spPr bwMode="auto">
            <a:xfrm>
              <a:off x="9488301" y="2756826"/>
              <a:ext cx="563520" cy="460657"/>
            </a:xfrm>
            <a:custGeom>
              <a:avLst/>
              <a:gdLst>
                <a:gd name="T0" fmla="*/ 12 w 92"/>
                <a:gd name="T1" fmla="*/ 76 h 76"/>
                <a:gd name="T2" fmla="*/ 3 w 92"/>
                <a:gd name="T3" fmla="*/ 76 h 76"/>
                <a:gd name="T4" fmla="*/ 3 w 92"/>
                <a:gd name="T5" fmla="*/ 76 h 76"/>
                <a:gd name="T6" fmla="*/ 3 w 92"/>
                <a:gd name="T7" fmla="*/ 76 h 76"/>
                <a:gd name="T8" fmla="*/ 3 w 92"/>
                <a:gd name="T9" fmla="*/ 76 h 76"/>
                <a:gd name="T10" fmla="*/ 3 w 92"/>
                <a:gd name="T11" fmla="*/ 76 h 76"/>
                <a:gd name="T12" fmla="*/ 3 w 92"/>
                <a:gd name="T13" fmla="*/ 76 h 76"/>
                <a:gd name="T14" fmla="*/ 2 w 92"/>
                <a:gd name="T15" fmla="*/ 76 h 76"/>
                <a:gd name="T16" fmla="*/ 2 w 92"/>
                <a:gd name="T17" fmla="*/ 75 h 76"/>
                <a:gd name="T18" fmla="*/ 2 w 92"/>
                <a:gd name="T19" fmla="*/ 75 h 76"/>
                <a:gd name="T20" fmla="*/ 2 w 92"/>
                <a:gd name="T21" fmla="*/ 75 h 76"/>
                <a:gd name="T22" fmla="*/ 2 w 92"/>
                <a:gd name="T23" fmla="*/ 75 h 76"/>
                <a:gd name="T24" fmla="*/ 2 w 92"/>
                <a:gd name="T25" fmla="*/ 75 h 76"/>
                <a:gd name="T26" fmla="*/ 1 w 92"/>
                <a:gd name="T27" fmla="*/ 75 h 76"/>
                <a:gd name="T28" fmla="*/ 1 w 92"/>
                <a:gd name="T29" fmla="*/ 75 h 76"/>
                <a:gd name="T30" fmla="*/ 1 w 92"/>
                <a:gd name="T31" fmla="*/ 75 h 76"/>
                <a:gd name="T32" fmla="*/ 1 w 92"/>
                <a:gd name="T33" fmla="*/ 75 h 76"/>
                <a:gd name="T34" fmla="*/ 1 w 92"/>
                <a:gd name="T35" fmla="*/ 75 h 76"/>
                <a:gd name="T36" fmla="*/ 1 w 92"/>
                <a:gd name="T37" fmla="*/ 75 h 76"/>
                <a:gd name="T38" fmla="*/ 0 w 92"/>
                <a:gd name="T39" fmla="*/ 75 h 76"/>
                <a:gd name="T40" fmla="*/ 0 w 92"/>
                <a:gd name="T41" fmla="*/ 75 h 76"/>
                <a:gd name="T42" fmla="*/ 0 w 92"/>
                <a:gd name="T43" fmla="*/ 75 h 76"/>
                <a:gd name="T44" fmla="*/ 0 w 92"/>
                <a:gd name="T45" fmla="*/ 75 h 76"/>
                <a:gd name="T46" fmla="*/ 0 w 92"/>
                <a:gd name="T47" fmla="*/ 75 h 76"/>
                <a:gd name="T48" fmla="*/ 72 w 92"/>
                <a:gd name="T49" fmla="*/ 49 h 76"/>
                <a:gd name="T50" fmla="*/ 46 w 92"/>
                <a:gd name="T51" fmla="*/ 69 h 76"/>
                <a:gd name="T52" fmla="*/ 91 w 92"/>
                <a:gd name="T53" fmla="*/ 12 h 76"/>
                <a:gd name="T54" fmla="*/ 92 w 92"/>
                <a:gd name="T55" fmla="*/ 4 h 76"/>
                <a:gd name="T56" fmla="*/ 92 w 92"/>
                <a:gd name="T57" fmla="*/ 4 h 76"/>
                <a:gd name="T58" fmla="*/ 92 w 92"/>
                <a:gd name="T59" fmla="*/ 4 h 76"/>
                <a:gd name="T60" fmla="*/ 92 w 92"/>
                <a:gd name="T61" fmla="*/ 4 h 76"/>
                <a:gd name="T62" fmla="*/ 92 w 92"/>
                <a:gd name="T63" fmla="*/ 4 h 76"/>
                <a:gd name="T64" fmla="*/ 92 w 92"/>
                <a:gd name="T65" fmla="*/ 3 h 76"/>
                <a:gd name="T66" fmla="*/ 92 w 92"/>
                <a:gd name="T67" fmla="*/ 3 h 76"/>
                <a:gd name="T68" fmla="*/ 92 w 92"/>
                <a:gd name="T69" fmla="*/ 3 h 76"/>
                <a:gd name="T70" fmla="*/ 92 w 92"/>
                <a:gd name="T71" fmla="*/ 3 h 76"/>
                <a:gd name="T72" fmla="*/ 92 w 92"/>
                <a:gd name="T73" fmla="*/ 3 h 76"/>
                <a:gd name="T74" fmla="*/ 92 w 92"/>
                <a:gd name="T75" fmla="*/ 2 h 76"/>
                <a:gd name="T76" fmla="*/ 92 w 92"/>
                <a:gd name="T77" fmla="*/ 2 h 76"/>
                <a:gd name="T78" fmla="*/ 92 w 92"/>
                <a:gd name="T79" fmla="*/ 2 h 76"/>
                <a:gd name="T80" fmla="*/ 92 w 92"/>
                <a:gd name="T81" fmla="*/ 2 h 76"/>
                <a:gd name="T82" fmla="*/ 92 w 92"/>
                <a:gd name="T83" fmla="*/ 1 h 76"/>
                <a:gd name="T84" fmla="*/ 92 w 92"/>
                <a:gd name="T85" fmla="*/ 1 h 76"/>
                <a:gd name="T86" fmla="*/ 92 w 92"/>
                <a:gd name="T87" fmla="*/ 1 h 76"/>
                <a:gd name="T88" fmla="*/ 92 w 92"/>
                <a:gd name="T89" fmla="*/ 1 h 76"/>
                <a:gd name="T90" fmla="*/ 92 w 92"/>
                <a:gd name="T91" fmla="*/ 0 h 76"/>
                <a:gd name="T92" fmla="*/ 92 w 92"/>
                <a:gd name="T93" fmla="*/ 0 h 76"/>
                <a:gd name="T94" fmla="*/ 92 w 92"/>
                <a:gd name="T9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2" h="76">
                  <a:moveTo>
                    <a:pt x="15" y="76"/>
                  </a:moveTo>
                  <a:cubicBezTo>
                    <a:pt x="14" y="76"/>
                    <a:pt x="13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5" y="76"/>
                    <a:pt x="15" y="76"/>
                    <a:pt x="15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2" y="76"/>
                  </a:move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1" y="75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moveTo>
                    <a:pt x="72" y="49"/>
                  </a:moveTo>
                  <a:cubicBezTo>
                    <a:pt x="72" y="49"/>
                    <a:pt x="72" y="49"/>
                    <a:pt x="72" y="49"/>
                  </a:cubicBezTo>
                  <a:cubicBezTo>
                    <a:pt x="65" y="57"/>
                    <a:pt x="56" y="64"/>
                    <a:pt x="46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6" y="64"/>
                    <a:pt x="65" y="57"/>
                    <a:pt x="72" y="49"/>
                  </a:cubicBezTo>
                  <a:moveTo>
                    <a:pt x="92" y="5"/>
                  </a:moveTo>
                  <a:cubicBezTo>
                    <a:pt x="92" y="7"/>
                    <a:pt x="91" y="9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9"/>
                    <a:pt x="92" y="7"/>
                    <a:pt x="92" y="5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5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3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92" y="2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moveTo>
                    <a:pt x="92" y="2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moveTo>
                    <a:pt x="92" y="2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moveTo>
                    <a:pt x="92" y="2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moveTo>
                    <a:pt x="92" y="1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1"/>
                  </a:cubicBezTo>
                  <a:moveTo>
                    <a:pt x="92" y="1"/>
                  </a:moveTo>
                  <a:cubicBezTo>
                    <a:pt x="92" y="1"/>
                    <a:pt x="92" y="1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moveTo>
                    <a:pt x="92" y="1"/>
                  </a:moveTo>
                  <a:cubicBezTo>
                    <a:pt x="92" y="1"/>
                    <a:pt x="92" y="1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moveTo>
                    <a:pt x="92" y="1"/>
                  </a:moveTo>
                  <a:cubicBezTo>
                    <a:pt x="92" y="1"/>
                    <a:pt x="92" y="1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CC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0"/>
            <p:cNvSpPr>
              <a:spLocks/>
            </p:cNvSpPr>
            <p:nvPr/>
          </p:nvSpPr>
          <p:spPr bwMode="auto">
            <a:xfrm>
              <a:off x="9202068" y="2416926"/>
              <a:ext cx="854226" cy="800557"/>
            </a:xfrm>
            <a:custGeom>
              <a:avLst/>
              <a:gdLst>
                <a:gd name="T0" fmla="*/ 120 w 140"/>
                <a:gd name="T1" fmla="*/ 5 h 132"/>
                <a:gd name="T2" fmla="*/ 120 w 140"/>
                <a:gd name="T3" fmla="*/ 6 h 132"/>
                <a:gd name="T4" fmla="*/ 124 w 140"/>
                <a:gd name="T5" fmla="*/ 50 h 132"/>
                <a:gd name="T6" fmla="*/ 92 w 140"/>
                <a:gd name="T7" fmla="*/ 118 h 132"/>
                <a:gd name="T8" fmla="*/ 48 w 140"/>
                <a:gd name="T9" fmla="*/ 118 h 132"/>
                <a:gd name="T10" fmla="*/ 3 w 140"/>
                <a:gd name="T11" fmla="*/ 106 h 132"/>
                <a:gd name="T12" fmla="*/ 2 w 140"/>
                <a:gd name="T13" fmla="*/ 106 h 132"/>
                <a:gd name="T14" fmla="*/ 47 w 140"/>
                <a:gd name="T15" fmla="*/ 131 h 132"/>
                <a:gd name="T16" fmla="*/ 47 w 140"/>
                <a:gd name="T17" fmla="*/ 131 h 132"/>
                <a:gd name="T18" fmla="*/ 47 w 140"/>
                <a:gd name="T19" fmla="*/ 131 h 132"/>
                <a:gd name="T20" fmla="*/ 47 w 140"/>
                <a:gd name="T21" fmla="*/ 131 h 132"/>
                <a:gd name="T22" fmla="*/ 48 w 140"/>
                <a:gd name="T23" fmla="*/ 131 h 132"/>
                <a:gd name="T24" fmla="*/ 48 w 140"/>
                <a:gd name="T25" fmla="*/ 131 h 132"/>
                <a:gd name="T26" fmla="*/ 48 w 140"/>
                <a:gd name="T27" fmla="*/ 131 h 132"/>
                <a:gd name="T28" fmla="*/ 48 w 140"/>
                <a:gd name="T29" fmla="*/ 131 h 132"/>
                <a:gd name="T30" fmla="*/ 49 w 140"/>
                <a:gd name="T31" fmla="*/ 131 h 132"/>
                <a:gd name="T32" fmla="*/ 49 w 140"/>
                <a:gd name="T33" fmla="*/ 131 h 132"/>
                <a:gd name="T34" fmla="*/ 49 w 140"/>
                <a:gd name="T35" fmla="*/ 131 h 132"/>
                <a:gd name="T36" fmla="*/ 49 w 140"/>
                <a:gd name="T37" fmla="*/ 132 h 132"/>
                <a:gd name="T38" fmla="*/ 50 w 140"/>
                <a:gd name="T39" fmla="*/ 132 h 132"/>
                <a:gd name="T40" fmla="*/ 50 w 140"/>
                <a:gd name="T41" fmla="*/ 132 h 132"/>
                <a:gd name="T42" fmla="*/ 50 w 140"/>
                <a:gd name="T43" fmla="*/ 132 h 132"/>
                <a:gd name="T44" fmla="*/ 50 w 140"/>
                <a:gd name="T45" fmla="*/ 132 h 132"/>
                <a:gd name="T46" fmla="*/ 62 w 140"/>
                <a:gd name="T47" fmla="*/ 132 h 132"/>
                <a:gd name="T48" fmla="*/ 59 w 140"/>
                <a:gd name="T49" fmla="*/ 130 h 132"/>
                <a:gd name="T50" fmla="*/ 88 w 140"/>
                <a:gd name="T51" fmla="*/ 119 h 132"/>
                <a:gd name="T52" fmla="*/ 94 w 140"/>
                <a:gd name="T53" fmla="*/ 121 h 132"/>
                <a:gd name="T54" fmla="*/ 119 w 140"/>
                <a:gd name="T55" fmla="*/ 105 h 132"/>
                <a:gd name="T56" fmla="*/ 117 w 140"/>
                <a:gd name="T57" fmla="*/ 105 h 132"/>
                <a:gd name="T58" fmla="*/ 121 w 140"/>
                <a:gd name="T59" fmla="*/ 82 h 132"/>
                <a:gd name="T60" fmla="*/ 136 w 140"/>
                <a:gd name="T61" fmla="*/ 64 h 132"/>
                <a:gd name="T62" fmla="*/ 138 w 140"/>
                <a:gd name="T63" fmla="*/ 68 h 132"/>
                <a:gd name="T64" fmla="*/ 139 w 140"/>
                <a:gd name="T65" fmla="*/ 61 h 132"/>
                <a:gd name="T66" fmla="*/ 139 w 140"/>
                <a:gd name="T67" fmla="*/ 60 h 132"/>
                <a:gd name="T68" fmla="*/ 139 w 140"/>
                <a:gd name="T69" fmla="*/ 60 h 132"/>
                <a:gd name="T70" fmla="*/ 139 w 140"/>
                <a:gd name="T71" fmla="*/ 60 h 132"/>
                <a:gd name="T72" fmla="*/ 139 w 140"/>
                <a:gd name="T73" fmla="*/ 59 h 132"/>
                <a:gd name="T74" fmla="*/ 139 w 140"/>
                <a:gd name="T75" fmla="*/ 59 h 132"/>
                <a:gd name="T76" fmla="*/ 139 w 140"/>
                <a:gd name="T77" fmla="*/ 59 h 132"/>
                <a:gd name="T78" fmla="*/ 139 w 140"/>
                <a:gd name="T79" fmla="*/ 58 h 132"/>
                <a:gd name="T80" fmla="*/ 139 w 140"/>
                <a:gd name="T81" fmla="*/ 58 h 132"/>
                <a:gd name="T82" fmla="*/ 139 w 140"/>
                <a:gd name="T83" fmla="*/ 58 h 132"/>
                <a:gd name="T84" fmla="*/ 139 w 140"/>
                <a:gd name="T85" fmla="*/ 57 h 132"/>
                <a:gd name="T86" fmla="*/ 139 w 140"/>
                <a:gd name="T87" fmla="*/ 57 h 132"/>
                <a:gd name="T88" fmla="*/ 139 w 140"/>
                <a:gd name="T89" fmla="*/ 56 h 132"/>
                <a:gd name="T90" fmla="*/ 139 w 140"/>
                <a:gd name="T91" fmla="*/ 56 h 132"/>
                <a:gd name="T92" fmla="*/ 120 w 140"/>
                <a:gd name="T9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0" h="132"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"/>
                    <a:pt x="120" y="3"/>
                    <a:pt x="120" y="5"/>
                  </a:cubicBezTo>
                  <a:cubicBezTo>
                    <a:pt x="120" y="5"/>
                    <a:pt x="120" y="6"/>
                    <a:pt x="120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6"/>
                    <a:pt x="119" y="6"/>
                    <a:pt x="118" y="6"/>
                  </a:cubicBezTo>
                  <a:cubicBezTo>
                    <a:pt x="118" y="6"/>
                    <a:pt x="116" y="6"/>
                    <a:pt x="115" y="5"/>
                  </a:cubicBezTo>
                  <a:cubicBezTo>
                    <a:pt x="122" y="19"/>
                    <a:pt x="125" y="34"/>
                    <a:pt x="124" y="50"/>
                  </a:cubicBezTo>
                  <a:cubicBezTo>
                    <a:pt x="122" y="65"/>
                    <a:pt x="116" y="78"/>
                    <a:pt x="107" y="89"/>
                  </a:cubicBezTo>
                  <a:cubicBezTo>
                    <a:pt x="109" y="92"/>
                    <a:pt x="111" y="96"/>
                    <a:pt x="111" y="100"/>
                  </a:cubicBezTo>
                  <a:cubicBezTo>
                    <a:pt x="111" y="110"/>
                    <a:pt x="102" y="118"/>
                    <a:pt x="92" y="118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87" y="118"/>
                    <a:pt x="82" y="116"/>
                    <a:pt x="78" y="112"/>
                  </a:cubicBezTo>
                  <a:cubicBezTo>
                    <a:pt x="69" y="116"/>
                    <a:pt x="59" y="118"/>
                    <a:pt x="48" y="118"/>
                  </a:cubicBezTo>
                  <a:cubicBezTo>
                    <a:pt x="45" y="118"/>
                    <a:pt x="43" y="118"/>
                    <a:pt x="40" y="117"/>
                  </a:cubicBezTo>
                  <a:cubicBezTo>
                    <a:pt x="26" y="116"/>
                    <a:pt x="14" y="111"/>
                    <a:pt x="4" y="104"/>
                  </a:cubicBezTo>
                  <a:cubicBezTo>
                    <a:pt x="4" y="105"/>
                    <a:pt x="4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6"/>
                    <a:pt x="0" y="106"/>
                  </a:cubicBezTo>
                  <a:cubicBezTo>
                    <a:pt x="12" y="119"/>
                    <a:pt x="28" y="128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2"/>
                    <a:pt x="49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9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1" y="132"/>
                    <a:pt x="51" y="132"/>
                  </a:cubicBezTo>
                  <a:cubicBezTo>
                    <a:pt x="53" y="132"/>
                    <a:pt x="56" y="132"/>
                    <a:pt x="59" y="132"/>
                  </a:cubicBezTo>
                  <a:cubicBezTo>
                    <a:pt x="60" y="132"/>
                    <a:pt x="61" y="132"/>
                    <a:pt x="62" y="132"/>
                  </a:cubicBezTo>
                  <a:cubicBezTo>
                    <a:pt x="61" y="132"/>
                    <a:pt x="61" y="131"/>
                    <a:pt x="60" y="131"/>
                  </a:cubicBezTo>
                  <a:cubicBezTo>
                    <a:pt x="60" y="131"/>
                    <a:pt x="59" y="130"/>
                    <a:pt x="59" y="130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27"/>
                    <a:pt x="66" y="124"/>
                    <a:pt x="76" y="121"/>
                  </a:cubicBezTo>
                  <a:cubicBezTo>
                    <a:pt x="80" y="120"/>
                    <a:pt x="85" y="119"/>
                    <a:pt x="88" y="119"/>
                  </a:cubicBezTo>
                  <a:cubicBezTo>
                    <a:pt x="92" y="119"/>
                    <a:pt x="94" y="120"/>
                    <a:pt x="94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3"/>
                    <a:pt x="93" y="124"/>
                    <a:pt x="93" y="125"/>
                  </a:cubicBezTo>
                  <a:cubicBezTo>
                    <a:pt x="103" y="120"/>
                    <a:pt x="112" y="113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8" y="105"/>
                    <a:pt x="118" y="105"/>
                  </a:cubicBezTo>
                  <a:cubicBezTo>
                    <a:pt x="118" y="105"/>
                    <a:pt x="117" y="105"/>
                    <a:pt x="117" y="105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14" y="104"/>
                    <a:pt x="116" y="94"/>
                    <a:pt x="121" y="82"/>
                  </a:cubicBezTo>
                  <a:cubicBezTo>
                    <a:pt x="126" y="71"/>
                    <a:pt x="132" y="64"/>
                    <a:pt x="135" y="64"/>
                  </a:cubicBezTo>
                  <a:cubicBezTo>
                    <a:pt x="135" y="64"/>
                    <a:pt x="135" y="64"/>
                    <a:pt x="136" y="6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4"/>
                    <a:pt x="136" y="64"/>
                    <a:pt x="137" y="65"/>
                  </a:cubicBezTo>
                  <a:cubicBezTo>
                    <a:pt x="137" y="66"/>
                    <a:pt x="137" y="67"/>
                    <a:pt x="138" y="68"/>
                  </a:cubicBezTo>
                  <a:cubicBezTo>
                    <a:pt x="138" y="65"/>
                    <a:pt x="139" y="63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39" y="58"/>
                    <a:pt x="139" y="58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7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0" y="35"/>
                    <a:pt x="133" y="15"/>
                    <a:pt x="120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81"/>
            <p:cNvSpPr>
              <a:spLocks/>
            </p:cNvSpPr>
            <p:nvPr/>
          </p:nvSpPr>
          <p:spPr bwMode="auto">
            <a:xfrm>
              <a:off x="9564330" y="3141451"/>
              <a:ext cx="210203" cy="76032"/>
            </a:xfrm>
            <a:custGeom>
              <a:avLst/>
              <a:gdLst>
                <a:gd name="T0" fmla="*/ 29 w 35"/>
                <a:gd name="T1" fmla="*/ 0 h 13"/>
                <a:gd name="T2" fmla="*/ 17 w 35"/>
                <a:gd name="T3" fmla="*/ 2 h 13"/>
                <a:gd name="T4" fmla="*/ 0 w 35"/>
                <a:gd name="T5" fmla="*/ 11 h 13"/>
                <a:gd name="T6" fmla="*/ 0 w 35"/>
                <a:gd name="T7" fmla="*/ 11 h 13"/>
                <a:gd name="T8" fmla="*/ 0 w 35"/>
                <a:gd name="T9" fmla="*/ 11 h 13"/>
                <a:gd name="T10" fmla="*/ 1 w 35"/>
                <a:gd name="T11" fmla="*/ 12 h 13"/>
                <a:gd name="T12" fmla="*/ 3 w 35"/>
                <a:gd name="T13" fmla="*/ 13 h 13"/>
                <a:gd name="T14" fmla="*/ 3 w 35"/>
                <a:gd name="T15" fmla="*/ 13 h 13"/>
                <a:gd name="T16" fmla="*/ 34 w 35"/>
                <a:gd name="T17" fmla="*/ 6 h 13"/>
                <a:gd name="T18" fmla="*/ 34 w 35"/>
                <a:gd name="T19" fmla="*/ 6 h 13"/>
                <a:gd name="T20" fmla="*/ 35 w 35"/>
                <a:gd name="T21" fmla="*/ 3 h 13"/>
                <a:gd name="T22" fmla="*/ 35 w 35"/>
                <a:gd name="T23" fmla="*/ 2 h 13"/>
                <a:gd name="T24" fmla="*/ 35 w 35"/>
                <a:gd name="T25" fmla="*/ 2 h 13"/>
                <a:gd name="T26" fmla="*/ 35 w 35"/>
                <a:gd name="T27" fmla="*/ 2 h 13"/>
                <a:gd name="T28" fmla="*/ 29 w 35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13">
                  <a:moveTo>
                    <a:pt x="29" y="0"/>
                  </a:moveTo>
                  <a:cubicBezTo>
                    <a:pt x="26" y="0"/>
                    <a:pt x="21" y="1"/>
                    <a:pt x="17" y="2"/>
                  </a:cubicBezTo>
                  <a:cubicBezTo>
                    <a:pt x="7" y="5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4" y="13"/>
                    <a:pt x="24" y="10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5"/>
                    <a:pt x="34" y="4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1"/>
                    <a:pt x="33" y="0"/>
                    <a:pt x="29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2"/>
            <p:cNvSpPr>
              <a:spLocks/>
            </p:cNvSpPr>
            <p:nvPr/>
          </p:nvSpPr>
          <p:spPr bwMode="auto">
            <a:xfrm>
              <a:off x="9899759" y="2806024"/>
              <a:ext cx="143116" cy="245982"/>
            </a:xfrm>
            <a:custGeom>
              <a:avLst/>
              <a:gdLst>
                <a:gd name="T0" fmla="*/ 21 w 24"/>
                <a:gd name="T1" fmla="*/ 0 h 41"/>
                <a:gd name="T2" fmla="*/ 7 w 24"/>
                <a:gd name="T3" fmla="*/ 18 h 41"/>
                <a:gd name="T4" fmla="*/ 3 w 24"/>
                <a:gd name="T5" fmla="*/ 41 h 41"/>
                <a:gd name="T6" fmla="*/ 3 w 24"/>
                <a:gd name="T7" fmla="*/ 41 h 41"/>
                <a:gd name="T8" fmla="*/ 3 w 24"/>
                <a:gd name="T9" fmla="*/ 41 h 41"/>
                <a:gd name="T10" fmla="*/ 4 w 24"/>
                <a:gd name="T11" fmla="*/ 41 h 41"/>
                <a:gd name="T12" fmla="*/ 5 w 24"/>
                <a:gd name="T13" fmla="*/ 41 h 41"/>
                <a:gd name="T14" fmla="*/ 5 w 24"/>
                <a:gd name="T15" fmla="*/ 41 h 41"/>
                <a:gd name="T16" fmla="*/ 5 w 24"/>
                <a:gd name="T17" fmla="*/ 41 h 41"/>
                <a:gd name="T18" fmla="*/ 24 w 24"/>
                <a:gd name="T19" fmla="*/ 4 h 41"/>
                <a:gd name="T20" fmla="*/ 24 w 24"/>
                <a:gd name="T21" fmla="*/ 4 h 41"/>
                <a:gd name="T22" fmla="*/ 23 w 24"/>
                <a:gd name="T23" fmla="*/ 1 h 41"/>
                <a:gd name="T24" fmla="*/ 22 w 24"/>
                <a:gd name="T25" fmla="*/ 0 h 41"/>
                <a:gd name="T26" fmla="*/ 22 w 24"/>
                <a:gd name="T27" fmla="*/ 0 h 41"/>
                <a:gd name="T28" fmla="*/ 22 w 24"/>
                <a:gd name="T29" fmla="*/ 0 h 41"/>
                <a:gd name="T30" fmla="*/ 21 w 24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41">
                  <a:moveTo>
                    <a:pt x="21" y="0"/>
                  </a:moveTo>
                  <a:cubicBezTo>
                    <a:pt x="18" y="0"/>
                    <a:pt x="12" y="7"/>
                    <a:pt x="7" y="18"/>
                  </a:cubicBezTo>
                  <a:cubicBezTo>
                    <a:pt x="2" y="30"/>
                    <a:pt x="0" y="40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4" y="30"/>
                    <a:pt x="21" y="18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3"/>
                    <a:pt x="23" y="2"/>
                    <a:pt x="23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3"/>
            <p:cNvSpPr>
              <a:spLocks/>
            </p:cNvSpPr>
            <p:nvPr/>
          </p:nvSpPr>
          <p:spPr bwMode="auto">
            <a:xfrm>
              <a:off x="9680611" y="2958085"/>
              <a:ext cx="196785" cy="174424"/>
            </a:xfrm>
            <a:custGeom>
              <a:avLst/>
              <a:gdLst>
                <a:gd name="T0" fmla="*/ 29 w 33"/>
                <a:gd name="T1" fmla="*/ 0 h 29"/>
                <a:gd name="T2" fmla="*/ 0 w 33"/>
                <a:gd name="T3" fmla="*/ 23 h 29"/>
                <a:gd name="T4" fmla="*/ 14 w 33"/>
                <a:gd name="T5" fmla="*/ 29 h 29"/>
                <a:gd name="T6" fmla="*/ 14 w 33"/>
                <a:gd name="T7" fmla="*/ 29 h 29"/>
                <a:gd name="T8" fmla="*/ 33 w 33"/>
                <a:gd name="T9" fmla="*/ 11 h 29"/>
                <a:gd name="T10" fmla="*/ 29 w 3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29" y="0"/>
                  </a:moveTo>
                  <a:cubicBezTo>
                    <a:pt x="22" y="10"/>
                    <a:pt x="12" y="18"/>
                    <a:pt x="0" y="23"/>
                  </a:cubicBezTo>
                  <a:cubicBezTo>
                    <a:pt x="4" y="27"/>
                    <a:pt x="9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29"/>
                    <a:pt x="33" y="21"/>
                    <a:pt x="33" y="11"/>
                  </a:cubicBezTo>
                  <a:cubicBezTo>
                    <a:pt x="33" y="7"/>
                    <a:pt x="31" y="3"/>
                    <a:pt x="29" y="0"/>
                  </a:cubicBezTo>
                </a:path>
              </a:pathLst>
            </a:custGeom>
            <a:solidFill>
              <a:srgbClr val="725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4"/>
            <p:cNvSpPr>
              <a:spLocks/>
            </p:cNvSpPr>
            <p:nvPr/>
          </p:nvSpPr>
          <p:spPr bwMode="auto">
            <a:xfrm>
              <a:off x="9130510" y="2949140"/>
              <a:ext cx="98392" cy="111811"/>
            </a:xfrm>
            <a:custGeom>
              <a:avLst/>
              <a:gdLst>
                <a:gd name="T0" fmla="*/ 0 w 16"/>
                <a:gd name="T1" fmla="*/ 0 h 18"/>
                <a:gd name="T2" fmla="*/ 12 w 16"/>
                <a:gd name="T3" fmla="*/ 18 h 18"/>
                <a:gd name="T4" fmla="*/ 14 w 16"/>
                <a:gd name="T5" fmla="*/ 18 h 18"/>
                <a:gd name="T6" fmla="*/ 14 w 16"/>
                <a:gd name="T7" fmla="*/ 18 h 18"/>
                <a:gd name="T8" fmla="*/ 15 w 16"/>
                <a:gd name="T9" fmla="*/ 18 h 18"/>
                <a:gd name="T10" fmla="*/ 15 w 16"/>
                <a:gd name="T11" fmla="*/ 18 h 18"/>
                <a:gd name="T12" fmla="*/ 15 w 16"/>
                <a:gd name="T13" fmla="*/ 18 h 18"/>
                <a:gd name="T14" fmla="*/ 16 w 16"/>
                <a:gd name="T15" fmla="*/ 16 h 18"/>
                <a:gd name="T16" fmla="*/ 0 w 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0" y="0"/>
                  </a:moveTo>
                  <a:cubicBezTo>
                    <a:pt x="3" y="6"/>
                    <a:pt x="7" y="12"/>
                    <a:pt x="12" y="18"/>
                  </a:cubicBezTo>
                  <a:cubicBezTo>
                    <a:pt x="12" y="18"/>
                    <a:pt x="13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6"/>
                  </a:cubicBezTo>
                  <a:cubicBezTo>
                    <a:pt x="10" y="11"/>
                    <a:pt x="4" y="6"/>
                    <a:pt x="0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5"/>
            <p:cNvSpPr>
              <a:spLocks/>
            </p:cNvSpPr>
            <p:nvPr/>
          </p:nvSpPr>
          <p:spPr bwMode="auto">
            <a:xfrm>
              <a:off x="9783478" y="2300644"/>
              <a:ext cx="152061" cy="152061"/>
            </a:xfrm>
            <a:custGeom>
              <a:avLst/>
              <a:gdLst>
                <a:gd name="T0" fmla="*/ 2 w 25"/>
                <a:gd name="T1" fmla="*/ 0 h 25"/>
                <a:gd name="T2" fmla="*/ 0 w 25"/>
                <a:gd name="T3" fmla="*/ 1 h 25"/>
                <a:gd name="T4" fmla="*/ 20 w 25"/>
                <a:gd name="T5" fmla="*/ 24 h 25"/>
                <a:gd name="T6" fmla="*/ 23 w 25"/>
                <a:gd name="T7" fmla="*/ 25 h 25"/>
                <a:gd name="T8" fmla="*/ 25 w 25"/>
                <a:gd name="T9" fmla="*/ 25 h 25"/>
                <a:gd name="T10" fmla="*/ 25 w 25"/>
                <a:gd name="T11" fmla="*/ 25 h 25"/>
                <a:gd name="T12" fmla="*/ 25 w 25"/>
                <a:gd name="T13" fmla="*/ 25 h 25"/>
                <a:gd name="T14" fmla="*/ 25 w 25"/>
                <a:gd name="T15" fmla="*/ 24 h 25"/>
                <a:gd name="T16" fmla="*/ 25 w 25"/>
                <a:gd name="T17" fmla="*/ 19 h 25"/>
                <a:gd name="T18" fmla="*/ 25 w 25"/>
                <a:gd name="T19" fmla="*/ 19 h 25"/>
                <a:gd name="T20" fmla="*/ 2 w 25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5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8" y="7"/>
                    <a:pt x="15" y="15"/>
                    <a:pt x="20" y="24"/>
                  </a:cubicBezTo>
                  <a:cubicBezTo>
                    <a:pt x="21" y="25"/>
                    <a:pt x="23" y="25"/>
                    <a:pt x="23" y="25"/>
                  </a:cubicBezTo>
                  <a:cubicBezTo>
                    <a:pt x="24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4"/>
                  </a:cubicBezTo>
                  <a:cubicBezTo>
                    <a:pt x="25" y="22"/>
                    <a:pt x="25" y="21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9" y="12"/>
                    <a:pt x="11" y="5"/>
                    <a:pt x="2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6721" y="159685"/>
            <a:ext cx="3227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</a:rPr>
              <a:t>TIMELINE</a:t>
            </a:r>
          </a:p>
          <a:p>
            <a:r>
              <a:rPr lang="en-US" sz="6000" b="1" dirty="0" smtClean="0">
                <a:solidFill>
                  <a:schemeClr val="accent1"/>
                </a:solidFill>
                <a:latin typeface="+mj-lt"/>
              </a:rPr>
              <a:t>ROCKET</a:t>
            </a:r>
          </a:p>
          <a:p>
            <a:r>
              <a:rPr lang="en-US" sz="6000" b="1" dirty="0" smtClean="0">
                <a:solidFill>
                  <a:schemeClr val="accent1"/>
                </a:solidFill>
                <a:latin typeface="+mj-lt"/>
              </a:rPr>
              <a:t>SUCESS</a:t>
            </a:r>
            <a:endParaRPr lang="en-US" sz="6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574835" y="57096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74835" y="945644"/>
            <a:ext cx="4285965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</a:t>
            </a:r>
          </a:p>
        </p:txBody>
      </p:sp>
      <p:sp>
        <p:nvSpPr>
          <p:cNvPr id="156" name="Oval 45"/>
          <p:cNvSpPr>
            <a:spLocks noChangeArrowheads="1"/>
          </p:cNvSpPr>
          <p:nvPr/>
        </p:nvSpPr>
        <p:spPr bwMode="auto">
          <a:xfrm>
            <a:off x="485399" y="6330774"/>
            <a:ext cx="93921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193521" y="391833"/>
            <a:ext cx="1702847" cy="2214471"/>
            <a:chOff x="-17462" y="2860676"/>
            <a:chExt cx="2800351" cy="3641724"/>
          </a:xfrm>
        </p:grpSpPr>
        <p:sp>
          <p:nvSpPr>
            <p:cNvPr id="7" name="Freeform 36"/>
            <p:cNvSpPr>
              <a:spLocks/>
            </p:cNvSpPr>
            <p:nvPr/>
          </p:nvSpPr>
          <p:spPr bwMode="auto">
            <a:xfrm>
              <a:off x="2122290" y="3260366"/>
              <a:ext cx="268343" cy="254927"/>
            </a:xfrm>
            <a:custGeom>
              <a:avLst/>
              <a:gdLst>
                <a:gd name="T0" fmla="*/ 43 w 44"/>
                <a:gd name="T1" fmla="*/ 17 h 42"/>
                <a:gd name="T2" fmla="*/ 42 w 44"/>
                <a:gd name="T3" fmla="*/ 15 h 42"/>
                <a:gd name="T4" fmla="*/ 29 w 44"/>
                <a:gd name="T5" fmla="*/ 13 h 42"/>
                <a:gd name="T6" fmla="*/ 28 w 44"/>
                <a:gd name="T7" fmla="*/ 12 h 42"/>
                <a:gd name="T8" fmla="*/ 23 w 44"/>
                <a:gd name="T9" fmla="*/ 1 h 42"/>
                <a:gd name="T10" fmla="*/ 20 w 44"/>
                <a:gd name="T11" fmla="*/ 1 h 42"/>
                <a:gd name="T12" fmla="*/ 15 w 44"/>
                <a:gd name="T13" fmla="*/ 12 h 42"/>
                <a:gd name="T14" fmla="*/ 14 w 44"/>
                <a:gd name="T15" fmla="*/ 13 h 42"/>
                <a:gd name="T16" fmla="*/ 1 w 44"/>
                <a:gd name="T17" fmla="*/ 15 h 42"/>
                <a:gd name="T18" fmla="*/ 0 w 44"/>
                <a:gd name="T19" fmla="*/ 17 h 42"/>
                <a:gd name="T20" fmla="*/ 9 w 44"/>
                <a:gd name="T21" fmla="*/ 26 h 42"/>
                <a:gd name="T22" fmla="*/ 10 w 44"/>
                <a:gd name="T23" fmla="*/ 27 h 42"/>
                <a:gd name="T24" fmla="*/ 8 w 44"/>
                <a:gd name="T25" fmla="*/ 40 h 42"/>
                <a:gd name="T26" fmla="*/ 10 w 44"/>
                <a:gd name="T27" fmla="*/ 41 h 42"/>
                <a:gd name="T28" fmla="*/ 21 w 44"/>
                <a:gd name="T29" fmla="*/ 35 h 42"/>
                <a:gd name="T30" fmla="*/ 22 w 44"/>
                <a:gd name="T31" fmla="*/ 35 h 42"/>
                <a:gd name="T32" fmla="*/ 33 w 44"/>
                <a:gd name="T33" fmla="*/ 41 h 42"/>
                <a:gd name="T34" fmla="*/ 35 w 44"/>
                <a:gd name="T35" fmla="*/ 40 h 42"/>
                <a:gd name="T36" fmla="*/ 33 w 44"/>
                <a:gd name="T37" fmla="*/ 27 h 42"/>
                <a:gd name="T38" fmla="*/ 34 w 44"/>
                <a:gd name="T39" fmla="*/ 26 h 42"/>
                <a:gd name="T40" fmla="*/ 43 w 44"/>
                <a:gd name="T41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2">
                  <a:moveTo>
                    <a:pt x="43" y="17"/>
                  </a:moveTo>
                  <a:cubicBezTo>
                    <a:pt x="44" y="16"/>
                    <a:pt x="43" y="15"/>
                    <a:pt x="42" y="15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2"/>
                    <a:pt x="28" y="1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3"/>
                    <a:pt x="1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0" y="27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1"/>
                    <a:pt x="9" y="42"/>
                    <a:pt x="10" y="41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2"/>
                    <a:pt x="36" y="41"/>
                    <a:pt x="35" y="40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6"/>
                    <a:pt x="34" y="2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40"/>
            <p:cNvSpPr>
              <a:spLocks noChangeArrowheads="1"/>
            </p:cNvSpPr>
            <p:nvPr/>
          </p:nvSpPr>
          <p:spPr bwMode="auto">
            <a:xfrm>
              <a:off x="758216" y="4063277"/>
              <a:ext cx="93921" cy="894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562101" y="2860676"/>
              <a:ext cx="1220788" cy="1020762"/>
            </a:xfrm>
            <a:custGeom>
              <a:avLst/>
              <a:gdLst>
                <a:gd name="T0" fmla="*/ 0 w 379"/>
                <a:gd name="T1" fmla="*/ 64 h 317"/>
                <a:gd name="T2" fmla="*/ 202 w 379"/>
                <a:gd name="T3" fmla="*/ 44 h 317"/>
                <a:gd name="T4" fmla="*/ 379 w 379"/>
                <a:gd name="T5" fmla="*/ 52 h 317"/>
                <a:gd name="T6" fmla="*/ 379 w 379"/>
                <a:gd name="T7" fmla="*/ 270 h 317"/>
                <a:gd name="T8" fmla="*/ 165 w 379"/>
                <a:gd name="T9" fmla="*/ 270 h 317"/>
                <a:gd name="T10" fmla="*/ 5 w 379"/>
                <a:gd name="T11" fmla="*/ 277 h 317"/>
                <a:gd name="T12" fmla="*/ 0 w 379"/>
                <a:gd name="T13" fmla="*/ 6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317">
                  <a:moveTo>
                    <a:pt x="0" y="64"/>
                  </a:moveTo>
                  <a:cubicBezTo>
                    <a:pt x="0" y="64"/>
                    <a:pt x="165" y="0"/>
                    <a:pt x="202" y="44"/>
                  </a:cubicBezTo>
                  <a:cubicBezTo>
                    <a:pt x="240" y="88"/>
                    <a:pt x="379" y="52"/>
                    <a:pt x="379" y="52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9" y="270"/>
                    <a:pt x="164" y="317"/>
                    <a:pt x="165" y="270"/>
                  </a:cubicBezTo>
                  <a:cubicBezTo>
                    <a:pt x="166" y="231"/>
                    <a:pt x="5" y="277"/>
                    <a:pt x="5" y="277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636713" y="3025775"/>
              <a:ext cx="1071563" cy="696912"/>
            </a:xfrm>
            <a:custGeom>
              <a:avLst/>
              <a:gdLst>
                <a:gd name="T0" fmla="*/ 197 w 333"/>
                <a:gd name="T1" fmla="*/ 217 h 217"/>
                <a:gd name="T2" fmla="*/ 164 w 333"/>
                <a:gd name="T3" fmla="*/ 214 h 217"/>
                <a:gd name="T4" fmla="*/ 155 w 333"/>
                <a:gd name="T5" fmla="*/ 195 h 217"/>
                <a:gd name="T6" fmla="*/ 109 w 333"/>
                <a:gd name="T7" fmla="*/ 181 h 217"/>
                <a:gd name="T8" fmla="*/ 4 w 333"/>
                <a:gd name="T9" fmla="*/ 197 h 217"/>
                <a:gd name="T10" fmla="*/ 0 w 333"/>
                <a:gd name="T11" fmla="*/ 29 h 217"/>
                <a:gd name="T12" fmla="*/ 131 w 333"/>
                <a:gd name="T13" fmla="*/ 0 h 217"/>
                <a:gd name="T14" fmla="*/ 162 w 333"/>
                <a:gd name="T15" fmla="*/ 7 h 217"/>
                <a:gd name="T16" fmla="*/ 253 w 333"/>
                <a:gd name="T17" fmla="*/ 37 h 217"/>
                <a:gd name="T18" fmla="*/ 333 w 333"/>
                <a:gd name="T19" fmla="*/ 29 h 217"/>
                <a:gd name="T20" fmla="*/ 333 w 333"/>
                <a:gd name="T21" fmla="*/ 200 h 217"/>
                <a:gd name="T22" fmla="*/ 197 w 333"/>
                <a:gd name="T2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3" h="217">
                  <a:moveTo>
                    <a:pt x="197" y="217"/>
                  </a:moveTo>
                  <a:cubicBezTo>
                    <a:pt x="178" y="217"/>
                    <a:pt x="168" y="215"/>
                    <a:pt x="164" y="214"/>
                  </a:cubicBezTo>
                  <a:cubicBezTo>
                    <a:pt x="164" y="207"/>
                    <a:pt x="160" y="200"/>
                    <a:pt x="155" y="195"/>
                  </a:cubicBezTo>
                  <a:cubicBezTo>
                    <a:pt x="146" y="185"/>
                    <a:pt x="131" y="181"/>
                    <a:pt x="109" y="181"/>
                  </a:cubicBezTo>
                  <a:cubicBezTo>
                    <a:pt x="77" y="181"/>
                    <a:pt x="32" y="190"/>
                    <a:pt x="4" y="19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7" y="19"/>
                    <a:pt x="87" y="0"/>
                    <a:pt x="131" y="0"/>
                  </a:cubicBezTo>
                  <a:cubicBezTo>
                    <a:pt x="154" y="0"/>
                    <a:pt x="161" y="6"/>
                    <a:pt x="162" y="7"/>
                  </a:cubicBezTo>
                  <a:cubicBezTo>
                    <a:pt x="179" y="28"/>
                    <a:pt x="209" y="37"/>
                    <a:pt x="253" y="37"/>
                  </a:cubicBezTo>
                  <a:cubicBezTo>
                    <a:pt x="281" y="38"/>
                    <a:pt x="310" y="33"/>
                    <a:pt x="333" y="29"/>
                  </a:cubicBezTo>
                  <a:cubicBezTo>
                    <a:pt x="333" y="200"/>
                    <a:pt x="333" y="200"/>
                    <a:pt x="333" y="200"/>
                  </a:cubicBezTo>
                  <a:cubicBezTo>
                    <a:pt x="303" y="206"/>
                    <a:pt x="241" y="217"/>
                    <a:pt x="197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470026" y="4108450"/>
              <a:ext cx="169863" cy="222250"/>
            </a:xfrm>
            <a:custGeom>
              <a:avLst/>
              <a:gdLst>
                <a:gd name="T0" fmla="*/ 0 w 53"/>
                <a:gd name="T1" fmla="*/ 38 h 69"/>
                <a:gd name="T2" fmla="*/ 5 w 53"/>
                <a:gd name="T3" fmla="*/ 14 h 69"/>
                <a:gd name="T4" fmla="*/ 22 w 53"/>
                <a:gd name="T5" fmla="*/ 4 h 69"/>
                <a:gd name="T6" fmla="*/ 40 w 53"/>
                <a:gd name="T7" fmla="*/ 1 h 69"/>
                <a:gd name="T8" fmla="*/ 44 w 53"/>
                <a:gd name="T9" fmla="*/ 7 h 69"/>
                <a:gd name="T10" fmla="*/ 30 w 53"/>
                <a:gd name="T11" fmla="*/ 18 h 69"/>
                <a:gd name="T12" fmla="*/ 23 w 53"/>
                <a:gd name="T13" fmla="*/ 25 h 69"/>
                <a:gd name="T14" fmla="*/ 53 w 53"/>
                <a:gd name="T15" fmla="*/ 55 h 69"/>
                <a:gd name="T16" fmla="*/ 23 w 53"/>
                <a:gd name="T17" fmla="*/ 68 h 69"/>
                <a:gd name="T18" fmla="*/ 0 w 53"/>
                <a:gd name="T1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69">
                  <a:moveTo>
                    <a:pt x="0" y="38"/>
                  </a:moveTo>
                  <a:cubicBezTo>
                    <a:pt x="0" y="38"/>
                    <a:pt x="8" y="18"/>
                    <a:pt x="5" y="14"/>
                  </a:cubicBezTo>
                  <a:cubicBezTo>
                    <a:pt x="5" y="14"/>
                    <a:pt x="20" y="6"/>
                    <a:pt x="22" y="4"/>
                  </a:cubicBezTo>
                  <a:cubicBezTo>
                    <a:pt x="24" y="1"/>
                    <a:pt x="34" y="1"/>
                    <a:pt x="40" y="1"/>
                  </a:cubicBezTo>
                  <a:cubicBezTo>
                    <a:pt x="46" y="0"/>
                    <a:pt x="46" y="3"/>
                    <a:pt x="44" y="7"/>
                  </a:cubicBezTo>
                  <a:cubicBezTo>
                    <a:pt x="42" y="11"/>
                    <a:pt x="30" y="18"/>
                    <a:pt x="30" y="18"/>
                  </a:cubicBezTo>
                  <a:cubicBezTo>
                    <a:pt x="30" y="18"/>
                    <a:pt x="26" y="24"/>
                    <a:pt x="23" y="2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3" y="55"/>
                    <a:pt x="26" y="69"/>
                    <a:pt x="23" y="68"/>
                  </a:cubicBezTo>
                  <a:cubicBezTo>
                    <a:pt x="18" y="66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96926" y="6316663"/>
              <a:ext cx="322263" cy="166687"/>
            </a:xfrm>
            <a:custGeom>
              <a:avLst/>
              <a:gdLst>
                <a:gd name="T0" fmla="*/ 24 w 100"/>
                <a:gd name="T1" fmla="*/ 5 h 52"/>
                <a:gd name="T2" fmla="*/ 0 w 100"/>
                <a:gd name="T3" fmla="*/ 0 h 52"/>
                <a:gd name="T4" fmla="*/ 0 w 100"/>
                <a:gd name="T5" fmla="*/ 27 h 52"/>
                <a:gd name="T6" fmla="*/ 100 w 100"/>
                <a:gd name="T7" fmla="*/ 38 h 52"/>
                <a:gd name="T8" fmla="*/ 99 w 100"/>
                <a:gd name="T9" fmla="*/ 22 h 52"/>
                <a:gd name="T10" fmla="*/ 24 w 10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52">
                  <a:moveTo>
                    <a:pt x="24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31" y="52"/>
                    <a:pt x="100" y="38"/>
                  </a:cubicBezTo>
                  <a:cubicBezTo>
                    <a:pt x="99" y="22"/>
                    <a:pt x="99" y="22"/>
                    <a:pt x="99" y="22"/>
                  </a:cubicBezTo>
                  <a:lnTo>
                    <a:pt x="24" y="5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55613" y="4926013"/>
              <a:ext cx="376238" cy="180975"/>
            </a:xfrm>
            <a:custGeom>
              <a:avLst/>
              <a:gdLst>
                <a:gd name="T0" fmla="*/ 0 w 117"/>
                <a:gd name="T1" fmla="*/ 16 h 56"/>
                <a:gd name="T2" fmla="*/ 61 w 117"/>
                <a:gd name="T3" fmla="*/ 50 h 56"/>
                <a:gd name="T4" fmla="*/ 117 w 117"/>
                <a:gd name="T5" fmla="*/ 0 h 56"/>
                <a:gd name="T6" fmla="*/ 0 w 117"/>
                <a:gd name="T7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56">
                  <a:moveTo>
                    <a:pt x="0" y="16"/>
                  </a:moveTo>
                  <a:cubicBezTo>
                    <a:pt x="6" y="31"/>
                    <a:pt x="32" y="56"/>
                    <a:pt x="61" y="50"/>
                  </a:cubicBezTo>
                  <a:cubicBezTo>
                    <a:pt x="90" y="43"/>
                    <a:pt x="117" y="0"/>
                    <a:pt x="117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55601" y="4781550"/>
              <a:ext cx="601663" cy="257175"/>
            </a:xfrm>
            <a:custGeom>
              <a:avLst/>
              <a:gdLst>
                <a:gd name="T0" fmla="*/ 108 w 187"/>
                <a:gd name="T1" fmla="*/ 0 h 80"/>
                <a:gd name="T2" fmla="*/ 79 w 187"/>
                <a:gd name="T3" fmla="*/ 0 h 80"/>
                <a:gd name="T4" fmla="*/ 0 w 187"/>
                <a:gd name="T5" fmla="*/ 0 h 80"/>
                <a:gd name="T6" fmla="*/ 0 w 187"/>
                <a:gd name="T7" fmla="*/ 59 h 80"/>
                <a:gd name="T8" fmla="*/ 56 w 187"/>
                <a:gd name="T9" fmla="*/ 68 h 80"/>
                <a:gd name="T10" fmla="*/ 93 w 187"/>
                <a:gd name="T11" fmla="*/ 58 h 80"/>
                <a:gd name="T12" fmla="*/ 131 w 187"/>
                <a:gd name="T13" fmla="*/ 68 h 80"/>
                <a:gd name="T14" fmla="*/ 187 w 187"/>
                <a:gd name="T15" fmla="*/ 59 h 80"/>
                <a:gd name="T16" fmla="*/ 187 w 187"/>
                <a:gd name="T17" fmla="*/ 0 h 80"/>
                <a:gd name="T18" fmla="*/ 108 w 187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80">
                  <a:moveTo>
                    <a:pt x="108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32" y="80"/>
                    <a:pt x="56" y="68"/>
                  </a:cubicBezTo>
                  <a:cubicBezTo>
                    <a:pt x="69" y="61"/>
                    <a:pt x="83" y="59"/>
                    <a:pt x="93" y="58"/>
                  </a:cubicBezTo>
                  <a:cubicBezTo>
                    <a:pt x="104" y="59"/>
                    <a:pt x="118" y="61"/>
                    <a:pt x="131" y="68"/>
                  </a:cubicBezTo>
                  <a:cubicBezTo>
                    <a:pt x="155" y="80"/>
                    <a:pt x="187" y="59"/>
                    <a:pt x="187" y="59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07976" y="4029075"/>
              <a:ext cx="746125" cy="517525"/>
            </a:xfrm>
            <a:custGeom>
              <a:avLst/>
              <a:gdLst>
                <a:gd name="T0" fmla="*/ 209 w 232"/>
                <a:gd name="T1" fmla="*/ 0 h 161"/>
                <a:gd name="T2" fmla="*/ 23 w 232"/>
                <a:gd name="T3" fmla="*/ 0 h 161"/>
                <a:gd name="T4" fmla="*/ 0 w 232"/>
                <a:gd name="T5" fmla="*/ 23 h 161"/>
                <a:gd name="T6" fmla="*/ 0 w 232"/>
                <a:gd name="T7" fmla="*/ 138 h 161"/>
                <a:gd name="T8" fmla="*/ 23 w 232"/>
                <a:gd name="T9" fmla="*/ 161 h 161"/>
                <a:gd name="T10" fmla="*/ 209 w 232"/>
                <a:gd name="T11" fmla="*/ 161 h 161"/>
                <a:gd name="T12" fmla="*/ 232 w 232"/>
                <a:gd name="T13" fmla="*/ 138 h 161"/>
                <a:gd name="T14" fmla="*/ 232 w 232"/>
                <a:gd name="T15" fmla="*/ 23 h 161"/>
                <a:gd name="T16" fmla="*/ 209 w 232"/>
                <a:gd name="T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61">
                  <a:moveTo>
                    <a:pt x="20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1"/>
                    <a:pt x="10" y="161"/>
                    <a:pt x="23" y="161"/>
                  </a:cubicBezTo>
                  <a:cubicBezTo>
                    <a:pt x="209" y="161"/>
                    <a:pt x="209" y="161"/>
                    <a:pt x="209" y="161"/>
                  </a:cubicBezTo>
                  <a:cubicBezTo>
                    <a:pt x="222" y="161"/>
                    <a:pt x="232" y="151"/>
                    <a:pt x="232" y="13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232" y="1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381001" y="4092575"/>
              <a:ext cx="598488" cy="415925"/>
            </a:xfrm>
            <a:custGeom>
              <a:avLst/>
              <a:gdLst>
                <a:gd name="T0" fmla="*/ 176 w 186"/>
                <a:gd name="T1" fmla="*/ 0 h 129"/>
                <a:gd name="T2" fmla="*/ 10 w 186"/>
                <a:gd name="T3" fmla="*/ 0 h 129"/>
                <a:gd name="T4" fmla="*/ 0 w 186"/>
                <a:gd name="T5" fmla="*/ 11 h 129"/>
                <a:gd name="T6" fmla="*/ 0 w 186"/>
                <a:gd name="T7" fmla="*/ 119 h 129"/>
                <a:gd name="T8" fmla="*/ 10 w 186"/>
                <a:gd name="T9" fmla="*/ 129 h 129"/>
                <a:gd name="T10" fmla="*/ 176 w 186"/>
                <a:gd name="T11" fmla="*/ 129 h 129"/>
                <a:gd name="T12" fmla="*/ 186 w 186"/>
                <a:gd name="T13" fmla="*/ 119 h 129"/>
                <a:gd name="T14" fmla="*/ 186 w 186"/>
                <a:gd name="T15" fmla="*/ 11 h 129"/>
                <a:gd name="T16" fmla="*/ 176 w 186"/>
                <a:gd name="T1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29">
                  <a:moveTo>
                    <a:pt x="17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5" y="129"/>
                    <a:pt x="10" y="129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81" y="129"/>
                    <a:pt x="186" y="124"/>
                    <a:pt x="186" y="119"/>
                  </a:cubicBezTo>
                  <a:cubicBezTo>
                    <a:pt x="186" y="11"/>
                    <a:pt x="186" y="11"/>
                    <a:pt x="186" y="11"/>
                  </a:cubicBezTo>
                  <a:cubicBezTo>
                    <a:pt x="186" y="5"/>
                    <a:pt x="181" y="0"/>
                    <a:pt x="176" y="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90601" y="4217988"/>
              <a:ext cx="269875" cy="400050"/>
            </a:xfrm>
            <a:custGeom>
              <a:avLst/>
              <a:gdLst>
                <a:gd name="T0" fmla="*/ 0 w 84"/>
                <a:gd name="T1" fmla="*/ 14 h 124"/>
                <a:gd name="T2" fmla="*/ 2 w 84"/>
                <a:gd name="T3" fmla="*/ 0 h 124"/>
                <a:gd name="T4" fmla="*/ 67 w 84"/>
                <a:gd name="T5" fmla="*/ 58 h 124"/>
                <a:gd name="T6" fmla="*/ 62 w 84"/>
                <a:gd name="T7" fmla="*/ 124 h 124"/>
                <a:gd name="T8" fmla="*/ 6 w 84"/>
                <a:gd name="T9" fmla="*/ 94 h 124"/>
                <a:gd name="T10" fmla="*/ 0 w 84"/>
                <a:gd name="T11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4">
                  <a:moveTo>
                    <a:pt x="0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84" y="68"/>
                    <a:pt x="62" y="124"/>
                  </a:cubicBezTo>
                  <a:cubicBezTo>
                    <a:pt x="6" y="94"/>
                    <a:pt x="6" y="94"/>
                    <a:pt x="6" y="9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C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935038" y="4183063"/>
              <a:ext cx="112713" cy="376237"/>
            </a:xfrm>
            <a:custGeom>
              <a:avLst/>
              <a:gdLst>
                <a:gd name="T0" fmla="*/ 0 w 35"/>
                <a:gd name="T1" fmla="*/ 4 h 117"/>
                <a:gd name="T2" fmla="*/ 19 w 35"/>
                <a:gd name="T3" fmla="*/ 11 h 117"/>
                <a:gd name="T4" fmla="*/ 23 w 35"/>
                <a:gd name="T5" fmla="*/ 105 h 117"/>
                <a:gd name="T6" fmla="*/ 9 w 35"/>
                <a:gd name="T7" fmla="*/ 117 h 117"/>
                <a:gd name="T8" fmla="*/ 0 w 35"/>
                <a:gd name="T9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7">
                  <a:moveTo>
                    <a:pt x="0" y="4"/>
                  </a:moveTo>
                  <a:cubicBezTo>
                    <a:pt x="0" y="4"/>
                    <a:pt x="11" y="0"/>
                    <a:pt x="19" y="11"/>
                  </a:cubicBezTo>
                  <a:cubicBezTo>
                    <a:pt x="19" y="11"/>
                    <a:pt x="35" y="51"/>
                    <a:pt x="23" y="105"/>
                  </a:cubicBezTo>
                  <a:cubicBezTo>
                    <a:pt x="23" y="105"/>
                    <a:pt x="16" y="116"/>
                    <a:pt x="9" y="117"/>
                  </a:cubicBezTo>
                  <a:cubicBezTo>
                    <a:pt x="9" y="117"/>
                    <a:pt x="21" y="45"/>
                    <a:pt x="0" y="4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231901" y="4244975"/>
              <a:ext cx="292100" cy="385762"/>
            </a:xfrm>
            <a:custGeom>
              <a:avLst/>
              <a:gdLst>
                <a:gd name="T0" fmla="*/ 0 w 91"/>
                <a:gd name="T1" fmla="*/ 64 h 120"/>
                <a:gd name="T2" fmla="*/ 1 w 91"/>
                <a:gd name="T3" fmla="*/ 49 h 120"/>
                <a:gd name="T4" fmla="*/ 71 w 91"/>
                <a:gd name="T5" fmla="*/ 0 h 120"/>
                <a:gd name="T6" fmla="*/ 87 w 91"/>
                <a:gd name="T7" fmla="*/ 9 h 120"/>
                <a:gd name="T8" fmla="*/ 91 w 91"/>
                <a:gd name="T9" fmla="*/ 31 h 120"/>
                <a:gd name="T10" fmla="*/ 0 w 91"/>
                <a:gd name="T11" fmla="*/ 120 h 120"/>
                <a:gd name="T12" fmla="*/ 0 w 91"/>
                <a:gd name="T13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0">
                  <a:moveTo>
                    <a:pt x="0" y="64"/>
                  </a:move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53" y="25"/>
                    <a:pt x="71" y="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20" y="105"/>
                    <a:pt x="0" y="120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189038" y="4395788"/>
              <a:ext cx="122238" cy="276225"/>
            </a:xfrm>
            <a:custGeom>
              <a:avLst/>
              <a:gdLst>
                <a:gd name="T0" fmla="*/ 14 w 38"/>
                <a:gd name="T1" fmla="*/ 2 h 86"/>
                <a:gd name="T2" fmla="*/ 13 w 38"/>
                <a:gd name="T3" fmla="*/ 73 h 86"/>
                <a:gd name="T4" fmla="*/ 0 w 38"/>
                <a:gd name="T5" fmla="*/ 69 h 86"/>
                <a:gd name="T6" fmla="*/ 5 w 38"/>
                <a:gd name="T7" fmla="*/ 3 h 86"/>
                <a:gd name="T8" fmla="*/ 8 w 38"/>
                <a:gd name="T9" fmla="*/ 0 h 86"/>
                <a:gd name="T10" fmla="*/ 14 w 38"/>
                <a:gd name="T11" fmla="*/ 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86">
                  <a:moveTo>
                    <a:pt x="14" y="2"/>
                  </a:moveTo>
                  <a:cubicBezTo>
                    <a:pt x="14" y="2"/>
                    <a:pt x="38" y="13"/>
                    <a:pt x="13" y="73"/>
                  </a:cubicBezTo>
                  <a:cubicBezTo>
                    <a:pt x="13" y="73"/>
                    <a:pt x="9" y="86"/>
                    <a:pt x="0" y="69"/>
                  </a:cubicBezTo>
                  <a:cubicBezTo>
                    <a:pt x="0" y="69"/>
                    <a:pt x="17" y="42"/>
                    <a:pt x="5" y="3"/>
                  </a:cubicBezTo>
                  <a:cubicBezTo>
                    <a:pt x="5" y="3"/>
                    <a:pt x="5" y="0"/>
                    <a:pt x="8" y="0"/>
                  </a:cubicBezTo>
                  <a:cubicBezTo>
                    <a:pt x="11" y="0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460501" y="4198938"/>
              <a:ext cx="106363" cy="150812"/>
            </a:xfrm>
            <a:custGeom>
              <a:avLst/>
              <a:gdLst>
                <a:gd name="T0" fmla="*/ 0 w 33"/>
                <a:gd name="T1" fmla="*/ 14 h 47"/>
                <a:gd name="T2" fmla="*/ 20 w 33"/>
                <a:gd name="T3" fmla="*/ 45 h 47"/>
                <a:gd name="T4" fmla="*/ 27 w 33"/>
                <a:gd name="T5" fmla="*/ 47 h 47"/>
                <a:gd name="T6" fmla="*/ 17 w 33"/>
                <a:gd name="T7" fmla="*/ 17 h 47"/>
                <a:gd name="T8" fmla="*/ 0 w 33"/>
                <a:gd name="T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7">
                  <a:moveTo>
                    <a:pt x="0" y="14"/>
                  </a:moveTo>
                  <a:cubicBezTo>
                    <a:pt x="0" y="14"/>
                    <a:pt x="13" y="19"/>
                    <a:pt x="20" y="45"/>
                  </a:cubicBezTo>
                  <a:cubicBezTo>
                    <a:pt x="20" y="45"/>
                    <a:pt x="21" y="47"/>
                    <a:pt x="27" y="47"/>
                  </a:cubicBezTo>
                  <a:cubicBezTo>
                    <a:pt x="33" y="47"/>
                    <a:pt x="25" y="26"/>
                    <a:pt x="17" y="17"/>
                  </a:cubicBezTo>
                  <a:cubicBezTo>
                    <a:pt x="9" y="8"/>
                    <a:pt x="1" y="0"/>
                    <a:pt x="0" y="14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23813" y="4211638"/>
              <a:ext cx="387350" cy="431800"/>
            </a:xfrm>
            <a:custGeom>
              <a:avLst/>
              <a:gdLst>
                <a:gd name="T0" fmla="*/ 116 w 120"/>
                <a:gd name="T1" fmla="*/ 29 h 134"/>
                <a:gd name="T2" fmla="*/ 120 w 120"/>
                <a:gd name="T3" fmla="*/ 82 h 134"/>
                <a:gd name="T4" fmla="*/ 58 w 120"/>
                <a:gd name="T5" fmla="*/ 128 h 134"/>
                <a:gd name="T6" fmla="*/ 0 w 120"/>
                <a:gd name="T7" fmla="*/ 110 h 134"/>
                <a:gd name="T8" fmla="*/ 99 w 120"/>
                <a:gd name="T9" fmla="*/ 0 h 134"/>
                <a:gd name="T10" fmla="*/ 116 w 120"/>
                <a:gd name="T11" fmla="*/ 2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34">
                  <a:moveTo>
                    <a:pt x="116" y="29"/>
                  </a:moveTo>
                  <a:cubicBezTo>
                    <a:pt x="120" y="82"/>
                    <a:pt x="120" y="82"/>
                    <a:pt x="120" y="82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8" y="128"/>
                    <a:pt x="56" y="134"/>
                    <a:pt x="0" y="110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116" y="29"/>
                  </a:lnTo>
                  <a:close/>
                </a:path>
              </a:pathLst>
            </a:custGeom>
            <a:solidFill>
              <a:srgbClr val="EC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277813" y="4176713"/>
              <a:ext cx="133350" cy="376237"/>
            </a:xfrm>
            <a:custGeom>
              <a:avLst/>
              <a:gdLst>
                <a:gd name="T0" fmla="*/ 41 w 41"/>
                <a:gd name="T1" fmla="*/ 5 h 117"/>
                <a:gd name="T2" fmla="*/ 20 w 41"/>
                <a:gd name="T3" fmla="*/ 11 h 117"/>
                <a:gd name="T4" fmla="*/ 10 w 41"/>
                <a:gd name="T5" fmla="*/ 105 h 117"/>
                <a:gd name="T6" fmla="*/ 25 w 41"/>
                <a:gd name="T7" fmla="*/ 117 h 117"/>
                <a:gd name="T8" fmla="*/ 41 w 41"/>
                <a:gd name="T9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17">
                  <a:moveTo>
                    <a:pt x="41" y="5"/>
                  </a:moveTo>
                  <a:cubicBezTo>
                    <a:pt x="41" y="5"/>
                    <a:pt x="29" y="0"/>
                    <a:pt x="20" y="11"/>
                  </a:cubicBezTo>
                  <a:cubicBezTo>
                    <a:pt x="20" y="11"/>
                    <a:pt x="0" y="50"/>
                    <a:pt x="10" y="105"/>
                  </a:cubicBezTo>
                  <a:cubicBezTo>
                    <a:pt x="10" y="105"/>
                    <a:pt x="18" y="116"/>
                    <a:pt x="25" y="117"/>
                  </a:cubicBezTo>
                  <a:cubicBezTo>
                    <a:pt x="25" y="117"/>
                    <a:pt x="16" y="45"/>
                    <a:pt x="41" y="5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333376" y="4192588"/>
              <a:ext cx="666750" cy="733425"/>
            </a:xfrm>
            <a:custGeom>
              <a:avLst/>
              <a:gdLst>
                <a:gd name="T0" fmla="*/ 205 w 207"/>
                <a:gd name="T1" fmla="*/ 52 h 228"/>
                <a:gd name="T2" fmla="*/ 186 w 207"/>
                <a:gd name="T3" fmla="*/ 0 h 228"/>
                <a:gd name="T4" fmla="*/ 21 w 207"/>
                <a:gd name="T5" fmla="*/ 0 h 228"/>
                <a:gd name="T6" fmla="*/ 2 w 207"/>
                <a:gd name="T7" fmla="*/ 52 h 228"/>
                <a:gd name="T8" fmla="*/ 9 w 207"/>
                <a:gd name="T9" fmla="*/ 191 h 228"/>
                <a:gd name="T10" fmla="*/ 53 w 207"/>
                <a:gd name="T11" fmla="*/ 219 h 228"/>
                <a:gd name="T12" fmla="*/ 103 w 207"/>
                <a:gd name="T13" fmla="*/ 228 h 228"/>
                <a:gd name="T14" fmla="*/ 154 w 207"/>
                <a:gd name="T15" fmla="*/ 219 h 228"/>
                <a:gd name="T16" fmla="*/ 198 w 207"/>
                <a:gd name="T17" fmla="*/ 191 h 228"/>
                <a:gd name="T18" fmla="*/ 205 w 207"/>
                <a:gd name="T19" fmla="*/ 5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8">
                  <a:moveTo>
                    <a:pt x="205" y="52"/>
                  </a:moveTo>
                  <a:cubicBezTo>
                    <a:pt x="201" y="3"/>
                    <a:pt x="186" y="0"/>
                    <a:pt x="18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6" y="3"/>
                    <a:pt x="2" y="52"/>
                  </a:cubicBezTo>
                  <a:cubicBezTo>
                    <a:pt x="0" y="70"/>
                    <a:pt x="3" y="183"/>
                    <a:pt x="9" y="191"/>
                  </a:cubicBezTo>
                  <a:cubicBezTo>
                    <a:pt x="15" y="199"/>
                    <a:pt x="26" y="210"/>
                    <a:pt x="53" y="219"/>
                  </a:cubicBezTo>
                  <a:cubicBezTo>
                    <a:pt x="76" y="227"/>
                    <a:pt x="97" y="228"/>
                    <a:pt x="103" y="228"/>
                  </a:cubicBezTo>
                  <a:cubicBezTo>
                    <a:pt x="110" y="228"/>
                    <a:pt x="131" y="227"/>
                    <a:pt x="154" y="219"/>
                  </a:cubicBezTo>
                  <a:cubicBezTo>
                    <a:pt x="181" y="210"/>
                    <a:pt x="192" y="199"/>
                    <a:pt x="198" y="191"/>
                  </a:cubicBezTo>
                  <a:cubicBezTo>
                    <a:pt x="204" y="183"/>
                    <a:pt x="207" y="70"/>
                    <a:pt x="20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03226" y="4176713"/>
              <a:ext cx="512763" cy="203200"/>
            </a:xfrm>
            <a:custGeom>
              <a:avLst/>
              <a:gdLst>
                <a:gd name="T0" fmla="*/ 32 w 159"/>
                <a:gd name="T1" fmla="*/ 0 h 63"/>
                <a:gd name="T2" fmla="*/ 16 w 159"/>
                <a:gd name="T3" fmla="*/ 2 h 63"/>
                <a:gd name="T4" fmla="*/ 0 w 159"/>
                <a:gd name="T5" fmla="*/ 5 h 63"/>
                <a:gd name="T6" fmla="*/ 159 w 159"/>
                <a:gd name="T7" fmla="*/ 5 h 63"/>
                <a:gd name="T8" fmla="*/ 146 w 159"/>
                <a:gd name="T9" fmla="*/ 2 h 63"/>
                <a:gd name="T10" fmla="*/ 93 w 159"/>
                <a:gd name="T11" fmla="*/ 0 h 63"/>
                <a:gd name="T12" fmla="*/ 32 w 159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63">
                  <a:moveTo>
                    <a:pt x="32" y="0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69" y="63"/>
                    <a:pt x="159" y="5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455613" y="4079875"/>
              <a:ext cx="419100" cy="203200"/>
            </a:xfrm>
            <a:custGeom>
              <a:avLst/>
              <a:gdLst>
                <a:gd name="T0" fmla="*/ 7 w 130"/>
                <a:gd name="T1" fmla="*/ 2 h 63"/>
                <a:gd name="T2" fmla="*/ 0 w 130"/>
                <a:gd name="T3" fmla="*/ 10 h 63"/>
                <a:gd name="T4" fmla="*/ 0 w 130"/>
                <a:gd name="T5" fmla="*/ 32 h 63"/>
                <a:gd name="T6" fmla="*/ 130 w 130"/>
                <a:gd name="T7" fmla="*/ 32 h 63"/>
                <a:gd name="T8" fmla="*/ 130 w 130"/>
                <a:gd name="T9" fmla="*/ 0 h 63"/>
                <a:gd name="T10" fmla="*/ 7 w 130"/>
                <a:gd name="T11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63">
                  <a:moveTo>
                    <a:pt x="7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9" y="63"/>
                    <a:pt x="130" y="32"/>
                  </a:cubicBezTo>
                  <a:cubicBezTo>
                    <a:pt x="130" y="0"/>
                    <a:pt x="130" y="0"/>
                    <a:pt x="130" y="0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77826" y="3646488"/>
              <a:ext cx="576263" cy="517525"/>
            </a:xfrm>
            <a:custGeom>
              <a:avLst/>
              <a:gdLst>
                <a:gd name="T0" fmla="*/ 165 w 179"/>
                <a:gd name="T1" fmla="*/ 139 h 161"/>
                <a:gd name="T2" fmla="*/ 178 w 179"/>
                <a:gd name="T3" fmla="*/ 88 h 161"/>
                <a:gd name="T4" fmla="*/ 95 w 179"/>
                <a:gd name="T5" fmla="*/ 3 h 161"/>
                <a:gd name="T6" fmla="*/ 0 w 179"/>
                <a:gd name="T7" fmla="*/ 92 h 161"/>
                <a:gd name="T8" fmla="*/ 14 w 179"/>
                <a:gd name="T9" fmla="*/ 139 h 161"/>
                <a:gd name="T10" fmla="*/ 30 w 179"/>
                <a:gd name="T11" fmla="*/ 151 h 161"/>
                <a:gd name="T12" fmla="*/ 36 w 179"/>
                <a:gd name="T13" fmla="*/ 152 h 161"/>
                <a:gd name="T14" fmla="*/ 142 w 179"/>
                <a:gd name="T15" fmla="*/ 152 h 161"/>
                <a:gd name="T16" fmla="*/ 149 w 179"/>
                <a:gd name="T17" fmla="*/ 151 h 161"/>
                <a:gd name="T18" fmla="*/ 165 w 179"/>
                <a:gd name="T19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61">
                  <a:moveTo>
                    <a:pt x="165" y="139"/>
                  </a:moveTo>
                  <a:cubicBezTo>
                    <a:pt x="174" y="124"/>
                    <a:pt x="179" y="107"/>
                    <a:pt x="178" y="88"/>
                  </a:cubicBezTo>
                  <a:cubicBezTo>
                    <a:pt x="176" y="43"/>
                    <a:pt x="140" y="6"/>
                    <a:pt x="95" y="3"/>
                  </a:cubicBezTo>
                  <a:cubicBezTo>
                    <a:pt x="43" y="0"/>
                    <a:pt x="0" y="41"/>
                    <a:pt x="0" y="92"/>
                  </a:cubicBezTo>
                  <a:cubicBezTo>
                    <a:pt x="0" y="109"/>
                    <a:pt x="5" y="125"/>
                    <a:pt x="14" y="139"/>
                  </a:cubicBezTo>
                  <a:cubicBezTo>
                    <a:pt x="17" y="145"/>
                    <a:pt x="23" y="149"/>
                    <a:pt x="30" y="151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71" y="161"/>
                    <a:pt x="107" y="161"/>
                    <a:pt x="142" y="152"/>
                  </a:cubicBezTo>
                  <a:cubicBezTo>
                    <a:pt x="149" y="151"/>
                    <a:pt x="149" y="151"/>
                    <a:pt x="149" y="151"/>
                  </a:cubicBezTo>
                  <a:cubicBezTo>
                    <a:pt x="155" y="149"/>
                    <a:pt x="161" y="145"/>
                    <a:pt x="165" y="1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auto">
            <a:xfrm>
              <a:off x="427038" y="3697288"/>
              <a:ext cx="476250" cy="415925"/>
            </a:xfrm>
            <a:prstGeom prst="ellipse">
              <a:avLst/>
            </a:pr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455613" y="3732213"/>
              <a:ext cx="419100" cy="366712"/>
            </a:xfrm>
            <a:prstGeom prst="ellipse">
              <a:avLst/>
            </a:pr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536576" y="3806825"/>
              <a:ext cx="82550" cy="80962"/>
            </a:xfrm>
            <a:custGeom>
              <a:avLst/>
              <a:gdLst>
                <a:gd name="T0" fmla="*/ 14 w 26"/>
                <a:gd name="T1" fmla="*/ 0 h 25"/>
                <a:gd name="T2" fmla="*/ 3 w 26"/>
                <a:gd name="T3" fmla="*/ 7 h 25"/>
                <a:gd name="T4" fmla="*/ 7 w 26"/>
                <a:gd name="T5" fmla="*/ 24 h 25"/>
                <a:gd name="T6" fmla="*/ 12 w 26"/>
                <a:gd name="T7" fmla="*/ 25 h 25"/>
                <a:gd name="T8" fmla="*/ 23 w 26"/>
                <a:gd name="T9" fmla="*/ 18 h 25"/>
                <a:gd name="T10" fmla="*/ 19 w 26"/>
                <a:gd name="T11" fmla="*/ 1 h 25"/>
                <a:gd name="T12" fmla="*/ 14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14" y="0"/>
                  </a:moveTo>
                  <a:cubicBezTo>
                    <a:pt x="10" y="0"/>
                    <a:pt x="5" y="3"/>
                    <a:pt x="3" y="7"/>
                  </a:cubicBezTo>
                  <a:cubicBezTo>
                    <a:pt x="0" y="14"/>
                    <a:pt x="1" y="21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6" y="25"/>
                    <a:pt x="20" y="22"/>
                    <a:pt x="23" y="18"/>
                  </a:cubicBezTo>
                  <a:cubicBezTo>
                    <a:pt x="26" y="12"/>
                    <a:pt x="24" y="4"/>
                    <a:pt x="19" y="1"/>
                  </a:cubicBezTo>
                  <a:cubicBezTo>
                    <a:pt x="17" y="1"/>
                    <a:pt x="16" y="0"/>
                    <a:pt x="14" y="0"/>
                  </a:cubicBezTo>
                </a:path>
              </a:pathLst>
            </a:custGeom>
            <a:solidFill>
              <a:srgbClr val="9F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27051" y="3887788"/>
              <a:ext cx="22225" cy="22225"/>
            </a:xfrm>
            <a:custGeom>
              <a:avLst/>
              <a:gdLst>
                <a:gd name="T0" fmla="*/ 4 w 7"/>
                <a:gd name="T1" fmla="*/ 0 h 7"/>
                <a:gd name="T2" fmla="*/ 1 w 7"/>
                <a:gd name="T3" fmla="*/ 2 h 7"/>
                <a:gd name="T4" fmla="*/ 2 w 7"/>
                <a:gd name="T5" fmla="*/ 7 h 7"/>
                <a:gd name="T6" fmla="*/ 3 w 7"/>
                <a:gd name="T7" fmla="*/ 7 h 7"/>
                <a:gd name="T8" fmla="*/ 6 w 7"/>
                <a:gd name="T9" fmla="*/ 5 h 7"/>
                <a:gd name="T10" fmla="*/ 5 w 7"/>
                <a:gd name="T11" fmla="*/ 0 h 7"/>
                <a:gd name="T12" fmla="*/ 4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6" y="6"/>
                    <a:pt x="6" y="5"/>
                  </a:cubicBezTo>
                  <a:cubicBezTo>
                    <a:pt x="7" y="3"/>
                    <a:pt x="7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9F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368301" y="3848100"/>
              <a:ext cx="34925" cy="158750"/>
            </a:xfrm>
            <a:custGeom>
              <a:avLst/>
              <a:gdLst>
                <a:gd name="T0" fmla="*/ 0 w 22"/>
                <a:gd name="T1" fmla="*/ 10 h 100"/>
                <a:gd name="T2" fmla="*/ 22 w 22"/>
                <a:gd name="T3" fmla="*/ 0 h 100"/>
                <a:gd name="T4" fmla="*/ 22 w 22"/>
                <a:gd name="T5" fmla="*/ 100 h 100"/>
                <a:gd name="T6" fmla="*/ 0 w 22"/>
                <a:gd name="T7" fmla="*/ 89 h 100"/>
                <a:gd name="T8" fmla="*/ 0 w 22"/>
                <a:gd name="T9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0">
                  <a:moveTo>
                    <a:pt x="0" y="10"/>
                  </a:moveTo>
                  <a:lnTo>
                    <a:pt x="22" y="0"/>
                  </a:lnTo>
                  <a:lnTo>
                    <a:pt x="22" y="100"/>
                  </a:lnTo>
                  <a:lnTo>
                    <a:pt x="0" y="8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2426" y="3860800"/>
              <a:ext cx="34925" cy="133350"/>
            </a:xfrm>
            <a:custGeom>
              <a:avLst/>
              <a:gdLst>
                <a:gd name="T0" fmla="*/ 11 w 11"/>
                <a:gd name="T1" fmla="*/ 21 h 41"/>
                <a:gd name="T2" fmla="*/ 5 w 11"/>
                <a:gd name="T3" fmla="*/ 40 h 41"/>
                <a:gd name="T4" fmla="*/ 0 w 11"/>
                <a:gd name="T5" fmla="*/ 21 h 41"/>
                <a:gd name="T6" fmla="*/ 5 w 11"/>
                <a:gd name="T7" fmla="*/ 1 h 41"/>
                <a:gd name="T8" fmla="*/ 11 w 11"/>
                <a:gd name="T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1">
                  <a:moveTo>
                    <a:pt x="11" y="21"/>
                  </a:moveTo>
                  <a:cubicBezTo>
                    <a:pt x="11" y="32"/>
                    <a:pt x="8" y="41"/>
                    <a:pt x="5" y="40"/>
                  </a:cubicBezTo>
                  <a:cubicBezTo>
                    <a:pt x="2" y="39"/>
                    <a:pt x="0" y="31"/>
                    <a:pt x="0" y="21"/>
                  </a:cubicBezTo>
                  <a:cubicBezTo>
                    <a:pt x="0" y="10"/>
                    <a:pt x="2" y="2"/>
                    <a:pt x="5" y="1"/>
                  </a:cubicBezTo>
                  <a:cubicBezTo>
                    <a:pt x="8" y="0"/>
                    <a:pt x="11" y="9"/>
                    <a:pt x="11" y="21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320676" y="3890963"/>
              <a:ext cx="34925" cy="73025"/>
            </a:xfrm>
            <a:custGeom>
              <a:avLst/>
              <a:gdLst>
                <a:gd name="T0" fmla="*/ 11 w 11"/>
                <a:gd name="T1" fmla="*/ 12 h 23"/>
                <a:gd name="T2" fmla="*/ 6 w 11"/>
                <a:gd name="T3" fmla="*/ 23 h 23"/>
                <a:gd name="T4" fmla="*/ 0 w 11"/>
                <a:gd name="T5" fmla="*/ 12 h 23"/>
                <a:gd name="T6" fmla="*/ 6 w 11"/>
                <a:gd name="T7" fmla="*/ 0 h 23"/>
                <a:gd name="T8" fmla="*/ 11 w 11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3">
                  <a:moveTo>
                    <a:pt x="11" y="12"/>
                  </a:moveTo>
                  <a:cubicBezTo>
                    <a:pt x="11" y="18"/>
                    <a:pt x="10" y="23"/>
                    <a:pt x="6" y="23"/>
                  </a:cubicBezTo>
                  <a:cubicBezTo>
                    <a:pt x="3" y="22"/>
                    <a:pt x="0" y="17"/>
                    <a:pt x="0" y="12"/>
                  </a:cubicBezTo>
                  <a:cubicBezTo>
                    <a:pt x="0" y="6"/>
                    <a:pt x="3" y="1"/>
                    <a:pt x="6" y="0"/>
                  </a:cubicBezTo>
                  <a:cubicBezTo>
                    <a:pt x="10" y="0"/>
                    <a:pt x="11" y="5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314326" y="4919663"/>
              <a:ext cx="354013" cy="698500"/>
            </a:xfrm>
            <a:custGeom>
              <a:avLst/>
              <a:gdLst>
                <a:gd name="T0" fmla="*/ 13 w 110"/>
                <a:gd name="T1" fmla="*/ 15 h 217"/>
                <a:gd name="T2" fmla="*/ 16 w 110"/>
                <a:gd name="T3" fmla="*/ 208 h 217"/>
                <a:gd name="T4" fmla="*/ 85 w 110"/>
                <a:gd name="T5" fmla="*/ 202 h 217"/>
                <a:gd name="T6" fmla="*/ 110 w 110"/>
                <a:gd name="T7" fmla="*/ 60 h 217"/>
                <a:gd name="T8" fmla="*/ 13 w 110"/>
                <a:gd name="T9" fmla="*/ 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17">
                  <a:moveTo>
                    <a:pt x="13" y="15"/>
                  </a:moveTo>
                  <a:cubicBezTo>
                    <a:pt x="13" y="15"/>
                    <a:pt x="0" y="119"/>
                    <a:pt x="16" y="208"/>
                  </a:cubicBezTo>
                  <a:cubicBezTo>
                    <a:pt x="16" y="208"/>
                    <a:pt x="68" y="217"/>
                    <a:pt x="85" y="202"/>
                  </a:cubicBezTo>
                  <a:cubicBezTo>
                    <a:pt x="85" y="202"/>
                    <a:pt x="104" y="105"/>
                    <a:pt x="110" y="60"/>
                  </a:cubicBezTo>
                  <a:cubicBezTo>
                    <a:pt x="110" y="60"/>
                    <a:pt x="49" y="0"/>
                    <a:pt x="1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935038" y="3848100"/>
              <a:ext cx="34925" cy="158750"/>
            </a:xfrm>
            <a:custGeom>
              <a:avLst/>
              <a:gdLst>
                <a:gd name="T0" fmla="*/ 22 w 22"/>
                <a:gd name="T1" fmla="*/ 10 h 100"/>
                <a:gd name="T2" fmla="*/ 0 w 22"/>
                <a:gd name="T3" fmla="*/ 0 h 100"/>
                <a:gd name="T4" fmla="*/ 0 w 22"/>
                <a:gd name="T5" fmla="*/ 100 h 100"/>
                <a:gd name="T6" fmla="*/ 22 w 22"/>
                <a:gd name="T7" fmla="*/ 89 h 100"/>
                <a:gd name="T8" fmla="*/ 22 w 22"/>
                <a:gd name="T9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0">
                  <a:moveTo>
                    <a:pt x="22" y="10"/>
                  </a:moveTo>
                  <a:lnTo>
                    <a:pt x="0" y="0"/>
                  </a:lnTo>
                  <a:lnTo>
                    <a:pt x="0" y="100"/>
                  </a:lnTo>
                  <a:lnTo>
                    <a:pt x="22" y="89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950913" y="3860800"/>
              <a:ext cx="36513" cy="133350"/>
            </a:xfrm>
            <a:custGeom>
              <a:avLst/>
              <a:gdLst>
                <a:gd name="T0" fmla="*/ 0 w 11"/>
                <a:gd name="T1" fmla="*/ 21 h 41"/>
                <a:gd name="T2" fmla="*/ 6 w 11"/>
                <a:gd name="T3" fmla="*/ 40 h 41"/>
                <a:gd name="T4" fmla="*/ 11 w 11"/>
                <a:gd name="T5" fmla="*/ 21 h 41"/>
                <a:gd name="T6" fmla="*/ 6 w 11"/>
                <a:gd name="T7" fmla="*/ 1 h 41"/>
                <a:gd name="T8" fmla="*/ 0 w 11"/>
                <a:gd name="T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1">
                  <a:moveTo>
                    <a:pt x="0" y="21"/>
                  </a:moveTo>
                  <a:cubicBezTo>
                    <a:pt x="0" y="32"/>
                    <a:pt x="3" y="41"/>
                    <a:pt x="6" y="40"/>
                  </a:cubicBezTo>
                  <a:cubicBezTo>
                    <a:pt x="9" y="39"/>
                    <a:pt x="11" y="31"/>
                    <a:pt x="11" y="21"/>
                  </a:cubicBezTo>
                  <a:cubicBezTo>
                    <a:pt x="11" y="10"/>
                    <a:pt x="9" y="2"/>
                    <a:pt x="6" y="1"/>
                  </a:cubicBezTo>
                  <a:cubicBezTo>
                    <a:pt x="3" y="0"/>
                    <a:pt x="0" y="9"/>
                    <a:pt x="0" y="21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969963" y="3890963"/>
              <a:ext cx="39688" cy="73025"/>
            </a:xfrm>
            <a:custGeom>
              <a:avLst/>
              <a:gdLst>
                <a:gd name="T0" fmla="*/ 0 w 12"/>
                <a:gd name="T1" fmla="*/ 12 h 23"/>
                <a:gd name="T2" fmla="*/ 6 w 12"/>
                <a:gd name="T3" fmla="*/ 23 h 23"/>
                <a:gd name="T4" fmla="*/ 12 w 12"/>
                <a:gd name="T5" fmla="*/ 12 h 23"/>
                <a:gd name="T6" fmla="*/ 6 w 12"/>
                <a:gd name="T7" fmla="*/ 0 h 23"/>
                <a:gd name="T8" fmla="*/ 0 w 1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0" y="12"/>
                  </a:moveTo>
                  <a:cubicBezTo>
                    <a:pt x="0" y="18"/>
                    <a:pt x="1" y="23"/>
                    <a:pt x="6" y="23"/>
                  </a:cubicBezTo>
                  <a:cubicBezTo>
                    <a:pt x="9" y="22"/>
                    <a:pt x="12" y="17"/>
                    <a:pt x="12" y="12"/>
                  </a:cubicBezTo>
                  <a:cubicBezTo>
                    <a:pt x="12" y="6"/>
                    <a:pt x="9" y="1"/>
                    <a:pt x="6" y="0"/>
                  </a:cubicBezTo>
                  <a:cubicBezTo>
                    <a:pt x="1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490538" y="4373563"/>
              <a:ext cx="403225" cy="195262"/>
            </a:xfrm>
            <a:custGeom>
              <a:avLst/>
              <a:gdLst>
                <a:gd name="T0" fmla="*/ 108 w 125"/>
                <a:gd name="T1" fmla="*/ 61 h 61"/>
                <a:gd name="T2" fmla="*/ 17 w 125"/>
                <a:gd name="T3" fmla="*/ 61 h 61"/>
                <a:gd name="T4" fmla="*/ 0 w 125"/>
                <a:gd name="T5" fmla="*/ 44 h 61"/>
                <a:gd name="T6" fmla="*/ 0 w 125"/>
                <a:gd name="T7" fmla="*/ 16 h 61"/>
                <a:gd name="T8" fmla="*/ 17 w 125"/>
                <a:gd name="T9" fmla="*/ 0 h 61"/>
                <a:gd name="T10" fmla="*/ 108 w 125"/>
                <a:gd name="T11" fmla="*/ 0 h 61"/>
                <a:gd name="T12" fmla="*/ 125 w 125"/>
                <a:gd name="T13" fmla="*/ 16 h 61"/>
                <a:gd name="T14" fmla="*/ 125 w 125"/>
                <a:gd name="T15" fmla="*/ 44 h 61"/>
                <a:gd name="T16" fmla="*/ 108 w 125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61">
                  <a:moveTo>
                    <a:pt x="108" y="61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8" y="61"/>
                    <a:pt x="0" y="53"/>
                    <a:pt x="0" y="4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53"/>
                    <a:pt x="117" y="61"/>
                    <a:pt x="108" y="61"/>
                  </a:cubicBezTo>
                  <a:close/>
                </a:path>
              </a:pathLst>
            </a:custGeom>
            <a:solidFill>
              <a:srgbClr val="D8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506413" y="4402138"/>
              <a:ext cx="368300" cy="179387"/>
            </a:xfrm>
            <a:custGeom>
              <a:avLst/>
              <a:gdLst>
                <a:gd name="T0" fmla="*/ 104 w 114"/>
                <a:gd name="T1" fmla="*/ 56 h 56"/>
                <a:gd name="T2" fmla="*/ 10 w 114"/>
                <a:gd name="T3" fmla="*/ 56 h 56"/>
                <a:gd name="T4" fmla="*/ 0 w 114"/>
                <a:gd name="T5" fmla="*/ 46 h 56"/>
                <a:gd name="T6" fmla="*/ 0 w 114"/>
                <a:gd name="T7" fmla="*/ 10 h 56"/>
                <a:gd name="T8" fmla="*/ 10 w 114"/>
                <a:gd name="T9" fmla="*/ 0 h 56"/>
                <a:gd name="T10" fmla="*/ 104 w 114"/>
                <a:gd name="T11" fmla="*/ 0 h 56"/>
                <a:gd name="T12" fmla="*/ 114 w 114"/>
                <a:gd name="T13" fmla="*/ 10 h 56"/>
                <a:gd name="T14" fmla="*/ 114 w 114"/>
                <a:gd name="T15" fmla="*/ 46 h 56"/>
                <a:gd name="T16" fmla="*/ 104 w 11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56">
                  <a:moveTo>
                    <a:pt x="104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4" y="56"/>
                    <a:pt x="0" y="52"/>
                    <a:pt x="0" y="4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0" y="0"/>
                    <a:pt x="114" y="4"/>
                    <a:pt x="114" y="10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52"/>
                    <a:pt x="110" y="56"/>
                    <a:pt x="104" y="56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549276" y="4471988"/>
              <a:ext cx="153988" cy="74612"/>
            </a:xfrm>
            <a:custGeom>
              <a:avLst/>
              <a:gdLst>
                <a:gd name="T0" fmla="*/ 44 w 48"/>
                <a:gd name="T1" fmla="*/ 23 h 23"/>
                <a:gd name="T2" fmla="*/ 4 w 48"/>
                <a:gd name="T3" fmla="*/ 23 h 23"/>
                <a:gd name="T4" fmla="*/ 0 w 48"/>
                <a:gd name="T5" fmla="*/ 19 h 23"/>
                <a:gd name="T6" fmla="*/ 0 w 48"/>
                <a:gd name="T7" fmla="*/ 4 h 23"/>
                <a:gd name="T8" fmla="*/ 4 w 48"/>
                <a:gd name="T9" fmla="*/ 0 h 23"/>
                <a:gd name="T10" fmla="*/ 44 w 48"/>
                <a:gd name="T11" fmla="*/ 0 h 23"/>
                <a:gd name="T12" fmla="*/ 48 w 48"/>
                <a:gd name="T13" fmla="*/ 4 h 23"/>
                <a:gd name="T14" fmla="*/ 48 w 48"/>
                <a:gd name="T15" fmla="*/ 19 h 23"/>
                <a:gd name="T16" fmla="*/ 44 w 4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3">
                  <a:moveTo>
                    <a:pt x="4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22"/>
                    <a:pt x="46" y="23"/>
                    <a:pt x="44" y="23"/>
                  </a:cubicBezTo>
                  <a:close/>
                </a:path>
              </a:pathLst>
            </a:custGeom>
            <a:solidFill>
              <a:srgbClr val="EC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784226" y="4468813"/>
              <a:ext cx="63500" cy="23812"/>
            </a:xfrm>
            <a:custGeom>
              <a:avLst/>
              <a:gdLst>
                <a:gd name="T0" fmla="*/ 16 w 20"/>
                <a:gd name="T1" fmla="*/ 7 h 7"/>
                <a:gd name="T2" fmla="*/ 3 w 20"/>
                <a:gd name="T3" fmla="*/ 7 h 7"/>
                <a:gd name="T4" fmla="*/ 0 w 20"/>
                <a:gd name="T5" fmla="*/ 4 h 7"/>
                <a:gd name="T6" fmla="*/ 3 w 20"/>
                <a:gd name="T7" fmla="*/ 0 h 7"/>
                <a:gd name="T8" fmla="*/ 16 w 20"/>
                <a:gd name="T9" fmla="*/ 0 h 7"/>
                <a:gd name="T10" fmla="*/ 20 w 20"/>
                <a:gd name="T11" fmla="*/ 4 h 7"/>
                <a:gd name="T12" fmla="*/ 16 w 2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7">
                  <a:moveTo>
                    <a:pt x="16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4"/>
                  </a:cubicBezTo>
                  <a:cubicBezTo>
                    <a:pt x="20" y="6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784226" y="4508500"/>
              <a:ext cx="63500" cy="22225"/>
            </a:xfrm>
            <a:custGeom>
              <a:avLst/>
              <a:gdLst>
                <a:gd name="T0" fmla="*/ 16 w 20"/>
                <a:gd name="T1" fmla="*/ 7 h 7"/>
                <a:gd name="T2" fmla="*/ 3 w 20"/>
                <a:gd name="T3" fmla="*/ 7 h 7"/>
                <a:gd name="T4" fmla="*/ 0 w 20"/>
                <a:gd name="T5" fmla="*/ 3 h 7"/>
                <a:gd name="T6" fmla="*/ 3 w 20"/>
                <a:gd name="T7" fmla="*/ 0 h 7"/>
                <a:gd name="T8" fmla="*/ 16 w 20"/>
                <a:gd name="T9" fmla="*/ 0 h 7"/>
                <a:gd name="T10" fmla="*/ 20 w 20"/>
                <a:gd name="T11" fmla="*/ 3 h 7"/>
                <a:gd name="T12" fmla="*/ 16 w 2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7">
                  <a:moveTo>
                    <a:pt x="16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3"/>
                  </a:cubicBezTo>
                  <a:cubicBezTo>
                    <a:pt x="20" y="5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40"/>
            <p:cNvSpPr>
              <a:spLocks noChangeArrowheads="1"/>
            </p:cNvSpPr>
            <p:nvPr/>
          </p:nvSpPr>
          <p:spPr bwMode="auto">
            <a:xfrm>
              <a:off x="542926" y="4421188"/>
              <a:ext cx="12700" cy="15875"/>
            </a:xfrm>
            <a:prstGeom prst="ellipse">
              <a:avLst/>
            </a:pr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71501" y="4421188"/>
              <a:ext cx="12700" cy="15875"/>
            </a:xfrm>
            <a:prstGeom prst="ellipse">
              <a:avLst/>
            </a:pr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42"/>
            <p:cNvSpPr>
              <a:spLocks noChangeArrowheads="1"/>
            </p:cNvSpPr>
            <p:nvPr/>
          </p:nvSpPr>
          <p:spPr bwMode="auto">
            <a:xfrm>
              <a:off x="603251" y="4421188"/>
              <a:ext cx="12700" cy="15875"/>
            </a:xfrm>
            <a:prstGeom prst="ellipse">
              <a:avLst/>
            </a:prstGeom>
            <a:solidFill>
              <a:srgbClr val="02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3"/>
            <p:cNvSpPr>
              <a:spLocks/>
            </p:cNvSpPr>
            <p:nvPr/>
          </p:nvSpPr>
          <p:spPr bwMode="auto">
            <a:xfrm>
              <a:off x="668338" y="4919663"/>
              <a:ext cx="354013" cy="698500"/>
            </a:xfrm>
            <a:custGeom>
              <a:avLst/>
              <a:gdLst>
                <a:gd name="T0" fmla="*/ 97 w 110"/>
                <a:gd name="T1" fmla="*/ 15 h 217"/>
                <a:gd name="T2" fmla="*/ 94 w 110"/>
                <a:gd name="T3" fmla="*/ 208 h 217"/>
                <a:gd name="T4" fmla="*/ 25 w 110"/>
                <a:gd name="T5" fmla="*/ 202 h 217"/>
                <a:gd name="T6" fmla="*/ 0 w 110"/>
                <a:gd name="T7" fmla="*/ 60 h 217"/>
                <a:gd name="T8" fmla="*/ 97 w 110"/>
                <a:gd name="T9" fmla="*/ 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17">
                  <a:moveTo>
                    <a:pt x="97" y="15"/>
                  </a:moveTo>
                  <a:cubicBezTo>
                    <a:pt x="97" y="15"/>
                    <a:pt x="110" y="119"/>
                    <a:pt x="94" y="208"/>
                  </a:cubicBezTo>
                  <a:cubicBezTo>
                    <a:pt x="94" y="208"/>
                    <a:pt x="42" y="217"/>
                    <a:pt x="25" y="202"/>
                  </a:cubicBezTo>
                  <a:cubicBezTo>
                    <a:pt x="25" y="202"/>
                    <a:pt x="6" y="105"/>
                    <a:pt x="0" y="60"/>
                  </a:cubicBezTo>
                  <a:cubicBezTo>
                    <a:pt x="0" y="60"/>
                    <a:pt x="61" y="0"/>
                    <a:pt x="9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/>
            <p:cNvSpPr>
              <a:spLocks/>
            </p:cNvSpPr>
            <p:nvPr/>
          </p:nvSpPr>
          <p:spPr bwMode="auto">
            <a:xfrm>
              <a:off x="631826" y="4913313"/>
              <a:ext cx="387350" cy="200025"/>
            </a:xfrm>
            <a:custGeom>
              <a:avLst/>
              <a:gdLst>
                <a:gd name="T0" fmla="*/ 11 w 120"/>
                <a:gd name="T1" fmla="*/ 62 h 62"/>
                <a:gd name="T2" fmla="*/ 108 w 120"/>
                <a:gd name="T3" fmla="*/ 17 h 62"/>
                <a:gd name="T4" fmla="*/ 105 w 120"/>
                <a:gd name="T5" fmla="*/ 0 h 62"/>
                <a:gd name="T6" fmla="*/ 6 w 120"/>
                <a:gd name="T7" fmla="*/ 54 h 62"/>
                <a:gd name="T8" fmla="*/ 11 w 12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2">
                  <a:moveTo>
                    <a:pt x="11" y="62"/>
                  </a:moveTo>
                  <a:cubicBezTo>
                    <a:pt x="13" y="62"/>
                    <a:pt x="76" y="17"/>
                    <a:pt x="108" y="17"/>
                  </a:cubicBezTo>
                  <a:cubicBezTo>
                    <a:pt x="108" y="17"/>
                    <a:pt x="120" y="0"/>
                    <a:pt x="105" y="0"/>
                  </a:cubicBezTo>
                  <a:cubicBezTo>
                    <a:pt x="105" y="0"/>
                    <a:pt x="32" y="12"/>
                    <a:pt x="6" y="54"/>
                  </a:cubicBezTo>
                  <a:cubicBezTo>
                    <a:pt x="6" y="54"/>
                    <a:pt x="0" y="61"/>
                    <a:pt x="11" y="62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5"/>
            <p:cNvSpPr>
              <a:spLocks/>
            </p:cNvSpPr>
            <p:nvPr/>
          </p:nvSpPr>
          <p:spPr bwMode="auto">
            <a:xfrm>
              <a:off x="314326" y="4913313"/>
              <a:ext cx="385763" cy="200025"/>
            </a:xfrm>
            <a:custGeom>
              <a:avLst/>
              <a:gdLst>
                <a:gd name="T0" fmla="*/ 108 w 120"/>
                <a:gd name="T1" fmla="*/ 62 h 62"/>
                <a:gd name="T2" fmla="*/ 12 w 120"/>
                <a:gd name="T3" fmla="*/ 17 h 62"/>
                <a:gd name="T4" fmla="*/ 15 w 120"/>
                <a:gd name="T5" fmla="*/ 0 h 62"/>
                <a:gd name="T6" fmla="*/ 114 w 120"/>
                <a:gd name="T7" fmla="*/ 54 h 62"/>
                <a:gd name="T8" fmla="*/ 108 w 12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2">
                  <a:moveTo>
                    <a:pt x="108" y="62"/>
                  </a:moveTo>
                  <a:cubicBezTo>
                    <a:pt x="106" y="62"/>
                    <a:pt x="44" y="17"/>
                    <a:pt x="12" y="17"/>
                  </a:cubicBezTo>
                  <a:cubicBezTo>
                    <a:pt x="12" y="17"/>
                    <a:pt x="0" y="0"/>
                    <a:pt x="15" y="0"/>
                  </a:cubicBezTo>
                  <a:cubicBezTo>
                    <a:pt x="15" y="0"/>
                    <a:pt x="87" y="12"/>
                    <a:pt x="114" y="54"/>
                  </a:cubicBezTo>
                  <a:cubicBezTo>
                    <a:pt x="114" y="54"/>
                    <a:pt x="120" y="61"/>
                    <a:pt x="108" y="62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6"/>
            <p:cNvSpPr>
              <a:spLocks/>
            </p:cNvSpPr>
            <p:nvPr/>
          </p:nvSpPr>
          <p:spPr bwMode="auto">
            <a:xfrm>
              <a:off x="747713" y="5549900"/>
              <a:ext cx="252413" cy="90487"/>
            </a:xfrm>
            <a:custGeom>
              <a:avLst/>
              <a:gdLst>
                <a:gd name="T0" fmla="*/ 0 w 78"/>
                <a:gd name="T1" fmla="*/ 6 h 28"/>
                <a:gd name="T2" fmla="*/ 72 w 78"/>
                <a:gd name="T3" fmla="*/ 0 h 28"/>
                <a:gd name="T4" fmla="*/ 69 w 78"/>
                <a:gd name="T5" fmla="*/ 12 h 28"/>
                <a:gd name="T6" fmla="*/ 0 w 78"/>
                <a:gd name="T7" fmla="*/ 13 h 28"/>
                <a:gd name="T8" fmla="*/ 0 w 78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8">
                  <a:moveTo>
                    <a:pt x="0" y="6"/>
                  </a:moveTo>
                  <a:cubicBezTo>
                    <a:pt x="0" y="6"/>
                    <a:pt x="50" y="14"/>
                    <a:pt x="72" y="0"/>
                  </a:cubicBezTo>
                  <a:cubicBezTo>
                    <a:pt x="72" y="0"/>
                    <a:pt x="78" y="3"/>
                    <a:pt x="69" y="12"/>
                  </a:cubicBezTo>
                  <a:cubicBezTo>
                    <a:pt x="69" y="12"/>
                    <a:pt x="27" y="28"/>
                    <a:pt x="0" y="1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7"/>
            <p:cNvSpPr>
              <a:spLocks/>
            </p:cNvSpPr>
            <p:nvPr/>
          </p:nvSpPr>
          <p:spPr bwMode="auto">
            <a:xfrm>
              <a:off x="747713" y="5589588"/>
              <a:ext cx="252413" cy="73025"/>
            </a:xfrm>
            <a:custGeom>
              <a:avLst/>
              <a:gdLst>
                <a:gd name="T0" fmla="*/ 0 w 78"/>
                <a:gd name="T1" fmla="*/ 1 h 23"/>
                <a:gd name="T2" fmla="*/ 69 w 78"/>
                <a:gd name="T3" fmla="*/ 0 h 23"/>
                <a:gd name="T4" fmla="*/ 69 w 78"/>
                <a:gd name="T5" fmla="*/ 12 h 23"/>
                <a:gd name="T6" fmla="*/ 0 w 78"/>
                <a:gd name="T7" fmla="*/ 9 h 23"/>
                <a:gd name="T8" fmla="*/ 0 w 78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3">
                  <a:moveTo>
                    <a:pt x="0" y="1"/>
                  </a:moveTo>
                  <a:cubicBezTo>
                    <a:pt x="0" y="1"/>
                    <a:pt x="26" y="8"/>
                    <a:pt x="69" y="0"/>
                  </a:cubicBezTo>
                  <a:cubicBezTo>
                    <a:pt x="69" y="0"/>
                    <a:pt x="78" y="4"/>
                    <a:pt x="69" y="12"/>
                  </a:cubicBezTo>
                  <a:cubicBezTo>
                    <a:pt x="69" y="12"/>
                    <a:pt x="27" y="23"/>
                    <a:pt x="0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747713" y="5640388"/>
              <a:ext cx="384175" cy="785812"/>
            </a:xfrm>
            <a:custGeom>
              <a:avLst/>
              <a:gdLst>
                <a:gd name="T0" fmla="*/ 94 w 119"/>
                <a:gd name="T1" fmla="*/ 201 h 244"/>
                <a:gd name="T2" fmla="*/ 67 w 119"/>
                <a:gd name="T3" fmla="*/ 187 h 244"/>
                <a:gd name="T4" fmla="*/ 64 w 119"/>
                <a:gd name="T5" fmla="*/ 158 h 244"/>
                <a:gd name="T6" fmla="*/ 65 w 119"/>
                <a:gd name="T7" fmla="*/ 0 h 244"/>
                <a:gd name="T8" fmla="*/ 0 w 119"/>
                <a:gd name="T9" fmla="*/ 0 h 244"/>
                <a:gd name="T10" fmla="*/ 7 w 119"/>
                <a:gd name="T11" fmla="*/ 95 h 244"/>
                <a:gd name="T12" fmla="*/ 15 w 119"/>
                <a:gd name="T13" fmla="*/ 186 h 244"/>
                <a:gd name="T14" fmla="*/ 15 w 119"/>
                <a:gd name="T15" fmla="*/ 186 h 244"/>
                <a:gd name="T16" fmla="*/ 15 w 119"/>
                <a:gd name="T17" fmla="*/ 210 h 244"/>
                <a:gd name="T18" fmla="*/ 70 w 119"/>
                <a:gd name="T19" fmla="*/ 242 h 244"/>
                <a:gd name="T20" fmla="*/ 115 w 119"/>
                <a:gd name="T21" fmla="*/ 239 h 244"/>
                <a:gd name="T22" fmla="*/ 94 w 119"/>
                <a:gd name="T23" fmla="*/ 20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244">
                  <a:moveTo>
                    <a:pt x="94" y="201"/>
                  </a:moveTo>
                  <a:cubicBezTo>
                    <a:pt x="69" y="192"/>
                    <a:pt x="67" y="187"/>
                    <a:pt x="67" y="187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6" y="122"/>
                    <a:pt x="69" y="46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2" y="55"/>
                    <a:pt x="7" y="95"/>
                  </a:cubicBezTo>
                  <a:cubicBezTo>
                    <a:pt x="11" y="134"/>
                    <a:pt x="15" y="154"/>
                    <a:pt x="15" y="186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4" y="193"/>
                    <a:pt x="14" y="201"/>
                    <a:pt x="15" y="210"/>
                  </a:cubicBezTo>
                  <a:cubicBezTo>
                    <a:pt x="17" y="233"/>
                    <a:pt x="43" y="240"/>
                    <a:pt x="70" y="242"/>
                  </a:cubicBezTo>
                  <a:cubicBezTo>
                    <a:pt x="96" y="244"/>
                    <a:pt x="115" y="239"/>
                    <a:pt x="115" y="239"/>
                  </a:cubicBezTo>
                  <a:cubicBezTo>
                    <a:pt x="115" y="239"/>
                    <a:pt x="119" y="211"/>
                    <a:pt x="94" y="2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747713" y="5605463"/>
              <a:ext cx="252413" cy="84137"/>
            </a:xfrm>
            <a:custGeom>
              <a:avLst/>
              <a:gdLst>
                <a:gd name="T0" fmla="*/ 0 w 78"/>
                <a:gd name="T1" fmla="*/ 0 h 26"/>
                <a:gd name="T2" fmla="*/ 69 w 78"/>
                <a:gd name="T3" fmla="*/ 7 h 26"/>
                <a:gd name="T4" fmla="*/ 69 w 78"/>
                <a:gd name="T5" fmla="*/ 19 h 26"/>
                <a:gd name="T6" fmla="*/ 0 w 78"/>
                <a:gd name="T7" fmla="*/ 11 h 26"/>
                <a:gd name="T8" fmla="*/ 0 w 7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6">
                  <a:moveTo>
                    <a:pt x="0" y="0"/>
                  </a:moveTo>
                  <a:cubicBezTo>
                    <a:pt x="0" y="0"/>
                    <a:pt x="26" y="15"/>
                    <a:pt x="69" y="7"/>
                  </a:cubicBezTo>
                  <a:cubicBezTo>
                    <a:pt x="69" y="7"/>
                    <a:pt x="78" y="11"/>
                    <a:pt x="69" y="19"/>
                  </a:cubicBezTo>
                  <a:cubicBezTo>
                    <a:pt x="69" y="19"/>
                    <a:pt x="27" y="26"/>
                    <a:pt x="0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0"/>
            <p:cNvSpPr>
              <a:spLocks/>
            </p:cNvSpPr>
            <p:nvPr/>
          </p:nvSpPr>
          <p:spPr bwMode="auto">
            <a:xfrm>
              <a:off x="731838" y="5859463"/>
              <a:ext cx="250825" cy="57150"/>
            </a:xfrm>
            <a:custGeom>
              <a:avLst/>
              <a:gdLst>
                <a:gd name="T0" fmla="*/ 5 w 78"/>
                <a:gd name="T1" fmla="*/ 0 h 18"/>
                <a:gd name="T2" fmla="*/ 72 w 78"/>
                <a:gd name="T3" fmla="*/ 0 h 18"/>
                <a:gd name="T4" fmla="*/ 72 w 78"/>
                <a:gd name="T5" fmla="*/ 15 h 18"/>
                <a:gd name="T6" fmla="*/ 5 w 78"/>
                <a:gd name="T7" fmla="*/ 9 h 18"/>
                <a:gd name="T8" fmla="*/ 5 w 7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">
                  <a:moveTo>
                    <a:pt x="5" y="0"/>
                  </a:moveTo>
                  <a:cubicBezTo>
                    <a:pt x="5" y="0"/>
                    <a:pt x="48" y="3"/>
                    <a:pt x="72" y="0"/>
                  </a:cubicBezTo>
                  <a:cubicBezTo>
                    <a:pt x="72" y="0"/>
                    <a:pt x="78" y="8"/>
                    <a:pt x="72" y="15"/>
                  </a:cubicBezTo>
                  <a:cubicBezTo>
                    <a:pt x="72" y="15"/>
                    <a:pt x="14" y="18"/>
                    <a:pt x="5" y="9"/>
                  </a:cubicBezTo>
                  <a:cubicBezTo>
                    <a:pt x="5" y="9"/>
                    <a:pt x="0" y="6"/>
                    <a:pt x="5" y="0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1"/>
            <p:cNvSpPr>
              <a:spLocks/>
            </p:cNvSpPr>
            <p:nvPr/>
          </p:nvSpPr>
          <p:spPr bwMode="auto">
            <a:xfrm>
              <a:off x="825501" y="6235700"/>
              <a:ext cx="180975" cy="153987"/>
            </a:xfrm>
            <a:custGeom>
              <a:avLst/>
              <a:gdLst>
                <a:gd name="T0" fmla="*/ 46 w 56"/>
                <a:gd name="T1" fmla="*/ 5 h 48"/>
                <a:gd name="T2" fmla="*/ 56 w 56"/>
                <a:gd name="T3" fmla="*/ 11 h 48"/>
                <a:gd name="T4" fmla="*/ 13 w 56"/>
                <a:gd name="T5" fmla="*/ 48 h 48"/>
                <a:gd name="T6" fmla="*/ 0 w 56"/>
                <a:gd name="T7" fmla="*/ 41 h 48"/>
                <a:gd name="T8" fmla="*/ 46 w 56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8">
                  <a:moveTo>
                    <a:pt x="46" y="5"/>
                  </a:moveTo>
                  <a:cubicBezTo>
                    <a:pt x="46" y="5"/>
                    <a:pt x="54" y="0"/>
                    <a:pt x="56" y="11"/>
                  </a:cubicBezTo>
                  <a:cubicBezTo>
                    <a:pt x="56" y="11"/>
                    <a:pt x="11" y="14"/>
                    <a:pt x="13" y="48"/>
                  </a:cubicBezTo>
                  <a:cubicBezTo>
                    <a:pt x="13" y="48"/>
                    <a:pt x="2" y="48"/>
                    <a:pt x="0" y="41"/>
                  </a:cubicBezTo>
                  <a:cubicBezTo>
                    <a:pt x="0" y="41"/>
                    <a:pt x="2" y="9"/>
                    <a:pt x="46" y="5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2"/>
            <p:cNvSpPr>
              <a:spLocks/>
            </p:cNvSpPr>
            <p:nvPr/>
          </p:nvSpPr>
          <p:spPr bwMode="auto">
            <a:xfrm>
              <a:off x="803276" y="6213475"/>
              <a:ext cx="176213" cy="160337"/>
            </a:xfrm>
            <a:custGeom>
              <a:avLst/>
              <a:gdLst>
                <a:gd name="T0" fmla="*/ 6 w 55"/>
                <a:gd name="T1" fmla="*/ 50 h 50"/>
                <a:gd name="T2" fmla="*/ 53 w 55"/>
                <a:gd name="T3" fmla="*/ 12 h 50"/>
                <a:gd name="T4" fmla="*/ 54 w 55"/>
                <a:gd name="T5" fmla="*/ 5 h 50"/>
                <a:gd name="T6" fmla="*/ 46 w 55"/>
                <a:gd name="T7" fmla="*/ 0 h 50"/>
                <a:gd name="T8" fmla="*/ 0 w 55"/>
                <a:gd name="T9" fmla="*/ 40 h 50"/>
                <a:gd name="T10" fmla="*/ 6 w 55"/>
                <a:gd name="T1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0">
                  <a:moveTo>
                    <a:pt x="6" y="50"/>
                  </a:moveTo>
                  <a:cubicBezTo>
                    <a:pt x="6" y="50"/>
                    <a:pt x="9" y="25"/>
                    <a:pt x="53" y="12"/>
                  </a:cubicBezTo>
                  <a:cubicBezTo>
                    <a:pt x="53" y="12"/>
                    <a:pt x="55" y="10"/>
                    <a:pt x="54" y="5"/>
                  </a:cubicBezTo>
                  <a:cubicBezTo>
                    <a:pt x="52" y="0"/>
                    <a:pt x="46" y="0"/>
                    <a:pt x="46" y="0"/>
                  </a:cubicBezTo>
                  <a:cubicBezTo>
                    <a:pt x="46" y="0"/>
                    <a:pt x="0" y="9"/>
                    <a:pt x="0" y="40"/>
                  </a:cubicBezTo>
                  <a:lnTo>
                    <a:pt x="6" y="5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3"/>
            <p:cNvSpPr>
              <a:spLocks/>
            </p:cNvSpPr>
            <p:nvPr/>
          </p:nvSpPr>
          <p:spPr bwMode="auto">
            <a:xfrm>
              <a:off x="217488" y="6316663"/>
              <a:ext cx="325438" cy="185737"/>
            </a:xfrm>
            <a:custGeom>
              <a:avLst/>
              <a:gdLst>
                <a:gd name="T0" fmla="*/ 76 w 101"/>
                <a:gd name="T1" fmla="*/ 5 h 58"/>
                <a:gd name="T2" fmla="*/ 100 w 101"/>
                <a:gd name="T3" fmla="*/ 0 h 58"/>
                <a:gd name="T4" fmla="*/ 101 w 101"/>
                <a:gd name="T5" fmla="*/ 27 h 58"/>
                <a:gd name="T6" fmla="*/ 0 w 101"/>
                <a:gd name="T7" fmla="*/ 44 h 58"/>
                <a:gd name="T8" fmla="*/ 1 w 101"/>
                <a:gd name="T9" fmla="*/ 34 h 58"/>
                <a:gd name="T10" fmla="*/ 76 w 101"/>
                <a:gd name="T11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58">
                  <a:moveTo>
                    <a:pt x="76" y="5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69" y="58"/>
                    <a:pt x="0" y="44"/>
                  </a:cubicBezTo>
                  <a:cubicBezTo>
                    <a:pt x="1" y="34"/>
                    <a:pt x="1" y="34"/>
                    <a:pt x="1" y="34"/>
                  </a:cubicBezTo>
                  <a:lnTo>
                    <a:pt x="76" y="5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4"/>
            <p:cNvSpPr>
              <a:spLocks/>
            </p:cNvSpPr>
            <p:nvPr/>
          </p:nvSpPr>
          <p:spPr bwMode="auto">
            <a:xfrm>
              <a:off x="204788" y="5640388"/>
              <a:ext cx="382588" cy="792162"/>
            </a:xfrm>
            <a:custGeom>
              <a:avLst/>
              <a:gdLst>
                <a:gd name="T0" fmla="*/ 112 w 119"/>
                <a:gd name="T1" fmla="*/ 95 h 246"/>
                <a:gd name="T2" fmla="*/ 119 w 119"/>
                <a:gd name="T3" fmla="*/ 0 h 246"/>
                <a:gd name="T4" fmla="*/ 54 w 119"/>
                <a:gd name="T5" fmla="*/ 0 h 246"/>
                <a:gd name="T6" fmla="*/ 55 w 119"/>
                <a:gd name="T7" fmla="*/ 158 h 246"/>
                <a:gd name="T8" fmla="*/ 52 w 119"/>
                <a:gd name="T9" fmla="*/ 187 h 246"/>
                <a:gd name="T10" fmla="*/ 25 w 119"/>
                <a:gd name="T11" fmla="*/ 201 h 246"/>
                <a:gd name="T12" fmla="*/ 5 w 119"/>
                <a:gd name="T13" fmla="*/ 244 h 246"/>
                <a:gd name="T14" fmla="*/ 49 w 119"/>
                <a:gd name="T15" fmla="*/ 244 h 246"/>
                <a:gd name="T16" fmla="*/ 104 w 119"/>
                <a:gd name="T17" fmla="*/ 210 h 246"/>
                <a:gd name="T18" fmla="*/ 104 w 119"/>
                <a:gd name="T19" fmla="*/ 186 h 246"/>
                <a:gd name="T20" fmla="*/ 104 w 119"/>
                <a:gd name="T21" fmla="*/ 186 h 246"/>
                <a:gd name="T22" fmla="*/ 112 w 119"/>
                <a:gd name="T23" fmla="*/ 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246">
                  <a:moveTo>
                    <a:pt x="112" y="95"/>
                  </a:moveTo>
                  <a:cubicBezTo>
                    <a:pt x="117" y="55"/>
                    <a:pt x="119" y="86"/>
                    <a:pt x="11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46"/>
                    <a:pt x="53" y="122"/>
                    <a:pt x="55" y="158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2" y="187"/>
                    <a:pt x="50" y="192"/>
                    <a:pt x="25" y="201"/>
                  </a:cubicBezTo>
                  <a:cubicBezTo>
                    <a:pt x="0" y="211"/>
                    <a:pt x="5" y="244"/>
                    <a:pt x="5" y="244"/>
                  </a:cubicBezTo>
                  <a:cubicBezTo>
                    <a:pt x="5" y="244"/>
                    <a:pt x="23" y="246"/>
                    <a:pt x="49" y="244"/>
                  </a:cubicBezTo>
                  <a:cubicBezTo>
                    <a:pt x="76" y="242"/>
                    <a:pt x="102" y="233"/>
                    <a:pt x="104" y="210"/>
                  </a:cubicBezTo>
                  <a:cubicBezTo>
                    <a:pt x="105" y="201"/>
                    <a:pt x="105" y="193"/>
                    <a:pt x="104" y="186"/>
                  </a:cubicBezTo>
                  <a:cubicBezTo>
                    <a:pt x="104" y="186"/>
                    <a:pt x="104" y="186"/>
                    <a:pt x="104" y="186"/>
                  </a:cubicBezTo>
                  <a:cubicBezTo>
                    <a:pt x="105" y="154"/>
                    <a:pt x="108" y="134"/>
                    <a:pt x="112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5"/>
            <p:cNvSpPr>
              <a:spLocks/>
            </p:cNvSpPr>
            <p:nvPr/>
          </p:nvSpPr>
          <p:spPr bwMode="auto">
            <a:xfrm>
              <a:off x="336551" y="5549900"/>
              <a:ext cx="250825" cy="90487"/>
            </a:xfrm>
            <a:custGeom>
              <a:avLst/>
              <a:gdLst>
                <a:gd name="T0" fmla="*/ 78 w 78"/>
                <a:gd name="T1" fmla="*/ 6 h 28"/>
                <a:gd name="T2" fmla="*/ 6 w 78"/>
                <a:gd name="T3" fmla="*/ 0 h 28"/>
                <a:gd name="T4" fmla="*/ 9 w 78"/>
                <a:gd name="T5" fmla="*/ 12 h 28"/>
                <a:gd name="T6" fmla="*/ 78 w 78"/>
                <a:gd name="T7" fmla="*/ 13 h 28"/>
                <a:gd name="T8" fmla="*/ 78 w 78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8">
                  <a:moveTo>
                    <a:pt x="78" y="6"/>
                  </a:moveTo>
                  <a:cubicBezTo>
                    <a:pt x="78" y="6"/>
                    <a:pt x="28" y="14"/>
                    <a:pt x="6" y="0"/>
                  </a:cubicBezTo>
                  <a:cubicBezTo>
                    <a:pt x="6" y="0"/>
                    <a:pt x="0" y="3"/>
                    <a:pt x="9" y="12"/>
                  </a:cubicBezTo>
                  <a:cubicBezTo>
                    <a:pt x="9" y="12"/>
                    <a:pt x="51" y="28"/>
                    <a:pt x="78" y="13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6"/>
            <p:cNvSpPr>
              <a:spLocks/>
            </p:cNvSpPr>
            <p:nvPr/>
          </p:nvSpPr>
          <p:spPr bwMode="auto">
            <a:xfrm>
              <a:off x="336551" y="5589588"/>
              <a:ext cx="250825" cy="73025"/>
            </a:xfrm>
            <a:custGeom>
              <a:avLst/>
              <a:gdLst>
                <a:gd name="T0" fmla="*/ 78 w 78"/>
                <a:gd name="T1" fmla="*/ 1 h 23"/>
                <a:gd name="T2" fmla="*/ 9 w 78"/>
                <a:gd name="T3" fmla="*/ 0 h 23"/>
                <a:gd name="T4" fmla="*/ 9 w 78"/>
                <a:gd name="T5" fmla="*/ 12 h 23"/>
                <a:gd name="T6" fmla="*/ 78 w 78"/>
                <a:gd name="T7" fmla="*/ 9 h 23"/>
                <a:gd name="T8" fmla="*/ 78 w 78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3">
                  <a:moveTo>
                    <a:pt x="78" y="1"/>
                  </a:moveTo>
                  <a:cubicBezTo>
                    <a:pt x="78" y="1"/>
                    <a:pt x="52" y="8"/>
                    <a:pt x="9" y="0"/>
                  </a:cubicBezTo>
                  <a:cubicBezTo>
                    <a:pt x="9" y="0"/>
                    <a:pt x="0" y="4"/>
                    <a:pt x="9" y="12"/>
                  </a:cubicBezTo>
                  <a:cubicBezTo>
                    <a:pt x="9" y="12"/>
                    <a:pt x="51" y="23"/>
                    <a:pt x="78" y="9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7"/>
            <p:cNvSpPr>
              <a:spLocks/>
            </p:cNvSpPr>
            <p:nvPr/>
          </p:nvSpPr>
          <p:spPr bwMode="auto">
            <a:xfrm>
              <a:off x="336551" y="5605463"/>
              <a:ext cx="250825" cy="84137"/>
            </a:xfrm>
            <a:custGeom>
              <a:avLst/>
              <a:gdLst>
                <a:gd name="T0" fmla="*/ 78 w 78"/>
                <a:gd name="T1" fmla="*/ 0 h 26"/>
                <a:gd name="T2" fmla="*/ 9 w 78"/>
                <a:gd name="T3" fmla="*/ 7 h 26"/>
                <a:gd name="T4" fmla="*/ 9 w 78"/>
                <a:gd name="T5" fmla="*/ 19 h 26"/>
                <a:gd name="T6" fmla="*/ 78 w 78"/>
                <a:gd name="T7" fmla="*/ 11 h 26"/>
                <a:gd name="T8" fmla="*/ 78 w 7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6">
                  <a:moveTo>
                    <a:pt x="78" y="0"/>
                  </a:moveTo>
                  <a:cubicBezTo>
                    <a:pt x="78" y="0"/>
                    <a:pt x="52" y="15"/>
                    <a:pt x="9" y="7"/>
                  </a:cubicBezTo>
                  <a:cubicBezTo>
                    <a:pt x="9" y="7"/>
                    <a:pt x="0" y="11"/>
                    <a:pt x="9" y="19"/>
                  </a:cubicBezTo>
                  <a:cubicBezTo>
                    <a:pt x="9" y="19"/>
                    <a:pt x="51" y="26"/>
                    <a:pt x="78" y="11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8"/>
            <p:cNvSpPr>
              <a:spLocks/>
            </p:cNvSpPr>
            <p:nvPr/>
          </p:nvSpPr>
          <p:spPr bwMode="auto">
            <a:xfrm>
              <a:off x="352426" y="5859463"/>
              <a:ext cx="250825" cy="57150"/>
            </a:xfrm>
            <a:custGeom>
              <a:avLst/>
              <a:gdLst>
                <a:gd name="T0" fmla="*/ 73 w 78"/>
                <a:gd name="T1" fmla="*/ 0 h 18"/>
                <a:gd name="T2" fmla="*/ 6 w 78"/>
                <a:gd name="T3" fmla="*/ 0 h 18"/>
                <a:gd name="T4" fmla="*/ 7 w 78"/>
                <a:gd name="T5" fmla="*/ 15 h 18"/>
                <a:gd name="T6" fmla="*/ 73 w 78"/>
                <a:gd name="T7" fmla="*/ 9 h 18"/>
                <a:gd name="T8" fmla="*/ 73 w 7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">
                  <a:moveTo>
                    <a:pt x="73" y="0"/>
                  </a:moveTo>
                  <a:cubicBezTo>
                    <a:pt x="73" y="0"/>
                    <a:pt x="30" y="3"/>
                    <a:pt x="6" y="0"/>
                  </a:cubicBezTo>
                  <a:cubicBezTo>
                    <a:pt x="6" y="0"/>
                    <a:pt x="0" y="8"/>
                    <a:pt x="7" y="15"/>
                  </a:cubicBezTo>
                  <a:cubicBezTo>
                    <a:pt x="7" y="15"/>
                    <a:pt x="64" y="18"/>
                    <a:pt x="73" y="9"/>
                  </a:cubicBezTo>
                  <a:cubicBezTo>
                    <a:pt x="73" y="9"/>
                    <a:pt x="78" y="6"/>
                    <a:pt x="73" y="0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9"/>
            <p:cNvSpPr>
              <a:spLocks/>
            </p:cNvSpPr>
            <p:nvPr/>
          </p:nvSpPr>
          <p:spPr bwMode="auto">
            <a:xfrm>
              <a:off x="330201" y="6235700"/>
              <a:ext cx="179388" cy="153987"/>
            </a:xfrm>
            <a:custGeom>
              <a:avLst/>
              <a:gdLst>
                <a:gd name="T0" fmla="*/ 10 w 56"/>
                <a:gd name="T1" fmla="*/ 5 h 48"/>
                <a:gd name="T2" fmla="*/ 0 w 56"/>
                <a:gd name="T3" fmla="*/ 11 h 48"/>
                <a:gd name="T4" fmla="*/ 43 w 56"/>
                <a:gd name="T5" fmla="*/ 48 h 48"/>
                <a:gd name="T6" fmla="*/ 56 w 56"/>
                <a:gd name="T7" fmla="*/ 41 h 48"/>
                <a:gd name="T8" fmla="*/ 10 w 56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8">
                  <a:moveTo>
                    <a:pt x="10" y="5"/>
                  </a:moveTo>
                  <a:cubicBezTo>
                    <a:pt x="10" y="5"/>
                    <a:pt x="3" y="0"/>
                    <a:pt x="0" y="11"/>
                  </a:cubicBezTo>
                  <a:cubicBezTo>
                    <a:pt x="0" y="11"/>
                    <a:pt x="45" y="14"/>
                    <a:pt x="43" y="48"/>
                  </a:cubicBezTo>
                  <a:cubicBezTo>
                    <a:pt x="43" y="48"/>
                    <a:pt x="54" y="48"/>
                    <a:pt x="56" y="41"/>
                  </a:cubicBezTo>
                  <a:cubicBezTo>
                    <a:pt x="56" y="41"/>
                    <a:pt x="54" y="9"/>
                    <a:pt x="10" y="5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0"/>
            <p:cNvSpPr>
              <a:spLocks/>
            </p:cNvSpPr>
            <p:nvPr/>
          </p:nvSpPr>
          <p:spPr bwMode="auto">
            <a:xfrm>
              <a:off x="355601" y="6213475"/>
              <a:ext cx="177800" cy="160337"/>
            </a:xfrm>
            <a:custGeom>
              <a:avLst/>
              <a:gdLst>
                <a:gd name="T0" fmla="*/ 49 w 55"/>
                <a:gd name="T1" fmla="*/ 50 h 50"/>
                <a:gd name="T2" fmla="*/ 2 w 55"/>
                <a:gd name="T3" fmla="*/ 12 h 50"/>
                <a:gd name="T4" fmla="*/ 1 w 55"/>
                <a:gd name="T5" fmla="*/ 5 h 50"/>
                <a:gd name="T6" fmla="*/ 9 w 55"/>
                <a:gd name="T7" fmla="*/ 0 h 50"/>
                <a:gd name="T8" fmla="*/ 55 w 55"/>
                <a:gd name="T9" fmla="*/ 40 h 50"/>
                <a:gd name="T10" fmla="*/ 49 w 55"/>
                <a:gd name="T1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0">
                  <a:moveTo>
                    <a:pt x="49" y="50"/>
                  </a:moveTo>
                  <a:cubicBezTo>
                    <a:pt x="49" y="50"/>
                    <a:pt x="46" y="25"/>
                    <a:pt x="2" y="12"/>
                  </a:cubicBezTo>
                  <a:cubicBezTo>
                    <a:pt x="2" y="12"/>
                    <a:pt x="0" y="10"/>
                    <a:pt x="1" y="5"/>
                  </a:cubicBezTo>
                  <a:cubicBezTo>
                    <a:pt x="3" y="0"/>
                    <a:pt x="9" y="0"/>
                    <a:pt x="9" y="0"/>
                  </a:cubicBezTo>
                  <a:cubicBezTo>
                    <a:pt x="9" y="0"/>
                    <a:pt x="55" y="9"/>
                    <a:pt x="55" y="40"/>
                  </a:cubicBezTo>
                  <a:lnTo>
                    <a:pt x="49" y="5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1"/>
            <p:cNvSpPr>
              <a:spLocks/>
            </p:cNvSpPr>
            <p:nvPr/>
          </p:nvSpPr>
          <p:spPr bwMode="auto">
            <a:xfrm>
              <a:off x="14288" y="4524375"/>
              <a:ext cx="303213" cy="411162"/>
            </a:xfrm>
            <a:custGeom>
              <a:avLst/>
              <a:gdLst>
                <a:gd name="T0" fmla="*/ 14 w 94"/>
                <a:gd name="T1" fmla="*/ 2 h 128"/>
                <a:gd name="T2" fmla="*/ 59 w 94"/>
                <a:gd name="T3" fmla="*/ 38 h 128"/>
                <a:gd name="T4" fmla="*/ 94 w 94"/>
                <a:gd name="T5" fmla="*/ 114 h 128"/>
                <a:gd name="T6" fmla="*/ 81 w 94"/>
                <a:gd name="T7" fmla="*/ 128 h 128"/>
                <a:gd name="T8" fmla="*/ 58 w 94"/>
                <a:gd name="T9" fmla="*/ 126 h 128"/>
                <a:gd name="T10" fmla="*/ 0 w 94"/>
                <a:gd name="T11" fmla="*/ 11 h 128"/>
                <a:gd name="T12" fmla="*/ 14 w 94"/>
                <a:gd name="T13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28">
                  <a:moveTo>
                    <a:pt x="14" y="2"/>
                  </a:moveTo>
                  <a:cubicBezTo>
                    <a:pt x="48" y="9"/>
                    <a:pt x="59" y="38"/>
                    <a:pt x="59" y="38"/>
                  </a:cubicBezTo>
                  <a:cubicBezTo>
                    <a:pt x="59" y="38"/>
                    <a:pt x="76" y="88"/>
                    <a:pt x="94" y="114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126"/>
                    <a:pt x="9" y="36"/>
                    <a:pt x="0" y="11"/>
                  </a:cubicBezTo>
                  <a:cubicBezTo>
                    <a:pt x="0" y="11"/>
                    <a:pt x="6" y="0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/>
            <p:cNvSpPr>
              <a:spLocks/>
            </p:cNvSpPr>
            <p:nvPr/>
          </p:nvSpPr>
          <p:spPr bwMode="auto">
            <a:xfrm>
              <a:off x="204788" y="4843463"/>
              <a:ext cx="266700" cy="250825"/>
            </a:xfrm>
            <a:custGeom>
              <a:avLst/>
              <a:gdLst>
                <a:gd name="T0" fmla="*/ 69 w 83"/>
                <a:gd name="T1" fmla="*/ 40 h 78"/>
                <a:gd name="T2" fmla="*/ 46 w 83"/>
                <a:gd name="T3" fmla="*/ 14 h 78"/>
                <a:gd name="T4" fmla="*/ 46 w 83"/>
                <a:gd name="T5" fmla="*/ 0 h 78"/>
                <a:gd name="T6" fmla="*/ 30 w 83"/>
                <a:gd name="T7" fmla="*/ 7 h 78"/>
                <a:gd name="T8" fmla="*/ 0 w 83"/>
                <a:gd name="T9" fmla="*/ 27 h 78"/>
                <a:gd name="T10" fmla="*/ 21 w 83"/>
                <a:gd name="T11" fmla="*/ 62 h 78"/>
                <a:gd name="T12" fmla="*/ 41 w 83"/>
                <a:gd name="T13" fmla="*/ 70 h 78"/>
                <a:gd name="T14" fmla="*/ 31 w 83"/>
                <a:gd name="T15" fmla="*/ 53 h 78"/>
                <a:gd name="T16" fmla="*/ 51 w 83"/>
                <a:gd name="T17" fmla="*/ 72 h 78"/>
                <a:gd name="T18" fmla="*/ 58 w 83"/>
                <a:gd name="T19" fmla="*/ 67 h 78"/>
                <a:gd name="T20" fmla="*/ 44 w 83"/>
                <a:gd name="T21" fmla="*/ 49 h 78"/>
                <a:gd name="T22" fmla="*/ 69 w 83"/>
                <a:gd name="T23" fmla="*/ 68 h 78"/>
                <a:gd name="T24" fmla="*/ 52 w 83"/>
                <a:gd name="T25" fmla="*/ 39 h 78"/>
                <a:gd name="T26" fmla="*/ 72 w 83"/>
                <a:gd name="T27" fmla="*/ 55 h 78"/>
                <a:gd name="T28" fmla="*/ 69 w 83"/>
                <a:gd name="T29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78">
                  <a:moveTo>
                    <a:pt x="69" y="40"/>
                  </a:moveTo>
                  <a:cubicBezTo>
                    <a:pt x="55" y="30"/>
                    <a:pt x="46" y="14"/>
                    <a:pt x="46" y="14"/>
                  </a:cubicBezTo>
                  <a:cubicBezTo>
                    <a:pt x="46" y="14"/>
                    <a:pt x="44" y="5"/>
                    <a:pt x="46" y="0"/>
                  </a:cubicBezTo>
                  <a:cubicBezTo>
                    <a:pt x="37" y="0"/>
                    <a:pt x="30" y="7"/>
                    <a:pt x="30" y="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9" y="47"/>
                    <a:pt x="21" y="62"/>
                  </a:cubicBezTo>
                  <a:cubicBezTo>
                    <a:pt x="34" y="78"/>
                    <a:pt x="45" y="74"/>
                    <a:pt x="41" y="70"/>
                  </a:cubicBezTo>
                  <a:cubicBezTo>
                    <a:pt x="38" y="66"/>
                    <a:pt x="31" y="53"/>
                    <a:pt x="31" y="53"/>
                  </a:cubicBezTo>
                  <a:cubicBezTo>
                    <a:pt x="31" y="53"/>
                    <a:pt x="44" y="69"/>
                    <a:pt x="51" y="72"/>
                  </a:cubicBezTo>
                  <a:cubicBezTo>
                    <a:pt x="57" y="75"/>
                    <a:pt x="60" y="74"/>
                    <a:pt x="58" y="67"/>
                  </a:cubicBezTo>
                  <a:cubicBezTo>
                    <a:pt x="57" y="65"/>
                    <a:pt x="45" y="50"/>
                    <a:pt x="44" y="49"/>
                  </a:cubicBezTo>
                  <a:cubicBezTo>
                    <a:pt x="50" y="54"/>
                    <a:pt x="64" y="70"/>
                    <a:pt x="69" y="68"/>
                  </a:cubicBezTo>
                  <a:cubicBezTo>
                    <a:pt x="81" y="65"/>
                    <a:pt x="62" y="50"/>
                    <a:pt x="52" y="39"/>
                  </a:cubicBezTo>
                  <a:cubicBezTo>
                    <a:pt x="57" y="44"/>
                    <a:pt x="68" y="54"/>
                    <a:pt x="72" y="55"/>
                  </a:cubicBezTo>
                  <a:cubicBezTo>
                    <a:pt x="79" y="56"/>
                    <a:pt x="83" y="51"/>
                    <a:pt x="69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/>
            <p:cNvSpPr>
              <a:spLocks/>
            </p:cNvSpPr>
            <p:nvPr/>
          </p:nvSpPr>
          <p:spPr bwMode="auto">
            <a:xfrm>
              <a:off x="198438" y="4835525"/>
              <a:ext cx="263525" cy="252412"/>
            </a:xfrm>
            <a:custGeom>
              <a:avLst/>
              <a:gdLst>
                <a:gd name="T0" fmla="*/ 56 w 82"/>
                <a:gd name="T1" fmla="*/ 24 h 78"/>
                <a:gd name="T2" fmla="*/ 50 w 82"/>
                <a:gd name="T3" fmla="*/ 15 h 78"/>
                <a:gd name="T4" fmla="*/ 50 w 82"/>
                <a:gd name="T5" fmla="*/ 15 h 78"/>
                <a:gd name="T6" fmla="*/ 50 w 82"/>
                <a:gd name="T7" fmla="*/ 1 h 78"/>
                <a:gd name="T8" fmla="*/ 35 w 82"/>
                <a:gd name="T9" fmla="*/ 4 h 78"/>
                <a:gd name="T10" fmla="*/ 31 w 82"/>
                <a:gd name="T11" fmla="*/ 8 h 78"/>
                <a:gd name="T12" fmla="*/ 22 w 82"/>
                <a:gd name="T13" fmla="*/ 66 h 78"/>
                <a:gd name="T14" fmla="*/ 46 w 82"/>
                <a:gd name="T15" fmla="*/ 73 h 78"/>
                <a:gd name="T16" fmla="*/ 35 w 82"/>
                <a:gd name="T17" fmla="*/ 56 h 78"/>
                <a:gd name="T18" fmla="*/ 31 w 82"/>
                <a:gd name="T19" fmla="*/ 56 h 78"/>
                <a:gd name="T20" fmla="*/ 52 w 82"/>
                <a:gd name="T21" fmla="*/ 76 h 78"/>
                <a:gd name="T22" fmla="*/ 63 w 82"/>
                <a:gd name="T23" fmla="*/ 73 h 78"/>
                <a:gd name="T24" fmla="*/ 59 w 82"/>
                <a:gd name="T25" fmla="*/ 63 h 78"/>
                <a:gd name="T26" fmla="*/ 48 w 82"/>
                <a:gd name="T27" fmla="*/ 49 h 78"/>
                <a:gd name="T28" fmla="*/ 57 w 82"/>
                <a:gd name="T29" fmla="*/ 64 h 78"/>
                <a:gd name="T30" fmla="*/ 70 w 82"/>
                <a:gd name="T31" fmla="*/ 72 h 78"/>
                <a:gd name="T32" fmla="*/ 77 w 82"/>
                <a:gd name="T33" fmla="*/ 66 h 78"/>
                <a:gd name="T34" fmla="*/ 56 w 82"/>
                <a:gd name="T35" fmla="*/ 40 h 78"/>
                <a:gd name="T36" fmla="*/ 63 w 82"/>
                <a:gd name="T37" fmla="*/ 52 h 78"/>
                <a:gd name="T38" fmla="*/ 76 w 82"/>
                <a:gd name="T39" fmla="*/ 59 h 78"/>
                <a:gd name="T40" fmla="*/ 80 w 82"/>
                <a:gd name="T41" fmla="*/ 48 h 78"/>
                <a:gd name="T42" fmla="*/ 70 w 82"/>
                <a:gd name="T43" fmla="*/ 44 h 78"/>
                <a:gd name="T44" fmla="*/ 78 w 82"/>
                <a:gd name="T45" fmla="*/ 55 h 78"/>
                <a:gd name="T46" fmla="*/ 71 w 82"/>
                <a:gd name="T47" fmla="*/ 53 h 78"/>
                <a:gd name="T48" fmla="*/ 53 w 82"/>
                <a:gd name="T49" fmla="*/ 43 h 78"/>
                <a:gd name="T50" fmla="*/ 73 w 82"/>
                <a:gd name="T51" fmla="*/ 66 h 78"/>
                <a:gd name="T52" fmla="*/ 70 w 82"/>
                <a:gd name="T53" fmla="*/ 68 h 78"/>
                <a:gd name="T54" fmla="*/ 70 w 82"/>
                <a:gd name="T55" fmla="*/ 68 h 78"/>
                <a:gd name="T56" fmla="*/ 58 w 82"/>
                <a:gd name="T57" fmla="*/ 59 h 78"/>
                <a:gd name="T58" fmla="*/ 45 w 82"/>
                <a:gd name="T59" fmla="*/ 52 h 78"/>
                <a:gd name="T60" fmla="*/ 56 w 82"/>
                <a:gd name="T61" fmla="*/ 67 h 78"/>
                <a:gd name="T62" fmla="*/ 58 w 82"/>
                <a:gd name="T63" fmla="*/ 69 h 78"/>
                <a:gd name="T64" fmla="*/ 58 w 82"/>
                <a:gd name="T65" fmla="*/ 69 h 78"/>
                <a:gd name="T66" fmla="*/ 59 w 82"/>
                <a:gd name="T67" fmla="*/ 73 h 78"/>
                <a:gd name="T68" fmla="*/ 59 w 82"/>
                <a:gd name="T69" fmla="*/ 74 h 78"/>
                <a:gd name="T70" fmla="*/ 48 w 82"/>
                <a:gd name="T71" fmla="*/ 69 h 78"/>
                <a:gd name="T72" fmla="*/ 34 w 82"/>
                <a:gd name="T73" fmla="*/ 54 h 78"/>
                <a:gd name="T74" fmla="*/ 35 w 82"/>
                <a:gd name="T75" fmla="*/ 63 h 78"/>
                <a:gd name="T76" fmla="*/ 42 w 82"/>
                <a:gd name="T77" fmla="*/ 73 h 78"/>
                <a:gd name="T78" fmla="*/ 42 w 82"/>
                <a:gd name="T79" fmla="*/ 73 h 78"/>
                <a:gd name="T80" fmla="*/ 42 w 82"/>
                <a:gd name="T81" fmla="*/ 73 h 78"/>
                <a:gd name="T82" fmla="*/ 42 w 82"/>
                <a:gd name="T83" fmla="*/ 73 h 78"/>
                <a:gd name="T84" fmla="*/ 42 w 82"/>
                <a:gd name="T85" fmla="*/ 73 h 78"/>
                <a:gd name="T86" fmla="*/ 42 w 82"/>
                <a:gd name="T87" fmla="*/ 73 h 78"/>
                <a:gd name="T88" fmla="*/ 42 w 82"/>
                <a:gd name="T89" fmla="*/ 73 h 78"/>
                <a:gd name="T90" fmla="*/ 41 w 82"/>
                <a:gd name="T91" fmla="*/ 73 h 78"/>
                <a:gd name="T92" fmla="*/ 6 w 82"/>
                <a:gd name="T93" fmla="*/ 31 h 78"/>
                <a:gd name="T94" fmla="*/ 2 w 82"/>
                <a:gd name="T95" fmla="*/ 29 h 78"/>
                <a:gd name="T96" fmla="*/ 33 w 82"/>
                <a:gd name="T97" fmla="*/ 11 h 78"/>
                <a:gd name="T98" fmla="*/ 47 w 82"/>
                <a:gd name="T99" fmla="*/ 4 h 78"/>
                <a:gd name="T100" fmla="*/ 47 w 82"/>
                <a:gd name="T101" fmla="*/ 2 h 78"/>
                <a:gd name="T102" fmla="*/ 46 w 82"/>
                <a:gd name="T103" fmla="*/ 1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78">
                  <a:moveTo>
                    <a:pt x="71" y="42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65" y="35"/>
                    <a:pt x="60" y="29"/>
                    <a:pt x="56" y="24"/>
                  </a:cubicBezTo>
                  <a:cubicBezTo>
                    <a:pt x="54" y="21"/>
                    <a:pt x="52" y="19"/>
                    <a:pt x="51" y="17"/>
                  </a:cubicBezTo>
                  <a:cubicBezTo>
                    <a:pt x="51" y="17"/>
                    <a:pt x="50" y="16"/>
                    <a:pt x="50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50" y="14"/>
                    <a:pt x="49" y="11"/>
                    <a:pt x="49" y="9"/>
                  </a:cubicBezTo>
                  <a:cubicBezTo>
                    <a:pt x="49" y="7"/>
                    <a:pt x="50" y="4"/>
                    <a:pt x="50" y="3"/>
                  </a:cubicBezTo>
                  <a:cubicBezTo>
                    <a:pt x="50" y="3"/>
                    <a:pt x="50" y="2"/>
                    <a:pt x="50" y="1"/>
                  </a:cubicBezTo>
                  <a:cubicBezTo>
                    <a:pt x="50" y="1"/>
                    <a:pt x="49" y="1"/>
                    <a:pt x="49" y="0"/>
                  </a:cubicBezTo>
                  <a:cubicBezTo>
                    <a:pt x="48" y="0"/>
                    <a:pt x="48" y="0"/>
                    <a:pt x="47" y="0"/>
                  </a:cubicBezTo>
                  <a:cubicBezTo>
                    <a:pt x="42" y="0"/>
                    <a:pt x="38" y="2"/>
                    <a:pt x="35" y="4"/>
                  </a:cubicBezTo>
                  <a:cubicBezTo>
                    <a:pt x="32" y="6"/>
                    <a:pt x="30" y="8"/>
                    <a:pt x="30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1" y="29"/>
                    <a:pt x="9" y="50"/>
                    <a:pt x="22" y="66"/>
                  </a:cubicBezTo>
                  <a:cubicBezTo>
                    <a:pt x="29" y="74"/>
                    <a:pt x="36" y="77"/>
                    <a:pt x="41" y="77"/>
                  </a:cubicBezTo>
                  <a:cubicBezTo>
                    <a:pt x="42" y="77"/>
                    <a:pt x="43" y="77"/>
                    <a:pt x="44" y="76"/>
                  </a:cubicBezTo>
                  <a:cubicBezTo>
                    <a:pt x="45" y="76"/>
                    <a:pt x="46" y="75"/>
                    <a:pt x="46" y="73"/>
                  </a:cubicBezTo>
                  <a:cubicBezTo>
                    <a:pt x="46" y="72"/>
                    <a:pt x="46" y="71"/>
                    <a:pt x="45" y="70"/>
                  </a:cubicBezTo>
                  <a:cubicBezTo>
                    <a:pt x="43" y="69"/>
                    <a:pt x="41" y="65"/>
                    <a:pt x="38" y="61"/>
                  </a:cubicBezTo>
                  <a:cubicBezTo>
                    <a:pt x="37" y="59"/>
                    <a:pt x="36" y="57"/>
                    <a:pt x="35" y="56"/>
                  </a:cubicBezTo>
                  <a:cubicBezTo>
                    <a:pt x="35" y="55"/>
                    <a:pt x="34" y="54"/>
                    <a:pt x="34" y="5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4" y="60"/>
                    <a:pt x="39" y="65"/>
                  </a:cubicBezTo>
                  <a:cubicBezTo>
                    <a:pt x="41" y="67"/>
                    <a:pt x="43" y="70"/>
                    <a:pt x="46" y="72"/>
                  </a:cubicBezTo>
                  <a:cubicBezTo>
                    <a:pt x="48" y="74"/>
                    <a:pt x="50" y="75"/>
                    <a:pt x="52" y="76"/>
                  </a:cubicBezTo>
                  <a:cubicBezTo>
                    <a:pt x="54" y="77"/>
                    <a:pt x="56" y="78"/>
                    <a:pt x="58" y="78"/>
                  </a:cubicBezTo>
                  <a:cubicBezTo>
                    <a:pt x="59" y="78"/>
                    <a:pt x="61" y="78"/>
                    <a:pt x="62" y="77"/>
                  </a:cubicBezTo>
                  <a:cubicBezTo>
                    <a:pt x="62" y="76"/>
                    <a:pt x="63" y="74"/>
                    <a:pt x="63" y="73"/>
                  </a:cubicBezTo>
                  <a:cubicBezTo>
                    <a:pt x="63" y="72"/>
                    <a:pt x="62" y="70"/>
                    <a:pt x="62" y="68"/>
                  </a:cubicBezTo>
                  <a:cubicBezTo>
                    <a:pt x="62" y="68"/>
                    <a:pt x="61" y="67"/>
                    <a:pt x="61" y="67"/>
                  </a:cubicBezTo>
                  <a:cubicBezTo>
                    <a:pt x="61" y="66"/>
                    <a:pt x="60" y="65"/>
                    <a:pt x="59" y="63"/>
                  </a:cubicBezTo>
                  <a:cubicBezTo>
                    <a:pt x="57" y="61"/>
                    <a:pt x="54" y="58"/>
                    <a:pt x="52" y="55"/>
                  </a:cubicBezTo>
                  <a:cubicBezTo>
                    <a:pt x="51" y="53"/>
                    <a:pt x="50" y="52"/>
                    <a:pt x="49" y="51"/>
                  </a:cubicBezTo>
                  <a:cubicBezTo>
                    <a:pt x="49" y="50"/>
                    <a:pt x="48" y="50"/>
                    <a:pt x="48" y="49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4"/>
                    <a:pt x="52" y="59"/>
                    <a:pt x="57" y="64"/>
                  </a:cubicBezTo>
                  <a:cubicBezTo>
                    <a:pt x="59" y="66"/>
                    <a:pt x="62" y="68"/>
                    <a:pt x="64" y="70"/>
                  </a:cubicBezTo>
                  <a:cubicBezTo>
                    <a:pt x="65" y="70"/>
                    <a:pt x="66" y="71"/>
                    <a:pt x="67" y="72"/>
                  </a:cubicBezTo>
                  <a:cubicBezTo>
                    <a:pt x="68" y="72"/>
                    <a:pt x="69" y="72"/>
                    <a:pt x="70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3" y="72"/>
                    <a:pt x="74" y="71"/>
                    <a:pt x="75" y="70"/>
                  </a:cubicBezTo>
                  <a:cubicBezTo>
                    <a:pt x="76" y="69"/>
                    <a:pt x="77" y="68"/>
                    <a:pt x="77" y="66"/>
                  </a:cubicBezTo>
                  <a:cubicBezTo>
                    <a:pt x="77" y="64"/>
                    <a:pt x="76" y="62"/>
                    <a:pt x="74" y="60"/>
                  </a:cubicBezTo>
                  <a:cubicBezTo>
                    <a:pt x="72" y="57"/>
                    <a:pt x="69" y="53"/>
                    <a:pt x="66" y="50"/>
                  </a:cubicBezTo>
                  <a:cubicBezTo>
                    <a:pt x="62" y="46"/>
                    <a:pt x="59" y="43"/>
                    <a:pt x="56" y="4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5" y="45"/>
                    <a:pt x="59" y="49"/>
                    <a:pt x="63" y="52"/>
                  </a:cubicBezTo>
                  <a:cubicBezTo>
                    <a:pt x="65" y="53"/>
                    <a:pt x="67" y="55"/>
                    <a:pt x="69" y="56"/>
                  </a:cubicBezTo>
                  <a:cubicBezTo>
                    <a:pt x="70" y="57"/>
                    <a:pt x="72" y="58"/>
                    <a:pt x="73" y="59"/>
                  </a:cubicBezTo>
                  <a:cubicBezTo>
                    <a:pt x="74" y="59"/>
                    <a:pt x="75" y="59"/>
                    <a:pt x="76" y="59"/>
                  </a:cubicBezTo>
                  <a:cubicBezTo>
                    <a:pt x="77" y="59"/>
                    <a:pt x="79" y="59"/>
                    <a:pt x="80" y="58"/>
                  </a:cubicBezTo>
                  <a:cubicBezTo>
                    <a:pt x="81" y="57"/>
                    <a:pt x="82" y="55"/>
                    <a:pt x="82" y="54"/>
                  </a:cubicBezTo>
                  <a:cubicBezTo>
                    <a:pt x="82" y="52"/>
                    <a:pt x="81" y="50"/>
                    <a:pt x="80" y="48"/>
                  </a:cubicBezTo>
                  <a:cubicBezTo>
                    <a:pt x="78" y="46"/>
                    <a:pt x="76" y="43"/>
                    <a:pt x="72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3" y="46"/>
                    <a:pt x="75" y="48"/>
                    <a:pt x="76" y="50"/>
                  </a:cubicBezTo>
                  <a:cubicBezTo>
                    <a:pt x="78" y="52"/>
                    <a:pt x="78" y="53"/>
                    <a:pt x="78" y="54"/>
                  </a:cubicBezTo>
                  <a:cubicBezTo>
                    <a:pt x="78" y="54"/>
                    <a:pt x="78" y="54"/>
                    <a:pt x="78" y="55"/>
                  </a:cubicBezTo>
                  <a:cubicBezTo>
                    <a:pt x="77" y="55"/>
                    <a:pt x="77" y="55"/>
                    <a:pt x="76" y="55"/>
                  </a:cubicBezTo>
                  <a:cubicBezTo>
                    <a:pt x="75" y="55"/>
                    <a:pt x="75" y="55"/>
                    <a:pt x="74" y="55"/>
                  </a:cubicBezTo>
                  <a:cubicBezTo>
                    <a:pt x="74" y="55"/>
                    <a:pt x="72" y="54"/>
                    <a:pt x="71" y="53"/>
                  </a:cubicBezTo>
                  <a:cubicBezTo>
                    <a:pt x="66" y="50"/>
                    <a:pt x="59" y="43"/>
                    <a:pt x="56" y="40"/>
                  </a:cubicBezTo>
                  <a:cubicBezTo>
                    <a:pt x="55" y="39"/>
                    <a:pt x="54" y="39"/>
                    <a:pt x="53" y="40"/>
                  </a:cubicBezTo>
                  <a:cubicBezTo>
                    <a:pt x="52" y="41"/>
                    <a:pt x="52" y="42"/>
                    <a:pt x="53" y="43"/>
                  </a:cubicBezTo>
                  <a:cubicBezTo>
                    <a:pt x="57" y="47"/>
                    <a:pt x="62" y="51"/>
                    <a:pt x="66" y="56"/>
                  </a:cubicBezTo>
                  <a:cubicBezTo>
                    <a:pt x="68" y="58"/>
                    <a:pt x="70" y="60"/>
                    <a:pt x="71" y="62"/>
                  </a:cubicBezTo>
                  <a:cubicBezTo>
                    <a:pt x="72" y="64"/>
                    <a:pt x="73" y="65"/>
                    <a:pt x="73" y="66"/>
                  </a:cubicBezTo>
                  <a:cubicBezTo>
                    <a:pt x="73" y="67"/>
                    <a:pt x="73" y="67"/>
                    <a:pt x="72" y="67"/>
                  </a:cubicBezTo>
                  <a:cubicBezTo>
                    <a:pt x="72" y="68"/>
                    <a:pt x="71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69" y="68"/>
                  </a:cubicBezTo>
                  <a:cubicBezTo>
                    <a:pt x="66" y="67"/>
                    <a:pt x="62" y="63"/>
                    <a:pt x="58" y="59"/>
                  </a:cubicBezTo>
                  <a:cubicBezTo>
                    <a:pt x="54" y="55"/>
                    <a:pt x="50" y="51"/>
                    <a:pt x="48" y="49"/>
                  </a:cubicBezTo>
                  <a:cubicBezTo>
                    <a:pt x="47" y="48"/>
                    <a:pt x="46" y="48"/>
                    <a:pt x="45" y="49"/>
                  </a:cubicBezTo>
                  <a:cubicBezTo>
                    <a:pt x="44" y="50"/>
                    <a:pt x="44" y="51"/>
                    <a:pt x="45" y="52"/>
                  </a:cubicBezTo>
                  <a:cubicBezTo>
                    <a:pt x="45" y="52"/>
                    <a:pt x="45" y="52"/>
                    <a:pt x="46" y="53"/>
                  </a:cubicBezTo>
                  <a:cubicBezTo>
                    <a:pt x="47" y="55"/>
                    <a:pt x="50" y="59"/>
                    <a:pt x="53" y="62"/>
                  </a:cubicBezTo>
                  <a:cubicBezTo>
                    <a:pt x="54" y="64"/>
                    <a:pt x="56" y="66"/>
                    <a:pt x="56" y="67"/>
                  </a:cubicBezTo>
                  <a:cubicBezTo>
                    <a:pt x="57" y="68"/>
                    <a:pt x="57" y="68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9" y="71"/>
                    <a:pt x="59" y="72"/>
                    <a:pt x="59" y="7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8" y="74"/>
                  </a:cubicBezTo>
                  <a:cubicBezTo>
                    <a:pt x="57" y="74"/>
                    <a:pt x="56" y="73"/>
                    <a:pt x="54" y="73"/>
                  </a:cubicBezTo>
                  <a:cubicBezTo>
                    <a:pt x="52" y="72"/>
                    <a:pt x="50" y="71"/>
                    <a:pt x="48" y="69"/>
                  </a:cubicBezTo>
                  <a:cubicBezTo>
                    <a:pt x="45" y="66"/>
                    <a:pt x="41" y="62"/>
                    <a:pt x="39" y="59"/>
                  </a:cubicBezTo>
                  <a:cubicBezTo>
                    <a:pt x="37" y="58"/>
                    <a:pt x="36" y="56"/>
                    <a:pt x="35" y="55"/>
                  </a:cubicBezTo>
                  <a:cubicBezTo>
                    <a:pt x="35" y="54"/>
                    <a:pt x="34" y="54"/>
                    <a:pt x="34" y="54"/>
                  </a:cubicBezTo>
                  <a:cubicBezTo>
                    <a:pt x="33" y="53"/>
                    <a:pt x="32" y="53"/>
                    <a:pt x="31" y="53"/>
                  </a:cubicBezTo>
                  <a:cubicBezTo>
                    <a:pt x="31" y="54"/>
                    <a:pt x="30" y="55"/>
                    <a:pt x="31" y="56"/>
                  </a:cubicBezTo>
                  <a:cubicBezTo>
                    <a:pt x="31" y="56"/>
                    <a:pt x="33" y="59"/>
                    <a:pt x="35" y="63"/>
                  </a:cubicBezTo>
                  <a:cubicBezTo>
                    <a:pt x="37" y="67"/>
                    <a:pt x="40" y="71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1" y="73"/>
                    <a:pt x="41" y="73"/>
                  </a:cubicBezTo>
                  <a:cubicBezTo>
                    <a:pt x="38" y="73"/>
                    <a:pt x="32" y="71"/>
                    <a:pt x="25" y="63"/>
                  </a:cubicBezTo>
                  <a:cubicBezTo>
                    <a:pt x="19" y="55"/>
                    <a:pt x="13" y="47"/>
                    <a:pt x="10" y="40"/>
                  </a:cubicBezTo>
                  <a:cubicBezTo>
                    <a:pt x="8" y="36"/>
                    <a:pt x="7" y="33"/>
                    <a:pt x="6" y="31"/>
                  </a:cubicBezTo>
                  <a:cubicBezTo>
                    <a:pt x="5" y="30"/>
                    <a:pt x="5" y="29"/>
                    <a:pt x="5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5" y="9"/>
                    <a:pt x="38" y="7"/>
                  </a:cubicBezTo>
                  <a:cubicBezTo>
                    <a:pt x="40" y="6"/>
                    <a:pt x="43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4"/>
                    <a:pt x="45" y="6"/>
                    <a:pt x="45" y="9"/>
                  </a:cubicBezTo>
                  <a:cubicBezTo>
                    <a:pt x="45" y="13"/>
                    <a:pt x="46" y="16"/>
                    <a:pt x="46" y="16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55" y="33"/>
                    <a:pt x="70" y="44"/>
                  </a:cubicBezTo>
                  <a:lnTo>
                    <a:pt x="71" y="42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>
              <a:off x="-17462" y="4514850"/>
              <a:ext cx="241300" cy="128587"/>
            </a:xfrm>
            <a:custGeom>
              <a:avLst/>
              <a:gdLst>
                <a:gd name="T0" fmla="*/ 70 w 75"/>
                <a:gd name="T1" fmla="*/ 40 h 40"/>
                <a:gd name="T2" fmla="*/ 10 w 75"/>
                <a:gd name="T3" fmla="*/ 14 h 40"/>
                <a:gd name="T4" fmla="*/ 20 w 75"/>
                <a:gd name="T5" fmla="*/ 4 h 40"/>
                <a:gd name="T6" fmla="*/ 73 w 75"/>
                <a:gd name="T7" fmla="*/ 31 h 40"/>
                <a:gd name="T8" fmla="*/ 74 w 75"/>
                <a:gd name="T9" fmla="*/ 35 h 40"/>
                <a:gd name="T10" fmla="*/ 70 w 75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0">
                  <a:moveTo>
                    <a:pt x="70" y="40"/>
                  </a:moveTo>
                  <a:cubicBezTo>
                    <a:pt x="70" y="40"/>
                    <a:pt x="57" y="18"/>
                    <a:pt x="10" y="14"/>
                  </a:cubicBezTo>
                  <a:cubicBezTo>
                    <a:pt x="10" y="14"/>
                    <a:pt x="0" y="5"/>
                    <a:pt x="20" y="4"/>
                  </a:cubicBezTo>
                  <a:cubicBezTo>
                    <a:pt x="20" y="4"/>
                    <a:pt x="47" y="0"/>
                    <a:pt x="73" y="31"/>
                  </a:cubicBezTo>
                  <a:cubicBezTo>
                    <a:pt x="73" y="31"/>
                    <a:pt x="75" y="33"/>
                    <a:pt x="74" y="35"/>
                  </a:cubicBezTo>
                  <a:cubicBezTo>
                    <a:pt x="73" y="38"/>
                    <a:pt x="70" y="40"/>
                    <a:pt x="70" y="40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/>
            <p:cNvSpPr>
              <a:spLocks/>
            </p:cNvSpPr>
            <p:nvPr/>
          </p:nvSpPr>
          <p:spPr bwMode="auto">
            <a:xfrm>
              <a:off x="188913" y="4835525"/>
              <a:ext cx="150813" cy="115887"/>
            </a:xfrm>
            <a:custGeom>
              <a:avLst/>
              <a:gdLst>
                <a:gd name="T0" fmla="*/ 33 w 47"/>
                <a:gd name="T1" fmla="*/ 0 h 36"/>
                <a:gd name="T2" fmla="*/ 2 w 47"/>
                <a:gd name="T3" fmla="*/ 22 h 36"/>
                <a:gd name="T4" fmla="*/ 0 w 47"/>
                <a:gd name="T5" fmla="*/ 30 h 36"/>
                <a:gd name="T6" fmla="*/ 30 w 47"/>
                <a:gd name="T7" fmla="*/ 18 h 36"/>
                <a:gd name="T8" fmla="*/ 33 w 4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33" y="0"/>
                  </a:moveTo>
                  <a:cubicBezTo>
                    <a:pt x="33" y="0"/>
                    <a:pt x="28" y="14"/>
                    <a:pt x="2" y="22"/>
                  </a:cubicBezTo>
                  <a:cubicBezTo>
                    <a:pt x="2" y="22"/>
                    <a:pt x="0" y="24"/>
                    <a:pt x="0" y="30"/>
                  </a:cubicBezTo>
                  <a:cubicBezTo>
                    <a:pt x="0" y="36"/>
                    <a:pt x="21" y="27"/>
                    <a:pt x="30" y="18"/>
                  </a:cubicBezTo>
                  <a:cubicBezTo>
                    <a:pt x="39" y="10"/>
                    <a:pt x="47" y="1"/>
                    <a:pt x="33" y="0"/>
                  </a:cubicBez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66"/>
            <p:cNvSpPr>
              <a:spLocks noChangeArrowheads="1"/>
            </p:cNvSpPr>
            <p:nvPr/>
          </p:nvSpPr>
          <p:spPr bwMode="auto">
            <a:xfrm>
              <a:off x="1562101" y="3025775"/>
              <a:ext cx="36513" cy="342582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/>
            <p:cNvSpPr>
              <a:spLocks/>
            </p:cNvSpPr>
            <p:nvPr/>
          </p:nvSpPr>
          <p:spPr bwMode="auto">
            <a:xfrm>
              <a:off x="1546226" y="4164013"/>
              <a:ext cx="106363" cy="66675"/>
            </a:xfrm>
            <a:custGeom>
              <a:avLst/>
              <a:gdLst>
                <a:gd name="T0" fmla="*/ 0 w 33"/>
                <a:gd name="T1" fmla="*/ 16 h 21"/>
                <a:gd name="T2" fmla="*/ 7 w 33"/>
                <a:gd name="T3" fmla="*/ 8 h 21"/>
                <a:gd name="T4" fmla="*/ 18 w 33"/>
                <a:gd name="T5" fmla="*/ 1 h 21"/>
                <a:gd name="T6" fmla="*/ 26 w 33"/>
                <a:gd name="T7" fmla="*/ 0 h 21"/>
                <a:gd name="T8" fmla="*/ 33 w 33"/>
                <a:gd name="T9" fmla="*/ 5 h 21"/>
                <a:gd name="T10" fmla="*/ 30 w 33"/>
                <a:gd name="T11" fmla="*/ 12 h 21"/>
                <a:gd name="T12" fmla="*/ 13 w 33"/>
                <a:gd name="T13" fmla="*/ 16 h 21"/>
                <a:gd name="T14" fmla="*/ 3 w 33"/>
                <a:gd name="T15" fmla="*/ 20 h 21"/>
                <a:gd name="T16" fmla="*/ 0 w 33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1">
                  <a:moveTo>
                    <a:pt x="0" y="16"/>
                  </a:moveTo>
                  <a:cubicBezTo>
                    <a:pt x="0" y="16"/>
                    <a:pt x="7" y="8"/>
                    <a:pt x="7" y="8"/>
                  </a:cubicBezTo>
                  <a:cubicBezTo>
                    <a:pt x="7" y="8"/>
                    <a:pt x="16" y="2"/>
                    <a:pt x="18" y="1"/>
                  </a:cubicBezTo>
                  <a:cubicBezTo>
                    <a:pt x="20" y="1"/>
                    <a:pt x="26" y="0"/>
                    <a:pt x="26" y="0"/>
                  </a:cubicBezTo>
                  <a:cubicBezTo>
                    <a:pt x="26" y="0"/>
                    <a:pt x="32" y="4"/>
                    <a:pt x="33" y="5"/>
                  </a:cubicBezTo>
                  <a:cubicBezTo>
                    <a:pt x="33" y="6"/>
                    <a:pt x="30" y="12"/>
                    <a:pt x="30" y="12"/>
                  </a:cubicBezTo>
                  <a:cubicBezTo>
                    <a:pt x="30" y="12"/>
                    <a:pt x="17" y="14"/>
                    <a:pt x="13" y="16"/>
                  </a:cubicBezTo>
                  <a:cubicBezTo>
                    <a:pt x="8" y="19"/>
                    <a:pt x="4" y="21"/>
                    <a:pt x="3" y="20"/>
                  </a:cubicBezTo>
                  <a:cubicBezTo>
                    <a:pt x="1" y="19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1539876" y="4157663"/>
              <a:ext cx="119063" cy="77787"/>
            </a:xfrm>
            <a:custGeom>
              <a:avLst/>
              <a:gdLst>
                <a:gd name="T0" fmla="*/ 2 w 37"/>
                <a:gd name="T1" fmla="*/ 18 h 24"/>
                <a:gd name="T2" fmla="*/ 2 w 37"/>
                <a:gd name="T3" fmla="*/ 18 h 24"/>
                <a:gd name="T4" fmla="*/ 4 w 37"/>
                <a:gd name="T5" fmla="*/ 18 h 24"/>
                <a:gd name="T6" fmla="*/ 4 w 37"/>
                <a:gd name="T7" fmla="*/ 18 h 24"/>
                <a:gd name="T8" fmla="*/ 4 w 37"/>
                <a:gd name="T9" fmla="*/ 18 h 24"/>
                <a:gd name="T10" fmla="*/ 3 w 37"/>
                <a:gd name="T11" fmla="*/ 18 h 24"/>
                <a:gd name="T12" fmla="*/ 3 w 37"/>
                <a:gd name="T13" fmla="*/ 18 h 24"/>
                <a:gd name="T14" fmla="*/ 8 w 37"/>
                <a:gd name="T15" fmla="*/ 14 h 24"/>
                <a:gd name="T16" fmla="*/ 10 w 37"/>
                <a:gd name="T17" fmla="*/ 12 h 24"/>
                <a:gd name="T18" fmla="*/ 19 w 37"/>
                <a:gd name="T19" fmla="*/ 6 h 24"/>
                <a:gd name="T20" fmla="*/ 20 w 37"/>
                <a:gd name="T21" fmla="*/ 5 h 24"/>
                <a:gd name="T22" fmla="*/ 20 w 37"/>
                <a:gd name="T23" fmla="*/ 5 h 24"/>
                <a:gd name="T24" fmla="*/ 25 w 37"/>
                <a:gd name="T25" fmla="*/ 5 h 24"/>
                <a:gd name="T26" fmla="*/ 28 w 37"/>
                <a:gd name="T27" fmla="*/ 4 h 24"/>
                <a:gd name="T28" fmla="*/ 28 w 37"/>
                <a:gd name="T29" fmla="*/ 4 h 24"/>
                <a:gd name="T30" fmla="*/ 28 w 37"/>
                <a:gd name="T31" fmla="*/ 2 h 24"/>
                <a:gd name="T32" fmla="*/ 27 w 37"/>
                <a:gd name="T33" fmla="*/ 4 h 24"/>
                <a:gd name="T34" fmla="*/ 27 w 37"/>
                <a:gd name="T35" fmla="*/ 4 h 24"/>
                <a:gd name="T36" fmla="*/ 27 w 37"/>
                <a:gd name="T37" fmla="*/ 4 h 24"/>
                <a:gd name="T38" fmla="*/ 29 w 37"/>
                <a:gd name="T39" fmla="*/ 5 h 24"/>
                <a:gd name="T40" fmla="*/ 33 w 37"/>
                <a:gd name="T41" fmla="*/ 8 h 24"/>
                <a:gd name="T42" fmla="*/ 33 w 37"/>
                <a:gd name="T43" fmla="*/ 8 h 24"/>
                <a:gd name="T44" fmla="*/ 34 w 37"/>
                <a:gd name="T45" fmla="*/ 7 h 24"/>
                <a:gd name="T46" fmla="*/ 34 w 37"/>
                <a:gd name="T47" fmla="*/ 7 h 24"/>
                <a:gd name="T48" fmla="*/ 33 w 37"/>
                <a:gd name="T49" fmla="*/ 7 h 24"/>
                <a:gd name="T50" fmla="*/ 33 w 37"/>
                <a:gd name="T51" fmla="*/ 7 h 24"/>
                <a:gd name="T52" fmla="*/ 33 w 37"/>
                <a:gd name="T53" fmla="*/ 7 h 24"/>
                <a:gd name="T54" fmla="*/ 32 w 37"/>
                <a:gd name="T55" fmla="*/ 8 h 24"/>
                <a:gd name="T56" fmla="*/ 32 w 37"/>
                <a:gd name="T57" fmla="*/ 14 h 24"/>
                <a:gd name="T58" fmla="*/ 14 w 37"/>
                <a:gd name="T59" fmla="*/ 17 h 24"/>
                <a:gd name="T60" fmla="*/ 6 w 37"/>
                <a:gd name="T61" fmla="*/ 20 h 24"/>
                <a:gd name="T62" fmla="*/ 6 w 37"/>
                <a:gd name="T63" fmla="*/ 20 h 24"/>
                <a:gd name="T64" fmla="*/ 6 w 37"/>
                <a:gd name="T65" fmla="*/ 20 h 24"/>
                <a:gd name="T66" fmla="*/ 6 w 37"/>
                <a:gd name="T67" fmla="*/ 20 h 24"/>
                <a:gd name="T68" fmla="*/ 4 w 37"/>
                <a:gd name="T69" fmla="*/ 17 h 24"/>
                <a:gd name="T70" fmla="*/ 2 w 37"/>
                <a:gd name="T71" fmla="*/ 16 h 24"/>
                <a:gd name="T72" fmla="*/ 1 w 37"/>
                <a:gd name="T73" fmla="*/ 21 h 24"/>
                <a:gd name="T74" fmla="*/ 6 w 37"/>
                <a:gd name="T75" fmla="*/ 24 h 24"/>
                <a:gd name="T76" fmla="*/ 25 w 37"/>
                <a:gd name="T77" fmla="*/ 17 h 24"/>
                <a:gd name="T78" fmla="*/ 34 w 37"/>
                <a:gd name="T79" fmla="*/ 15 h 24"/>
                <a:gd name="T80" fmla="*/ 36 w 37"/>
                <a:gd name="T81" fmla="*/ 8 h 24"/>
                <a:gd name="T82" fmla="*/ 36 w 37"/>
                <a:gd name="T83" fmla="*/ 5 h 24"/>
                <a:gd name="T84" fmla="*/ 29 w 37"/>
                <a:gd name="T85" fmla="*/ 1 h 24"/>
                <a:gd name="T86" fmla="*/ 28 w 37"/>
                <a:gd name="T87" fmla="*/ 0 h 24"/>
                <a:gd name="T88" fmla="*/ 18 w 37"/>
                <a:gd name="T89" fmla="*/ 2 h 24"/>
                <a:gd name="T90" fmla="*/ 7 w 37"/>
                <a:gd name="T91" fmla="*/ 9 h 24"/>
                <a:gd name="T92" fmla="*/ 1 w 37"/>
                <a:gd name="T93" fmla="*/ 16 h 24"/>
                <a:gd name="T94" fmla="*/ 0 w 37"/>
                <a:gd name="T95" fmla="*/ 18 h 24"/>
                <a:gd name="T96" fmla="*/ 2 w 37"/>
                <a:gd name="T9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" h="24">
                  <a:moveTo>
                    <a:pt x="2" y="18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3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6" y="16"/>
                    <a:pt x="8" y="14"/>
                  </a:cubicBezTo>
                  <a:cubicBezTo>
                    <a:pt x="9" y="13"/>
                    <a:pt x="10" y="12"/>
                    <a:pt x="10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3" y="10"/>
                    <a:pt x="15" y="8"/>
                    <a:pt x="17" y="7"/>
                  </a:cubicBezTo>
                  <a:cubicBezTo>
                    <a:pt x="18" y="7"/>
                    <a:pt x="18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5"/>
                    <a:pt x="25" y="5"/>
                  </a:cubicBezTo>
                  <a:cubicBezTo>
                    <a:pt x="26" y="4"/>
                    <a:pt x="26" y="4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8" y="4"/>
                    <a:pt x="29" y="5"/>
                  </a:cubicBezTo>
                  <a:cubicBezTo>
                    <a:pt x="29" y="5"/>
                    <a:pt x="31" y="6"/>
                    <a:pt x="32" y="7"/>
                  </a:cubicBezTo>
                  <a:cubicBezTo>
                    <a:pt x="32" y="7"/>
                    <a:pt x="32" y="7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8"/>
                    <a:pt x="32" y="8"/>
                  </a:cubicBezTo>
                  <a:cubicBezTo>
                    <a:pt x="32" y="9"/>
                    <a:pt x="31" y="10"/>
                    <a:pt x="31" y="11"/>
                  </a:cubicBezTo>
                  <a:cubicBezTo>
                    <a:pt x="30" y="12"/>
                    <a:pt x="30" y="13"/>
                    <a:pt x="30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28" y="12"/>
                    <a:pt x="25" y="13"/>
                  </a:cubicBezTo>
                  <a:cubicBezTo>
                    <a:pt x="21" y="14"/>
                    <a:pt x="16" y="15"/>
                    <a:pt x="14" y="17"/>
                  </a:cubicBezTo>
                  <a:cubicBezTo>
                    <a:pt x="12" y="18"/>
                    <a:pt x="10" y="19"/>
                    <a:pt x="8" y="19"/>
                  </a:cubicBezTo>
                  <a:cubicBezTo>
                    <a:pt x="7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19"/>
                    <a:pt x="4" y="19"/>
                  </a:cubicBezTo>
                  <a:cubicBezTo>
                    <a:pt x="4" y="18"/>
                    <a:pt x="4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21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3" y="23"/>
                    <a:pt x="3" y="23"/>
                    <a:pt x="4" y="24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7" y="24"/>
                    <a:pt x="8" y="24"/>
                    <a:pt x="10" y="23"/>
                  </a:cubicBezTo>
                  <a:cubicBezTo>
                    <a:pt x="12" y="22"/>
                    <a:pt x="13" y="21"/>
                    <a:pt x="15" y="20"/>
                  </a:cubicBezTo>
                  <a:cubicBezTo>
                    <a:pt x="17" y="19"/>
                    <a:pt x="22" y="18"/>
                    <a:pt x="25" y="17"/>
                  </a:cubicBezTo>
                  <a:cubicBezTo>
                    <a:pt x="27" y="17"/>
                    <a:pt x="29" y="16"/>
                    <a:pt x="30" y="16"/>
                  </a:cubicBezTo>
                  <a:cubicBezTo>
                    <a:pt x="31" y="16"/>
                    <a:pt x="32" y="16"/>
                    <a:pt x="32" y="16"/>
                  </a:cubicBezTo>
                  <a:cubicBezTo>
                    <a:pt x="33" y="16"/>
                    <a:pt x="33" y="15"/>
                    <a:pt x="34" y="15"/>
                  </a:cubicBezTo>
                  <a:cubicBezTo>
                    <a:pt x="34" y="15"/>
                    <a:pt x="34" y="13"/>
                    <a:pt x="35" y="12"/>
                  </a:cubicBezTo>
                  <a:cubicBezTo>
                    <a:pt x="35" y="11"/>
                    <a:pt x="36" y="10"/>
                    <a:pt x="36" y="9"/>
                  </a:cubicBezTo>
                  <a:cubicBezTo>
                    <a:pt x="36" y="9"/>
                    <a:pt x="36" y="9"/>
                    <a:pt x="36" y="8"/>
                  </a:cubicBezTo>
                  <a:cubicBezTo>
                    <a:pt x="37" y="8"/>
                    <a:pt x="37" y="8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5"/>
                    <a:pt x="36" y="5"/>
                  </a:cubicBezTo>
                  <a:cubicBezTo>
                    <a:pt x="35" y="4"/>
                    <a:pt x="33" y="3"/>
                    <a:pt x="32" y="2"/>
                  </a:cubicBezTo>
                  <a:cubicBezTo>
                    <a:pt x="31" y="2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1" y="1"/>
                    <a:pt x="20" y="1"/>
                  </a:cubicBezTo>
                  <a:cubicBezTo>
                    <a:pt x="19" y="1"/>
                    <a:pt x="19" y="2"/>
                    <a:pt x="18" y="2"/>
                  </a:cubicBezTo>
                  <a:cubicBezTo>
                    <a:pt x="16" y="3"/>
                    <a:pt x="14" y="4"/>
                    <a:pt x="12" y="6"/>
                  </a:cubicBezTo>
                  <a:cubicBezTo>
                    <a:pt x="9" y="7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5" y="11"/>
                    <a:pt x="4" y="12"/>
                  </a:cubicBezTo>
                  <a:cubicBezTo>
                    <a:pt x="3" y="13"/>
                    <a:pt x="2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1558926" y="4195763"/>
              <a:ext cx="103188" cy="55562"/>
            </a:xfrm>
            <a:custGeom>
              <a:avLst/>
              <a:gdLst>
                <a:gd name="T0" fmla="*/ 3 w 32"/>
                <a:gd name="T1" fmla="*/ 15 h 17"/>
                <a:gd name="T2" fmla="*/ 2 w 32"/>
                <a:gd name="T3" fmla="*/ 10 h 17"/>
                <a:gd name="T4" fmla="*/ 16 w 32"/>
                <a:gd name="T5" fmla="*/ 3 h 17"/>
                <a:gd name="T6" fmla="*/ 28 w 32"/>
                <a:gd name="T7" fmla="*/ 2 h 17"/>
                <a:gd name="T8" fmla="*/ 31 w 32"/>
                <a:gd name="T9" fmla="*/ 11 h 17"/>
                <a:gd name="T10" fmla="*/ 16 w 32"/>
                <a:gd name="T11" fmla="*/ 15 h 17"/>
                <a:gd name="T12" fmla="*/ 3 w 32"/>
                <a:gd name="T1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7">
                  <a:moveTo>
                    <a:pt x="3" y="15"/>
                  </a:moveTo>
                  <a:cubicBezTo>
                    <a:pt x="3" y="15"/>
                    <a:pt x="0" y="12"/>
                    <a:pt x="2" y="10"/>
                  </a:cubicBezTo>
                  <a:cubicBezTo>
                    <a:pt x="4" y="7"/>
                    <a:pt x="9" y="5"/>
                    <a:pt x="16" y="3"/>
                  </a:cubicBezTo>
                  <a:cubicBezTo>
                    <a:pt x="22" y="1"/>
                    <a:pt x="25" y="0"/>
                    <a:pt x="28" y="2"/>
                  </a:cubicBezTo>
                  <a:cubicBezTo>
                    <a:pt x="31" y="3"/>
                    <a:pt x="32" y="9"/>
                    <a:pt x="31" y="11"/>
                  </a:cubicBezTo>
                  <a:cubicBezTo>
                    <a:pt x="29" y="13"/>
                    <a:pt x="25" y="13"/>
                    <a:pt x="16" y="15"/>
                  </a:cubicBezTo>
                  <a:cubicBezTo>
                    <a:pt x="7" y="16"/>
                    <a:pt x="4" y="17"/>
                    <a:pt x="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/>
            <p:cNvSpPr>
              <a:spLocks/>
            </p:cNvSpPr>
            <p:nvPr/>
          </p:nvSpPr>
          <p:spPr bwMode="auto">
            <a:xfrm>
              <a:off x="1555751" y="4192588"/>
              <a:ext cx="109538" cy="61912"/>
            </a:xfrm>
            <a:custGeom>
              <a:avLst/>
              <a:gdLst>
                <a:gd name="T0" fmla="*/ 4 w 34"/>
                <a:gd name="T1" fmla="*/ 16 h 19"/>
                <a:gd name="T2" fmla="*/ 5 w 34"/>
                <a:gd name="T3" fmla="*/ 15 h 19"/>
                <a:gd name="T4" fmla="*/ 5 w 34"/>
                <a:gd name="T5" fmla="*/ 15 h 19"/>
                <a:gd name="T6" fmla="*/ 4 w 34"/>
                <a:gd name="T7" fmla="*/ 13 h 19"/>
                <a:gd name="T8" fmla="*/ 5 w 34"/>
                <a:gd name="T9" fmla="*/ 12 h 19"/>
                <a:gd name="T10" fmla="*/ 9 w 34"/>
                <a:gd name="T11" fmla="*/ 9 h 19"/>
                <a:gd name="T12" fmla="*/ 17 w 34"/>
                <a:gd name="T13" fmla="*/ 6 h 19"/>
                <a:gd name="T14" fmla="*/ 26 w 34"/>
                <a:gd name="T15" fmla="*/ 4 h 19"/>
                <a:gd name="T16" fmla="*/ 28 w 34"/>
                <a:gd name="T17" fmla="*/ 5 h 19"/>
                <a:gd name="T18" fmla="*/ 30 w 34"/>
                <a:gd name="T19" fmla="*/ 7 h 19"/>
                <a:gd name="T20" fmla="*/ 30 w 34"/>
                <a:gd name="T21" fmla="*/ 10 h 19"/>
                <a:gd name="T22" fmla="*/ 30 w 34"/>
                <a:gd name="T23" fmla="*/ 11 h 19"/>
                <a:gd name="T24" fmla="*/ 29 w 34"/>
                <a:gd name="T25" fmla="*/ 11 h 19"/>
                <a:gd name="T26" fmla="*/ 25 w 34"/>
                <a:gd name="T27" fmla="*/ 12 h 19"/>
                <a:gd name="T28" fmla="*/ 17 w 34"/>
                <a:gd name="T29" fmla="*/ 14 h 19"/>
                <a:gd name="T30" fmla="*/ 7 w 34"/>
                <a:gd name="T31" fmla="*/ 15 h 19"/>
                <a:gd name="T32" fmla="*/ 6 w 34"/>
                <a:gd name="T33" fmla="*/ 15 h 19"/>
                <a:gd name="T34" fmla="*/ 5 w 34"/>
                <a:gd name="T35" fmla="*/ 15 h 19"/>
                <a:gd name="T36" fmla="*/ 5 w 34"/>
                <a:gd name="T37" fmla="*/ 15 h 19"/>
                <a:gd name="T38" fmla="*/ 4 w 34"/>
                <a:gd name="T39" fmla="*/ 16 h 19"/>
                <a:gd name="T40" fmla="*/ 2 w 34"/>
                <a:gd name="T41" fmla="*/ 17 h 19"/>
                <a:gd name="T42" fmla="*/ 4 w 34"/>
                <a:gd name="T43" fmla="*/ 19 h 19"/>
                <a:gd name="T44" fmla="*/ 7 w 34"/>
                <a:gd name="T45" fmla="*/ 19 h 19"/>
                <a:gd name="T46" fmla="*/ 17 w 34"/>
                <a:gd name="T47" fmla="*/ 18 h 19"/>
                <a:gd name="T48" fmla="*/ 28 w 34"/>
                <a:gd name="T49" fmla="*/ 16 h 19"/>
                <a:gd name="T50" fmla="*/ 31 w 34"/>
                <a:gd name="T51" fmla="*/ 15 h 19"/>
                <a:gd name="T52" fmla="*/ 33 w 34"/>
                <a:gd name="T53" fmla="*/ 13 h 19"/>
                <a:gd name="T54" fmla="*/ 34 w 34"/>
                <a:gd name="T55" fmla="*/ 10 h 19"/>
                <a:gd name="T56" fmla="*/ 33 w 34"/>
                <a:gd name="T57" fmla="*/ 5 h 19"/>
                <a:gd name="T58" fmla="*/ 30 w 34"/>
                <a:gd name="T59" fmla="*/ 1 h 19"/>
                <a:gd name="T60" fmla="*/ 26 w 34"/>
                <a:gd name="T61" fmla="*/ 0 h 19"/>
                <a:gd name="T62" fmla="*/ 16 w 34"/>
                <a:gd name="T63" fmla="*/ 2 h 19"/>
                <a:gd name="T64" fmla="*/ 7 w 34"/>
                <a:gd name="T65" fmla="*/ 5 h 19"/>
                <a:gd name="T66" fmla="*/ 2 w 34"/>
                <a:gd name="T67" fmla="*/ 9 h 19"/>
                <a:gd name="T68" fmla="*/ 0 w 34"/>
                <a:gd name="T69" fmla="*/ 13 h 19"/>
                <a:gd name="T70" fmla="*/ 2 w 34"/>
                <a:gd name="T71" fmla="*/ 17 h 19"/>
                <a:gd name="T72" fmla="*/ 4 w 34"/>
                <a:gd name="T73" fmla="*/ 16 h 19"/>
                <a:gd name="T74" fmla="*/ 2 w 34"/>
                <a:gd name="T75" fmla="*/ 17 h 19"/>
                <a:gd name="T76" fmla="*/ 4 w 34"/>
                <a:gd name="T7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19">
                  <a:moveTo>
                    <a:pt x="4" y="16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3"/>
                    <a:pt x="4" y="13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1"/>
                    <a:pt x="7" y="10"/>
                    <a:pt x="9" y="9"/>
                  </a:cubicBezTo>
                  <a:cubicBezTo>
                    <a:pt x="11" y="8"/>
                    <a:pt x="14" y="7"/>
                    <a:pt x="17" y="6"/>
                  </a:cubicBezTo>
                  <a:cubicBezTo>
                    <a:pt x="21" y="5"/>
                    <a:pt x="24" y="4"/>
                    <a:pt x="26" y="4"/>
                  </a:cubicBezTo>
                  <a:cubicBezTo>
                    <a:pt x="27" y="4"/>
                    <a:pt x="27" y="4"/>
                    <a:pt x="28" y="5"/>
                  </a:cubicBezTo>
                  <a:cubicBezTo>
                    <a:pt x="28" y="5"/>
                    <a:pt x="29" y="6"/>
                    <a:pt x="30" y="7"/>
                  </a:cubicBezTo>
                  <a:cubicBezTo>
                    <a:pt x="30" y="8"/>
                    <a:pt x="30" y="9"/>
                    <a:pt x="30" y="10"/>
                  </a:cubicBezTo>
                  <a:cubicBezTo>
                    <a:pt x="30" y="10"/>
                    <a:pt x="30" y="11"/>
                    <a:pt x="30" y="11"/>
                  </a:cubicBezTo>
                  <a:cubicBezTo>
                    <a:pt x="30" y="11"/>
                    <a:pt x="30" y="11"/>
                    <a:pt x="29" y="11"/>
                  </a:cubicBezTo>
                  <a:cubicBezTo>
                    <a:pt x="28" y="12"/>
                    <a:pt x="27" y="12"/>
                    <a:pt x="25" y="12"/>
                  </a:cubicBezTo>
                  <a:cubicBezTo>
                    <a:pt x="23" y="13"/>
                    <a:pt x="20" y="13"/>
                    <a:pt x="17" y="14"/>
                  </a:cubicBezTo>
                  <a:cubicBezTo>
                    <a:pt x="12" y="15"/>
                    <a:pt x="8" y="15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4" y="19"/>
                  </a:cubicBezTo>
                  <a:cubicBezTo>
                    <a:pt x="5" y="19"/>
                    <a:pt x="6" y="19"/>
                    <a:pt x="7" y="19"/>
                  </a:cubicBezTo>
                  <a:cubicBezTo>
                    <a:pt x="9" y="19"/>
                    <a:pt x="12" y="18"/>
                    <a:pt x="17" y="18"/>
                  </a:cubicBezTo>
                  <a:cubicBezTo>
                    <a:pt x="22" y="17"/>
                    <a:pt x="25" y="17"/>
                    <a:pt x="28" y="16"/>
                  </a:cubicBezTo>
                  <a:cubicBezTo>
                    <a:pt x="29" y="16"/>
                    <a:pt x="30" y="15"/>
                    <a:pt x="31" y="15"/>
                  </a:cubicBezTo>
                  <a:cubicBezTo>
                    <a:pt x="32" y="14"/>
                    <a:pt x="33" y="14"/>
                    <a:pt x="33" y="13"/>
                  </a:cubicBezTo>
                  <a:cubicBezTo>
                    <a:pt x="34" y="12"/>
                    <a:pt x="34" y="11"/>
                    <a:pt x="34" y="10"/>
                  </a:cubicBezTo>
                  <a:cubicBezTo>
                    <a:pt x="34" y="8"/>
                    <a:pt x="34" y="6"/>
                    <a:pt x="33" y="5"/>
                  </a:cubicBezTo>
                  <a:cubicBezTo>
                    <a:pt x="32" y="3"/>
                    <a:pt x="31" y="2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0" y="1"/>
                    <a:pt x="16" y="2"/>
                  </a:cubicBezTo>
                  <a:cubicBezTo>
                    <a:pt x="13" y="3"/>
                    <a:pt x="10" y="4"/>
                    <a:pt x="7" y="5"/>
                  </a:cubicBezTo>
                  <a:cubicBezTo>
                    <a:pt x="5" y="6"/>
                    <a:pt x="3" y="8"/>
                    <a:pt x="2" y="9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2" y="17"/>
                    <a:pt x="2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7"/>
                    <a:pt x="2" y="17"/>
                    <a:pt x="2" y="17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/>
            <p:cNvSpPr>
              <a:spLocks/>
            </p:cNvSpPr>
            <p:nvPr/>
          </p:nvSpPr>
          <p:spPr bwMode="auto">
            <a:xfrm>
              <a:off x="1582738" y="4227513"/>
              <a:ext cx="82550" cy="49212"/>
            </a:xfrm>
            <a:custGeom>
              <a:avLst/>
              <a:gdLst>
                <a:gd name="T0" fmla="*/ 0 w 26"/>
                <a:gd name="T1" fmla="*/ 9 h 15"/>
                <a:gd name="T2" fmla="*/ 7 w 26"/>
                <a:gd name="T3" fmla="*/ 5 h 15"/>
                <a:gd name="T4" fmla="*/ 23 w 26"/>
                <a:gd name="T5" fmla="*/ 2 h 15"/>
                <a:gd name="T6" fmla="*/ 24 w 26"/>
                <a:gd name="T7" fmla="*/ 10 h 15"/>
                <a:gd name="T8" fmla="*/ 9 w 26"/>
                <a:gd name="T9" fmla="*/ 13 h 15"/>
                <a:gd name="T10" fmla="*/ 1 w 26"/>
                <a:gd name="T11" fmla="*/ 13 h 15"/>
                <a:gd name="T12" fmla="*/ 0 w 26"/>
                <a:gd name="T13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5">
                  <a:moveTo>
                    <a:pt x="0" y="9"/>
                  </a:moveTo>
                  <a:cubicBezTo>
                    <a:pt x="0" y="7"/>
                    <a:pt x="1" y="7"/>
                    <a:pt x="7" y="5"/>
                  </a:cubicBezTo>
                  <a:cubicBezTo>
                    <a:pt x="12" y="4"/>
                    <a:pt x="20" y="0"/>
                    <a:pt x="23" y="2"/>
                  </a:cubicBezTo>
                  <a:cubicBezTo>
                    <a:pt x="26" y="4"/>
                    <a:pt x="26" y="9"/>
                    <a:pt x="24" y="10"/>
                  </a:cubicBezTo>
                  <a:cubicBezTo>
                    <a:pt x="22" y="11"/>
                    <a:pt x="14" y="12"/>
                    <a:pt x="9" y="13"/>
                  </a:cubicBezTo>
                  <a:cubicBezTo>
                    <a:pt x="5" y="14"/>
                    <a:pt x="2" y="15"/>
                    <a:pt x="1" y="13"/>
                  </a:cubicBezTo>
                  <a:cubicBezTo>
                    <a:pt x="0" y="12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/>
            <p:cNvSpPr>
              <a:spLocks/>
            </p:cNvSpPr>
            <p:nvPr/>
          </p:nvSpPr>
          <p:spPr bwMode="auto">
            <a:xfrm>
              <a:off x="1576388" y="4224338"/>
              <a:ext cx="95250" cy="55562"/>
            </a:xfrm>
            <a:custGeom>
              <a:avLst/>
              <a:gdLst>
                <a:gd name="T0" fmla="*/ 4 w 30"/>
                <a:gd name="T1" fmla="*/ 10 h 17"/>
                <a:gd name="T2" fmla="*/ 4 w 30"/>
                <a:gd name="T3" fmla="*/ 9 h 17"/>
                <a:gd name="T4" fmla="*/ 4 w 30"/>
                <a:gd name="T5" fmla="*/ 9 h 17"/>
                <a:gd name="T6" fmla="*/ 4 w 30"/>
                <a:gd name="T7" fmla="*/ 9 h 17"/>
                <a:gd name="T8" fmla="*/ 3 w 30"/>
                <a:gd name="T9" fmla="*/ 9 h 17"/>
                <a:gd name="T10" fmla="*/ 4 w 30"/>
                <a:gd name="T11" fmla="*/ 9 h 17"/>
                <a:gd name="T12" fmla="*/ 4 w 30"/>
                <a:gd name="T13" fmla="*/ 9 h 17"/>
                <a:gd name="T14" fmla="*/ 4 w 30"/>
                <a:gd name="T15" fmla="*/ 10 h 17"/>
                <a:gd name="T16" fmla="*/ 4 w 30"/>
                <a:gd name="T17" fmla="*/ 9 h 17"/>
                <a:gd name="T18" fmla="*/ 4 w 30"/>
                <a:gd name="T19" fmla="*/ 9 h 17"/>
                <a:gd name="T20" fmla="*/ 9 w 30"/>
                <a:gd name="T21" fmla="*/ 8 h 17"/>
                <a:gd name="T22" fmla="*/ 23 w 30"/>
                <a:gd name="T23" fmla="*/ 4 h 17"/>
                <a:gd name="T24" fmla="*/ 25 w 30"/>
                <a:gd name="T25" fmla="*/ 6 h 17"/>
                <a:gd name="T26" fmla="*/ 25 w 30"/>
                <a:gd name="T27" fmla="*/ 9 h 17"/>
                <a:gd name="T28" fmla="*/ 26 w 30"/>
                <a:gd name="T29" fmla="*/ 10 h 17"/>
                <a:gd name="T30" fmla="*/ 25 w 30"/>
                <a:gd name="T31" fmla="*/ 9 h 17"/>
                <a:gd name="T32" fmla="*/ 25 w 30"/>
                <a:gd name="T33" fmla="*/ 9 h 17"/>
                <a:gd name="T34" fmla="*/ 11 w 30"/>
                <a:gd name="T35" fmla="*/ 12 h 17"/>
                <a:gd name="T36" fmla="*/ 4 w 30"/>
                <a:gd name="T37" fmla="*/ 13 h 17"/>
                <a:gd name="T38" fmla="*/ 4 w 30"/>
                <a:gd name="T39" fmla="*/ 13 h 17"/>
                <a:gd name="T40" fmla="*/ 4 w 30"/>
                <a:gd name="T41" fmla="*/ 13 h 17"/>
                <a:gd name="T42" fmla="*/ 4 w 30"/>
                <a:gd name="T43" fmla="*/ 13 h 17"/>
                <a:gd name="T44" fmla="*/ 4 w 30"/>
                <a:gd name="T45" fmla="*/ 10 h 17"/>
                <a:gd name="T46" fmla="*/ 2 w 30"/>
                <a:gd name="T47" fmla="*/ 10 h 17"/>
                <a:gd name="T48" fmla="*/ 0 w 30"/>
                <a:gd name="T49" fmla="*/ 10 h 17"/>
                <a:gd name="T50" fmla="*/ 1 w 30"/>
                <a:gd name="T51" fmla="*/ 15 h 17"/>
                <a:gd name="T52" fmla="*/ 5 w 30"/>
                <a:gd name="T53" fmla="*/ 17 h 17"/>
                <a:gd name="T54" fmla="*/ 20 w 30"/>
                <a:gd name="T55" fmla="*/ 15 h 17"/>
                <a:gd name="T56" fmla="*/ 27 w 30"/>
                <a:gd name="T57" fmla="*/ 13 h 17"/>
                <a:gd name="T58" fmla="*/ 30 w 30"/>
                <a:gd name="T59" fmla="*/ 8 h 17"/>
                <a:gd name="T60" fmla="*/ 26 w 30"/>
                <a:gd name="T61" fmla="*/ 1 h 17"/>
                <a:gd name="T62" fmla="*/ 15 w 30"/>
                <a:gd name="T63" fmla="*/ 2 h 17"/>
                <a:gd name="T64" fmla="*/ 2 w 30"/>
                <a:gd name="T65" fmla="*/ 6 h 17"/>
                <a:gd name="T66" fmla="*/ 0 w 30"/>
                <a:gd name="T67" fmla="*/ 9 h 17"/>
                <a:gd name="T68" fmla="*/ 2 w 30"/>
                <a:gd name="T6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7">
                  <a:moveTo>
                    <a:pt x="2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6" y="9"/>
                    <a:pt x="8" y="8"/>
                    <a:pt x="9" y="8"/>
                  </a:cubicBezTo>
                  <a:cubicBezTo>
                    <a:pt x="12" y="7"/>
                    <a:pt x="14" y="6"/>
                    <a:pt x="17" y="6"/>
                  </a:cubicBezTo>
                  <a:cubicBezTo>
                    <a:pt x="19" y="5"/>
                    <a:pt x="21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7"/>
                    <a:pt x="26" y="8"/>
                    <a:pt x="26" y="8"/>
                  </a:cubicBezTo>
                  <a:cubicBezTo>
                    <a:pt x="26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10"/>
                    <a:pt x="23" y="10"/>
                  </a:cubicBezTo>
                  <a:cubicBezTo>
                    <a:pt x="20" y="11"/>
                    <a:pt x="15" y="11"/>
                    <a:pt x="11" y="12"/>
                  </a:cubicBezTo>
                  <a:cubicBezTo>
                    <a:pt x="9" y="13"/>
                    <a:pt x="7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2" y="17"/>
                    <a:pt x="3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7" y="17"/>
                    <a:pt x="9" y="17"/>
                    <a:pt x="12" y="16"/>
                  </a:cubicBezTo>
                  <a:cubicBezTo>
                    <a:pt x="14" y="16"/>
                    <a:pt x="17" y="15"/>
                    <a:pt x="20" y="15"/>
                  </a:cubicBezTo>
                  <a:cubicBezTo>
                    <a:pt x="22" y="14"/>
                    <a:pt x="23" y="14"/>
                    <a:pt x="24" y="14"/>
                  </a:cubicBezTo>
                  <a:cubicBezTo>
                    <a:pt x="25" y="14"/>
                    <a:pt x="26" y="13"/>
                    <a:pt x="27" y="13"/>
                  </a:cubicBezTo>
                  <a:cubicBezTo>
                    <a:pt x="28" y="12"/>
                    <a:pt x="29" y="12"/>
                    <a:pt x="29" y="11"/>
                  </a:cubicBezTo>
                  <a:cubicBezTo>
                    <a:pt x="29" y="10"/>
                    <a:pt x="30" y="9"/>
                    <a:pt x="30" y="8"/>
                  </a:cubicBezTo>
                  <a:cubicBezTo>
                    <a:pt x="30" y="7"/>
                    <a:pt x="29" y="6"/>
                    <a:pt x="29" y="4"/>
                  </a:cubicBezTo>
                  <a:cubicBezTo>
                    <a:pt x="28" y="3"/>
                    <a:pt x="27" y="2"/>
                    <a:pt x="26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0" y="0"/>
                    <a:pt x="18" y="1"/>
                    <a:pt x="15" y="2"/>
                  </a:cubicBezTo>
                  <a:cubicBezTo>
                    <a:pt x="13" y="3"/>
                    <a:pt x="10" y="4"/>
                    <a:pt x="8" y="4"/>
                  </a:cubicBezTo>
                  <a:cubicBezTo>
                    <a:pt x="5" y="5"/>
                    <a:pt x="4" y="5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" y="10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/>
            <p:cNvSpPr>
              <a:spLocks/>
            </p:cNvSpPr>
            <p:nvPr/>
          </p:nvSpPr>
          <p:spPr bwMode="auto">
            <a:xfrm>
              <a:off x="1589088" y="4267200"/>
              <a:ext cx="79375" cy="31750"/>
            </a:xfrm>
            <a:custGeom>
              <a:avLst/>
              <a:gdLst>
                <a:gd name="T0" fmla="*/ 1 w 25"/>
                <a:gd name="T1" fmla="*/ 3 h 10"/>
                <a:gd name="T2" fmla="*/ 7 w 25"/>
                <a:gd name="T3" fmla="*/ 1 h 10"/>
                <a:gd name="T4" fmla="*/ 22 w 25"/>
                <a:gd name="T5" fmla="*/ 2 h 10"/>
                <a:gd name="T6" fmla="*/ 22 w 25"/>
                <a:gd name="T7" fmla="*/ 10 h 10"/>
                <a:gd name="T8" fmla="*/ 8 w 25"/>
                <a:gd name="T9" fmla="*/ 9 h 10"/>
                <a:gd name="T10" fmla="*/ 1 w 25"/>
                <a:gd name="T11" fmla="*/ 7 h 10"/>
                <a:gd name="T12" fmla="*/ 1 w 25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0">
                  <a:moveTo>
                    <a:pt x="1" y="3"/>
                  </a:moveTo>
                  <a:cubicBezTo>
                    <a:pt x="1" y="1"/>
                    <a:pt x="2" y="1"/>
                    <a:pt x="7" y="1"/>
                  </a:cubicBezTo>
                  <a:cubicBezTo>
                    <a:pt x="13" y="1"/>
                    <a:pt x="20" y="0"/>
                    <a:pt x="22" y="2"/>
                  </a:cubicBezTo>
                  <a:cubicBezTo>
                    <a:pt x="25" y="4"/>
                    <a:pt x="24" y="9"/>
                    <a:pt x="22" y="10"/>
                  </a:cubicBezTo>
                  <a:cubicBezTo>
                    <a:pt x="20" y="10"/>
                    <a:pt x="13" y="9"/>
                    <a:pt x="8" y="9"/>
                  </a:cubicBezTo>
                  <a:cubicBezTo>
                    <a:pt x="4" y="9"/>
                    <a:pt x="1" y="9"/>
                    <a:pt x="1" y="7"/>
                  </a:cubicBezTo>
                  <a:cubicBezTo>
                    <a:pt x="0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/>
            <p:cNvSpPr>
              <a:spLocks/>
            </p:cNvSpPr>
            <p:nvPr/>
          </p:nvSpPr>
          <p:spPr bwMode="auto">
            <a:xfrm>
              <a:off x="1582738" y="4264025"/>
              <a:ext cx="88900" cy="41275"/>
            </a:xfrm>
            <a:custGeom>
              <a:avLst/>
              <a:gdLst>
                <a:gd name="T0" fmla="*/ 5 w 28"/>
                <a:gd name="T1" fmla="*/ 5 h 13"/>
                <a:gd name="T2" fmla="*/ 5 w 28"/>
                <a:gd name="T3" fmla="*/ 4 h 13"/>
                <a:gd name="T4" fmla="*/ 5 w 28"/>
                <a:gd name="T5" fmla="*/ 4 h 13"/>
                <a:gd name="T6" fmla="*/ 4 w 28"/>
                <a:gd name="T7" fmla="*/ 4 h 13"/>
                <a:gd name="T8" fmla="*/ 5 w 28"/>
                <a:gd name="T9" fmla="*/ 4 h 13"/>
                <a:gd name="T10" fmla="*/ 5 w 28"/>
                <a:gd name="T11" fmla="*/ 4 h 13"/>
                <a:gd name="T12" fmla="*/ 5 w 28"/>
                <a:gd name="T13" fmla="*/ 5 h 13"/>
                <a:gd name="T14" fmla="*/ 9 w 28"/>
                <a:gd name="T15" fmla="*/ 4 h 13"/>
                <a:gd name="T16" fmla="*/ 22 w 28"/>
                <a:gd name="T17" fmla="*/ 4 h 13"/>
                <a:gd name="T18" fmla="*/ 24 w 28"/>
                <a:gd name="T19" fmla="*/ 7 h 13"/>
                <a:gd name="T20" fmla="*/ 23 w 28"/>
                <a:gd name="T21" fmla="*/ 9 h 13"/>
                <a:gd name="T22" fmla="*/ 24 w 28"/>
                <a:gd name="T23" fmla="*/ 9 h 13"/>
                <a:gd name="T24" fmla="*/ 24 w 28"/>
                <a:gd name="T25" fmla="*/ 9 h 13"/>
                <a:gd name="T26" fmla="*/ 22 w 28"/>
                <a:gd name="T27" fmla="*/ 9 h 13"/>
                <a:gd name="T28" fmla="*/ 5 w 28"/>
                <a:gd name="T29" fmla="*/ 8 h 13"/>
                <a:gd name="T30" fmla="*/ 4 w 28"/>
                <a:gd name="T31" fmla="*/ 7 h 13"/>
                <a:gd name="T32" fmla="*/ 4 w 28"/>
                <a:gd name="T33" fmla="*/ 7 h 13"/>
                <a:gd name="T34" fmla="*/ 4 w 28"/>
                <a:gd name="T35" fmla="*/ 7 h 13"/>
                <a:gd name="T36" fmla="*/ 4 w 28"/>
                <a:gd name="T37" fmla="*/ 8 h 13"/>
                <a:gd name="T38" fmla="*/ 4 w 28"/>
                <a:gd name="T39" fmla="*/ 7 h 13"/>
                <a:gd name="T40" fmla="*/ 4 w 28"/>
                <a:gd name="T41" fmla="*/ 7 h 13"/>
                <a:gd name="T42" fmla="*/ 4 w 28"/>
                <a:gd name="T43" fmla="*/ 6 h 13"/>
                <a:gd name="T44" fmla="*/ 3 w 28"/>
                <a:gd name="T45" fmla="*/ 4 h 13"/>
                <a:gd name="T46" fmla="*/ 1 w 28"/>
                <a:gd name="T47" fmla="*/ 5 h 13"/>
                <a:gd name="T48" fmla="*/ 1 w 28"/>
                <a:gd name="T49" fmla="*/ 9 h 13"/>
                <a:gd name="T50" fmla="*/ 6 w 28"/>
                <a:gd name="T51" fmla="*/ 12 h 13"/>
                <a:gd name="T52" fmla="*/ 22 w 28"/>
                <a:gd name="T53" fmla="*/ 13 h 13"/>
                <a:gd name="T54" fmla="*/ 27 w 28"/>
                <a:gd name="T55" fmla="*/ 10 h 13"/>
                <a:gd name="T56" fmla="*/ 26 w 28"/>
                <a:gd name="T57" fmla="*/ 1 h 13"/>
                <a:gd name="T58" fmla="*/ 20 w 28"/>
                <a:gd name="T59" fmla="*/ 0 h 13"/>
                <a:gd name="T60" fmla="*/ 4 w 28"/>
                <a:gd name="T61" fmla="*/ 1 h 13"/>
                <a:gd name="T62" fmla="*/ 1 w 28"/>
                <a:gd name="T6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" h="13">
                  <a:moveTo>
                    <a:pt x="3" y="4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7" y="4"/>
                    <a:pt x="8" y="4"/>
                    <a:pt x="9" y="4"/>
                  </a:cubicBezTo>
                  <a:cubicBezTo>
                    <a:pt x="13" y="4"/>
                    <a:pt x="17" y="4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4" y="6"/>
                    <a:pt x="24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2" y="9"/>
                  </a:cubicBezTo>
                  <a:cubicBezTo>
                    <a:pt x="19" y="9"/>
                    <a:pt x="14" y="8"/>
                    <a:pt x="10" y="8"/>
                  </a:cubicBezTo>
                  <a:cubicBezTo>
                    <a:pt x="8" y="8"/>
                    <a:pt x="6" y="8"/>
                    <a:pt x="5" y="8"/>
                  </a:cubicBezTo>
                  <a:cubicBezTo>
                    <a:pt x="5" y="8"/>
                    <a:pt x="5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10"/>
                    <a:pt x="2" y="10"/>
                    <a:pt x="2" y="11"/>
                  </a:cubicBezTo>
                  <a:cubicBezTo>
                    <a:pt x="3" y="11"/>
                    <a:pt x="5" y="12"/>
                    <a:pt x="6" y="12"/>
                  </a:cubicBezTo>
                  <a:cubicBezTo>
                    <a:pt x="7" y="12"/>
                    <a:pt x="9" y="12"/>
                    <a:pt x="10" y="12"/>
                  </a:cubicBezTo>
                  <a:cubicBezTo>
                    <a:pt x="13" y="12"/>
                    <a:pt x="18" y="13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26" y="12"/>
                    <a:pt x="27" y="11"/>
                    <a:pt x="27" y="10"/>
                  </a:cubicBezTo>
                  <a:cubicBezTo>
                    <a:pt x="28" y="9"/>
                    <a:pt x="28" y="8"/>
                    <a:pt x="28" y="7"/>
                  </a:cubicBezTo>
                  <a:cubicBezTo>
                    <a:pt x="28" y="5"/>
                    <a:pt x="27" y="3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7" y="0"/>
                    <a:pt x="13" y="0"/>
                    <a:pt x="9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2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A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8" name="Freeform 95"/>
          <p:cNvSpPr>
            <a:spLocks noEditPoints="1"/>
          </p:cNvSpPr>
          <p:nvPr/>
        </p:nvSpPr>
        <p:spPr bwMode="auto">
          <a:xfrm>
            <a:off x="7003182" y="631365"/>
            <a:ext cx="596752" cy="538395"/>
          </a:xfrm>
          <a:custGeom>
            <a:avLst/>
            <a:gdLst>
              <a:gd name="T0" fmla="*/ 107 w 134"/>
              <a:gd name="T1" fmla="*/ 16 h 120"/>
              <a:gd name="T2" fmla="*/ 91 w 134"/>
              <a:gd name="T3" fmla="*/ 0 h 120"/>
              <a:gd name="T4" fmla="*/ 43 w 134"/>
              <a:gd name="T5" fmla="*/ 0 h 120"/>
              <a:gd name="T6" fmla="*/ 27 w 134"/>
              <a:gd name="T7" fmla="*/ 16 h 120"/>
              <a:gd name="T8" fmla="*/ 3 w 134"/>
              <a:gd name="T9" fmla="*/ 32 h 120"/>
              <a:gd name="T10" fmla="*/ 27 w 134"/>
              <a:gd name="T11" fmla="*/ 56 h 120"/>
              <a:gd name="T12" fmla="*/ 30 w 134"/>
              <a:gd name="T13" fmla="*/ 56 h 120"/>
              <a:gd name="T14" fmla="*/ 63 w 134"/>
              <a:gd name="T15" fmla="*/ 88 h 120"/>
              <a:gd name="T16" fmla="*/ 63 w 134"/>
              <a:gd name="T17" fmla="*/ 112 h 120"/>
              <a:gd name="T18" fmla="*/ 51 w 134"/>
              <a:gd name="T19" fmla="*/ 112 h 120"/>
              <a:gd name="T20" fmla="*/ 47 w 134"/>
              <a:gd name="T21" fmla="*/ 116 h 120"/>
              <a:gd name="T22" fmla="*/ 51 w 134"/>
              <a:gd name="T23" fmla="*/ 120 h 120"/>
              <a:gd name="T24" fmla="*/ 83 w 134"/>
              <a:gd name="T25" fmla="*/ 120 h 120"/>
              <a:gd name="T26" fmla="*/ 87 w 134"/>
              <a:gd name="T27" fmla="*/ 116 h 120"/>
              <a:gd name="T28" fmla="*/ 83 w 134"/>
              <a:gd name="T29" fmla="*/ 112 h 120"/>
              <a:gd name="T30" fmla="*/ 71 w 134"/>
              <a:gd name="T31" fmla="*/ 112 h 120"/>
              <a:gd name="T32" fmla="*/ 71 w 134"/>
              <a:gd name="T33" fmla="*/ 88 h 120"/>
              <a:gd name="T34" fmla="*/ 104 w 134"/>
              <a:gd name="T35" fmla="*/ 56 h 120"/>
              <a:gd name="T36" fmla="*/ 107 w 134"/>
              <a:gd name="T37" fmla="*/ 56 h 120"/>
              <a:gd name="T38" fmla="*/ 131 w 134"/>
              <a:gd name="T39" fmla="*/ 32 h 120"/>
              <a:gd name="T40" fmla="*/ 107 w 134"/>
              <a:gd name="T41" fmla="*/ 16 h 120"/>
              <a:gd name="T42" fmla="*/ 27 w 134"/>
              <a:gd name="T43" fmla="*/ 48 h 120"/>
              <a:gd name="T44" fmla="*/ 11 w 134"/>
              <a:gd name="T45" fmla="*/ 32 h 120"/>
              <a:gd name="T46" fmla="*/ 27 w 134"/>
              <a:gd name="T47" fmla="*/ 24 h 120"/>
              <a:gd name="T48" fmla="*/ 27 w 134"/>
              <a:gd name="T49" fmla="*/ 48 h 120"/>
              <a:gd name="T50" fmla="*/ 99 w 134"/>
              <a:gd name="T51" fmla="*/ 40 h 120"/>
              <a:gd name="T52" fmla="*/ 67 w 134"/>
              <a:gd name="T53" fmla="*/ 80 h 120"/>
              <a:gd name="T54" fmla="*/ 35 w 134"/>
              <a:gd name="T55" fmla="*/ 40 h 120"/>
              <a:gd name="T56" fmla="*/ 35 w 134"/>
              <a:gd name="T57" fmla="*/ 16 h 120"/>
              <a:gd name="T58" fmla="*/ 43 w 134"/>
              <a:gd name="T59" fmla="*/ 8 h 120"/>
              <a:gd name="T60" fmla="*/ 91 w 134"/>
              <a:gd name="T61" fmla="*/ 8 h 120"/>
              <a:gd name="T62" fmla="*/ 99 w 134"/>
              <a:gd name="T63" fmla="*/ 16 h 120"/>
              <a:gd name="T64" fmla="*/ 99 w 134"/>
              <a:gd name="T65" fmla="*/ 40 h 120"/>
              <a:gd name="T66" fmla="*/ 107 w 134"/>
              <a:gd name="T67" fmla="*/ 48 h 120"/>
              <a:gd name="T68" fmla="*/ 107 w 134"/>
              <a:gd name="T69" fmla="*/ 24 h 120"/>
              <a:gd name="T70" fmla="*/ 123 w 134"/>
              <a:gd name="T71" fmla="*/ 32 h 120"/>
              <a:gd name="T72" fmla="*/ 107 w 134"/>
              <a:gd name="T7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20">
                <a:moveTo>
                  <a:pt x="107" y="16"/>
                </a:moveTo>
                <a:cubicBezTo>
                  <a:pt x="107" y="7"/>
                  <a:pt x="100" y="0"/>
                  <a:pt x="9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4" y="0"/>
                  <a:pt x="27" y="7"/>
                  <a:pt x="27" y="16"/>
                </a:cubicBezTo>
                <a:cubicBezTo>
                  <a:pt x="0" y="16"/>
                  <a:pt x="3" y="16"/>
                  <a:pt x="3" y="32"/>
                </a:cubicBezTo>
                <a:cubicBezTo>
                  <a:pt x="3" y="45"/>
                  <a:pt x="14" y="56"/>
                  <a:pt x="27" y="56"/>
                </a:cubicBezTo>
                <a:cubicBezTo>
                  <a:pt x="28" y="56"/>
                  <a:pt x="29" y="56"/>
                  <a:pt x="30" y="56"/>
                </a:cubicBezTo>
                <a:cubicBezTo>
                  <a:pt x="35" y="71"/>
                  <a:pt x="48" y="86"/>
                  <a:pt x="63" y="8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9" y="112"/>
                  <a:pt x="47" y="114"/>
                  <a:pt x="47" y="116"/>
                </a:cubicBezTo>
                <a:cubicBezTo>
                  <a:pt x="47" y="118"/>
                  <a:pt x="49" y="120"/>
                  <a:pt x="51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5" y="120"/>
                  <a:pt x="87" y="118"/>
                  <a:pt x="87" y="116"/>
                </a:cubicBezTo>
                <a:cubicBezTo>
                  <a:pt x="87" y="114"/>
                  <a:pt x="85" y="112"/>
                  <a:pt x="83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88"/>
                  <a:pt x="71" y="88"/>
                  <a:pt x="71" y="88"/>
                </a:cubicBezTo>
                <a:cubicBezTo>
                  <a:pt x="86" y="86"/>
                  <a:pt x="99" y="71"/>
                  <a:pt x="104" y="56"/>
                </a:cubicBezTo>
                <a:cubicBezTo>
                  <a:pt x="105" y="56"/>
                  <a:pt x="106" y="56"/>
                  <a:pt x="107" y="56"/>
                </a:cubicBezTo>
                <a:cubicBezTo>
                  <a:pt x="120" y="56"/>
                  <a:pt x="131" y="45"/>
                  <a:pt x="131" y="32"/>
                </a:cubicBezTo>
                <a:cubicBezTo>
                  <a:pt x="131" y="16"/>
                  <a:pt x="134" y="16"/>
                  <a:pt x="107" y="16"/>
                </a:cubicBezTo>
                <a:close/>
                <a:moveTo>
                  <a:pt x="27" y="48"/>
                </a:moveTo>
                <a:cubicBezTo>
                  <a:pt x="18" y="48"/>
                  <a:pt x="11" y="41"/>
                  <a:pt x="11" y="32"/>
                </a:cubicBezTo>
                <a:cubicBezTo>
                  <a:pt x="11" y="23"/>
                  <a:pt x="11" y="24"/>
                  <a:pt x="27" y="24"/>
                </a:cubicBezTo>
                <a:lnTo>
                  <a:pt x="27" y="48"/>
                </a:lnTo>
                <a:close/>
                <a:moveTo>
                  <a:pt x="99" y="40"/>
                </a:moveTo>
                <a:cubicBezTo>
                  <a:pt x="99" y="58"/>
                  <a:pt x="85" y="80"/>
                  <a:pt x="67" y="80"/>
                </a:cubicBezTo>
                <a:cubicBezTo>
                  <a:pt x="49" y="80"/>
                  <a:pt x="35" y="58"/>
                  <a:pt x="35" y="4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2"/>
                  <a:pt x="39" y="8"/>
                  <a:pt x="43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5" y="8"/>
                  <a:pt x="99" y="12"/>
                  <a:pt x="99" y="16"/>
                </a:cubicBezTo>
                <a:lnTo>
                  <a:pt x="99" y="40"/>
                </a:lnTo>
                <a:close/>
                <a:moveTo>
                  <a:pt x="107" y="48"/>
                </a:moveTo>
                <a:cubicBezTo>
                  <a:pt x="107" y="24"/>
                  <a:pt x="107" y="24"/>
                  <a:pt x="107" y="24"/>
                </a:cubicBezTo>
                <a:cubicBezTo>
                  <a:pt x="123" y="24"/>
                  <a:pt x="123" y="23"/>
                  <a:pt x="123" y="32"/>
                </a:cubicBezTo>
                <a:cubicBezTo>
                  <a:pt x="123" y="41"/>
                  <a:pt x="116" y="48"/>
                  <a:pt x="107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74000">
              <a:schemeClr val="tx2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86"/>
          <p:cNvSpPr>
            <a:spLocks/>
          </p:cNvSpPr>
          <p:nvPr/>
        </p:nvSpPr>
        <p:spPr bwMode="auto">
          <a:xfrm>
            <a:off x="3316374" y="0"/>
            <a:ext cx="5096400" cy="944951"/>
          </a:xfrm>
          <a:custGeom>
            <a:avLst/>
            <a:gdLst>
              <a:gd name="T0" fmla="*/ 0 w 1300"/>
              <a:gd name="T1" fmla="*/ 0 h 241"/>
              <a:gd name="T2" fmla="*/ 631 w 1300"/>
              <a:gd name="T3" fmla="*/ 241 h 241"/>
              <a:gd name="T4" fmla="*/ 1300 w 1300"/>
              <a:gd name="T5" fmla="*/ 0 h 241"/>
              <a:gd name="T6" fmla="*/ 0 w 1300"/>
              <a:gd name="T7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0" h="241">
                <a:moveTo>
                  <a:pt x="0" y="0"/>
                </a:moveTo>
                <a:cubicBezTo>
                  <a:pt x="116" y="121"/>
                  <a:pt x="344" y="241"/>
                  <a:pt x="631" y="241"/>
                </a:cubicBezTo>
                <a:cubicBezTo>
                  <a:pt x="917" y="241"/>
                  <a:pt x="1184" y="121"/>
                  <a:pt x="13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BD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7"/>
          <p:cNvSpPr>
            <a:spLocks/>
          </p:cNvSpPr>
          <p:nvPr/>
        </p:nvSpPr>
        <p:spPr bwMode="auto">
          <a:xfrm>
            <a:off x="5793990" y="619405"/>
            <a:ext cx="939190" cy="579072"/>
          </a:xfrm>
          <a:custGeom>
            <a:avLst/>
            <a:gdLst>
              <a:gd name="T0" fmla="*/ 1 w 240"/>
              <a:gd name="T1" fmla="*/ 47 h 148"/>
              <a:gd name="T2" fmla="*/ 6 w 240"/>
              <a:gd name="T3" fmla="*/ 54 h 148"/>
              <a:gd name="T4" fmla="*/ 25 w 240"/>
              <a:gd name="T5" fmla="*/ 73 h 148"/>
              <a:gd name="T6" fmla="*/ 53 w 240"/>
              <a:gd name="T7" fmla="*/ 148 h 148"/>
              <a:gd name="T8" fmla="*/ 130 w 240"/>
              <a:gd name="T9" fmla="*/ 142 h 148"/>
              <a:gd name="T10" fmla="*/ 206 w 240"/>
              <a:gd name="T11" fmla="*/ 135 h 148"/>
              <a:gd name="T12" fmla="*/ 221 w 240"/>
              <a:gd name="T13" fmla="*/ 56 h 148"/>
              <a:gd name="T14" fmla="*/ 236 w 240"/>
              <a:gd name="T15" fmla="*/ 34 h 148"/>
              <a:gd name="T16" fmla="*/ 240 w 240"/>
              <a:gd name="T17" fmla="*/ 26 h 148"/>
              <a:gd name="T18" fmla="*/ 240 w 240"/>
              <a:gd name="T19" fmla="*/ 25 h 148"/>
              <a:gd name="T20" fmla="*/ 240 w 240"/>
              <a:gd name="T21" fmla="*/ 25 h 148"/>
              <a:gd name="T22" fmla="*/ 118 w 240"/>
              <a:gd name="T23" fmla="*/ 6 h 148"/>
              <a:gd name="T24" fmla="*/ 1 w 240"/>
              <a:gd name="T25" fmla="*/ 46 h 148"/>
              <a:gd name="T26" fmla="*/ 1 w 240"/>
              <a:gd name="T27" fmla="*/ 46 h 148"/>
              <a:gd name="T28" fmla="*/ 1 w 240"/>
              <a:gd name="T29" fmla="*/ 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0" h="148">
                <a:moveTo>
                  <a:pt x="1" y="47"/>
                </a:moveTo>
                <a:cubicBezTo>
                  <a:pt x="2" y="49"/>
                  <a:pt x="3" y="52"/>
                  <a:pt x="6" y="54"/>
                </a:cubicBezTo>
                <a:cubicBezTo>
                  <a:pt x="13" y="59"/>
                  <a:pt x="20" y="66"/>
                  <a:pt x="25" y="73"/>
                </a:cubicBezTo>
                <a:cubicBezTo>
                  <a:pt x="46" y="107"/>
                  <a:pt x="53" y="148"/>
                  <a:pt x="53" y="148"/>
                </a:cubicBezTo>
                <a:cubicBezTo>
                  <a:pt x="130" y="142"/>
                  <a:pt x="130" y="142"/>
                  <a:pt x="130" y="142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135"/>
                  <a:pt x="206" y="93"/>
                  <a:pt x="221" y="56"/>
                </a:cubicBezTo>
                <a:cubicBezTo>
                  <a:pt x="225" y="48"/>
                  <a:pt x="230" y="40"/>
                  <a:pt x="236" y="34"/>
                </a:cubicBezTo>
                <a:cubicBezTo>
                  <a:pt x="238" y="31"/>
                  <a:pt x="240" y="28"/>
                  <a:pt x="240" y="26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38" y="9"/>
                  <a:pt x="184" y="0"/>
                  <a:pt x="118" y="6"/>
                </a:cubicBezTo>
                <a:cubicBezTo>
                  <a:pt x="52" y="12"/>
                  <a:pt x="0" y="30"/>
                  <a:pt x="1" y="46"/>
                </a:cubicBezTo>
                <a:cubicBezTo>
                  <a:pt x="1" y="46"/>
                  <a:pt x="1" y="46"/>
                  <a:pt x="1" y="46"/>
                </a:cubicBezTo>
                <a:lnTo>
                  <a:pt x="1" y="47"/>
                </a:lnTo>
                <a:close/>
              </a:path>
            </a:pathLst>
          </a:custGeom>
          <a:solidFill>
            <a:srgbClr val="EBD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5998538" y="1086119"/>
            <a:ext cx="605000" cy="175739"/>
          </a:xfrm>
          <a:custGeom>
            <a:avLst/>
            <a:gdLst>
              <a:gd name="T0" fmla="*/ 1 w 155"/>
              <a:gd name="T1" fmla="*/ 29 h 45"/>
              <a:gd name="T2" fmla="*/ 76 w 155"/>
              <a:gd name="T3" fmla="*/ 3 h 45"/>
              <a:gd name="T4" fmla="*/ 154 w 155"/>
              <a:gd name="T5" fmla="*/ 16 h 45"/>
              <a:gd name="T6" fmla="*/ 79 w 155"/>
              <a:gd name="T7" fmla="*/ 42 h 45"/>
              <a:gd name="T8" fmla="*/ 1 w 155"/>
              <a:gd name="T9" fmla="*/ 2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45">
                <a:moveTo>
                  <a:pt x="1" y="29"/>
                </a:moveTo>
                <a:cubicBezTo>
                  <a:pt x="0" y="19"/>
                  <a:pt x="34" y="7"/>
                  <a:pt x="76" y="3"/>
                </a:cubicBezTo>
                <a:cubicBezTo>
                  <a:pt x="118" y="0"/>
                  <a:pt x="153" y="5"/>
                  <a:pt x="154" y="16"/>
                </a:cubicBezTo>
                <a:cubicBezTo>
                  <a:pt x="155" y="26"/>
                  <a:pt x="122" y="38"/>
                  <a:pt x="79" y="42"/>
                </a:cubicBezTo>
                <a:cubicBezTo>
                  <a:pt x="37" y="45"/>
                  <a:pt x="2" y="40"/>
                  <a:pt x="1" y="29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6012942" y="1086119"/>
            <a:ext cx="576190" cy="132523"/>
          </a:xfrm>
          <a:custGeom>
            <a:avLst/>
            <a:gdLst>
              <a:gd name="T0" fmla="*/ 147 w 147"/>
              <a:gd name="T1" fmla="*/ 11 h 34"/>
              <a:gd name="T2" fmla="*/ 72 w 147"/>
              <a:gd name="T3" fmla="*/ 3 h 34"/>
              <a:gd name="T4" fmla="*/ 0 w 147"/>
              <a:gd name="T5" fmla="*/ 24 h 34"/>
              <a:gd name="T6" fmla="*/ 74 w 147"/>
              <a:gd name="T7" fmla="*/ 31 h 34"/>
              <a:gd name="T8" fmla="*/ 147 w 147"/>
              <a:gd name="T9" fmla="*/ 1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34">
                <a:moveTo>
                  <a:pt x="147" y="11"/>
                </a:moveTo>
                <a:cubicBezTo>
                  <a:pt x="137" y="4"/>
                  <a:pt x="107" y="0"/>
                  <a:pt x="72" y="3"/>
                </a:cubicBezTo>
                <a:cubicBezTo>
                  <a:pt x="37" y="6"/>
                  <a:pt x="8" y="15"/>
                  <a:pt x="0" y="24"/>
                </a:cubicBezTo>
                <a:cubicBezTo>
                  <a:pt x="9" y="31"/>
                  <a:pt x="39" y="34"/>
                  <a:pt x="74" y="31"/>
                </a:cubicBezTo>
                <a:cubicBezTo>
                  <a:pt x="109" y="28"/>
                  <a:pt x="138" y="20"/>
                  <a:pt x="147" y="11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4892254" y="0"/>
            <a:ext cx="870047" cy="394691"/>
          </a:xfrm>
          <a:custGeom>
            <a:avLst/>
            <a:gdLst>
              <a:gd name="T0" fmla="*/ 0 w 222"/>
              <a:gd name="T1" fmla="*/ 0 h 101"/>
              <a:gd name="T2" fmla="*/ 17 w 222"/>
              <a:gd name="T3" fmla="*/ 90 h 101"/>
              <a:gd name="T4" fmla="*/ 94 w 222"/>
              <a:gd name="T5" fmla="*/ 96 h 101"/>
              <a:gd name="T6" fmla="*/ 171 w 222"/>
              <a:gd name="T7" fmla="*/ 101 h 101"/>
              <a:gd name="T8" fmla="*/ 199 w 222"/>
              <a:gd name="T9" fmla="*/ 25 h 101"/>
              <a:gd name="T10" fmla="*/ 217 w 222"/>
              <a:gd name="T11" fmla="*/ 5 h 101"/>
              <a:gd name="T12" fmla="*/ 222 w 222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01">
                <a:moveTo>
                  <a:pt x="0" y="0"/>
                </a:moveTo>
                <a:cubicBezTo>
                  <a:pt x="16" y="37"/>
                  <a:pt x="17" y="90"/>
                  <a:pt x="17" y="90"/>
                </a:cubicBezTo>
                <a:cubicBezTo>
                  <a:pt x="94" y="96"/>
                  <a:pt x="94" y="96"/>
                  <a:pt x="94" y="96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8" y="59"/>
                  <a:pt x="199" y="25"/>
                </a:cubicBezTo>
                <a:cubicBezTo>
                  <a:pt x="203" y="17"/>
                  <a:pt x="210" y="11"/>
                  <a:pt x="217" y="5"/>
                </a:cubicBezTo>
                <a:cubicBezTo>
                  <a:pt x="220" y="3"/>
                  <a:pt x="221" y="3"/>
                  <a:pt x="222" y="0"/>
                </a:cubicBezTo>
              </a:path>
            </a:pathLst>
          </a:custGeom>
          <a:solidFill>
            <a:srgbClr val="E2D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4955635" y="285215"/>
            <a:ext cx="610761" cy="178619"/>
          </a:xfrm>
          <a:custGeom>
            <a:avLst/>
            <a:gdLst>
              <a:gd name="T0" fmla="*/ 1 w 156"/>
              <a:gd name="T1" fmla="*/ 17 h 45"/>
              <a:gd name="T2" fmla="*/ 79 w 156"/>
              <a:gd name="T3" fmla="*/ 3 h 45"/>
              <a:gd name="T4" fmla="*/ 155 w 156"/>
              <a:gd name="T5" fmla="*/ 28 h 45"/>
              <a:gd name="T6" fmla="*/ 77 w 156"/>
              <a:gd name="T7" fmla="*/ 42 h 45"/>
              <a:gd name="T8" fmla="*/ 1 w 156"/>
              <a:gd name="T9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45">
                <a:moveTo>
                  <a:pt x="1" y="17"/>
                </a:moveTo>
                <a:cubicBezTo>
                  <a:pt x="2" y="7"/>
                  <a:pt x="37" y="0"/>
                  <a:pt x="79" y="3"/>
                </a:cubicBezTo>
                <a:cubicBezTo>
                  <a:pt x="122" y="6"/>
                  <a:pt x="156" y="17"/>
                  <a:pt x="155" y="28"/>
                </a:cubicBezTo>
                <a:cubicBezTo>
                  <a:pt x="155" y="39"/>
                  <a:pt x="119" y="45"/>
                  <a:pt x="77" y="42"/>
                </a:cubicBezTo>
                <a:cubicBezTo>
                  <a:pt x="34" y="39"/>
                  <a:pt x="0" y="28"/>
                  <a:pt x="1" y="17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4970038" y="290977"/>
            <a:ext cx="584833" cy="129643"/>
          </a:xfrm>
          <a:custGeom>
            <a:avLst/>
            <a:gdLst>
              <a:gd name="T0" fmla="*/ 149 w 149"/>
              <a:gd name="T1" fmla="*/ 22 h 33"/>
              <a:gd name="T2" fmla="*/ 75 w 149"/>
              <a:gd name="T3" fmla="*/ 2 h 33"/>
              <a:gd name="T4" fmla="*/ 0 w 149"/>
              <a:gd name="T5" fmla="*/ 11 h 33"/>
              <a:gd name="T6" fmla="*/ 73 w 149"/>
              <a:gd name="T7" fmla="*/ 31 h 33"/>
              <a:gd name="T8" fmla="*/ 149 w 149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33">
                <a:moveTo>
                  <a:pt x="149" y="22"/>
                </a:moveTo>
                <a:cubicBezTo>
                  <a:pt x="140" y="13"/>
                  <a:pt x="111" y="5"/>
                  <a:pt x="75" y="2"/>
                </a:cubicBezTo>
                <a:cubicBezTo>
                  <a:pt x="40" y="0"/>
                  <a:pt x="10" y="4"/>
                  <a:pt x="0" y="11"/>
                </a:cubicBezTo>
                <a:cubicBezTo>
                  <a:pt x="9" y="20"/>
                  <a:pt x="38" y="28"/>
                  <a:pt x="73" y="31"/>
                </a:cubicBezTo>
                <a:cubicBezTo>
                  <a:pt x="109" y="33"/>
                  <a:pt x="139" y="29"/>
                  <a:pt x="149" y="22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3"/>
          <p:cNvSpPr>
            <a:spLocks/>
          </p:cNvSpPr>
          <p:nvPr/>
        </p:nvSpPr>
        <p:spPr bwMode="auto">
          <a:xfrm>
            <a:off x="6796560" y="0"/>
            <a:ext cx="694310" cy="302500"/>
          </a:xfrm>
          <a:custGeom>
            <a:avLst/>
            <a:gdLst>
              <a:gd name="T0" fmla="*/ 0 w 177"/>
              <a:gd name="T1" fmla="*/ 0 h 77"/>
              <a:gd name="T2" fmla="*/ 30 w 177"/>
              <a:gd name="T3" fmla="*/ 77 h 77"/>
              <a:gd name="T4" fmla="*/ 98 w 177"/>
              <a:gd name="T5" fmla="*/ 72 h 77"/>
              <a:gd name="T6" fmla="*/ 166 w 177"/>
              <a:gd name="T7" fmla="*/ 66 h 77"/>
              <a:gd name="T8" fmla="*/ 177 w 177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7">
                <a:moveTo>
                  <a:pt x="0" y="0"/>
                </a:moveTo>
                <a:cubicBezTo>
                  <a:pt x="19" y="29"/>
                  <a:pt x="30" y="77"/>
                  <a:pt x="30" y="77"/>
                </a:cubicBezTo>
                <a:cubicBezTo>
                  <a:pt x="98" y="72"/>
                  <a:pt x="98" y="72"/>
                  <a:pt x="98" y="72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6" y="66"/>
                  <a:pt x="164" y="32"/>
                  <a:pt x="177" y="0"/>
                </a:cubicBezTo>
              </a:path>
            </a:pathLst>
          </a:custGeom>
          <a:solidFill>
            <a:srgbClr val="E2D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6911798" y="198787"/>
            <a:ext cx="535857" cy="161333"/>
          </a:xfrm>
          <a:custGeom>
            <a:avLst/>
            <a:gdLst>
              <a:gd name="T0" fmla="*/ 1 w 137"/>
              <a:gd name="T1" fmla="*/ 26 h 41"/>
              <a:gd name="T2" fmla="*/ 67 w 137"/>
              <a:gd name="T3" fmla="*/ 4 h 41"/>
              <a:gd name="T4" fmla="*/ 137 w 137"/>
              <a:gd name="T5" fmla="*/ 15 h 41"/>
              <a:gd name="T6" fmla="*/ 70 w 137"/>
              <a:gd name="T7" fmla="*/ 37 h 41"/>
              <a:gd name="T8" fmla="*/ 1 w 137"/>
              <a:gd name="T9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1">
                <a:moveTo>
                  <a:pt x="1" y="26"/>
                </a:moveTo>
                <a:cubicBezTo>
                  <a:pt x="0" y="17"/>
                  <a:pt x="30" y="7"/>
                  <a:pt x="67" y="4"/>
                </a:cubicBezTo>
                <a:cubicBezTo>
                  <a:pt x="105" y="0"/>
                  <a:pt x="136" y="5"/>
                  <a:pt x="137" y="15"/>
                </a:cubicBezTo>
                <a:cubicBezTo>
                  <a:pt x="137" y="24"/>
                  <a:pt x="108" y="34"/>
                  <a:pt x="70" y="37"/>
                </a:cubicBezTo>
                <a:cubicBezTo>
                  <a:pt x="33" y="41"/>
                  <a:pt x="2" y="36"/>
                  <a:pt x="1" y="26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6923322" y="204548"/>
            <a:ext cx="512809" cy="118120"/>
          </a:xfrm>
          <a:custGeom>
            <a:avLst/>
            <a:gdLst>
              <a:gd name="T0" fmla="*/ 131 w 131"/>
              <a:gd name="T1" fmla="*/ 9 h 30"/>
              <a:gd name="T2" fmla="*/ 64 w 131"/>
              <a:gd name="T3" fmla="*/ 3 h 30"/>
              <a:gd name="T4" fmla="*/ 0 w 131"/>
              <a:gd name="T5" fmla="*/ 20 h 30"/>
              <a:gd name="T6" fmla="*/ 67 w 131"/>
              <a:gd name="T7" fmla="*/ 27 h 30"/>
              <a:gd name="T8" fmla="*/ 131 w 131"/>
              <a:gd name="T9" fmla="*/ 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0">
                <a:moveTo>
                  <a:pt x="131" y="9"/>
                </a:moveTo>
                <a:cubicBezTo>
                  <a:pt x="122" y="3"/>
                  <a:pt x="95" y="0"/>
                  <a:pt x="64" y="3"/>
                </a:cubicBezTo>
                <a:cubicBezTo>
                  <a:pt x="34" y="5"/>
                  <a:pt x="8" y="13"/>
                  <a:pt x="0" y="20"/>
                </a:cubicBezTo>
                <a:cubicBezTo>
                  <a:pt x="9" y="27"/>
                  <a:pt x="36" y="30"/>
                  <a:pt x="67" y="27"/>
                </a:cubicBezTo>
                <a:cubicBezTo>
                  <a:pt x="98" y="25"/>
                  <a:pt x="123" y="17"/>
                  <a:pt x="131" y="9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7283442" y="144047"/>
            <a:ext cx="760570" cy="616523"/>
          </a:xfrm>
          <a:custGeom>
            <a:avLst/>
            <a:gdLst>
              <a:gd name="T0" fmla="*/ 5 w 194"/>
              <a:gd name="T1" fmla="*/ 87 h 157"/>
              <a:gd name="T2" fmla="*/ 11 w 194"/>
              <a:gd name="T3" fmla="*/ 91 h 157"/>
              <a:gd name="T4" fmla="*/ 30 w 194"/>
              <a:gd name="T5" fmla="*/ 103 h 157"/>
              <a:gd name="T6" fmla="*/ 71 w 194"/>
              <a:gd name="T7" fmla="*/ 157 h 157"/>
              <a:gd name="T8" fmla="*/ 132 w 194"/>
              <a:gd name="T9" fmla="*/ 133 h 157"/>
              <a:gd name="T10" fmla="*/ 192 w 194"/>
              <a:gd name="T11" fmla="*/ 110 h 157"/>
              <a:gd name="T12" fmla="*/ 186 w 194"/>
              <a:gd name="T13" fmla="*/ 42 h 157"/>
              <a:gd name="T14" fmla="*/ 193 w 194"/>
              <a:gd name="T15" fmla="*/ 21 h 157"/>
              <a:gd name="T16" fmla="*/ 194 w 194"/>
              <a:gd name="T17" fmla="*/ 13 h 157"/>
              <a:gd name="T18" fmla="*/ 194 w 194"/>
              <a:gd name="T19" fmla="*/ 13 h 157"/>
              <a:gd name="T20" fmla="*/ 193 w 194"/>
              <a:gd name="T21" fmla="*/ 13 h 157"/>
              <a:gd name="T22" fmla="*/ 90 w 194"/>
              <a:gd name="T23" fmla="*/ 26 h 157"/>
              <a:gd name="T24" fmla="*/ 5 w 194"/>
              <a:gd name="T25" fmla="*/ 86 h 157"/>
              <a:gd name="T26" fmla="*/ 4 w 194"/>
              <a:gd name="T27" fmla="*/ 86 h 157"/>
              <a:gd name="T28" fmla="*/ 5 w 194"/>
              <a:gd name="T29" fmla="*/ 8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4" h="157">
                <a:moveTo>
                  <a:pt x="5" y="87"/>
                </a:moveTo>
                <a:cubicBezTo>
                  <a:pt x="6" y="89"/>
                  <a:pt x="8" y="90"/>
                  <a:pt x="11" y="91"/>
                </a:cubicBezTo>
                <a:cubicBezTo>
                  <a:pt x="18" y="94"/>
                  <a:pt x="25" y="98"/>
                  <a:pt x="30" y="103"/>
                </a:cubicBezTo>
                <a:cubicBezTo>
                  <a:pt x="56" y="125"/>
                  <a:pt x="71" y="157"/>
                  <a:pt x="71" y="157"/>
                </a:cubicBezTo>
                <a:cubicBezTo>
                  <a:pt x="132" y="133"/>
                  <a:pt x="132" y="133"/>
                  <a:pt x="132" y="133"/>
                </a:cubicBezTo>
                <a:cubicBezTo>
                  <a:pt x="192" y="110"/>
                  <a:pt x="192" y="110"/>
                  <a:pt x="192" y="110"/>
                </a:cubicBezTo>
                <a:cubicBezTo>
                  <a:pt x="192" y="110"/>
                  <a:pt x="182" y="76"/>
                  <a:pt x="186" y="42"/>
                </a:cubicBezTo>
                <a:cubicBezTo>
                  <a:pt x="187" y="35"/>
                  <a:pt x="189" y="27"/>
                  <a:pt x="193" y="21"/>
                </a:cubicBezTo>
                <a:cubicBezTo>
                  <a:pt x="194" y="18"/>
                  <a:pt x="194" y="15"/>
                  <a:pt x="194" y="13"/>
                </a:cubicBezTo>
                <a:cubicBezTo>
                  <a:pt x="194" y="13"/>
                  <a:pt x="194" y="13"/>
                  <a:pt x="194" y="13"/>
                </a:cubicBezTo>
                <a:cubicBezTo>
                  <a:pt x="193" y="13"/>
                  <a:pt x="193" y="13"/>
                  <a:pt x="193" y="13"/>
                </a:cubicBezTo>
                <a:cubicBezTo>
                  <a:pt x="188" y="0"/>
                  <a:pt x="142" y="6"/>
                  <a:pt x="90" y="26"/>
                </a:cubicBezTo>
                <a:cubicBezTo>
                  <a:pt x="38" y="46"/>
                  <a:pt x="0" y="73"/>
                  <a:pt x="5" y="86"/>
                </a:cubicBezTo>
                <a:cubicBezTo>
                  <a:pt x="4" y="86"/>
                  <a:pt x="4" y="86"/>
                  <a:pt x="4" y="86"/>
                </a:cubicBezTo>
                <a:lnTo>
                  <a:pt x="5" y="87"/>
                </a:lnTo>
                <a:close/>
              </a:path>
            </a:pathLst>
          </a:custGeom>
          <a:solidFill>
            <a:srgbClr val="EBD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7548489" y="541618"/>
            <a:ext cx="498405" cy="250643"/>
          </a:xfrm>
          <a:custGeom>
            <a:avLst/>
            <a:gdLst>
              <a:gd name="T0" fmla="*/ 3 w 127"/>
              <a:gd name="T1" fmla="*/ 56 h 64"/>
              <a:gd name="T2" fmla="*/ 58 w 127"/>
              <a:gd name="T3" fmla="*/ 17 h 64"/>
              <a:gd name="T4" fmla="*/ 124 w 127"/>
              <a:gd name="T5" fmla="*/ 9 h 64"/>
              <a:gd name="T6" fmla="*/ 70 w 127"/>
              <a:gd name="T7" fmla="*/ 48 h 64"/>
              <a:gd name="T8" fmla="*/ 3 w 127"/>
              <a:gd name="T9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64">
                <a:moveTo>
                  <a:pt x="3" y="56"/>
                </a:moveTo>
                <a:cubicBezTo>
                  <a:pt x="0" y="47"/>
                  <a:pt x="24" y="30"/>
                  <a:pt x="58" y="17"/>
                </a:cubicBezTo>
                <a:cubicBezTo>
                  <a:pt x="91" y="4"/>
                  <a:pt x="121" y="0"/>
                  <a:pt x="124" y="9"/>
                </a:cubicBezTo>
                <a:cubicBezTo>
                  <a:pt x="127" y="17"/>
                  <a:pt x="103" y="35"/>
                  <a:pt x="70" y="48"/>
                </a:cubicBezTo>
                <a:cubicBezTo>
                  <a:pt x="36" y="60"/>
                  <a:pt x="6" y="64"/>
                  <a:pt x="3" y="56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7565775" y="547380"/>
            <a:ext cx="452310" cy="204548"/>
          </a:xfrm>
          <a:custGeom>
            <a:avLst/>
            <a:gdLst>
              <a:gd name="T0" fmla="*/ 116 w 116"/>
              <a:gd name="T1" fmla="*/ 4 h 52"/>
              <a:gd name="T2" fmla="*/ 54 w 116"/>
              <a:gd name="T3" fmla="*/ 15 h 52"/>
              <a:gd name="T4" fmla="*/ 0 w 116"/>
              <a:gd name="T5" fmla="*/ 49 h 52"/>
              <a:gd name="T6" fmla="*/ 62 w 116"/>
              <a:gd name="T7" fmla="*/ 37 h 52"/>
              <a:gd name="T8" fmla="*/ 116 w 116"/>
              <a:gd name="T9" fmla="*/ 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2">
                <a:moveTo>
                  <a:pt x="116" y="4"/>
                </a:moveTo>
                <a:cubicBezTo>
                  <a:pt x="107" y="0"/>
                  <a:pt x="81" y="4"/>
                  <a:pt x="54" y="15"/>
                </a:cubicBezTo>
                <a:cubicBezTo>
                  <a:pt x="26" y="26"/>
                  <a:pt x="5" y="40"/>
                  <a:pt x="0" y="49"/>
                </a:cubicBezTo>
                <a:cubicBezTo>
                  <a:pt x="9" y="52"/>
                  <a:pt x="35" y="48"/>
                  <a:pt x="62" y="37"/>
                </a:cubicBezTo>
                <a:cubicBezTo>
                  <a:pt x="90" y="26"/>
                  <a:pt x="112" y="13"/>
                  <a:pt x="116" y="4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4099992" y="328428"/>
            <a:ext cx="780738" cy="573310"/>
          </a:xfrm>
          <a:custGeom>
            <a:avLst/>
            <a:gdLst>
              <a:gd name="T0" fmla="*/ 0 w 199"/>
              <a:gd name="T1" fmla="*/ 14 h 146"/>
              <a:gd name="T2" fmla="*/ 2 w 199"/>
              <a:gd name="T3" fmla="*/ 21 h 146"/>
              <a:gd name="T4" fmla="*/ 11 w 199"/>
              <a:gd name="T5" fmla="*/ 42 h 146"/>
              <a:gd name="T6" fmla="*/ 10 w 199"/>
              <a:gd name="T7" fmla="*/ 110 h 146"/>
              <a:gd name="T8" fmla="*/ 72 w 199"/>
              <a:gd name="T9" fmla="*/ 128 h 146"/>
              <a:gd name="T10" fmla="*/ 135 w 199"/>
              <a:gd name="T11" fmla="*/ 146 h 146"/>
              <a:gd name="T12" fmla="*/ 171 w 199"/>
              <a:gd name="T13" fmla="*/ 89 h 146"/>
              <a:gd name="T14" fmla="*/ 189 w 199"/>
              <a:gd name="T15" fmla="*/ 76 h 146"/>
              <a:gd name="T16" fmla="*/ 195 w 199"/>
              <a:gd name="T17" fmla="*/ 71 h 146"/>
              <a:gd name="T18" fmla="*/ 195 w 199"/>
              <a:gd name="T19" fmla="*/ 70 h 146"/>
              <a:gd name="T20" fmla="*/ 195 w 199"/>
              <a:gd name="T21" fmla="*/ 70 h 146"/>
              <a:gd name="T22" fmla="*/ 105 w 199"/>
              <a:gd name="T23" fmla="*/ 17 h 146"/>
              <a:gd name="T24" fmla="*/ 1 w 199"/>
              <a:gd name="T25" fmla="*/ 13 h 146"/>
              <a:gd name="T26" fmla="*/ 0 w 199"/>
              <a:gd name="T27" fmla="*/ 13 h 146"/>
              <a:gd name="T28" fmla="*/ 0 w 199"/>
              <a:gd name="T29" fmla="*/ 1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" h="146">
                <a:moveTo>
                  <a:pt x="0" y="14"/>
                </a:moveTo>
                <a:cubicBezTo>
                  <a:pt x="0" y="16"/>
                  <a:pt x="1" y="18"/>
                  <a:pt x="2" y="21"/>
                </a:cubicBezTo>
                <a:cubicBezTo>
                  <a:pt x="6" y="27"/>
                  <a:pt x="9" y="34"/>
                  <a:pt x="11" y="42"/>
                </a:cubicBezTo>
                <a:cubicBezTo>
                  <a:pt x="17" y="75"/>
                  <a:pt x="10" y="110"/>
                  <a:pt x="10" y="110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146"/>
                  <a:pt x="147" y="113"/>
                  <a:pt x="171" y="89"/>
                </a:cubicBezTo>
                <a:cubicBezTo>
                  <a:pt x="176" y="83"/>
                  <a:pt x="182" y="79"/>
                  <a:pt x="189" y="76"/>
                </a:cubicBezTo>
                <a:cubicBezTo>
                  <a:pt x="192" y="74"/>
                  <a:pt x="194" y="73"/>
                  <a:pt x="195" y="71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9" y="57"/>
                  <a:pt x="158" y="33"/>
                  <a:pt x="105" y="17"/>
                </a:cubicBezTo>
                <a:cubicBezTo>
                  <a:pt x="51" y="2"/>
                  <a:pt x="4" y="0"/>
                  <a:pt x="1" y="13"/>
                </a:cubicBezTo>
                <a:cubicBezTo>
                  <a:pt x="0" y="13"/>
                  <a:pt x="0" y="13"/>
                  <a:pt x="0" y="13"/>
                </a:cubicBezTo>
                <a:lnTo>
                  <a:pt x="0" y="14"/>
                </a:lnTo>
                <a:close/>
              </a:path>
            </a:pathLst>
          </a:custGeom>
          <a:solidFill>
            <a:srgbClr val="EBD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4128802" y="725999"/>
            <a:ext cx="509929" cy="210310"/>
          </a:xfrm>
          <a:custGeom>
            <a:avLst/>
            <a:gdLst>
              <a:gd name="T0" fmla="*/ 3 w 130"/>
              <a:gd name="T1" fmla="*/ 9 h 54"/>
              <a:gd name="T2" fmla="*/ 70 w 130"/>
              <a:gd name="T3" fmla="*/ 11 h 54"/>
              <a:gd name="T4" fmla="*/ 128 w 130"/>
              <a:gd name="T5" fmla="*/ 45 h 54"/>
              <a:gd name="T6" fmla="*/ 61 w 130"/>
              <a:gd name="T7" fmla="*/ 43 h 54"/>
              <a:gd name="T8" fmla="*/ 3 w 130"/>
              <a:gd name="T9" fmla="*/ 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54">
                <a:moveTo>
                  <a:pt x="3" y="9"/>
                </a:moveTo>
                <a:cubicBezTo>
                  <a:pt x="5" y="0"/>
                  <a:pt x="35" y="1"/>
                  <a:pt x="70" y="11"/>
                </a:cubicBezTo>
                <a:cubicBezTo>
                  <a:pt x="104" y="21"/>
                  <a:pt x="130" y="37"/>
                  <a:pt x="128" y="45"/>
                </a:cubicBezTo>
                <a:cubicBezTo>
                  <a:pt x="125" y="54"/>
                  <a:pt x="95" y="53"/>
                  <a:pt x="61" y="43"/>
                </a:cubicBezTo>
                <a:cubicBezTo>
                  <a:pt x="26" y="32"/>
                  <a:pt x="0" y="17"/>
                  <a:pt x="3" y="9"/>
                </a:cubicBezTo>
                <a:close/>
              </a:path>
            </a:pathLst>
          </a:custGeom>
          <a:solidFill>
            <a:srgbClr val="E5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4154731" y="728880"/>
            <a:ext cx="466713" cy="172857"/>
          </a:xfrm>
          <a:custGeom>
            <a:avLst/>
            <a:gdLst>
              <a:gd name="T0" fmla="*/ 119 w 119"/>
              <a:gd name="T1" fmla="*/ 39 h 44"/>
              <a:gd name="T2" fmla="*/ 63 w 119"/>
              <a:gd name="T3" fmla="*/ 10 h 44"/>
              <a:gd name="T4" fmla="*/ 0 w 119"/>
              <a:gd name="T5" fmla="*/ 4 h 44"/>
              <a:gd name="T6" fmla="*/ 56 w 119"/>
              <a:gd name="T7" fmla="*/ 33 h 44"/>
              <a:gd name="T8" fmla="*/ 119 w 119"/>
              <a:gd name="T9" fmla="*/ 3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44">
                <a:moveTo>
                  <a:pt x="119" y="39"/>
                </a:moveTo>
                <a:cubicBezTo>
                  <a:pt x="114" y="31"/>
                  <a:pt x="91" y="19"/>
                  <a:pt x="63" y="10"/>
                </a:cubicBezTo>
                <a:cubicBezTo>
                  <a:pt x="34" y="2"/>
                  <a:pt x="9" y="0"/>
                  <a:pt x="0" y="4"/>
                </a:cubicBezTo>
                <a:cubicBezTo>
                  <a:pt x="5" y="13"/>
                  <a:pt x="28" y="25"/>
                  <a:pt x="56" y="33"/>
                </a:cubicBezTo>
                <a:cubicBezTo>
                  <a:pt x="85" y="41"/>
                  <a:pt x="110" y="44"/>
                  <a:pt x="119" y="39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5981253" y="216072"/>
            <a:ext cx="579072" cy="253523"/>
          </a:xfrm>
          <a:custGeom>
            <a:avLst/>
            <a:gdLst>
              <a:gd name="T0" fmla="*/ 1 w 148"/>
              <a:gd name="T1" fmla="*/ 39 h 65"/>
              <a:gd name="T2" fmla="*/ 72 w 148"/>
              <a:gd name="T3" fmla="*/ 3 h 65"/>
              <a:gd name="T4" fmla="*/ 147 w 148"/>
              <a:gd name="T5" fmla="*/ 27 h 65"/>
              <a:gd name="T6" fmla="*/ 77 w 148"/>
              <a:gd name="T7" fmla="*/ 62 h 65"/>
              <a:gd name="T8" fmla="*/ 1 w 148"/>
              <a:gd name="T9" fmla="*/ 3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65">
                <a:moveTo>
                  <a:pt x="1" y="39"/>
                </a:moveTo>
                <a:cubicBezTo>
                  <a:pt x="0" y="23"/>
                  <a:pt x="31" y="7"/>
                  <a:pt x="72" y="3"/>
                </a:cubicBezTo>
                <a:cubicBezTo>
                  <a:pt x="112" y="0"/>
                  <a:pt x="145" y="10"/>
                  <a:pt x="147" y="27"/>
                </a:cubicBezTo>
                <a:cubicBezTo>
                  <a:pt x="148" y="43"/>
                  <a:pt x="117" y="59"/>
                  <a:pt x="77" y="62"/>
                </a:cubicBezTo>
                <a:cubicBezTo>
                  <a:pt x="36" y="65"/>
                  <a:pt x="3" y="55"/>
                  <a:pt x="1" y="39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6545919" y="400453"/>
            <a:ext cx="285215" cy="123882"/>
          </a:xfrm>
          <a:custGeom>
            <a:avLst/>
            <a:gdLst>
              <a:gd name="T0" fmla="*/ 1 w 73"/>
              <a:gd name="T1" fmla="*/ 19 h 32"/>
              <a:gd name="T2" fmla="*/ 35 w 73"/>
              <a:gd name="T3" fmla="*/ 1 h 32"/>
              <a:gd name="T4" fmla="*/ 73 w 73"/>
              <a:gd name="T5" fmla="*/ 13 h 32"/>
              <a:gd name="T6" fmla="*/ 38 w 73"/>
              <a:gd name="T7" fmla="*/ 30 h 32"/>
              <a:gd name="T8" fmla="*/ 1 w 7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32">
                <a:moveTo>
                  <a:pt x="1" y="19"/>
                </a:moveTo>
                <a:cubicBezTo>
                  <a:pt x="0" y="11"/>
                  <a:pt x="15" y="3"/>
                  <a:pt x="35" y="1"/>
                </a:cubicBezTo>
                <a:cubicBezTo>
                  <a:pt x="55" y="0"/>
                  <a:pt x="72" y="5"/>
                  <a:pt x="73" y="13"/>
                </a:cubicBezTo>
                <a:cubicBezTo>
                  <a:pt x="73" y="21"/>
                  <a:pt x="58" y="29"/>
                  <a:pt x="38" y="30"/>
                </a:cubicBezTo>
                <a:cubicBezTo>
                  <a:pt x="18" y="32"/>
                  <a:pt x="1" y="27"/>
                  <a:pt x="1" y="19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7678131" y="184380"/>
            <a:ext cx="290977" cy="155572"/>
          </a:xfrm>
          <a:custGeom>
            <a:avLst/>
            <a:gdLst>
              <a:gd name="T0" fmla="*/ 3 w 74"/>
              <a:gd name="T1" fmla="*/ 31 h 40"/>
              <a:gd name="T2" fmla="*/ 32 w 74"/>
              <a:gd name="T3" fmla="*/ 6 h 40"/>
              <a:gd name="T4" fmla="*/ 71 w 74"/>
              <a:gd name="T5" fmla="*/ 8 h 40"/>
              <a:gd name="T6" fmla="*/ 42 w 74"/>
              <a:gd name="T7" fmla="*/ 34 h 40"/>
              <a:gd name="T8" fmla="*/ 3 w 74"/>
              <a:gd name="T9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40">
                <a:moveTo>
                  <a:pt x="3" y="31"/>
                </a:moveTo>
                <a:cubicBezTo>
                  <a:pt x="0" y="24"/>
                  <a:pt x="13" y="12"/>
                  <a:pt x="32" y="6"/>
                </a:cubicBezTo>
                <a:cubicBezTo>
                  <a:pt x="51" y="0"/>
                  <a:pt x="69" y="1"/>
                  <a:pt x="71" y="8"/>
                </a:cubicBezTo>
                <a:cubicBezTo>
                  <a:pt x="74" y="16"/>
                  <a:pt x="61" y="27"/>
                  <a:pt x="42" y="34"/>
                </a:cubicBezTo>
                <a:cubicBezTo>
                  <a:pt x="23" y="40"/>
                  <a:pt x="5" y="39"/>
                  <a:pt x="3" y="31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5318635" y="653976"/>
            <a:ext cx="368762" cy="164215"/>
          </a:xfrm>
          <a:custGeom>
            <a:avLst/>
            <a:gdLst>
              <a:gd name="T0" fmla="*/ 1 w 94"/>
              <a:gd name="T1" fmla="*/ 16 h 42"/>
              <a:gd name="T2" fmla="*/ 49 w 94"/>
              <a:gd name="T3" fmla="*/ 2 h 42"/>
              <a:gd name="T4" fmla="*/ 93 w 94"/>
              <a:gd name="T5" fmla="*/ 26 h 42"/>
              <a:gd name="T6" fmla="*/ 45 w 94"/>
              <a:gd name="T7" fmla="*/ 39 h 42"/>
              <a:gd name="T8" fmla="*/ 1 w 94"/>
              <a:gd name="T9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42">
                <a:moveTo>
                  <a:pt x="1" y="16"/>
                </a:moveTo>
                <a:cubicBezTo>
                  <a:pt x="2" y="6"/>
                  <a:pt x="24" y="0"/>
                  <a:pt x="49" y="2"/>
                </a:cubicBezTo>
                <a:cubicBezTo>
                  <a:pt x="75" y="5"/>
                  <a:pt x="94" y="16"/>
                  <a:pt x="93" y="26"/>
                </a:cubicBezTo>
                <a:cubicBezTo>
                  <a:pt x="92" y="36"/>
                  <a:pt x="71" y="42"/>
                  <a:pt x="45" y="39"/>
                </a:cubicBezTo>
                <a:cubicBezTo>
                  <a:pt x="20" y="37"/>
                  <a:pt x="0" y="26"/>
                  <a:pt x="1" y="16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6"/>
          <p:cNvSpPr>
            <a:spLocks/>
          </p:cNvSpPr>
          <p:nvPr/>
        </p:nvSpPr>
        <p:spPr bwMode="auto">
          <a:xfrm>
            <a:off x="4220992" y="118120"/>
            <a:ext cx="443666" cy="207428"/>
          </a:xfrm>
          <a:custGeom>
            <a:avLst/>
            <a:gdLst>
              <a:gd name="T0" fmla="*/ 2 w 113"/>
              <a:gd name="T1" fmla="*/ 18 h 53"/>
              <a:gd name="T2" fmla="*/ 60 w 113"/>
              <a:gd name="T3" fmla="*/ 4 h 53"/>
              <a:gd name="T4" fmla="*/ 111 w 113"/>
              <a:gd name="T5" fmla="*/ 35 h 53"/>
              <a:gd name="T6" fmla="*/ 53 w 113"/>
              <a:gd name="T7" fmla="*/ 49 h 53"/>
              <a:gd name="T8" fmla="*/ 2 w 113"/>
              <a:gd name="T9" fmla="*/ 1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53">
                <a:moveTo>
                  <a:pt x="2" y="18"/>
                </a:moveTo>
                <a:cubicBezTo>
                  <a:pt x="3" y="5"/>
                  <a:pt x="30" y="0"/>
                  <a:pt x="60" y="4"/>
                </a:cubicBezTo>
                <a:cubicBezTo>
                  <a:pt x="90" y="9"/>
                  <a:pt x="113" y="23"/>
                  <a:pt x="111" y="35"/>
                </a:cubicBezTo>
                <a:cubicBezTo>
                  <a:pt x="109" y="47"/>
                  <a:pt x="83" y="53"/>
                  <a:pt x="53" y="49"/>
                </a:cubicBezTo>
                <a:cubicBezTo>
                  <a:pt x="23" y="44"/>
                  <a:pt x="0" y="30"/>
                  <a:pt x="2" y="18"/>
                </a:cubicBezTo>
                <a:close/>
              </a:path>
            </a:pathLst>
          </a:custGeom>
          <a:solidFill>
            <a:srgbClr val="DBC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31"/>
          <p:cNvSpPr>
            <a:spLocks/>
          </p:cNvSpPr>
          <p:nvPr/>
        </p:nvSpPr>
        <p:spPr bwMode="auto">
          <a:xfrm>
            <a:off x="9821063" y="2035730"/>
            <a:ext cx="387337" cy="394315"/>
          </a:xfrm>
          <a:custGeom>
            <a:avLst/>
            <a:gdLst>
              <a:gd name="T0" fmla="*/ 81 w 82"/>
              <a:gd name="T1" fmla="*/ 40 h 83"/>
              <a:gd name="T2" fmla="*/ 76 w 82"/>
              <a:gd name="T3" fmla="*/ 39 h 83"/>
              <a:gd name="T4" fmla="*/ 44 w 82"/>
              <a:gd name="T5" fmla="*/ 7 h 83"/>
              <a:gd name="T6" fmla="*/ 43 w 82"/>
              <a:gd name="T7" fmla="*/ 2 h 83"/>
              <a:gd name="T8" fmla="*/ 39 w 82"/>
              <a:gd name="T9" fmla="*/ 2 h 83"/>
              <a:gd name="T10" fmla="*/ 38 w 82"/>
              <a:gd name="T11" fmla="*/ 7 h 83"/>
              <a:gd name="T12" fmla="*/ 6 w 82"/>
              <a:gd name="T13" fmla="*/ 39 h 83"/>
              <a:gd name="T14" fmla="*/ 1 w 82"/>
              <a:gd name="T15" fmla="*/ 40 h 83"/>
              <a:gd name="T16" fmla="*/ 1 w 82"/>
              <a:gd name="T17" fmla="*/ 43 h 83"/>
              <a:gd name="T18" fmla="*/ 6 w 82"/>
              <a:gd name="T19" fmla="*/ 44 h 83"/>
              <a:gd name="T20" fmla="*/ 38 w 82"/>
              <a:gd name="T21" fmla="*/ 77 h 83"/>
              <a:gd name="T22" fmla="*/ 39 w 82"/>
              <a:gd name="T23" fmla="*/ 81 h 83"/>
              <a:gd name="T24" fmla="*/ 43 w 82"/>
              <a:gd name="T25" fmla="*/ 81 h 83"/>
              <a:gd name="T26" fmla="*/ 44 w 82"/>
              <a:gd name="T27" fmla="*/ 77 h 83"/>
              <a:gd name="T28" fmla="*/ 76 w 82"/>
              <a:gd name="T29" fmla="*/ 44 h 83"/>
              <a:gd name="T30" fmla="*/ 81 w 82"/>
              <a:gd name="T31" fmla="*/ 43 h 83"/>
              <a:gd name="T32" fmla="*/ 81 w 82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7" y="23"/>
                  <a:pt x="44" y="7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0"/>
                  <a:pt x="40" y="0"/>
                  <a:pt x="39" y="2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23"/>
                  <a:pt x="22" y="35"/>
                  <a:pt x="6" y="39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3"/>
                  <a:pt x="1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22" y="48"/>
                  <a:pt x="35" y="61"/>
                  <a:pt x="38" y="77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3"/>
                  <a:pt x="42" y="83"/>
                  <a:pt x="43" y="81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61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2" y="43"/>
                  <a:pt x="82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5"/>
          <p:cNvSpPr>
            <a:spLocks/>
          </p:cNvSpPr>
          <p:nvPr/>
        </p:nvSpPr>
        <p:spPr bwMode="auto">
          <a:xfrm>
            <a:off x="9266230" y="3288463"/>
            <a:ext cx="205882" cy="198903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30 w 44"/>
              <a:gd name="T5" fmla="*/ 13 h 42"/>
              <a:gd name="T6" fmla="*/ 29 w 44"/>
              <a:gd name="T7" fmla="*/ 12 h 42"/>
              <a:gd name="T8" fmla="*/ 23 w 44"/>
              <a:gd name="T9" fmla="*/ 1 h 42"/>
              <a:gd name="T10" fmla="*/ 21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1 w 44"/>
              <a:gd name="T19" fmla="*/ 17 h 42"/>
              <a:gd name="T20" fmla="*/ 10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3 w 44"/>
              <a:gd name="T31" fmla="*/ 35 h 42"/>
              <a:gd name="T32" fmla="*/ 34 w 44"/>
              <a:gd name="T33" fmla="*/ 41 h 42"/>
              <a:gd name="T34" fmla="*/ 36 w 44"/>
              <a:gd name="T35" fmla="*/ 40 h 42"/>
              <a:gd name="T36" fmla="*/ 34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3"/>
                  <a:pt x="29" y="12"/>
                  <a:pt x="29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1" y="0"/>
                  <a:pt x="21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1" y="17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3" y="35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2"/>
                  <a:pt x="36" y="41"/>
                  <a:pt x="36" y="40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6"/>
          <p:cNvSpPr>
            <a:spLocks/>
          </p:cNvSpPr>
          <p:nvPr/>
        </p:nvSpPr>
        <p:spPr bwMode="auto">
          <a:xfrm>
            <a:off x="2789705" y="2444003"/>
            <a:ext cx="209370" cy="198903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29 w 44"/>
              <a:gd name="T5" fmla="*/ 13 h 42"/>
              <a:gd name="T6" fmla="*/ 28 w 44"/>
              <a:gd name="T7" fmla="*/ 12 h 42"/>
              <a:gd name="T8" fmla="*/ 23 w 44"/>
              <a:gd name="T9" fmla="*/ 1 h 42"/>
              <a:gd name="T10" fmla="*/ 20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0 w 44"/>
              <a:gd name="T19" fmla="*/ 17 h 42"/>
              <a:gd name="T20" fmla="*/ 9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2 w 44"/>
              <a:gd name="T31" fmla="*/ 35 h 42"/>
              <a:gd name="T32" fmla="*/ 33 w 44"/>
              <a:gd name="T33" fmla="*/ 41 h 42"/>
              <a:gd name="T34" fmla="*/ 35 w 44"/>
              <a:gd name="T35" fmla="*/ 40 h 42"/>
              <a:gd name="T36" fmla="*/ 33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2"/>
                  <a:pt x="28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2" y="0"/>
                  <a:pt x="21" y="0"/>
                  <a:pt x="20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0" y="17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2" y="35"/>
                  <a:pt x="22" y="35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2"/>
                  <a:pt x="36" y="41"/>
                  <a:pt x="35" y="40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37"/>
          <p:cNvSpPr>
            <a:spLocks noChangeArrowheads="1"/>
          </p:cNvSpPr>
          <p:nvPr/>
        </p:nvSpPr>
        <p:spPr bwMode="auto">
          <a:xfrm>
            <a:off x="9231335" y="653886"/>
            <a:ext cx="69790" cy="73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40"/>
          <p:cNvSpPr>
            <a:spLocks noChangeArrowheads="1"/>
          </p:cNvSpPr>
          <p:nvPr/>
        </p:nvSpPr>
        <p:spPr bwMode="auto">
          <a:xfrm>
            <a:off x="1725408" y="290977"/>
            <a:ext cx="73281" cy="69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2199979" y="1327362"/>
            <a:ext cx="73281" cy="73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45"/>
          <p:cNvSpPr>
            <a:spLocks noChangeArrowheads="1"/>
          </p:cNvSpPr>
          <p:nvPr/>
        </p:nvSpPr>
        <p:spPr bwMode="auto">
          <a:xfrm>
            <a:off x="1512546" y="2060157"/>
            <a:ext cx="73281" cy="69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46"/>
          <p:cNvSpPr>
            <a:spLocks noChangeArrowheads="1"/>
          </p:cNvSpPr>
          <p:nvPr/>
        </p:nvSpPr>
        <p:spPr bwMode="auto">
          <a:xfrm>
            <a:off x="10138607" y="884193"/>
            <a:ext cx="69790" cy="69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7"/>
          <p:cNvSpPr>
            <a:spLocks/>
          </p:cNvSpPr>
          <p:nvPr/>
        </p:nvSpPr>
        <p:spPr bwMode="auto">
          <a:xfrm>
            <a:off x="8257764" y="1404130"/>
            <a:ext cx="530405" cy="533895"/>
          </a:xfrm>
          <a:custGeom>
            <a:avLst/>
            <a:gdLst>
              <a:gd name="T0" fmla="*/ 112 w 112"/>
              <a:gd name="T1" fmla="*/ 2 h 112"/>
              <a:gd name="T2" fmla="*/ 32 w 112"/>
              <a:gd name="T3" fmla="*/ 103 h 112"/>
              <a:gd name="T4" fmla="*/ 8 w 112"/>
              <a:gd name="T5" fmla="*/ 106 h 112"/>
              <a:gd name="T6" fmla="*/ 6 w 112"/>
              <a:gd name="T7" fmla="*/ 83 h 112"/>
              <a:gd name="T8" fmla="*/ 8 w 112"/>
              <a:gd name="T9" fmla="*/ 80 h 112"/>
              <a:gd name="T10" fmla="*/ 110 w 112"/>
              <a:gd name="T11" fmla="*/ 0 h 112"/>
              <a:gd name="T12" fmla="*/ 112 w 112"/>
              <a:gd name="T13" fmla="*/ 0 h 112"/>
              <a:gd name="T14" fmla="*/ 112 w 112"/>
              <a:gd name="T15" fmla="*/ 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12">
                <a:moveTo>
                  <a:pt x="112" y="2"/>
                </a:moveTo>
                <a:cubicBezTo>
                  <a:pt x="32" y="103"/>
                  <a:pt x="32" y="103"/>
                  <a:pt x="32" y="103"/>
                </a:cubicBezTo>
                <a:cubicBezTo>
                  <a:pt x="26" y="110"/>
                  <a:pt x="16" y="112"/>
                  <a:pt x="8" y="106"/>
                </a:cubicBezTo>
                <a:cubicBezTo>
                  <a:pt x="1" y="100"/>
                  <a:pt x="0" y="90"/>
                  <a:pt x="6" y="83"/>
                </a:cubicBezTo>
                <a:cubicBezTo>
                  <a:pt x="6" y="82"/>
                  <a:pt x="7" y="81"/>
                  <a:pt x="8" y="8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11" y="0"/>
                  <a:pt x="112" y="0"/>
                </a:cubicBezTo>
                <a:cubicBezTo>
                  <a:pt x="112" y="1"/>
                  <a:pt x="112" y="1"/>
                  <a:pt x="112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49"/>
          <p:cNvSpPr>
            <a:spLocks/>
          </p:cNvSpPr>
          <p:nvPr/>
        </p:nvSpPr>
        <p:spPr bwMode="auto">
          <a:xfrm>
            <a:off x="2964181" y="1086584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"/>
          <p:cNvSpPr>
            <a:spLocks/>
          </p:cNvSpPr>
          <p:nvPr/>
        </p:nvSpPr>
        <p:spPr bwMode="auto">
          <a:xfrm>
            <a:off x="5239340" y="1522774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6 h 60"/>
              <a:gd name="T4" fmla="*/ 4 w 60"/>
              <a:gd name="T5" fmla="*/ 57 h 60"/>
              <a:gd name="T6" fmla="*/ 3 w 60"/>
              <a:gd name="T7" fmla="*/ 45 h 60"/>
              <a:gd name="T8" fmla="*/ 4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6"/>
                  <a:pt x="17" y="56"/>
                  <a:pt x="17" y="56"/>
                </a:cubicBezTo>
                <a:cubicBezTo>
                  <a:pt x="14" y="59"/>
                  <a:pt x="8" y="60"/>
                  <a:pt x="4" y="57"/>
                </a:cubicBezTo>
                <a:cubicBezTo>
                  <a:pt x="1" y="54"/>
                  <a:pt x="0" y="48"/>
                  <a:pt x="3" y="45"/>
                </a:cubicBezTo>
                <a:cubicBezTo>
                  <a:pt x="3" y="44"/>
                  <a:pt x="4" y="43"/>
                  <a:pt x="4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611020" y="2848786"/>
            <a:ext cx="1766926" cy="1761314"/>
            <a:chOff x="1278750" y="2848786"/>
            <a:chExt cx="1099196" cy="1095705"/>
          </a:xfrm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1310155" y="2894149"/>
              <a:ext cx="977062" cy="984040"/>
            </a:xfrm>
            <a:custGeom>
              <a:avLst/>
              <a:gdLst>
                <a:gd name="T0" fmla="*/ 114 w 206"/>
                <a:gd name="T1" fmla="*/ 6 h 207"/>
                <a:gd name="T2" fmla="*/ 200 w 206"/>
                <a:gd name="T3" fmla="*/ 114 h 207"/>
                <a:gd name="T4" fmla="*/ 92 w 206"/>
                <a:gd name="T5" fmla="*/ 201 h 207"/>
                <a:gd name="T6" fmla="*/ 6 w 206"/>
                <a:gd name="T7" fmla="*/ 93 h 207"/>
                <a:gd name="T8" fmla="*/ 114 w 206"/>
                <a:gd name="T9" fmla="*/ 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114" y="6"/>
                  </a:moveTo>
                  <a:cubicBezTo>
                    <a:pt x="167" y="12"/>
                    <a:pt x="206" y="60"/>
                    <a:pt x="200" y="114"/>
                  </a:cubicBezTo>
                  <a:cubicBezTo>
                    <a:pt x="195" y="168"/>
                    <a:pt x="146" y="207"/>
                    <a:pt x="92" y="201"/>
                  </a:cubicBezTo>
                  <a:cubicBezTo>
                    <a:pt x="39" y="195"/>
                    <a:pt x="0" y="147"/>
                    <a:pt x="6" y="93"/>
                  </a:cubicBezTo>
                  <a:cubicBezTo>
                    <a:pt x="11" y="39"/>
                    <a:pt x="60" y="0"/>
                    <a:pt x="114" y="6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1694000" y="2862744"/>
              <a:ext cx="209370" cy="122134"/>
            </a:xfrm>
            <a:custGeom>
              <a:avLst/>
              <a:gdLst>
                <a:gd name="T0" fmla="*/ 44 w 44"/>
                <a:gd name="T1" fmla="*/ 20 h 26"/>
                <a:gd name="T2" fmla="*/ 44 w 44"/>
                <a:gd name="T3" fmla="*/ 19 h 26"/>
                <a:gd name="T4" fmla="*/ 40 w 44"/>
                <a:gd name="T5" fmla="*/ 15 h 26"/>
                <a:gd name="T6" fmla="*/ 36 w 44"/>
                <a:gd name="T7" fmla="*/ 0 h 26"/>
                <a:gd name="T8" fmla="*/ 22 w 44"/>
                <a:gd name="T9" fmla="*/ 0 h 26"/>
                <a:gd name="T10" fmla="*/ 8 w 44"/>
                <a:gd name="T11" fmla="*/ 0 h 26"/>
                <a:gd name="T12" fmla="*/ 4 w 44"/>
                <a:gd name="T13" fmla="*/ 15 h 26"/>
                <a:gd name="T14" fmla="*/ 1 w 44"/>
                <a:gd name="T15" fmla="*/ 19 h 26"/>
                <a:gd name="T16" fmla="*/ 0 w 44"/>
                <a:gd name="T17" fmla="*/ 20 h 26"/>
                <a:gd name="T18" fmla="*/ 0 w 44"/>
                <a:gd name="T19" fmla="*/ 20 h 26"/>
                <a:gd name="T20" fmla="*/ 0 w 44"/>
                <a:gd name="T21" fmla="*/ 20 h 26"/>
                <a:gd name="T22" fmla="*/ 22 w 44"/>
                <a:gd name="T23" fmla="*/ 26 h 26"/>
                <a:gd name="T24" fmla="*/ 44 w 44"/>
                <a:gd name="T25" fmla="*/ 20 h 26"/>
                <a:gd name="T26" fmla="*/ 44 w 44"/>
                <a:gd name="T2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6">
                  <a:moveTo>
                    <a:pt x="44" y="20"/>
                  </a:moveTo>
                  <a:cubicBezTo>
                    <a:pt x="44" y="20"/>
                    <a:pt x="44" y="19"/>
                    <a:pt x="44" y="19"/>
                  </a:cubicBezTo>
                  <a:cubicBezTo>
                    <a:pt x="42" y="18"/>
                    <a:pt x="41" y="16"/>
                    <a:pt x="40" y="15"/>
                  </a:cubicBezTo>
                  <a:cubicBezTo>
                    <a:pt x="37" y="8"/>
                    <a:pt x="36" y="0"/>
                    <a:pt x="3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8"/>
                    <a:pt x="4" y="15"/>
                  </a:cubicBezTo>
                  <a:cubicBezTo>
                    <a:pt x="3" y="16"/>
                    <a:pt x="2" y="17"/>
                    <a:pt x="1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10" y="26"/>
                    <a:pt x="22" y="26"/>
                  </a:cubicBezTo>
                  <a:cubicBezTo>
                    <a:pt x="34" y="26"/>
                    <a:pt x="44" y="23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lose/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1732387" y="2848786"/>
              <a:ext cx="132601" cy="31407"/>
            </a:xfrm>
            <a:custGeom>
              <a:avLst/>
              <a:gdLst>
                <a:gd name="T0" fmla="*/ 28 w 28"/>
                <a:gd name="T1" fmla="*/ 3 h 7"/>
                <a:gd name="T2" fmla="*/ 14 w 28"/>
                <a:gd name="T3" fmla="*/ 7 h 7"/>
                <a:gd name="T4" fmla="*/ 0 w 28"/>
                <a:gd name="T5" fmla="*/ 3 h 7"/>
                <a:gd name="T6" fmla="*/ 14 w 28"/>
                <a:gd name="T7" fmla="*/ 0 h 7"/>
                <a:gd name="T8" fmla="*/ 28 w 2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28" y="3"/>
                  </a:moveTo>
                  <a:cubicBezTo>
                    <a:pt x="28" y="5"/>
                    <a:pt x="22" y="7"/>
                    <a:pt x="14" y="7"/>
                  </a:cubicBezTo>
                  <a:cubicBezTo>
                    <a:pt x="6" y="7"/>
                    <a:pt x="0" y="5"/>
                    <a:pt x="0" y="3"/>
                  </a:cubicBezTo>
                  <a:cubicBezTo>
                    <a:pt x="0" y="1"/>
                    <a:pt x="6" y="0"/>
                    <a:pt x="14" y="0"/>
                  </a:cubicBezTo>
                  <a:cubicBezTo>
                    <a:pt x="22" y="0"/>
                    <a:pt x="28" y="2"/>
                    <a:pt x="28" y="3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1735875" y="2855765"/>
              <a:ext cx="129113" cy="24428"/>
            </a:xfrm>
            <a:custGeom>
              <a:avLst/>
              <a:gdLst>
                <a:gd name="T0" fmla="*/ 0 w 27"/>
                <a:gd name="T1" fmla="*/ 2 h 5"/>
                <a:gd name="T2" fmla="*/ 13 w 27"/>
                <a:gd name="T3" fmla="*/ 5 h 5"/>
                <a:gd name="T4" fmla="*/ 27 w 27"/>
                <a:gd name="T5" fmla="*/ 2 h 5"/>
                <a:gd name="T6" fmla="*/ 13 w 27"/>
                <a:gd name="T7" fmla="*/ 0 h 5"/>
                <a:gd name="T8" fmla="*/ 0 w 2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0" y="2"/>
                  </a:moveTo>
                  <a:cubicBezTo>
                    <a:pt x="1" y="4"/>
                    <a:pt x="7" y="5"/>
                    <a:pt x="13" y="5"/>
                  </a:cubicBezTo>
                  <a:cubicBezTo>
                    <a:pt x="20" y="5"/>
                    <a:pt x="25" y="4"/>
                    <a:pt x="27" y="2"/>
                  </a:cubicBezTo>
                  <a:cubicBezTo>
                    <a:pt x="25" y="1"/>
                    <a:pt x="20" y="0"/>
                    <a:pt x="13" y="0"/>
                  </a:cubicBezTo>
                  <a:cubicBezTo>
                    <a:pt x="7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1694000" y="3808399"/>
              <a:ext cx="209370" cy="118643"/>
            </a:xfrm>
            <a:custGeom>
              <a:avLst/>
              <a:gdLst>
                <a:gd name="T0" fmla="*/ 0 w 44"/>
                <a:gd name="T1" fmla="*/ 6 h 25"/>
                <a:gd name="T2" fmla="*/ 1 w 44"/>
                <a:gd name="T3" fmla="*/ 7 h 25"/>
                <a:gd name="T4" fmla="*/ 4 w 44"/>
                <a:gd name="T5" fmla="*/ 11 h 25"/>
                <a:gd name="T6" fmla="*/ 8 w 44"/>
                <a:gd name="T7" fmla="*/ 25 h 25"/>
                <a:gd name="T8" fmla="*/ 22 w 44"/>
                <a:gd name="T9" fmla="*/ 25 h 25"/>
                <a:gd name="T10" fmla="*/ 36 w 44"/>
                <a:gd name="T11" fmla="*/ 25 h 25"/>
                <a:gd name="T12" fmla="*/ 40 w 44"/>
                <a:gd name="T13" fmla="*/ 11 h 25"/>
                <a:gd name="T14" fmla="*/ 43 w 44"/>
                <a:gd name="T15" fmla="*/ 7 h 25"/>
                <a:gd name="T16" fmla="*/ 44 w 44"/>
                <a:gd name="T17" fmla="*/ 5 h 25"/>
                <a:gd name="T18" fmla="*/ 44 w 44"/>
                <a:gd name="T19" fmla="*/ 5 h 25"/>
                <a:gd name="T20" fmla="*/ 44 w 44"/>
                <a:gd name="T21" fmla="*/ 5 h 25"/>
                <a:gd name="T22" fmla="*/ 22 w 44"/>
                <a:gd name="T23" fmla="*/ 0 h 25"/>
                <a:gd name="T24" fmla="*/ 0 w 44"/>
                <a:gd name="T25" fmla="*/ 6 h 25"/>
                <a:gd name="T26" fmla="*/ 0 w 44"/>
                <a:gd name="T27" fmla="*/ 6 h 25"/>
                <a:gd name="T28" fmla="*/ 0 w 44"/>
                <a:gd name="T2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25">
                  <a:moveTo>
                    <a:pt x="0" y="6"/>
                  </a:moveTo>
                  <a:cubicBezTo>
                    <a:pt x="0" y="6"/>
                    <a:pt x="0" y="7"/>
                    <a:pt x="1" y="7"/>
                  </a:cubicBezTo>
                  <a:cubicBezTo>
                    <a:pt x="2" y="8"/>
                    <a:pt x="3" y="10"/>
                    <a:pt x="4" y="11"/>
                  </a:cubicBezTo>
                  <a:cubicBezTo>
                    <a:pt x="7" y="18"/>
                    <a:pt x="8" y="25"/>
                    <a:pt x="8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7" y="17"/>
                    <a:pt x="40" y="11"/>
                  </a:cubicBezTo>
                  <a:cubicBezTo>
                    <a:pt x="41" y="9"/>
                    <a:pt x="42" y="8"/>
                    <a:pt x="43" y="7"/>
                  </a:cubicBezTo>
                  <a:cubicBezTo>
                    <a:pt x="44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34" y="0"/>
                    <a:pt x="22" y="0"/>
                  </a:cubicBezTo>
                  <a:cubicBezTo>
                    <a:pt x="10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732387" y="3909595"/>
              <a:ext cx="132601" cy="34896"/>
            </a:xfrm>
            <a:prstGeom prst="ellipse">
              <a:avLst/>
            </a:pr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1732387" y="3909595"/>
              <a:ext cx="132601" cy="24428"/>
            </a:xfrm>
            <a:custGeom>
              <a:avLst/>
              <a:gdLst>
                <a:gd name="T0" fmla="*/ 28 w 28"/>
                <a:gd name="T1" fmla="*/ 2 h 5"/>
                <a:gd name="T2" fmla="*/ 14 w 28"/>
                <a:gd name="T3" fmla="*/ 0 h 5"/>
                <a:gd name="T4" fmla="*/ 0 w 28"/>
                <a:gd name="T5" fmla="*/ 2 h 5"/>
                <a:gd name="T6" fmla="*/ 14 w 28"/>
                <a:gd name="T7" fmla="*/ 5 h 5"/>
                <a:gd name="T8" fmla="*/ 28 w 28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28" y="2"/>
                  </a:moveTo>
                  <a:cubicBezTo>
                    <a:pt x="26" y="1"/>
                    <a:pt x="20" y="0"/>
                    <a:pt x="14" y="0"/>
                  </a:cubicBezTo>
                  <a:cubicBezTo>
                    <a:pt x="7" y="0"/>
                    <a:pt x="2" y="1"/>
                    <a:pt x="0" y="2"/>
                  </a:cubicBezTo>
                  <a:cubicBezTo>
                    <a:pt x="2" y="4"/>
                    <a:pt x="8" y="5"/>
                    <a:pt x="14" y="5"/>
                  </a:cubicBezTo>
                  <a:cubicBezTo>
                    <a:pt x="21" y="5"/>
                    <a:pt x="26" y="4"/>
                    <a:pt x="28" y="2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1341561" y="2956960"/>
              <a:ext cx="251244" cy="251244"/>
            </a:xfrm>
            <a:custGeom>
              <a:avLst/>
              <a:gdLst>
                <a:gd name="T0" fmla="*/ 50 w 53"/>
                <a:gd name="T1" fmla="*/ 11 h 53"/>
                <a:gd name="T2" fmla="*/ 48 w 53"/>
                <a:gd name="T3" fmla="*/ 11 h 53"/>
                <a:gd name="T4" fmla="*/ 42 w 53"/>
                <a:gd name="T5" fmla="*/ 10 h 53"/>
                <a:gd name="T6" fmla="*/ 26 w 53"/>
                <a:gd name="T7" fmla="*/ 0 h 53"/>
                <a:gd name="T8" fmla="*/ 13 w 53"/>
                <a:gd name="T9" fmla="*/ 13 h 53"/>
                <a:gd name="T10" fmla="*/ 0 w 53"/>
                <a:gd name="T11" fmla="*/ 25 h 53"/>
                <a:gd name="T12" fmla="*/ 9 w 53"/>
                <a:gd name="T13" fmla="*/ 42 h 53"/>
                <a:gd name="T14" fmla="*/ 9 w 53"/>
                <a:gd name="T15" fmla="*/ 48 h 53"/>
                <a:gd name="T16" fmla="*/ 10 w 53"/>
                <a:gd name="T17" fmla="*/ 50 h 53"/>
                <a:gd name="T18" fmla="*/ 10 w 53"/>
                <a:gd name="T19" fmla="*/ 50 h 53"/>
                <a:gd name="T20" fmla="*/ 10 w 53"/>
                <a:gd name="T21" fmla="*/ 50 h 53"/>
                <a:gd name="T22" fmla="*/ 35 w 53"/>
                <a:gd name="T23" fmla="*/ 36 h 53"/>
                <a:gd name="T24" fmla="*/ 50 w 53"/>
                <a:gd name="T25" fmla="*/ 11 h 53"/>
                <a:gd name="T26" fmla="*/ 50 w 53"/>
                <a:gd name="T2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50" y="11"/>
                  </a:moveTo>
                  <a:cubicBezTo>
                    <a:pt x="49" y="11"/>
                    <a:pt x="49" y="11"/>
                    <a:pt x="48" y="11"/>
                  </a:cubicBezTo>
                  <a:cubicBezTo>
                    <a:pt x="46" y="11"/>
                    <a:pt x="44" y="11"/>
                    <a:pt x="42" y="10"/>
                  </a:cubicBezTo>
                  <a:cubicBezTo>
                    <a:pt x="33" y="7"/>
                    <a:pt x="26" y="0"/>
                    <a:pt x="26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6" y="33"/>
                    <a:pt x="9" y="42"/>
                  </a:cubicBezTo>
                  <a:cubicBezTo>
                    <a:pt x="9" y="44"/>
                    <a:pt x="10" y="46"/>
                    <a:pt x="9" y="48"/>
                  </a:cubicBezTo>
                  <a:cubicBezTo>
                    <a:pt x="9" y="49"/>
                    <a:pt x="10" y="49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3" y="53"/>
                    <a:pt x="24" y="46"/>
                    <a:pt x="35" y="36"/>
                  </a:cubicBezTo>
                  <a:cubicBezTo>
                    <a:pt x="46" y="25"/>
                    <a:pt x="53" y="14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lose/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331091" y="2953472"/>
              <a:ext cx="139580" cy="132601"/>
            </a:xfrm>
            <a:custGeom>
              <a:avLst/>
              <a:gdLst>
                <a:gd name="T0" fmla="*/ 28 w 29"/>
                <a:gd name="T1" fmla="*/ 1 h 28"/>
                <a:gd name="T2" fmla="*/ 18 w 29"/>
                <a:gd name="T3" fmla="*/ 17 h 28"/>
                <a:gd name="T4" fmla="*/ 2 w 29"/>
                <a:gd name="T5" fmla="*/ 26 h 28"/>
                <a:gd name="T6" fmla="*/ 12 w 29"/>
                <a:gd name="T7" fmla="*/ 11 h 28"/>
                <a:gd name="T8" fmla="*/ 28 w 2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"/>
                  </a:moveTo>
                  <a:cubicBezTo>
                    <a:pt x="29" y="3"/>
                    <a:pt x="25" y="10"/>
                    <a:pt x="18" y="17"/>
                  </a:cubicBezTo>
                  <a:cubicBezTo>
                    <a:pt x="11" y="24"/>
                    <a:pt x="4" y="28"/>
                    <a:pt x="2" y="26"/>
                  </a:cubicBezTo>
                  <a:cubicBezTo>
                    <a:pt x="0" y="24"/>
                    <a:pt x="5" y="17"/>
                    <a:pt x="12" y="11"/>
                  </a:cubicBezTo>
                  <a:cubicBezTo>
                    <a:pt x="19" y="4"/>
                    <a:pt x="26" y="0"/>
                    <a:pt x="28" y="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1348540" y="2967429"/>
              <a:ext cx="118643" cy="111664"/>
            </a:xfrm>
            <a:custGeom>
              <a:avLst/>
              <a:gdLst>
                <a:gd name="T0" fmla="*/ 0 w 25"/>
                <a:gd name="T1" fmla="*/ 24 h 24"/>
                <a:gd name="T2" fmla="*/ 15 w 25"/>
                <a:gd name="T3" fmla="*/ 14 h 24"/>
                <a:gd name="T4" fmla="*/ 25 w 25"/>
                <a:gd name="T5" fmla="*/ 0 h 24"/>
                <a:gd name="T6" fmla="*/ 10 w 25"/>
                <a:gd name="T7" fmla="*/ 9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cubicBezTo>
                    <a:pt x="3" y="23"/>
                    <a:pt x="9" y="20"/>
                    <a:pt x="15" y="14"/>
                  </a:cubicBezTo>
                  <a:cubicBezTo>
                    <a:pt x="21" y="8"/>
                    <a:pt x="25" y="3"/>
                    <a:pt x="25" y="0"/>
                  </a:cubicBezTo>
                  <a:cubicBezTo>
                    <a:pt x="22" y="0"/>
                    <a:pt x="16" y="4"/>
                    <a:pt x="10" y="9"/>
                  </a:cubicBezTo>
                  <a:cubicBezTo>
                    <a:pt x="5" y="15"/>
                    <a:pt x="1" y="21"/>
                    <a:pt x="0" y="24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2199979" y="3232631"/>
              <a:ext cx="157028" cy="261714"/>
            </a:xfrm>
            <a:custGeom>
              <a:avLst/>
              <a:gdLst>
                <a:gd name="T0" fmla="*/ 9 w 33"/>
                <a:gd name="T1" fmla="*/ 55 h 55"/>
                <a:gd name="T2" fmla="*/ 10 w 33"/>
                <a:gd name="T3" fmla="*/ 54 h 55"/>
                <a:gd name="T4" fmla="*/ 15 w 33"/>
                <a:gd name="T5" fmla="*/ 50 h 55"/>
                <a:gd name="T6" fmla="*/ 33 w 33"/>
                <a:gd name="T7" fmla="*/ 45 h 55"/>
                <a:gd name="T8" fmla="*/ 32 w 33"/>
                <a:gd name="T9" fmla="*/ 27 h 55"/>
                <a:gd name="T10" fmla="*/ 32 w 33"/>
                <a:gd name="T11" fmla="*/ 9 h 55"/>
                <a:gd name="T12" fmla="*/ 14 w 33"/>
                <a:gd name="T13" fmla="*/ 5 h 55"/>
                <a:gd name="T14" fmla="*/ 9 w 33"/>
                <a:gd name="T15" fmla="*/ 1 h 55"/>
                <a:gd name="T16" fmla="*/ 7 w 33"/>
                <a:gd name="T17" fmla="*/ 0 h 55"/>
                <a:gd name="T18" fmla="*/ 7 w 33"/>
                <a:gd name="T19" fmla="*/ 0 h 55"/>
                <a:gd name="T20" fmla="*/ 7 w 33"/>
                <a:gd name="T21" fmla="*/ 0 h 55"/>
                <a:gd name="T22" fmla="*/ 1 w 33"/>
                <a:gd name="T23" fmla="*/ 28 h 55"/>
                <a:gd name="T24" fmla="*/ 9 w 33"/>
                <a:gd name="T25" fmla="*/ 55 h 55"/>
                <a:gd name="T26" fmla="*/ 9 w 33"/>
                <a:gd name="T27" fmla="*/ 55 h 55"/>
                <a:gd name="T28" fmla="*/ 9 w 33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55">
                  <a:moveTo>
                    <a:pt x="9" y="55"/>
                  </a:moveTo>
                  <a:cubicBezTo>
                    <a:pt x="9" y="55"/>
                    <a:pt x="10" y="55"/>
                    <a:pt x="10" y="54"/>
                  </a:cubicBezTo>
                  <a:cubicBezTo>
                    <a:pt x="12" y="53"/>
                    <a:pt x="13" y="51"/>
                    <a:pt x="15" y="50"/>
                  </a:cubicBezTo>
                  <a:cubicBezTo>
                    <a:pt x="23" y="46"/>
                    <a:pt x="33" y="45"/>
                    <a:pt x="33" y="4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22" y="9"/>
                    <a:pt x="14" y="5"/>
                  </a:cubicBezTo>
                  <a:cubicBezTo>
                    <a:pt x="12" y="4"/>
                    <a:pt x="10" y="2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1" y="28"/>
                  </a:cubicBezTo>
                  <a:cubicBezTo>
                    <a:pt x="1" y="43"/>
                    <a:pt x="5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332582" y="3274506"/>
              <a:ext cx="45364" cy="170986"/>
            </a:xfrm>
            <a:custGeom>
              <a:avLst/>
              <a:gdLst>
                <a:gd name="T0" fmla="*/ 5 w 9"/>
                <a:gd name="T1" fmla="*/ 36 h 36"/>
                <a:gd name="T2" fmla="*/ 0 w 9"/>
                <a:gd name="T3" fmla="*/ 18 h 36"/>
                <a:gd name="T4" fmla="*/ 4 w 9"/>
                <a:gd name="T5" fmla="*/ 0 h 36"/>
                <a:gd name="T6" fmla="*/ 9 w 9"/>
                <a:gd name="T7" fmla="*/ 18 h 36"/>
                <a:gd name="T8" fmla="*/ 5 w 9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6">
                  <a:moveTo>
                    <a:pt x="5" y="36"/>
                  </a:moveTo>
                  <a:cubicBezTo>
                    <a:pt x="2" y="36"/>
                    <a:pt x="0" y="28"/>
                    <a:pt x="0" y="18"/>
                  </a:cubicBezTo>
                  <a:cubicBezTo>
                    <a:pt x="0" y="8"/>
                    <a:pt x="2" y="0"/>
                    <a:pt x="4" y="0"/>
                  </a:cubicBezTo>
                  <a:cubicBezTo>
                    <a:pt x="6" y="0"/>
                    <a:pt x="9" y="8"/>
                    <a:pt x="9" y="18"/>
                  </a:cubicBezTo>
                  <a:cubicBezTo>
                    <a:pt x="9" y="28"/>
                    <a:pt x="7" y="36"/>
                    <a:pt x="5" y="36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332582" y="3281484"/>
              <a:ext cx="34896" cy="160517"/>
            </a:xfrm>
            <a:custGeom>
              <a:avLst/>
              <a:gdLst>
                <a:gd name="T0" fmla="*/ 3 w 7"/>
                <a:gd name="T1" fmla="*/ 0 h 34"/>
                <a:gd name="T2" fmla="*/ 0 w 7"/>
                <a:gd name="T3" fmla="*/ 17 h 34"/>
                <a:gd name="T4" fmla="*/ 4 w 7"/>
                <a:gd name="T5" fmla="*/ 34 h 34"/>
                <a:gd name="T6" fmla="*/ 6 w 7"/>
                <a:gd name="T7" fmla="*/ 17 h 34"/>
                <a:gd name="T8" fmla="*/ 3 w 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4">
                  <a:moveTo>
                    <a:pt x="3" y="0"/>
                  </a:moveTo>
                  <a:cubicBezTo>
                    <a:pt x="1" y="2"/>
                    <a:pt x="0" y="9"/>
                    <a:pt x="0" y="17"/>
                  </a:cubicBezTo>
                  <a:cubicBezTo>
                    <a:pt x="0" y="25"/>
                    <a:pt x="2" y="32"/>
                    <a:pt x="4" y="34"/>
                  </a:cubicBezTo>
                  <a:cubicBezTo>
                    <a:pt x="5" y="32"/>
                    <a:pt x="7" y="25"/>
                    <a:pt x="6" y="17"/>
                  </a:cubicBezTo>
                  <a:cubicBezTo>
                    <a:pt x="6" y="9"/>
                    <a:pt x="5" y="2"/>
                    <a:pt x="3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053421" y="3599029"/>
              <a:ext cx="184946" cy="188434"/>
            </a:xfrm>
            <a:custGeom>
              <a:avLst/>
              <a:gdLst>
                <a:gd name="T0" fmla="*/ 2 w 39"/>
                <a:gd name="T1" fmla="*/ 32 h 40"/>
                <a:gd name="T2" fmla="*/ 4 w 39"/>
                <a:gd name="T3" fmla="*/ 33 h 40"/>
                <a:gd name="T4" fmla="*/ 9 w 39"/>
                <a:gd name="T5" fmla="*/ 33 h 40"/>
                <a:gd name="T6" fmla="*/ 21 w 39"/>
                <a:gd name="T7" fmla="*/ 40 h 40"/>
                <a:gd name="T8" fmla="*/ 30 w 39"/>
                <a:gd name="T9" fmla="*/ 30 h 40"/>
                <a:gd name="T10" fmla="*/ 39 w 39"/>
                <a:gd name="T11" fmla="*/ 20 h 40"/>
                <a:gd name="T12" fmla="*/ 32 w 39"/>
                <a:gd name="T13" fmla="*/ 8 h 40"/>
                <a:gd name="T14" fmla="*/ 31 w 39"/>
                <a:gd name="T15" fmla="*/ 3 h 40"/>
                <a:gd name="T16" fmla="*/ 31 w 39"/>
                <a:gd name="T17" fmla="*/ 2 h 40"/>
                <a:gd name="T18" fmla="*/ 31 w 39"/>
                <a:gd name="T19" fmla="*/ 2 h 40"/>
                <a:gd name="T20" fmla="*/ 31 w 39"/>
                <a:gd name="T21" fmla="*/ 2 h 40"/>
                <a:gd name="T22" fmla="*/ 13 w 39"/>
                <a:gd name="T23" fmla="*/ 13 h 40"/>
                <a:gd name="T24" fmla="*/ 2 w 39"/>
                <a:gd name="T25" fmla="*/ 32 h 40"/>
                <a:gd name="T26" fmla="*/ 2 w 39"/>
                <a:gd name="T27" fmla="*/ 32 h 40"/>
                <a:gd name="T28" fmla="*/ 2 w 39"/>
                <a:gd name="T2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0">
                  <a:moveTo>
                    <a:pt x="2" y="32"/>
                  </a:moveTo>
                  <a:cubicBezTo>
                    <a:pt x="3" y="33"/>
                    <a:pt x="3" y="33"/>
                    <a:pt x="4" y="33"/>
                  </a:cubicBezTo>
                  <a:cubicBezTo>
                    <a:pt x="5" y="33"/>
                    <a:pt x="7" y="33"/>
                    <a:pt x="9" y="33"/>
                  </a:cubicBezTo>
                  <a:cubicBezTo>
                    <a:pt x="15" y="35"/>
                    <a:pt x="21" y="40"/>
                    <a:pt x="21" y="4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4" y="15"/>
                    <a:pt x="32" y="8"/>
                  </a:cubicBezTo>
                  <a:cubicBezTo>
                    <a:pt x="32" y="6"/>
                    <a:pt x="31" y="5"/>
                    <a:pt x="31" y="3"/>
                  </a:cubicBezTo>
                  <a:cubicBezTo>
                    <a:pt x="32" y="3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0"/>
                    <a:pt x="21" y="5"/>
                    <a:pt x="13" y="13"/>
                  </a:cubicBezTo>
                  <a:cubicBezTo>
                    <a:pt x="5" y="22"/>
                    <a:pt x="0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2147636" y="3689755"/>
              <a:ext cx="101196" cy="101196"/>
            </a:xfrm>
            <a:custGeom>
              <a:avLst/>
              <a:gdLst>
                <a:gd name="T0" fmla="*/ 1 w 21"/>
                <a:gd name="T1" fmla="*/ 21 h 22"/>
                <a:gd name="T2" fmla="*/ 8 w 21"/>
                <a:gd name="T3" fmla="*/ 8 h 22"/>
                <a:gd name="T4" fmla="*/ 19 w 21"/>
                <a:gd name="T5" fmla="*/ 1 h 22"/>
                <a:gd name="T6" fmla="*/ 13 w 21"/>
                <a:gd name="T7" fmla="*/ 13 h 22"/>
                <a:gd name="T8" fmla="*/ 1 w 21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" y="21"/>
                  </a:moveTo>
                  <a:cubicBezTo>
                    <a:pt x="0" y="19"/>
                    <a:pt x="3" y="14"/>
                    <a:pt x="8" y="8"/>
                  </a:cubicBezTo>
                  <a:cubicBezTo>
                    <a:pt x="13" y="3"/>
                    <a:pt x="18" y="0"/>
                    <a:pt x="19" y="1"/>
                  </a:cubicBezTo>
                  <a:cubicBezTo>
                    <a:pt x="21" y="2"/>
                    <a:pt x="18" y="8"/>
                    <a:pt x="13" y="13"/>
                  </a:cubicBezTo>
                  <a:cubicBezTo>
                    <a:pt x="8" y="19"/>
                    <a:pt x="2" y="22"/>
                    <a:pt x="1" y="2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2154615" y="3693246"/>
              <a:ext cx="80260" cy="90728"/>
            </a:xfrm>
            <a:custGeom>
              <a:avLst/>
              <a:gdLst>
                <a:gd name="T0" fmla="*/ 17 w 17"/>
                <a:gd name="T1" fmla="*/ 0 h 19"/>
                <a:gd name="T2" fmla="*/ 7 w 17"/>
                <a:gd name="T3" fmla="*/ 7 h 19"/>
                <a:gd name="T4" fmla="*/ 0 w 17"/>
                <a:gd name="T5" fmla="*/ 19 h 19"/>
                <a:gd name="T6" fmla="*/ 10 w 17"/>
                <a:gd name="T7" fmla="*/ 11 h 19"/>
                <a:gd name="T8" fmla="*/ 17 w 1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17" y="0"/>
                  </a:moveTo>
                  <a:cubicBezTo>
                    <a:pt x="15" y="0"/>
                    <a:pt x="11" y="3"/>
                    <a:pt x="7" y="7"/>
                  </a:cubicBezTo>
                  <a:cubicBezTo>
                    <a:pt x="3" y="12"/>
                    <a:pt x="0" y="16"/>
                    <a:pt x="0" y="19"/>
                  </a:cubicBezTo>
                  <a:cubicBezTo>
                    <a:pt x="2" y="18"/>
                    <a:pt x="6" y="15"/>
                    <a:pt x="10" y="11"/>
                  </a:cubicBezTo>
                  <a:cubicBezTo>
                    <a:pt x="15" y="6"/>
                    <a:pt x="17" y="2"/>
                    <a:pt x="17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24"/>
            <p:cNvSpPr>
              <a:spLocks noChangeArrowheads="1"/>
            </p:cNvSpPr>
            <p:nvPr/>
          </p:nvSpPr>
          <p:spPr bwMode="auto">
            <a:xfrm>
              <a:off x="1435777" y="3180288"/>
              <a:ext cx="195412" cy="195412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1882433" y="3553667"/>
              <a:ext cx="212861" cy="216350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1941756" y="3131435"/>
              <a:ext cx="153539" cy="157028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1634680" y="3012792"/>
              <a:ext cx="129113" cy="129113"/>
            </a:xfrm>
            <a:custGeom>
              <a:avLst/>
              <a:gdLst>
                <a:gd name="T0" fmla="*/ 27 w 27"/>
                <a:gd name="T1" fmla="*/ 14 h 27"/>
                <a:gd name="T2" fmla="*/ 14 w 27"/>
                <a:gd name="T3" fmla="*/ 27 h 27"/>
                <a:gd name="T4" fmla="*/ 0 w 27"/>
                <a:gd name="T5" fmla="*/ 14 h 27"/>
                <a:gd name="T6" fmla="*/ 14 w 27"/>
                <a:gd name="T7" fmla="*/ 0 h 27"/>
                <a:gd name="T8" fmla="*/ 27 w 2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4"/>
                  </a:moveTo>
                  <a:cubicBezTo>
                    <a:pt x="27" y="21"/>
                    <a:pt x="21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1470673" y="3466427"/>
              <a:ext cx="129113" cy="125622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2053421" y="3365232"/>
              <a:ext cx="87239" cy="80260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1770769" y="3309400"/>
              <a:ext cx="108175" cy="108175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1687021" y="3654860"/>
              <a:ext cx="87239" cy="80260"/>
            </a:xfrm>
            <a:prstGeom prst="ellipse">
              <a:avLst/>
            </a:pr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1289217" y="3497834"/>
              <a:ext cx="195412" cy="219839"/>
            </a:xfrm>
            <a:custGeom>
              <a:avLst/>
              <a:gdLst>
                <a:gd name="T0" fmla="*/ 14 w 41"/>
                <a:gd name="T1" fmla="*/ 2 h 46"/>
                <a:gd name="T2" fmla="*/ 13 w 41"/>
                <a:gd name="T3" fmla="*/ 3 h 46"/>
                <a:gd name="T4" fmla="*/ 11 w 41"/>
                <a:gd name="T5" fmla="*/ 9 h 46"/>
                <a:gd name="T6" fmla="*/ 0 w 41"/>
                <a:gd name="T7" fmla="*/ 20 h 46"/>
                <a:gd name="T8" fmla="*/ 8 w 41"/>
                <a:gd name="T9" fmla="*/ 33 h 46"/>
                <a:gd name="T10" fmla="*/ 16 w 41"/>
                <a:gd name="T11" fmla="*/ 46 h 46"/>
                <a:gd name="T12" fmla="*/ 31 w 41"/>
                <a:gd name="T13" fmla="*/ 42 h 46"/>
                <a:gd name="T14" fmla="*/ 37 w 41"/>
                <a:gd name="T15" fmla="*/ 43 h 46"/>
                <a:gd name="T16" fmla="*/ 38 w 41"/>
                <a:gd name="T17" fmla="*/ 43 h 46"/>
                <a:gd name="T18" fmla="*/ 39 w 41"/>
                <a:gd name="T19" fmla="*/ 43 h 46"/>
                <a:gd name="T20" fmla="*/ 38 w 41"/>
                <a:gd name="T21" fmla="*/ 43 h 46"/>
                <a:gd name="T22" fmla="*/ 31 w 41"/>
                <a:gd name="T23" fmla="*/ 19 h 46"/>
                <a:gd name="T24" fmla="*/ 14 w 41"/>
                <a:gd name="T25" fmla="*/ 2 h 46"/>
                <a:gd name="T26" fmla="*/ 14 w 41"/>
                <a:gd name="T27" fmla="*/ 2 h 46"/>
                <a:gd name="T28" fmla="*/ 14 w 41"/>
                <a:gd name="T2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46">
                  <a:moveTo>
                    <a:pt x="14" y="2"/>
                  </a:moveTo>
                  <a:cubicBezTo>
                    <a:pt x="13" y="2"/>
                    <a:pt x="13" y="3"/>
                    <a:pt x="13" y="3"/>
                  </a:cubicBezTo>
                  <a:cubicBezTo>
                    <a:pt x="13" y="5"/>
                    <a:pt x="12" y="7"/>
                    <a:pt x="11" y="9"/>
                  </a:cubicBezTo>
                  <a:cubicBezTo>
                    <a:pt x="7" y="15"/>
                    <a:pt x="0" y="20"/>
                    <a:pt x="0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24" y="43"/>
                    <a:pt x="31" y="42"/>
                  </a:cubicBezTo>
                  <a:cubicBezTo>
                    <a:pt x="33" y="42"/>
                    <a:pt x="35" y="42"/>
                    <a:pt x="37" y="43"/>
                  </a:cubicBezTo>
                  <a:cubicBezTo>
                    <a:pt x="37" y="43"/>
                    <a:pt x="38" y="43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1"/>
                    <a:pt x="38" y="30"/>
                    <a:pt x="31" y="19"/>
                  </a:cubicBezTo>
                  <a:cubicBezTo>
                    <a:pt x="24" y="8"/>
                    <a:pt x="17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1278750" y="3588561"/>
              <a:ext cx="97707" cy="132601"/>
            </a:xfrm>
            <a:custGeom>
              <a:avLst/>
              <a:gdLst>
                <a:gd name="T0" fmla="*/ 2 w 20"/>
                <a:gd name="T1" fmla="*/ 1 h 28"/>
                <a:gd name="T2" fmla="*/ 13 w 20"/>
                <a:gd name="T3" fmla="*/ 12 h 28"/>
                <a:gd name="T4" fmla="*/ 18 w 20"/>
                <a:gd name="T5" fmla="*/ 27 h 28"/>
                <a:gd name="T6" fmla="*/ 7 w 20"/>
                <a:gd name="T7" fmla="*/ 16 h 28"/>
                <a:gd name="T8" fmla="*/ 2 w 20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8">
                  <a:moveTo>
                    <a:pt x="2" y="1"/>
                  </a:moveTo>
                  <a:cubicBezTo>
                    <a:pt x="4" y="0"/>
                    <a:pt x="9" y="5"/>
                    <a:pt x="13" y="12"/>
                  </a:cubicBezTo>
                  <a:cubicBezTo>
                    <a:pt x="18" y="19"/>
                    <a:pt x="20" y="26"/>
                    <a:pt x="18" y="27"/>
                  </a:cubicBezTo>
                  <a:cubicBezTo>
                    <a:pt x="16" y="28"/>
                    <a:pt x="11" y="23"/>
                    <a:pt x="7" y="16"/>
                  </a:cubicBezTo>
                  <a:cubicBezTo>
                    <a:pt x="2" y="9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1296197" y="3592049"/>
              <a:ext cx="73281" cy="118643"/>
            </a:xfrm>
            <a:custGeom>
              <a:avLst/>
              <a:gdLst>
                <a:gd name="T0" fmla="*/ 16 w 16"/>
                <a:gd name="T1" fmla="*/ 25 h 25"/>
                <a:gd name="T2" fmla="*/ 10 w 16"/>
                <a:gd name="T3" fmla="*/ 11 h 25"/>
                <a:gd name="T4" fmla="*/ 0 w 16"/>
                <a:gd name="T5" fmla="*/ 0 h 25"/>
                <a:gd name="T6" fmla="*/ 6 w 16"/>
                <a:gd name="T7" fmla="*/ 14 h 25"/>
                <a:gd name="T8" fmla="*/ 16 w 1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6" y="25"/>
                  </a:moveTo>
                  <a:cubicBezTo>
                    <a:pt x="16" y="23"/>
                    <a:pt x="14" y="17"/>
                    <a:pt x="10" y="11"/>
                  </a:cubicBezTo>
                  <a:cubicBezTo>
                    <a:pt x="7" y="5"/>
                    <a:pt x="3" y="1"/>
                    <a:pt x="0" y="0"/>
                  </a:cubicBezTo>
                  <a:cubicBezTo>
                    <a:pt x="0" y="2"/>
                    <a:pt x="2" y="8"/>
                    <a:pt x="6" y="14"/>
                  </a:cubicBezTo>
                  <a:cubicBezTo>
                    <a:pt x="9" y="20"/>
                    <a:pt x="13" y="25"/>
                    <a:pt x="16" y="25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983631" y="2939513"/>
              <a:ext cx="198903" cy="191924"/>
            </a:xfrm>
            <a:custGeom>
              <a:avLst/>
              <a:gdLst>
                <a:gd name="T0" fmla="*/ 35 w 42"/>
                <a:gd name="T1" fmla="*/ 38 h 41"/>
                <a:gd name="T2" fmla="*/ 36 w 42"/>
                <a:gd name="T3" fmla="*/ 37 h 41"/>
                <a:gd name="T4" fmla="*/ 36 w 42"/>
                <a:gd name="T5" fmla="*/ 32 h 41"/>
                <a:gd name="T6" fmla="*/ 42 w 42"/>
                <a:gd name="T7" fmla="*/ 18 h 41"/>
                <a:gd name="T8" fmla="*/ 31 w 42"/>
                <a:gd name="T9" fmla="*/ 9 h 41"/>
                <a:gd name="T10" fmla="*/ 20 w 42"/>
                <a:gd name="T11" fmla="*/ 0 h 41"/>
                <a:gd name="T12" fmla="*/ 8 w 42"/>
                <a:gd name="T13" fmla="*/ 8 h 41"/>
                <a:gd name="T14" fmla="*/ 3 w 42"/>
                <a:gd name="T15" fmla="*/ 9 h 41"/>
                <a:gd name="T16" fmla="*/ 2 w 42"/>
                <a:gd name="T17" fmla="*/ 9 h 41"/>
                <a:gd name="T18" fmla="*/ 2 w 42"/>
                <a:gd name="T19" fmla="*/ 9 h 41"/>
                <a:gd name="T20" fmla="*/ 2 w 42"/>
                <a:gd name="T21" fmla="*/ 9 h 41"/>
                <a:gd name="T22" fmla="*/ 15 w 42"/>
                <a:gd name="T23" fmla="*/ 28 h 41"/>
                <a:gd name="T24" fmla="*/ 35 w 42"/>
                <a:gd name="T25" fmla="*/ 38 h 41"/>
                <a:gd name="T26" fmla="*/ 35 w 42"/>
                <a:gd name="T27" fmla="*/ 38 h 41"/>
                <a:gd name="T28" fmla="*/ 35 w 42"/>
                <a:gd name="T2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1">
                  <a:moveTo>
                    <a:pt x="35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35" y="35"/>
                    <a:pt x="35" y="33"/>
                    <a:pt x="36" y="32"/>
                  </a:cubicBezTo>
                  <a:cubicBezTo>
                    <a:pt x="37" y="24"/>
                    <a:pt x="42" y="18"/>
                    <a:pt x="42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5"/>
                    <a:pt x="8" y="8"/>
                  </a:cubicBezTo>
                  <a:cubicBezTo>
                    <a:pt x="7" y="8"/>
                    <a:pt x="5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2"/>
                    <a:pt x="6" y="20"/>
                    <a:pt x="15" y="28"/>
                  </a:cubicBezTo>
                  <a:cubicBezTo>
                    <a:pt x="24" y="36"/>
                    <a:pt x="33" y="41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2074358" y="2929044"/>
              <a:ext cx="111664" cy="104685"/>
            </a:xfrm>
            <a:custGeom>
              <a:avLst/>
              <a:gdLst>
                <a:gd name="T0" fmla="*/ 23 w 24"/>
                <a:gd name="T1" fmla="*/ 20 h 22"/>
                <a:gd name="T2" fmla="*/ 10 w 24"/>
                <a:gd name="T3" fmla="*/ 14 h 22"/>
                <a:gd name="T4" fmla="*/ 1 w 24"/>
                <a:gd name="T5" fmla="*/ 2 h 22"/>
                <a:gd name="T6" fmla="*/ 15 w 24"/>
                <a:gd name="T7" fmla="*/ 8 h 22"/>
                <a:gd name="T8" fmla="*/ 23 w 24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3" y="20"/>
                  </a:moveTo>
                  <a:cubicBezTo>
                    <a:pt x="22" y="22"/>
                    <a:pt x="16" y="19"/>
                    <a:pt x="10" y="14"/>
                  </a:cubicBezTo>
                  <a:cubicBezTo>
                    <a:pt x="4" y="8"/>
                    <a:pt x="0" y="3"/>
                    <a:pt x="1" y="2"/>
                  </a:cubicBezTo>
                  <a:cubicBezTo>
                    <a:pt x="3" y="0"/>
                    <a:pt x="9" y="3"/>
                    <a:pt x="15" y="8"/>
                  </a:cubicBezTo>
                  <a:cubicBezTo>
                    <a:pt x="20" y="13"/>
                    <a:pt x="24" y="19"/>
                    <a:pt x="23" y="20"/>
                  </a:cubicBezTo>
                  <a:close/>
                </a:path>
              </a:pathLst>
            </a:custGeom>
            <a:solidFill>
              <a:srgbClr val="E8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2077847" y="2943002"/>
              <a:ext cx="101196" cy="83748"/>
            </a:xfrm>
            <a:custGeom>
              <a:avLst/>
              <a:gdLst>
                <a:gd name="T0" fmla="*/ 0 w 21"/>
                <a:gd name="T1" fmla="*/ 0 h 18"/>
                <a:gd name="T2" fmla="*/ 9 w 21"/>
                <a:gd name="T3" fmla="*/ 11 h 18"/>
                <a:gd name="T4" fmla="*/ 21 w 21"/>
                <a:gd name="T5" fmla="*/ 18 h 18"/>
                <a:gd name="T6" fmla="*/ 12 w 21"/>
                <a:gd name="T7" fmla="*/ 7 h 18"/>
                <a:gd name="T8" fmla="*/ 0 w 2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">
                  <a:moveTo>
                    <a:pt x="0" y="0"/>
                  </a:moveTo>
                  <a:cubicBezTo>
                    <a:pt x="1" y="2"/>
                    <a:pt x="4" y="6"/>
                    <a:pt x="9" y="11"/>
                  </a:cubicBezTo>
                  <a:cubicBezTo>
                    <a:pt x="14" y="15"/>
                    <a:pt x="19" y="18"/>
                    <a:pt x="21" y="18"/>
                  </a:cubicBezTo>
                  <a:cubicBezTo>
                    <a:pt x="21" y="15"/>
                    <a:pt x="17" y="11"/>
                    <a:pt x="12" y="7"/>
                  </a:cubicBezTo>
                  <a:cubicBezTo>
                    <a:pt x="7" y="2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DB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1973161" y="2956960"/>
              <a:ext cx="41875" cy="24428"/>
            </a:xfrm>
            <a:custGeom>
              <a:avLst/>
              <a:gdLst>
                <a:gd name="T0" fmla="*/ 0 w 9"/>
                <a:gd name="T1" fmla="*/ 0 h 5"/>
                <a:gd name="T2" fmla="*/ 7 w 9"/>
                <a:gd name="T3" fmla="*/ 5 h 5"/>
                <a:gd name="T4" fmla="*/ 9 w 9"/>
                <a:gd name="T5" fmla="*/ 4 h 5"/>
                <a:gd name="T6" fmla="*/ 0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3" y="2"/>
                    <a:pt x="5" y="3"/>
                    <a:pt x="7" y="5"/>
                  </a:cubicBezTo>
                  <a:cubicBezTo>
                    <a:pt x="8" y="5"/>
                    <a:pt x="8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1896392" y="3487364"/>
              <a:ext cx="355930" cy="352442"/>
            </a:xfrm>
            <a:custGeom>
              <a:avLst/>
              <a:gdLst>
                <a:gd name="T0" fmla="*/ 40 w 75"/>
                <a:gd name="T1" fmla="*/ 56 h 74"/>
                <a:gd name="T2" fmla="*/ 0 w 75"/>
                <a:gd name="T3" fmla="*/ 74 h 74"/>
                <a:gd name="T4" fmla="*/ 0 w 75"/>
                <a:gd name="T5" fmla="*/ 74 h 74"/>
                <a:gd name="T6" fmla="*/ 40 w 75"/>
                <a:gd name="T7" fmla="*/ 56 h 74"/>
                <a:gd name="T8" fmla="*/ 40 w 75"/>
                <a:gd name="T9" fmla="*/ 56 h 74"/>
                <a:gd name="T10" fmla="*/ 75 w 75"/>
                <a:gd name="T11" fmla="*/ 0 h 74"/>
                <a:gd name="T12" fmla="*/ 75 w 75"/>
                <a:gd name="T13" fmla="*/ 0 h 74"/>
                <a:gd name="T14" fmla="*/ 64 w 75"/>
                <a:gd name="T15" fmla="*/ 27 h 74"/>
                <a:gd name="T16" fmla="*/ 64 w 75"/>
                <a:gd name="T17" fmla="*/ 27 h 74"/>
                <a:gd name="T18" fmla="*/ 75 w 75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4">
                  <a:moveTo>
                    <a:pt x="40" y="56"/>
                  </a:moveTo>
                  <a:cubicBezTo>
                    <a:pt x="28" y="65"/>
                    <a:pt x="14" y="71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71"/>
                    <a:pt x="28" y="65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3" y="9"/>
                    <a:pt x="69" y="18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9" y="18"/>
                    <a:pt x="73" y="9"/>
                    <a:pt x="75" y="0"/>
                  </a:cubicBezTo>
                </a:path>
              </a:pathLst>
            </a:custGeom>
            <a:solidFill>
              <a:srgbClr val="EBD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1449734" y="3086072"/>
              <a:ext cx="802586" cy="753733"/>
            </a:xfrm>
            <a:custGeom>
              <a:avLst/>
              <a:gdLst>
                <a:gd name="T0" fmla="*/ 4 w 169"/>
                <a:gd name="T1" fmla="*/ 130 h 159"/>
                <a:gd name="T2" fmla="*/ 4 w 169"/>
                <a:gd name="T3" fmla="*/ 130 h 159"/>
                <a:gd name="T4" fmla="*/ 3 w 169"/>
                <a:gd name="T5" fmla="*/ 130 h 159"/>
                <a:gd name="T6" fmla="*/ 52 w 169"/>
                <a:gd name="T7" fmla="*/ 159 h 159"/>
                <a:gd name="T8" fmla="*/ 51 w 169"/>
                <a:gd name="T9" fmla="*/ 158 h 159"/>
                <a:gd name="T10" fmla="*/ 51 w 169"/>
                <a:gd name="T11" fmla="*/ 158 h 159"/>
                <a:gd name="T12" fmla="*/ 74 w 169"/>
                <a:gd name="T13" fmla="*/ 152 h 159"/>
                <a:gd name="T14" fmla="*/ 95 w 169"/>
                <a:gd name="T15" fmla="*/ 157 h 159"/>
                <a:gd name="T16" fmla="*/ 94 w 169"/>
                <a:gd name="T17" fmla="*/ 159 h 159"/>
                <a:gd name="T18" fmla="*/ 134 w 169"/>
                <a:gd name="T19" fmla="*/ 141 h 159"/>
                <a:gd name="T20" fmla="*/ 131 w 169"/>
                <a:gd name="T21" fmla="*/ 141 h 159"/>
                <a:gd name="T22" fmla="*/ 129 w 169"/>
                <a:gd name="T23" fmla="*/ 140 h 159"/>
                <a:gd name="T24" fmla="*/ 129 w 169"/>
                <a:gd name="T25" fmla="*/ 140 h 159"/>
                <a:gd name="T26" fmla="*/ 113 w 169"/>
                <a:gd name="T27" fmla="*/ 144 h 159"/>
                <a:gd name="T28" fmla="*/ 96 w 169"/>
                <a:gd name="T29" fmla="*/ 137 h 159"/>
                <a:gd name="T30" fmla="*/ 49 w 169"/>
                <a:gd name="T31" fmla="*/ 144 h 159"/>
                <a:gd name="T32" fmla="*/ 148 w 169"/>
                <a:gd name="T33" fmla="*/ 0 h 159"/>
                <a:gd name="T34" fmla="*/ 148 w 169"/>
                <a:gd name="T35" fmla="*/ 6 h 159"/>
                <a:gd name="T36" fmla="*/ 147 w 169"/>
                <a:gd name="T37" fmla="*/ 7 h 159"/>
                <a:gd name="T38" fmla="*/ 146 w 169"/>
                <a:gd name="T39" fmla="*/ 8 h 159"/>
                <a:gd name="T40" fmla="*/ 152 w 169"/>
                <a:gd name="T41" fmla="*/ 61 h 159"/>
                <a:gd name="T42" fmla="*/ 136 w 169"/>
                <a:gd name="T43" fmla="*/ 122 h 159"/>
                <a:gd name="T44" fmla="*/ 140 w 169"/>
                <a:gd name="T45" fmla="*/ 121 h 159"/>
                <a:gd name="T46" fmla="*/ 158 w 169"/>
                <a:gd name="T47" fmla="*/ 110 h 159"/>
                <a:gd name="T48" fmla="*/ 158 w 169"/>
                <a:gd name="T49" fmla="*/ 110 h 159"/>
                <a:gd name="T50" fmla="*/ 158 w 169"/>
                <a:gd name="T51" fmla="*/ 112 h 159"/>
                <a:gd name="T52" fmla="*/ 168 w 169"/>
                <a:gd name="T53" fmla="*/ 85 h 159"/>
                <a:gd name="T54" fmla="*/ 167 w 169"/>
                <a:gd name="T55" fmla="*/ 86 h 159"/>
                <a:gd name="T56" fmla="*/ 166 w 169"/>
                <a:gd name="T57" fmla="*/ 86 h 159"/>
                <a:gd name="T58" fmla="*/ 165 w 169"/>
                <a:gd name="T59" fmla="*/ 31 h 159"/>
                <a:gd name="T60" fmla="*/ 165 w 169"/>
                <a:gd name="T61" fmla="*/ 31 h 159"/>
                <a:gd name="T62" fmla="*/ 148 w 169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59">
                  <a:moveTo>
                    <a:pt x="6" y="127"/>
                  </a:moveTo>
                  <a:cubicBezTo>
                    <a:pt x="6" y="128"/>
                    <a:pt x="5" y="129"/>
                    <a:pt x="4" y="130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0"/>
                    <a:pt x="1" y="129"/>
                    <a:pt x="0" y="129"/>
                  </a:cubicBezTo>
                  <a:cubicBezTo>
                    <a:pt x="13" y="144"/>
                    <a:pt x="31" y="155"/>
                    <a:pt x="52" y="15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1" y="159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5"/>
                    <a:pt x="61" y="152"/>
                    <a:pt x="73" y="152"/>
                  </a:cubicBezTo>
                  <a:cubicBezTo>
                    <a:pt x="73" y="152"/>
                    <a:pt x="73" y="152"/>
                    <a:pt x="74" y="152"/>
                  </a:cubicBezTo>
                  <a:cubicBezTo>
                    <a:pt x="85" y="152"/>
                    <a:pt x="95" y="154"/>
                    <a:pt x="95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5" y="158"/>
                    <a:pt x="95" y="158"/>
                    <a:pt x="94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108" y="156"/>
                    <a:pt x="122" y="150"/>
                    <a:pt x="134" y="141"/>
                  </a:cubicBezTo>
                  <a:cubicBezTo>
                    <a:pt x="133" y="141"/>
                    <a:pt x="133" y="141"/>
                    <a:pt x="132" y="141"/>
                  </a:cubicBezTo>
                  <a:cubicBezTo>
                    <a:pt x="132" y="141"/>
                    <a:pt x="131" y="141"/>
                    <a:pt x="131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0" y="141"/>
                    <a:pt x="130" y="141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9" y="140"/>
                    <a:pt x="129" y="139"/>
                    <a:pt x="129" y="138"/>
                  </a:cubicBezTo>
                  <a:cubicBezTo>
                    <a:pt x="125" y="142"/>
                    <a:pt x="119" y="144"/>
                    <a:pt x="113" y="144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06" y="144"/>
                    <a:pt x="100" y="141"/>
                    <a:pt x="96" y="137"/>
                  </a:cubicBezTo>
                  <a:cubicBezTo>
                    <a:pt x="85" y="141"/>
                    <a:pt x="72" y="144"/>
                    <a:pt x="59" y="144"/>
                  </a:cubicBezTo>
                  <a:cubicBezTo>
                    <a:pt x="56" y="144"/>
                    <a:pt x="53" y="144"/>
                    <a:pt x="49" y="144"/>
                  </a:cubicBezTo>
                  <a:cubicBezTo>
                    <a:pt x="33" y="142"/>
                    <a:pt x="18" y="136"/>
                    <a:pt x="6" y="127"/>
                  </a:cubicBezTo>
                  <a:moveTo>
                    <a:pt x="148" y="0"/>
                  </a:moveTo>
                  <a:cubicBezTo>
                    <a:pt x="148" y="0"/>
                    <a:pt x="148" y="1"/>
                    <a:pt x="148" y="1"/>
                  </a:cubicBezTo>
                  <a:cubicBezTo>
                    <a:pt x="147" y="2"/>
                    <a:pt x="147" y="4"/>
                    <a:pt x="148" y="6"/>
                  </a:cubicBezTo>
                  <a:cubicBezTo>
                    <a:pt x="148" y="6"/>
                    <a:pt x="148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8"/>
                    <a:pt x="146" y="8"/>
                    <a:pt x="146" y="8"/>
                  </a:cubicBezTo>
                  <a:cubicBezTo>
                    <a:pt x="144" y="8"/>
                    <a:pt x="143" y="7"/>
                    <a:pt x="141" y="7"/>
                  </a:cubicBezTo>
                  <a:cubicBezTo>
                    <a:pt x="150" y="23"/>
                    <a:pt x="154" y="42"/>
                    <a:pt x="152" y="61"/>
                  </a:cubicBezTo>
                  <a:cubicBezTo>
                    <a:pt x="150" y="79"/>
                    <a:pt x="143" y="96"/>
                    <a:pt x="132" y="109"/>
                  </a:cubicBezTo>
                  <a:cubicBezTo>
                    <a:pt x="134" y="113"/>
                    <a:pt x="136" y="117"/>
                    <a:pt x="136" y="122"/>
                  </a:cubicBezTo>
                  <a:cubicBezTo>
                    <a:pt x="136" y="123"/>
                    <a:pt x="136" y="125"/>
                    <a:pt x="135" y="126"/>
                  </a:cubicBezTo>
                  <a:cubicBezTo>
                    <a:pt x="137" y="125"/>
                    <a:pt x="138" y="123"/>
                    <a:pt x="140" y="121"/>
                  </a:cubicBezTo>
                  <a:cubicBezTo>
                    <a:pt x="147" y="114"/>
                    <a:pt x="154" y="109"/>
                    <a:pt x="157" y="109"/>
                  </a:cubicBezTo>
                  <a:cubicBezTo>
                    <a:pt x="157" y="109"/>
                    <a:pt x="158" y="109"/>
                    <a:pt x="158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0"/>
                    <a:pt x="159" y="111"/>
                    <a:pt x="158" y="111"/>
                  </a:cubicBezTo>
                  <a:cubicBezTo>
                    <a:pt x="158" y="111"/>
                    <a:pt x="158" y="112"/>
                    <a:pt x="158" y="112"/>
                  </a:cubicBezTo>
                  <a:cubicBezTo>
                    <a:pt x="163" y="103"/>
                    <a:pt x="167" y="94"/>
                    <a:pt x="169" y="85"/>
                  </a:cubicBezTo>
                  <a:cubicBezTo>
                    <a:pt x="169" y="85"/>
                    <a:pt x="168" y="85"/>
                    <a:pt x="168" y="85"/>
                  </a:cubicBezTo>
                  <a:cubicBezTo>
                    <a:pt x="168" y="86"/>
                    <a:pt x="167" y="86"/>
                    <a:pt x="167" y="86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3" y="86"/>
                    <a:pt x="159" y="74"/>
                    <a:pt x="159" y="59"/>
                  </a:cubicBezTo>
                  <a:cubicBezTo>
                    <a:pt x="158" y="43"/>
                    <a:pt x="161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1" y="20"/>
                    <a:pt x="155" y="9"/>
                    <a:pt x="148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1694000" y="3808399"/>
              <a:ext cx="209370" cy="45364"/>
            </a:xfrm>
            <a:custGeom>
              <a:avLst/>
              <a:gdLst>
                <a:gd name="T0" fmla="*/ 23 w 44"/>
                <a:gd name="T1" fmla="*/ 0 h 10"/>
                <a:gd name="T2" fmla="*/ 22 w 44"/>
                <a:gd name="T3" fmla="*/ 0 h 10"/>
                <a:gd name="T4" fmla="*/ 0 w 44"/>
                <a:gd name="T5" fmla="*/ 6 h 10"/>
                <a:gd name="T6" fmla="*/ 0 w 44"/>
                <a:gd name="T7" fmla="*/ 6 h 10"/>
                <a:gd name="T8" fmla="*/ 0 w 44"/>
                <a:gd name="T9" fmla="*/ 6 h 10"/>
                <a:gd name="T10" fmla="*/ 1 w 44"/>
                <a:gd name="T11" fmla="*/ 7 h 10"/>
                <a:gd name="T12" fmla="*/ 1 w 44"/>
                <a:gd name="T13" fmla="*/ 7 h 10"/>
                <a:gd name="T14" fmla="*/ 11 w 44"/>
                <a:gd name="T15" fmla="*/ 9 h 10"/>
                <a:gd name="T16" fmla="*/ 22 w 44"/>
                <a:gd name="T17" fmla="*/ 10 h 10"/>
                <a:gd name="T18" fmla="*/ 43 w 44"/>
                <a:gd name="T19" fmla="*/ 7 h 10"/>
                <a:gd name="T20" fmla="*/ 43 w 44"/>
                <a:gd name="T21" fmla="*/ 7 h 10"/>
                <a:gd name="T22" fmla="*/ 43 w 44"/>
                <a:gd name="T23" fmla="*/ 7 h 10"/>
                <a:gd name="T24" fmla="*/ 44 w 44"/>
                <a:gd name="T25" fmla="*/ 5 h 10"/>
                <a:gd name="T26" fmla="*/ 44 w 44"/>
                <a:gd name="T27" fmla="*/ 5 h 10"/>
                <a:gd name="T28" fmla="*/ 44 w 44"/>
                <a:gd name="T29" fmla="*/ 5 h 10"/>
                <a:gd name="T30" fmla="*/ 23 w 44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10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8"/>
                    <a:pt x="8" y="9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9" y="10"/>
                    <a:pt x="36" y="9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34" y="0"/>
                    <a:pt x="23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2199979" y="3232631"/>
              <a:ext cx="66302" cy="261714"/>
            </a:xfrm>
            <a:custGeom>
              <a:avLst/>
              <a:gdLst>
                <a:gd name="T0" fmla="*/ 7 w 14"/>
                <a:gd name="T1" fmla="*/ 0 h 55"/>
                <a:gd name="T2" fmla="*/ 7 w 14"/>
                <a:gd name="T3" fmla="*/ 0 h 55"/>
                <a:gd name="T4" fmla="*/ 1 w 14"/>
                <a:gd name="T5" fmla="*/ 28 h 55"/>
                <a:gd name="T6" fmla="*/ 8 w 14"/>
                <a:gd name="T7" fmla="*/ 55 h 55"/>
                <a:gd name="T8" fmla="*/ 9 w 14"/>
                <a:gd name="T9" fmla="*/ 55 h 55"/>
                <a:gd name="T10" fmla="*/ 9 w 14"/>
                <a:gd name="T11" fmla="*/ 55 h 55"/>
                <a:gd name="T12" fmla="*/ 9 w 14"/>
                <a:gd name="T13" fmla="*/ 55 h 55"/>
                <a:gd name="T14" fmla="*/ 10 w 14"/>
                <a:gd name="T15" fmla="*/ 54 h 55"/>
                <a:gd name="T16" fmla="*/ 11 w 14"/>
                <a:gd name="T17" fmla="*/ 54 h 55"/>
                <a:gd name="T18" fmla="*/ 11 w 14"/>
                <a:gd name="T19" fmla="*/ 54 h 55"/>
                <a:gd name="T20" fmla="*/ 12 w 14"/>
                <a:gd name="T21" fmla="*/ 43 h 55"/>
                <a:gd name="T22" fmla="*/ 7 w 14"/>
                <a:gd name="T23" fmla="*/ 0 h 55"/>
                <a:gd name="T24" fmla="*/ 7 w 14"/>
                <a:gd name="T25" fmla="*/ 0 h 55"/>
                <a:gd name="T26" fmla="*/ 7 w 14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1" y="28"/>
                  </a:cubicBezTo>
                  <a:cubicBezTo>
                    <a:pt x="1" y="43"/>
                    <a:pt x="5" y="55"/>
                    <a:pt x="8" y="55"/>
                  </a:cubicBezTo>
                  <a:cubicBezTo>
                    <a:pt x="8" y="55"/>
                    <a:pt x="8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10" y="55"/>
                    <a:pt x="10" y="54"/>
                  </a:cubicBezTo>
                  <a:cubicBezTo>
                    <a:pt x="10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0"/>
                    <a:pt x="12" y="47"/>
                    <a:pt x="12" y="43"/>
                  </a:cubicBezTo>
                  <a:cubicBezTo>
                    <a:pt x="14" y="28"/>
                    <a:pt x="12" y="13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2063888" y="3602519"/>
              <a:ext cx="143071" cy="153539"/>
            </a:xfrm>
            <a:custGeom>
              <a:avLst/>
              <a:gdLst>
                <a:gd name="T0" fmla="*/ 28 w 30"/>
                <a:gd name="T1" fmla="*/ 0 h 32"/>
                <a:gd name="T2" fmla="*/ 11 w 30"/>
                <a:gd name="T3" fmla="*/ 12 h 32"/>
                <a:gd name="T4" fmla="*/ 6 w 30"/>
                <a:gd name="T5" fmla="*/ 17 h 32"/>
                <a:gd name="T6" fmla="*/ 0 w 30"/>
                <a:gd name="T7" fmla="*/ 29 h 32"/>
                <a:gd name="T8" fmla="*/ 0 w 30"/>
                <a:gd name="T9" fmla="*/ 31 h 32"/>
                <a:gd name="T10" fmla="*/ 0 w 30"/>
                <a:gd name="T11" fmla="*/ 31 h 32"/>
                <a:gd name="T12" fmla="*/ 0 w 30"/>
                <a:gd name="T13" fmla="*/ 31 h 32"/>
                <a:gd name="T14" fmla="*/ 2 w 30"/>
                <a:gd name="T15" fmla="*/ 32 h 32"/>
                <a:gd name="T16" fmla="*/ 2 w 30"/>
                <a:gd name="T17" fmla="*/ 32 h 32"/>
                <a:gd name="T18" fmla="*/ 3 w 30"/>
                <a:gd name="T19" fmla="*/ 32 h 32"/>
                <a:gd name="T20" fmla="*/ 5 w 30"/>
                <a:gd name="T21" fmla="*/ 32 h 32"/>
                <a:gd name="T22" fmla="*/ 5 w 30"/>
                <a:gd name="T23" fmla="*/ 32 h 32"/>
                <a:gd name="T24" fmla="*/ 29 w 30"/>
                <a:gd name="T25" fmla="*/ 3 h 32"/>
                <a:gd name="T26" fmla="*/ 29 w 30"/>
                <a:gd name="T27" fmla="*/ 3 h 32"/>
                <a:gd name="T28" fmla="*/ 29 w 30"/>
                <a:gd name="T29" fmla="*/ 2 h 32"/>
                <a:gd name="T30" fmla="*/ 29 w 30"/>
                <a:gd name="T31" fmla="*/ 1 h 32"/>
                <a:gd name="T32" fmla="*/ 29 w 30"/>
                <a:gd name="T33" fmla="*/ 1 h 32"/>
                <a:gd name="T34" fmla="*/ 29 w 30"/>
                <a:gd name="T35" fmla="*/ 1 h 32"/>
                <a:gd name="T36" fmla="*/ 28 w 3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8" y="0"/>
                  </a:moveTo>
                  <a:cubicBezTo>
                    <a:pt x="25" y="0"/>
                    <a:pt x="18" y="5"/>
                    <a:pt x="11" y="12"/>
                  </a:cubicBezTo>
                  <a:cubicBezTo>
                    <a:pt x="9" y="14"/>
                    <a:pt x="8" y="16"/>
                    <a:pt x="6" y="17"/>
                  </a:cubicBezTo>
                  <a:cubicBezTo>
                    <a:pt x="5" y="22"/>
                    <a:pt x="3" y="26"/>
                    <a:pt x="0" y="29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5" y="24"/>
                    <a:pt x="23" y="14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2"/>
                    <a:pt x="29" y="2"/>
                  </a:cubicBezTo>
                  <a:cubicBezTo>
                    <a:pt x="30" y="2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1906861" y="3602519"/>
              <a:ext cx="188433" cy="167496"/>
            </a:xfrm>
            <a:custGeom>
              <a:avLst/>
              <a:gdLst>
                <a:gd name="T0" fmla="*/ 36 w 40"/>
                <a:gd name="T1" fmla="*/ 0 h 35"/>
                <a:gd name="T2" fmla="*/ 0 w 40"/>
                <a:gd name="T3" fmla="*/ 28 h 35"/>
                <a:gd name="T4" fmla="*/ 17 w 40"/>
                <a:gd name="T5" fmla="*/ 35 h 35"/>
                <a:gd name="T6" fmla="*/ 17 w 40"/>
                <a:gd name="T7" fmla="*/ 35 h 35"/>
                <a:gd name="T8" fmla="*/ 33 w 40"/>
                <a:gd name="T9" fmla="*/ 29 h 35"/>
                <a:gd name="T10" fmla="*/ 39 w 40"/>
                <a:gd name="T11" fmla="*/ 17 h 35"/>
                <a:gd name="T12" fmla="*/ 40 w 40"/>
                <a:gd name="T13" fmla="*/ 13 h 35"/>
                <a:gd name="T14" fmla="*/ 36 w 40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5">
                  <a:moveTo>
                    <a:pt x="36" y="0"/>
                  </a:moveTo>
                  <a:cubicBezTo>
                    <a:pt x="27" y="12"/>
                    <a:pt x="14" y="22"/>
                    <a:pt x="0" y="28"/>
                  </a:cubicBezTo>
                  <a:cubicBezTo>
                    <a:pt x="4" y="32"/>
                    <a:pt x="10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35"/>
                    <a:pt x="29" y="33"/>
                    <a:pt x="33" y="29"/>
                  </a:cubicBezTo>
                  <a:cubicBezTo>
                    <a:pt x="36" y="26"/>
                    <a:pt x="38" y="22"/>
                    <a:pt x="39" y="17"/>
                  </a:cubicBezTo>
                  <a:cubicBezTo>
                    <a:pt x="40" y="16"/>
                    <a:pt x="40" y="14"/>
                    <a:pt x="40" y="13"/>
                  </a:cubicBezTo>
                  <a:cubicBezTo>
                    <a:pt x="40" y="8"/>
                    <a:pt x="38" y="4"/>
                    <a:pt x="36" y="0"/>
                  </a:cubicBezTo>
                </a:path>
              </a:pathLst>
            </a:custGeom>
            <a:solidFill>
              <a:srgbClr val="CAA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1383436" y="3599029"/>
              <a:ext cx="97707" cy="104685"/>
            </a:xfrm>
            <a:custGeom>
              <a:avLst/>
              <a:gdLst>
                <a:gd name="T0" fmla="*/ 0 w 20"/>
                <a:gd name="T1" fmla="*/ 0 h 22"/>
                <a:gd name="T2" fmla="*/ 14 w 20"/>
                <a:gd name="T3" fmla="*/ 21 h 22"/>
                <a:gd name="T4" fmla="*/ 17 w 20"/>
                <a:gd name="T5" fmla="*/ 22 h 22"/>
                <a:gd name="T6" fmla="*/ 18 w 20"/>
                <a:gd name="T7" fmla="*/ 22 h 22"/>
                <a:gd name="T8" fmla="*/ 18 w 20"/>
                <a:gd name="T9" fmla="*/ 22 h 22"/>
                <a:gd name="T10" fmla="*/ 19 w 20"/>
                <a:gd name="T11" fmla="*/ 22 h 22"/>
                <a:gd name="T12" fmla="*/ 18 w 20"/>
                <a:gd name="T13" fmla="*/ 22 h 22"/>
                <a:gd name="T14" fmla="*/ 20 w 20"/>
                <a:gd name="T15" fmla="*/ 19 h 22"/>
                <a:gd name="T16" fmla="*/ 0 w 2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cubicBezTo>
                    <a:pt x="3" y="7"/>
                    <a:pt x="8" y="15"/>
                    <a:pt x="14" y="21"/>
                  </a:cubicBezTo>
                  <a:cubicBezTo>
                    <a:pt x="15" y="21"/>
                    <a:pt x="16" y="22"/>
                    <a:pt x="17" y="22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20" y="20"/>
                    <a:pt x="20" y="19"/>
                  </a:cubicBezTo>
                  <a:cubicBezTo>
                    <a:pt x="12" y="14"/>
                    <a:pt x="5" y="7"/>
                    <a:pt x="0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2008057" y="2974408"/>
              <a:ext cx="146559" cy="150050"/>
            </a:xfrm>
            <a:custGeom>
              <a:avLst/>
              <a:gdLst>
                <a:gd name="T0" fmla="*/ 2 w 31"/>
                <a:gd name="T1" fmla="*/ 0 h 31"/>
                <a:gd name="T2" fmla="*/ 0 w 31"/>
                <a:gd name="T3" fmla="*/ 1 h 31"/>
                <a:gd name="T4" fmla="*/ 24 w 31"/>
                <a:gd name="T5" fmla="*/ 30 h 31"/>
                <a:gd name="T6" fmla="*/ 29 w 31"/>
                <a:gd name="T7" fmla="*/ 31 h 31"/>
                <a:gd name="T8" fmla="*/ 30 w 31"/>
                <a:gd name="T9" fmla="*/ 30 h 31"/>
                <a:gd name="T10" fmla="*/ 30 w 31"/>
                <a:gd name="T11" fmla="*/ 30 h 31"/>
                <a:gd name="T12" fmla="*/ 30 w 31"/>
                <a:gd name="T13" fmla="*/ 30 h 31"/>
                <a:gd name="T14" fmla="*/ 31 w 31"/>
                <a:gd name="T15" fmla="*/ 29 h 31"/>
                <a:gd name="T16" fmla="*/ 31 w 31"/>
                <a:gd name="T17" fmla="*/ 24 h 31"/>
                <a:gd name="T18" fmla="*/ 31 w 31"/>
                <a:gd name="T19" fmla="*/ 23 h 31"/>
                <a:gd name="T20" fmla="*/ 2 w 31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0" y="9"/>
                    <a:pt x="18" y="18"/>
                    <a:pt x="24" y="30"/>
                  </a:cubicBezTo>
                  <a:cubicBezTo>
                    <a:pt x="26" y="30"/>
                    <a:pt x="27" y="31"/>
                    <a:pt x="29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0" y="27"/>
                    <a:pt x="30" y="25"/>
                    <a:pt x="31" y="24"/>
                  </a:cubicBezTo>
                  <a:cubicBezTo>
                    <a:pt x="31" y="24"/>
                    <a:pt x="31" y="23"/>
                    <a:pt x="31" y="23"/>
                  </a:cubicBezTo>
                  <a:cubicBezTo>
                    <a:pt x="23" y="14"/>
                    <a:pt x="13" y="6"/>
                    <a:pt x="2" y="0"/>
                  </a:cubicBezTo>
                </a:path>
              </a:pathLst>
            </a:custGeom>
            <a:solidFill>
              <a:srgbClr val="D9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" name="Freeform 31"/>
          <p:cNvSpPr>
            <a:spLocks/>
          </p:cNvSpPr>
          <p:nvPr/>
        </p:nvSpPr>
        <p:spPr bwMode="auto">
          <a:xfrm>
            <a:off x="10946154" y="5132372"/>
            <a:ext cx="387337" cy="394315"/>
          </a:xfrm>
          <a:custGeom>
            <a:avLst/>
            <a:gdLst>
              <a:gd name="T0" fmla="*/ 81 w 82"/>
              <a:gd name="T1" fmla="*/ 40 h 83"/>
              <a:gd name="T2" fmla="*/ 76 w 82"/>
              <a:gd name="T3" fmla="*/ 39 h 83"/>
              <a:gd name="T4" fmla="*/ 44 w 82"/>
              <a:gd name="T5" fmla="*/ 7 h 83"/>
              <a:gd name="T6" fmla="*/ 43 w 82"/>
              <a:gd name="T7" fmla="*/ 2 h 83"/>
              <a:gd name="T8" fmla="*/ 39 w 82"/>
              <a:gd name="T9" fmla="*/ 2 h 83"/>
              <a:gd name="T10" fmla="*/ 38 w 82"/>
              <a:gd name="T11" fmla="*/ 7 h 83"/>
              <a:gd name="T12" fmla="*/ 6 w 82"/>
              <a:gd name="T13" fmla="*/ 39 h 83"/>
              <a:gd name="T14" fmla="*/ 1 w 82"/>
              <a:gd name="T15" fmla="*/ 40 h 83"/>
              <a:gd name="T16" fmla="*/ 1 w 82"/>
              <a:gd name="T17" fmla="*/ 43 h 83"/>
              <a:gd name="T18" fmla="*/ 6 w 82"/>
              <a:gd name="T19" fmla="*/ 44 h 83"/>
              <a:gd name="T20" fmla="*/ 38 w 82"/>
              <a:gd name="T21" fmla="*/ 77 h 83"/>
              <a:gd name="T22" fmla="*/ 39 w 82"/>
              <a:gd name="T23" fmla="*/ 81 h 83"/>
              <a:gd name="T24" fmla="*/ 43 w 82"/>
              <a:gd name="T25" fmla="*/ 81 h 83"/>
              <a:gd name="T26" fmla="*/ 44 w 82"/>
              <a:gd name="T27" fmla="*/ 77 h 83"/>
              <a:gd name="T28" fmla="*/ 76 w 82"/>
              <a:gd name="T29" fmla="*/ 44 h 83"/>
              <a:gd name="T30" fmla="*/ 81 w 82"/>
              <a:gd name="T31" fmla="*/ 43 h 83"/>
              <a:gd name="T32" fmla="*/ 81 w 82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7" y="23"/>
                  <a:pt x="44" y="7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0"/>
                  <a:pt x="40" y="0"/>
                  <a:pt x="39" y="2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23"/>
                  <a:pt x="22" y="35"/>
                  <a:pt x="6" y="39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3"/>
                  <a:pt x="1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22" y="48"/>
                  <a:pt x="35" y="61"/>
                  <a:pt x="38" y="77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3"/>
                  <a:pt x="42" y="83"/>
                  <a:pt x="43" y="81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61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2" y="43"/>
                  <a:pt x="82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35"/>
          <p:cNvSpPr>
            <a:spLocks/>
          </p:cNvSpPr>
          <p:nvPr/>
        </p:nvSpPr>
        <p:spPr bwMode="auto">
          <a:xfrm>
            <a:off x="10391321" y="6385105"/>
            <a:ext cx="205882" cy="198903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30 w 44"/>
              <a:gd name="T5" fmla="*/ 13 h 42"/>
              <a:gd name="T6" fmla="*/ 29 w 44"/>
              <a:gd name="T7" fmla="*/ 12 h 42"/>
              <a:gd name="T8" fmla="*/ 23 w 44"/>
              <a:gd name="T9" fmla="*/ 1 h 42"/>
              <a:gd name="T10" fmla="*/ 21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1 w 44"/>
              <a:gd name="T19" fmla="*/ 17 h 42"/>
              <a:gd name="T20" fmla="*/ 10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3 w 44"/>
              <a:gd name="T31" fmla="*/ 35 h 42"/>
              <a:gd name="T32" fmla="*/ 34 w 44"/>
              <a:gd name="T33" fmla="*/ 41 h 42"/>
              <a:gd name="T34" fmla="*/ 36 w 44"/>
              <a:gd name="T35" fmla="*/ 40 h 42"/>
              <a:gd name="T36" fmla="*/ 34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3"/>
                  <a:pt x="29" y="12"/>
                  <a:pt x="29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1" y="0"/>
                  <a:pt x="21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1" y="17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3" y="35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2"/>
                  <a:pt x="36" y="41"/>
                  <a:pt x="36" y="40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36"/>
          <p:cNvSpPr>
            <a:spLocks/>
          </p:cNvSpPr>
          <p:nvPr/>
        </p:nvSpPr>
        <p:spPr bwMode="auto">
          <a:xfrm>
            <a:off x="3914796" y="5540645"/>
            <a:ext cx="209370" cy="198903"/>
          </a:xfrm>
          <a:custGeom>
            <a:avLst/>
            <a:gdLst>
              <a:gd name="T0" fmla="*/ 43 w 44"/>
              <a:gd name="T1" fmla="*/ 17 h 42"/>
              <a:gd name="T2" fmla="*/ 42 w 44"/>
              <a:gd name="T3" fmla="*/ 15 h 42"/>
              <a:gd name="T4" fmla="*/ 29 w 44"/>
              <a:gd name="T5" fmla="*/ 13 h 42"/>
              <a:gd name="T6" fmla="*/ 28 w 44"/>
              <a:gd name="T7" fmla="*/ 12 h 42"/>
              <a:gd name="T8" fmla="*/ 23 w 44"/>
              <a:gd name="T9" fmla="*/ 1 h 42"/>
              <a:gd name="T10" fmla="*/ 20 w 44"/>
              <a:gd name="T11" fmla="*/ 1 h 42"/>
              <a:gd name="T12" fmla="*/ 15 w 44"/>
              <a:gd name="T13" fmla="*/ 12 h 42"/>
              <a:gd name="T14" fmla="*/ 14 w 44"/>
              <a:gd name="T15" fmla="*/ 13 h 42"/>
              <a:gd name="T16" fmla="*/ 1 w 44"/>
              <a:gd name="T17" fmla="*/ 15 h 42"/>
              <a:gd name="T18" fmla="*/ 0 w 44"/>
              <a:gd name="T19" fmla="*/ 17 h 42"/>
              <a:gd name="T20" fmla="*/ 9 w 44"/>
              <a:gd name="T21" fmla="*/ 26 h 42"/>
              <a:gd name="T22" fmla="*/ 10 w 44"/>
              <a:gd name="T23" fmla="*/ 27 h 42"/>
              <a:gd name="T24" fmla="*/ 8 w 44"/>
              <a:gd name="T25" fmla="*/ 40 h 42"/>
              <a:gd name="T26" fmla="*/ 10 w 44"/>
              <a:gd name="T27" fmla="*/ 41 h 42"/>
              <a:gd name="T28" fmla="*/ 21 w 44"/>
              <a:gd name="T29" fmla="*/ 35 h 42"/>
              <a:gd name="T30" fmla="*/ 22 w 44"/>
              <a:gd name="T31" fmla="*/ 35 h 42"/>
              <a:gd name="T32" fmla="*/ 33 w 44"/>
              <a:gd name="T33" fmla="*/ 41 h 42"/>
              <a:gd name="T34" fmla="*/ 35 w 44"/>
              <a:gd name="T35" fmla="*/ 40 h 42"/>
              <a:gd name="T36" fmla="*/ 33 w 44"/>
              <a:gd name="T37" fmla="*/ 27 h 42"/>
              <a:gd name="T38" fmla="*/ 34 w 44"/>
              <a:gd name="T39" fmla="*/ 26 h 42"/>
              <a:gd name="T40" fmla="*/ 43 w 44"/>
              <a:gd name="T41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2">
                <a:moveTo>
                  <a:pt x="43" y="17"/>
                </a:moveTo>
                <a:cubicBezTo>
                  <a:pt x="44" y="16"/>
                  <a:pt x="43" y="15"/>
                  <a:pt x="42" y="15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2"/>
                  <a:pt x="28" y="12"/>
                </a:cubicBezTo>
                <a:cubicBezTo>
                  <a:pt x="23" y="1"/>
                  <a:pt x="23" y="1"/>
                  <a:pt x="23" y="1"/>
                </a:cubicBezTo>
                <a:cubicBezTo>
                  <a:pt x="22" y="0"/>
                  <a:pt x="21" y="0"/>
                  <a:pt x="20" y="1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4" y="13"/>
                  <a:pt x="14" y="13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0" y="17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1"/>
                  <a:pt x="9" y="42"/>
                  <a:pt x="10" y="41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2" y="35"/>
                  <a:pt x="22" y="35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2"/>
                  <a:pt x="36" y="41"/>
                  <a:pt x="35" y="40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37"/>
          <p:cNvSpPr>
            <a:spLocks noChangeArrowheads="1"/>
          </p:cNvSpPr>
          <p:nvPr/>
        </p:nvSpPr>
        <p:spPr bwMode="auto">
          <a:xfrm>
            <a:off x="10356426" y="3750528"/>
            <a:ext cx="69790" cy="73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46"/>
          <p:cNvSpPr>
            <a:spLocks noChangeArrowheads="1"/>
          </p:cNvSpPr>
          <p:nvPr/>
        </p:nvSpPr>
        <p:spPr bwMode="auto">
          <a:xfrm>
            <a:off x="11263698" y="3980835"/>
            <a:ext cx="69790" cy="69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7"/>
          <p:cNvSpPr>
            <a:spLocks/>
          </p:cNvSpPr>
          <p:nvPr/>
        </p:nvSpPr>
        <p:spPr bwMode="auto">
          <a:xfrm>
            <a:off x="9382855" y="4500772"/>
            <a:ext cx="530405" cy="533895"/>
          </a:xfrm>
          <a:custGeom>
            <a:avLst/>
            <a:gdLst>
              <a:gd name="T0" fmla="*/ 112 w 112"/>
              <a:gd name="T1" fmla="*/ 2 h 112"/>
              <a:gd name="T2" fmla="*/ 32 w 112"/>
              <a:gd name="T3" fmla="*/ 103 h 112"/>
              <a:gd name="T4" fmla="*/ 8 w 112"/>
              <a:gd name="T5" fmla="*/ 106 h 112"/>
              <a:gd name="T6" fmla="*/ 6 w 112"/>
              <a:gd name="T7" fmla="*/ 83 h 112"/>
              <a:gd name="T8" fmla="*/ 8 w 112"/>
              <a:gd name="T9" fmla="*/ 80 h 112"/>
              <a:gd name="T10" fmla="*/ 110 w 112"/>
              <a:gd name="T11" fmla="*/ 0 h 112"/>
              <a:gd name="T12" fmla="*/ 112 w 112"/>
              <a:gd name="T13" fmla="*/ 0 h 112"/>
              <a:gd name="T14" fmla="*/ 112 w 112"/>
              <a:gd name="T15" fmla="*/ 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12">
                <a:moveTo>
                  <a:pt x="112" y="2"/>
                </a:moveTo>
                <a:cubicBezTo>
                  <a:pt x="32" y="103"/>
                  <a:pt x="32" y="103"/>
                  <a:pt x="32" y="103"/>
                </a:cubicBezTo>
                <a:cubicBezTo>
                  <a:pt x="26" y="110"/>
                  <a:pt x="16" y="112"/>
                  <a:pt x="8" y="106"/>
                </a:cubicBezTo>
                <a:cubicBezTo>
                  <a:pt x="1" y="100"/>
                  <a:pt x="0" y="90"/>
                  <a:pt x="6" y="83"/>
                </a:cubicBezTo>
                <a:cubicBezTo>
                  <a:pt x="6" y="82"/>
                  <a:pt x="7" y="81"/>
                  <a:pt x="8" y="8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11" y="0"/>
                  <a:pt x="112" y="0"/>
                </a:cubicBezTo>
                <a:cubicBezTo>
                  <a:pt x="112" y="1"/>
                  <a:pt x="112" y="1"/>
                  <a:pt x="112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47"/>
          <p:cNvSpPr>
            <a:spLocks/>
          </p:cNvSpPr>
          <p:nvPr/>
        </p:nvSpPr>
        <p:spPr bwMode="auto">
          <a:xfrm>
            <a:off x="5934946" y="6242341"/>
            <a:ext cx="530405" cy="533895"/>
          </a:xfrm>
          <a:custGeom>
            <a:avLst/>
            <a:gdLst>
              <a:gd name="T0" fmla="*/ 112 w 112"/>
              <a:gd name="T1" fmla="*/ 2 h 112"/>
              <a:gd name="T2" fmla="*/ 32 w 112"/>
              <a:gd name="T3" fmla="*/ 103 h 112"/>
              <a:gd name="T4" fmla="*/ 8 w 112"/>
              <a:gd name="T5" fmla="*/ 106 h 112"/>
              <a:gd name="T6" fmla="*/ 6 w 112"/>
              <a:gd name="T7" fmla="*/ 83 h 112"/>
              <a:gd name="T8" fmla="*/ 8 w 112"/>
              <a:gd name="T9" fmla="*/ 80 h 112"/>
              <a:gd name="T10" fmla="*/ 110 w 112"/>
              <a:gd name="T11" fmla="*/ 0 h 112"/>
              <a:gd name="T12" fmla="*/ 112 w 112"/>
              <a:gd name="T13" fmla="*/ 0 h 112"/>
              <a:gd name="T14" fmla="*/ 112 w 112"/>
              <a:gd name="T15" fmla="*/ 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12">
                <a:moveTo>
                  <a:pt x="112" y="2"/>
                </a:moveTo>
                <a:cubicBezTo>
                  <a:pt x="32" y="103"/>
                  <a:pt x="32" y="103"/>
                  <a:pt x="32" y="103"/>
                </a:cubicBezTo>
                <a:cubicBezTo>
                  <a:pt x="26" y="110"/>
                  <a:pt x="16" y="112"/>
                  <a:pt x="8" y="106"/>
                </a:cubicBezTo>
                <a:cubicBezTo>
                  <a:pt x="1" y="100"/>
                  <a:pt x="0" y="90"/>
                  <a:pt x="6" y="83"/>
                </a:cubicBezTo>
                <a:cubicBezTo>
                  <a:pt x="6" y="82"/>
                  <a:pt x="7" y="81"/>
                  <a:pt x="8" y="8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11" y="0"/>
                  <a:pt x="112" y="0"/>
                </a:cubicBezTo>
                <a:cubicBezTo>
                  <a:pt x="112" y="1"/>
                  <a:pt x="112" y="1"/>
                  <a:pt x="112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49"/>
          <p:cNvSpPr>
            <a:spLocks/>
          </p:cNvSpPr>
          <p:nvPr/>
        </p:nvSpPr>
        <p:spPr bwMode="auto">
          <a:xfrm>
            <a:off x="641363" y="6037638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5 h 60"/>
              <a:gd name="T4" fmla="*/ 5 w 60"/>
              <a:gd name="T5" fmla="*/ 57 h 60"/>
              <a:gd name="T6" fmla="*/ 3 w 60"/>
              <a:gd name="T7" fmla="*/ 44 h 60"/>
              <a:gd name="T8" fmla="*/ 5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5"/>
                  <a:pt x="17" y="55"/>
                  <a:pt x="17" y="55"/>
                </a:cubicBezTo>
                <a:cubicBezTo>
                  <a:pt x="14" y="59"/>
                  <a:pt x="8" y="60"/>
                  <a:pt x="5" y="57"/>
                </a:cubicBezTo>
                <a:cubicBezTo>
                  <a:pt x="1" y="54"/>
                  <a:pt x="0" y="48"/>
                  <a:pt x="3" y="44"/>
                </a:cubicBezTo>
                <a:cubicBezTo>
                  <a:pt x="3" y="44"/>
                  <a:pt x="4" y="43"/>
                  <a:pt x="5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50"/>
          <p:cNvSpPr>
            <a:spLocks/>
          </p:cNvSpPr>
          <p:nvPr/>
        </p:nvSpPr>
        <p:spPr bwMode="auto">
          <a:xfrm>
            <a:off x="2916522" y="6473828"/>
            <a:ext cx="286140" cy="286140"/>
          </a:xfrm>
          <a:custGeom>
            <a:avLst/>
            <a:gdLst>
              <a:gd name="T0" fmla="*/ 60 w 60"/>
              <a:gd name="T1" fmla="*/ 1 h 60"/>
              <a:gd name="T2" fmla="*/ 17 w 60"/>
              <a:gd name="T3" fmla="*/ 56 h 60"/>
              <a:gd name="T4" fmla="*/ 4 w 60"/>
              <a:gd name="T5" fmla="*/ 57 h 60"/>
              <a:gd name="T6" fmla="*/ 3 w 60"/>
              <a:gd name="T7" fmla="*/ 45 h 60"/>
              <a:gd name="T8" fmla="*/ 4 w 60"/>
              <a:gd name="T9" fmla="*/ 43 h 60"/>
              <a:gd name="T10" fmla="*/ 59 w 60"/>
              <a:gd name="T11" fmla="*/ 0 h 60"/>
              <a:gd name="T12" fmla="*/ 60 w 60"/>
              <a:gd name="T13" fmla="*/ 0 h 60"/>
              <a:gd name="T14" fmla="*/ 60 w 60"/>
              <a:gd name="T1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60" y="1"/>
                </a:moveTo>
                <a:cubicBezTo>
                  <a:pt x="17" y="56"/>
                  <a:pt x="17" y="56"/>
                  <a:pt x="17" y="56"/>
                </a:cubicBezTo>
                <a:cubicBezTo>
                  <a:pt x="14" y="59"/>
                  <a:pt x="8" y="60"/>
                  <a:pt x="4" y="57"/>
                </a:cubicBezTo>
                <a:cubicBezTo>
                  <a:pt x="1" y="54"/>
                  <a:pt x="0" y="48"/>
                  <a:pt x="3" y="45"/>
                </a:cubicBezTo>
                <a:cubicBezTo>
                  <a:pt x="3" y="44"/>
                  <a:pt x="4" y="43"/>
                  <a:pt x="4" y="43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484442" y="3572307"/>
            <a:ext cx="5288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466987" y="317116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5" name="Freeform 34"/>
          <p:cNvSpPr>
            <a:spLocks noEditPoints="1"/>
          </p:cNvSpPr>
          <p:nvPr/>
        </p:nvSpPr>
        <p:spPr bwMode="auto">
          <a:xfrm>
            <a:off x="2604150" y="3197328"/>
            <a:ext cx="772160" cy="749958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6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22000">
              <a:schemeClr val="tx2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5218817" y="3136981"/>
            <a:ext cx="5656354" cy="2857848"/>
          </a:xfrm>
          <a:custGeom>
            <a:avLst/>
            <a:gdLst>
              <a:gd name="T0" fmla="*/ 414 w 420"/>
              <a:gd name="T1" fmla="*/ 200 h 213"/>
              <a:gd name="T2" fmla="*/ 348 w 420"/>
              <a:gd name="T3" fmla="*/ 162 h 213"/>
              <a:gd name="T4" fmla="*/ 318 w 420"/>
              <a:gd name="T5" fmla="*/ 111 h 213"/>
              <a:gd name="T6" fmla="*/ 299 w 420"/>
              <a:gd name="T7" fmla="*/ 110 h 213"/>
              <a:gd name="T8" fmla="*/ 302 w 420"/>
              <a:gd name="T9" fmla="*/ 97 h 213"/>
              <a:gd name="T10" fmla="*/ 278 w 420"/>
              <a:gd name="T11" fmla="*/ 57 h 213"/>
              <a:gd name="T12" fmla="*/ 257 w 420"/>
              <a:gd name="T13" fmla="*/ 53 h 213"/>
              <a:gd name="T14" fmla="*/ 257 w 420"/>
              <a:gd name="T15" fmla="*/ 52 h 213"/>
              <a:gd name="T16" fmla="*/ 217 w 420"/>
              <a:gd name="T17" fmla="*/ 4 h 213"/>
              <a:gd name="T18" fmla="*/ 166 w 420"/>
              <a:gd name="T19" fmla="*/ 39 h 213"/>
              <a:gd name="T20" fmla="*/ 166 w 420"/>
              <a:gd name="T21" fmla="*/ 42 h 213"/>
              <a:gd name="T22" fmla="*/ 149 w 420"/>
              <a:gd name="T23" fmla="*/ 37 h 213"/>
              <a:gd name="T24" fmla="*/ 102 w 420"/>
              <a:gd name="T25" fmla="*/ 75 h 213"/>
              <a:gd name="T26" fmla="*/ 103 w 420"/>
              <a:gd name="T27" fmla="*/ 82 h 213"/>
              <a:gd name="T28" fmla="*/ 75 w 420"/>
              <a:gd name="T29" fmla="*/ 119 h 213"/>
              <a:gd name="T30" fmla="*/ 7 w 420"/>
              <a:gd name="T31" fmla="*/ 135 h 213"/>
              <a:gd name="T32" fmla="*/ 9 w 420"/>
              <a:gd name="T33" fmla="*/ 146 h 213"/>
              <a:gd name="T34" fmla="*/ 55 w 420"/>
              <a:gd name="T35" fmla="*/ 144 h 213"/>
              <a:gd name="T36" fmla="*/ 83 w 420"/>
              <a:gd name="T37" fmla="*/ 144 h 213"/>
              <a:gd name="T38" fmla="*/ 332 w 420"/>
              <a:gd name="T39" fmla="*/ 183 h 213"/>
              <a:gd name="T40" fmla="*/ 408 w 420"/>
              <a:gd name="T41" fmla="*/ 210 h 213"/>
              <a:gd name="T42" fmla="*/ 414 w 420"/>
              <a:gd name="T43" fmla="*/ 20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0" h="213">
                <a:moveTo>
                  <a:pt x="414" y="200"/>
                </a:moveTo>
                <a:cubicBezTo>
                  <a:pt x="392" y="186"/>
                  <a:pt x="371" y="174"/>
                  <a:pt x="348" y="162"/>
                </a:cubicBezTo>
                <a:cubicBezTo>
                  <a:pt x="355" y="141"/>
                  <a:pt x="342" y="117"/>
                  <a:pt x="318" y="111"/>
                </a:cubicBezTo>
                <a:cubicBezTo>
                  <a:pt x="312" y="109"/>
                  <a:pt x="305" y="109"/>
                  <a:pt x="299" y="110"/>
                </a:cubicBezTo>
                <a:cubicBezTo>
                  <a:pt x="301" y="106"/>
                  <a:pt x="302" y="102"/>
                  <a:pt x="302" y="97"/>
                </a:cubicBezTo>
                <a:cubicBezTo>
                  <a:pt x="304" y="81"/>
                  <a:pt x="294" y="65"/>
                  <a:pt x="278" y="57"/>
                </a:cubicBezTo>
                <a:cubicBezTo>
                  <a:pt x="271" y="54"/>
                  <a:pt x="264" y="53"/>
                  <a:pt x="257" y="53"/>
                </a:cubicBezTo>
                <a:cubicBezTo>
                  <a:pt x="257" y="52"/>
                  <a:pt x="257" y="52"/>
                  <a:pt x="257" y="52"/>
                </a:cubicBezTo>
                <a:cubicBezTo>
                  <a:pt x="261" y="30"/>
                  <a:pt x="244" y="8"/>
                  <a:pt x="217" y="4"/>
                </a:cubicBezTo>
                <a:cubicBezTo>
                  <a:pt x="191" y="0"/>
                  <a:pt x="168" y="17"/>
                  <a:pt x="166" y="39"/>
                </a:cubicBezTo>
                <a:cubicBezTo>
                  <a:pt x="166" y="40"/>
                  <a:pt x="166" y="41"/>
                  <a:pt x="166" y="42"/>
                </a:cubicBezTo>
                <a:cubicBezTo>
                  <a:pt x="161" y="39"/>
                  <a:pt x="155" y="38"/>
                  <a:pt x="149" y="37"/>
                </a:cubicBezTo>
                <a:cubicBezTo>
                  <a:pt x="124" y="35"/>
                  <a:pt x="103" y="53"/>
                  <a:pt x="102" y="75"/>
                </a:cubicBezTo>
                <a:cubicBezTo>
                  <a:pt x="102" y="77"/>
                  <a:pt x="102" y="80"/>
                  <a:pt x="103" y="82"/>
                </a:cubicBezTo>
                <a:cubicBezTo>
                  <a:pt x="86" y="87"/>
                  <a:pt x="75" y="102"/>
                  <a:pt x="75" y="119"/>
                </a:cubicBezTo>
                <a:cubicBezTo>
                  <a:pt x="52" y="123"/>
                  <a:pt x="29" y="129"/>
                  <a:pt x="7" y="135"/>
                </a:cubicBezTo>
                <a:cubicBezTo>
                  <a:pt x="0" y="137"/>
                  <a:pt x="2" y="147"/>
                  <a:pt x="9" y="146"/>
                </a:cubicBezTo>
                <a:cubicBezTo>
                  <a:pt x="24" y="145"/>
                  <a:pt x="40" y="144"/>
                  <a:pt x="55" y="144"/>
                </a:cubicBezTo>
                <a:cubicBezTo>
                  <a:pt x="65" y="144"/>
                  <a:pt x="74" y="144"/>
                  <a:pt x="83" y="144"/>
                </a:cubicBezTo>
                <a:cubicBezTo>
                  <a:pt x="168" y="145"/>
                  <a:pt x="252" y="158"/>
                  <a:pt x="332" y="183"/>
                </a:cubicBezTo>
                <a:cubicBezTo>
                  <a:pt x="358" y="191"/>
                  <a:pt x="383" y="200"/>
                  <a:pt x="408" y="210"/>
                </a:cubicBezTo>
                <a:cubicBezTo>
                  <a:pt x="415" y="213"/>
                  <a:pt x="420" y="204"/>
                  <a:pt x="414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599679" y="3117203"/>
            <a:ext cx="5517912" cy="2897404"/>
          </a:xfrm>
          <a:custGeom>
            <a:avLst/>
            <a:gdLst>
              <a:gd name="T0" fmla="*/ 403 w 410"/>
              <a:gd name="T1" fmla="*/ 103 h 215"/>
              <a:gd name="T2" fmla="*/ 357 w 410"/>
              <a:gd name="T3" fmla="*/ 93 h 215"/>
              <a:gd name="T4" fmla="*/ 357 w 410"/>
              <a:gd name="T5" fmla="*/ 93 h 215"/>
              <a:gd name="T6" fmla="*/ 318 w 410"/>
              <a:gd name="T7" fmla="*/ 74 h 215"/>
              <a:gd name="T8" fmla="*/ 306 w 410"/>
              <a:gd name="T9" fmla="*/ 77 h 215"/>
              <a:gd name="T10" fmla="*/ 266 w 410"/>
              <a:gd name="T11" fmla="*/ 54 h 215"/>
              <a:gd name="T12" fmla="*/ 265 w 410"/>
              <a:gd name="T13" fmla="*/ 50 h 215"/>
              <a:gd name="T14" fmla="*/ 226 w 410"/>
              <a:gd name="T15" fmla="*/ 25 h 215"/>
              <a:gd name="T16" fmla="*/ 215 w 410"/>
              <a:gd name="T17" fmla="*/ 29 h 215"/>
              <a:gd name="T18" fmla="*/ 161 w 410"/>
              <a:gd name="T19" fmla="*/ 6 h 215"/>
              <a:gd name="T20" fmla="*/ 124 w 410"/>
              <a:gd name="T21" fmla="*/ 51 h 215"/>
              <a:gd name="T22" fmla="*/ 118 w 410"/>
              <a:gd name="T23" fmla="*/ 52 h 215"/>
              <a:gd name="T24" fmla="*/ 90 w 410"/>
              <a:gd name="T25" fmla="*/ 102 h 215"/>
              <a:gd name="T26" fmla="*/ 99 w 410"/>
              <a:gd name="T27" fmla="*/ 115 h 215"/>
              <a:gd name="T28" fmla="*/ 78 w 410"/>
              <a:gd name="T29" fmla="*/ 150 h 215"/>
              <a:gd name="T30" fmla="*/ 77 w 410"/>
              <a:gd name="T31" fmla="*/ 151 h 215"/>
              <a:gd name="T32" fmla="*/ 63 w 410"/>
              <a:gd name="T33" fmla="*/ 154 h 215"/>
              <a:gd name="T34" fmla="*/ 44 w 410"/>
              <a:gd name="T35" fmla="*/ 170 h 215"/>
              <a:gd name="T36" fmla="*/ 44 w 410"/>
              <a:gd name="T37" fmla="*/ 170 h 215"/>
              <a:gd name="T38" fmla="*/ 5 w 410"/>
              <a:gd name="T39" fmla="*/ 202 h 215"/>
              <a:gd name="T40" fmla="*/ 11 w 410"/>
              <a:gd name="T41" fmla="*/ 212 h 215"/>
              <a:gd name="T42" fmla="*/ 30 w 410"/>
              <a:gd name="T43" fmla="*/ 202 h 215"/>
              <a:gd name="T44" fmla="*/ 40 w 410"/>
              <a:gd name="T45" fmla="*/ 198 h 215"/>
              <a:gd name="T46" fmla="*/ 361 w 410"/>
              <a:gd name="T47" fmla="*/ 116 h 215"/>
              <a:gd name="T48" fmla="*/ 401 w 410"/>
              <a:gd name="T49" fmla="*/ 114 h 215"/>
              <a:gd name="T50" fmla="*/ 402 w 410"/>
              <a:gd name="T51" fmla="*/ 114 h 215"/>
              <a:gd name="T52" fmla="*/ 403 w 410"/>
              <a:gd name="T53" fmla="*/ 10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0" h="215">
                <a:moveTo>
                  <a:pt x="403" y="103"/>
                </a:moveTo>
                <a:cubicBezTo>
                  <a:pt x="388" y="99"/>
                  <a:pt x="372" y="96"/>
                  <a:pt x="357" y="93"/>
                </a:cubicBezTo>
                <a:cubicBezTo>
                  <a:pt x="357" y="93"/>
                  <a:pt x="357" y="93"/>
                  <a:pt x="357" y="93"/>
                </a:cubicBezTo>
                <a:cubicBezTo>
                  <a:pt x="350" y="80"/>
                  <a:pt x="335" y="72"/>
                  <a:pt x="318" y="74"/>
                </a:cubicBezTo>
                <a:cubicBezTo>
                  <a:pt x="314" y="74"/>
                  <a:pt x="310" y="75"/>
                  <a:pt x="306" y="77"/>
                </a:cubicBezTo>
                <a:cubicBezTo>
                  <a:pt x="299" y="63"/>
                  <a:pt x="283" y="53"/>
                  <a:pt x="266" y="54"/>
                </a:cubicBezTo>
                <a:cubicBezTo>
                  <a:pt x="266" y="53"/>
                  <a:pt x="265" y="51"/>
                  <a:pt x="265" y="50"/>
                </a:cubicBezTo>
                <a:cubicBezTo>
                  <a:pt x="263" y="33"/>
                  <a:pt x="245" y="21"/>
                  <a:pt x="226" y="25"/>
                </a:cubicBezTo>
                <a:cubicBezTo>
                  <a:pt x="222" y="26"/>
                  <a:pt x="218" y="27"/>
                  <a:pt x="215" y="29"/>
                </a:cubicBezTo>
                <a:cubicBezTo>
                  <a:pt x="207" y="10"/>
                  <a:pt x="184" y="0"/>
                  <a:pt x="161" y="6"/>
                </a:cubicBezTo>
                <a:cubicBezTo>
                  <a:pt x="137" y="12"/>
                  <a:pt x="122" y="31"/>
                  <a:pt x="124" y="51"/>
                </a:cubicBezTo>
                <a:cubicBezTo>
                  <a:pt x="122" y="51"/>
                  <a:pt x="120" y="52"/>
                  <a:pt x="118" y="52"/>
                </a:cubicBezTo>
                <a:cubicBezTo>
                  <a:pt x="95" y="59"/>
                  <a:pt x="83" y="82"/>
                  <a:pt x="90" y="102"/>
                </a:cubicBezTo>
                <a:cubicBezTo>
                  <a:pt x="92" y="107"/>
                  <a:pt x="95" y="112"/>
                  <a:pt x="99" y="115"/>
                </a:cubicBezTo>
                <a:cubicBezTo>
                  <a:pt x="86" y="123"/>
                  <a:pt x="78" y="136"/>
                  <a:pt x="78" y="150"/>
                </a:cubicBezTo>
                <a:cubicBezTo>
                  <a:pt x="77" y="150"/>
                  <a:pt x="77" y="150"/>
                  <a:pt x="77" y="151"/>
                </a:cubicBezTo>
                <a:cubicBezTo>
                  <a:pt x="72" y="151"/>
                  <a:pt x="68" y="152"/>
                  <a:pt x="63" y="154"/>
                </a:cubicBezTo>
                <a:cubicBezTo>
                  <a:pt x="55" y="157"/>
                  <a:pt x="48" y="163"/>
                  <a:pt x="44" y="170"/>
                </a:cubicBezTo>
                <a:cubicBezTo>
                  <a:pt x="44" y="170"/>
                  <a:pt x="44" y="170"/>
                  <a:pt x="44" y="170"/>
                </a:cubicBezTo>
                <a:cubicBezTo>
                  <a:pt x="31" y="181"/>
                  <a:pt x="18" y="191"/>
                  <a:pt x="5" y="202"/>
                </a:cubicBezTo>
                <a:cubicBezTo>
                  <a:pt x="0" y="207"/>
                  <a:pt x="5" y="215"/>
                  <a:pt x="11" y="212"/>
                </a:cubicBezTo>
                <a:cubicBezTo>
                  <a:pt x="17" y="208"/>
                  <a:pt x="24" y="205"/>
                  <a:pt x="30" y="202"/>
                </a:cubicBezTo>
                <a:cubicBezTo>
                  <a:pt x="33" y="201"/>
                  <a:pt x="36" y="199"/>
                  <a:pt x="40" y="198"/>
                </a:cubicBezTo>
                <a:cubicBezTo>
                  <a:pt x="141" y="150"/>
                  <a:pt x="250" y="123"/>
                  <a:pt x="361" y="116"/>
                </a:cubicBezTo>
                <a:cubicBezTo>
                  <a:pt x="375" y="115"/>
                  <a:pt x="388" y="115"/>
                  <a:pt x="401" y="114"/>
                </a:cubicBezTo>
                <a:cubicBezTo>
                  <a:pt x="402" y="114"/>
                  <a:pt x="402" y="114"/>
                  <a:pt x="402" y="114"/>
                </a:cubicBezTo>
                <a:cubicBezTo>
                  <a:pt x="408" y="114"/>
                  <a:pt x="410" y="105"/>
                  <a:pt x="40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61"/>
          <p:cNvSpPr>
            <a:spLocks/>
          </p:cNvSpPr>
          <p:nvPr/>
        </p:nvSpPr>
        <p:spPr bwMode="auto">
          <a:xfrm>
            <a:off x="11327" y="4554723"/>
            <a:ext cx="12169346" cy="2303277"/>
          </a:xfrm>
          <a:custGeom>
            <a:avLst/>
            <a:gdLst>
              <a:gd name="T0" fmla="*/ 2000 w 2000"/>
              <a:gd name="T1" fmla="*/ 236 h 378"/>
              <a:gd name="T2" fmla="*/ 1000 w 2000"/>
              <a:gd name="T3" fmla="*/ 0 h 378"/>
              <a:gd name="T4" fmla="*/ 0 w 2000"/>
              <a:gd name="T5" fmla="*/ 236 h 378"/>
              <a:gd name="T6" fmla="*/ 0 w 2000"/>
              <a:gd name="T7" fmla="*/ 378 h 378"/>
              <a:gd name="T8" fmla="*/ 2000 w 2000"/>
              <a:gd name="T9" fmla="*/ 378 h 378"/>
              <a:gd name="T10" fmla="*/ 2000 w 2000"/>
              <a:gd name="T11" fmla="*/ 236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" h="378">
                <a:moveTo>
                  <a:pt x="2000" y="236"/>
                </a:moveTo>
                <a:cubicBezTo>
                  <a:pt x="1728" y="89"/>
                  <a:pt x="1380" y="0"/>
                  <a:pt x="1000" y="0"/>
                </a:cubicBezTo>
                <a:cubicBezTo>
                  <a:pt x="620" y="0"/>
                  <a:pt x="272" y="89"/>
                  <a:pt x="0" y="236"/>
                </a:cubicBezTo>
                <a:cubicBezTo>
                  <a:pt x="0" y="378"/>
                  <a:pt x="0" y="378"/>
                  <a:pt x="0" y="378"/>
                </a:cubicBezTo>
                <a:cubicBezTo>
                  <a:pt x="2000" y="378"/>
                  <a:pt x="2000" y="378"/>
                  <a:pt x="2000" y="378"/>
                </a:cubicBezTo>
                <a:lnTo>
                  <a:pt x="2000" y="236"/>
                </a:lnTo>
                <a:close/>
              </a:path>
            </a:pathLst>
          </a:custGeom>
          <a:solidFill>
            <a:srgbClr val="A465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5031322" y="319468"/>
            <a:ext cx="2129356" cy="3799050"/>
            <a:chOff x="5391601" y="2014411"/>
            <a:chExt cx="1408798" cy="2513481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218990" y="3280096"/>
              <a:ext cx="581409" cy="733470"/>
            </a:xfrm>
            <a:custGeom>
              <a:avLst/>
              <a:gdLst>
                <a:gd name="T0" fmla="*/ 36 w 96"/>
                <a:gd name="T1" fmla="*/ 8 h 121"/>
                <a:gd name="T2" fmla="*/ 85 w 96"/>
                <a:gd name="T3" fmla="*/ 79 h 121"/>
                <a:gd name="T4" fmla="*/ 72 w 96"/>
                <a:gd name="T5" fmla="*/ 117 h 121"/>
                <a:gd name="T6" fmla="*/ 66 w 96"/>
                <a:gd name="T7" fmla="*/ 116 h 121"/>
                <a:gd name="T8" fmla="*/ 20 w 96"/>
                <a:gd name="T9" fmla="*/ 66 h 121"/>
                <a:gd name="T10" fmla="*/ 5 w 96"/>
                <a:gd name="T11" fmla="*/ 29 h 121"/>
                <a:gd name="T12" fmla="*/ 36 w 96"/>
                <a:gd name="T13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1">
                  <a:moveTo>
                    <a:pt x="36" y="8"/>
                  </a:moveTo>
                  <a:cubicBezTo>
                    <a:pt x="36" y="8"/>
                    <a:pt x="96" y="13"/>
                    <a:pt x="85" y="79"/>
                  </a:cubicBezTo>
                  <a:cubicBezTo>
                    <a:pt x="82" y="93"/>
                    <a:pt x="77" y="107"/>
                    <a:pt x="72" y="117"/>
                  </a:cubicBezTo>
                  <a:cubicBezTo>
                    <a:pt x="71" y="121"/>
                    <a:pt x="66" y="120"/>
                    <a:pt x="66" y="116"/>
                  </a:cubicBezTo>
                  <a:cubicBezTo>
                    <a:pt x="65" y="97"/>
                    <a:pt x="57" y="67"/>
                    <a:pt x="20" y="66"/>
                  </a:cubicBezTo>
                  <a:cubicBezTo>
                    <a:pt x="20" y="66"/>
                    <a:pt x="0" y="57"/>
                    <a:pt x="5" y="29"/>
                  </a:cubicBezTo>
                  <a:cubicBezTo>
                    <a:pt x="11" y="0"/>
                    <a:pt x="36" y="8"/>
                    <a:pt x="36" y="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39745" y="3521605"/>
              <a:ext cx="411459" cy="465127"/>
            </a:xfrm>
            <a:custGeom>
              <a:avLst/>
              <a:gdLst>
                <a:gd name="T0" fmla="*/ 9 w 68"/>
                <a:gd name="T1" fmla="*/ 0 h 76"/>
                <a:gd name="T2" fmla="*/ 0 w 68"/>
                <a:gd name="T3" fmla="*/ 26 h 76"/>
                <a:gd name="T4" fmla="*/ 46 w 68"/>
                <a:gd name="T5" fmla="*/ 76 h 76"/>
                <a:gd name="T6" fmla="*/ 9 w 68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6">
                  <a:moveTo>
                    <a:pt x="9" y="0"/>
                  </a:moveTo>
                  <a:cubicBezTo>
                    <a:pt x="6" y="11"/>
                    <a:pt x="3" y="20"/>
                    <a:pt x="0" y="26"/>
                  </a:cubicBezTo>
                  <a:cubicBezTo>
                    <a:pt x="37" y="27"/>
                    <a:pt x="45" y="57"/>
                    <a:pt x="46" y="76"/>
                  </a:cubicBezTo>
                  <a:cubicBezTo>
                    <a:pt x="46" y="76"/>
                    <a:pt x="68" y="16"/>
                    <a:pt x="9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391601" y="3280096"/>
              <a:ext cx="581409" cy="733470"/>
            </a:xfrm>
            <a:custGeom>
              <a:avLst/>
              <a:gdLst>
                <a:gd name="T0" fmla="*/ 60 w 96"/>
                <a:gd name="T1" fmla="*/ 8 h 121"/>
                <a:gd name="T2" fmla="*/ 11 w 96"/>
                <a:gd name="T3" fmla="*/ 79 h 121"/>
                <a:gd name="T4" fmla="*/ 24 w 96"/>
                <a:gd name="T5" fmla="*/ 117 h 121"/>
                <a:gd name="T6" fmla="*/ 30 w 96"/>
                <a:gd name="T7" fmla="*/ 116 h 121"/>
                <a:gd name="T8" fmla="*/ 76 w 96"/>
                <a:gd name="T9" fmla="*/ 66 h 121"/>
                <a:gd name="T10" fmla="*/ 91 w 96"/>
                <a:gd name="T11" fmla="*/ 29 h 121"/>
                <a:gd name="T12" fmla="*/ 60 w 96"/>
                <a:gd name="T13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1">
                  <a:moveTo>
                    <a:pt x="60" y="8"/>
                  </a:moveTo>
                  <a:cubicBezTo>
                    <a:pt x="60" y="8"/>
                    <a:pt x="0" y="13"/>
                    <a:pt x="11" y="79"/>
                  </a:cubicBezTo>
                  <a:cubicBezTo>
                    <a:pt x="14" y="93"/>
                    <a:pt x="19" y="107"/>
                    <a:pt x="24" y="117"/>
                  </a:cubicBezTo>
                  <a:cubicBezTo>
                    <a:pt x="25" y="121"/>
                    <a:pt x="30" y="120"/>
                    <a:pt x="30" y="116"/>
                  </a:cubicBezTo>
                  <a:cubicBezTo>
                    <a:pt x="31" y="97"/>
                    <a:pt x="39" y="67"/>
                    <a:pt x="76" y="66"/>
                  </a:cubicBezTo>
                  <a:cubicBezTo>
                    <a:pt x="76" y="66"/>
                    <a:pt x="96" y="57"/>
                    <a:pt x="91" y="29"/>
                  </a:cubicBezTo>
                  <a:cubicBezTo>
                    <a:pt x="85" y="0"/>
                    <a:pt x="60" y="8"/>
                    <a:pt x="60" y="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436325" y="3521605"/>
              <a:ext cx="415933" cy="465127"/>
            </a:xfrm>
            <a:custGeom>
              <a:avLst/>
              <a:gdLst>
                <a:gd name="T0" fmla="*/ 59 w 68"/>
                <a:gd name="T1" fmla="*/ 0 h 76"/>
                <a:gd name="T2" fmla="*/ 22 w 68"/>
                <a:gd name="T3" fmla="*/ 76 h 76"/>
                <a:gd name="T4" fmla="*/ 68 w 68"/>
                <a:gd name="T5" fmla="*/ 26 h 76"/>
                <a:gd name="T6" fmla="*/ 59 w 68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6">
                  <a:moveTo>
                    <a:pt x="59" y="0"/>
                  </a:moveTo>
                  <a:cubicBezTo>
                    <a:pt x="0" y="16"/>
                    <a:pt x="22" y="76"/>
                    <a:pt x="22" y="76"/>
                  </a:cubicBezTo>
                  <a:cubicBezTo>
                    <a:pt x="23" y="57"/>
                    <a:pt x="31" y="27"/>
                    <a:pt x="68" y="26"/>
                  </a:cubicBezTo>
                  <a:cubicBezTo>
                    <a:pt x="65" y="20"/>
                    <a:pt x="62" y="11"/>
                    <a:pt x="59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905923" y="3758639"/>
              <a:ext cx="375680" cy="201258"/>
            </a:xfrm>
            <a:custGeom>
              <a:avLst/>
              <a:gdLst>
                <a:gd name="T0" fmla="*/ 62 w 62"/>
                <a:gd name="T1" fmla="*/ 9 h 33"/>
                <a:gd name="T2" fmla="*/ 31 w 62"/>
                <a:gd name="T3" fmla="*/ 0 h 33"/>
                <a:gd name="T4" fmla="*/ 0 w 62"/>
                <a:gd name="T5" fmla="*/ 9 h 33"/>
                <a:gd name="T6" fmla="*/ 1 w 62"/>
                <a:gd name="T7" fmla="*/ 11 h 33"/>
                <a:gd name="T8" fmla="*/ 6 w 62"/>
                <a:gd name="T9" fmla="*/ 25 h 33"/>
                <a:gd name="T10" fmla="*/ 31 w 62"/>
                <a:gd name="T11" fmla="*/ 33 h 33"/>
                <a:gd name="T12" fmla="*/ 56 w 62"/>
                <a:gd name="T13" fmla="*/ 25 h 33"/>
                <a:gd name="T14" fmla="*/ 61 w 62"/>
                <a:gd name="T15" fmla="*/ 11 h 33"/>
                <a:gd name="T16" fmla="*/ 62 w 62"/>
                <a:gd name="T17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3">
                  <a:moveTo>
                    <a:pt x="62" y="9"/>
                  </a:moveTo>
                  <a:cubicBezTo>
                    <a:pt x="62" y="4"/>
                    <a:pt x="48" y="0"/>
                    <a:pt x="31" y="0"/>
                  </a:cubicBezTo>
                  <a:cubicBezTo>
                    <a:pt x="14" y="0"/>
                    <a:pt x="0" y="4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30"/>
                    <a:pt x="17" y="33"/>
                    <a:pt x="31" y="33"/>
                  </a:cubicBezTo>
                  <a:cubicBezTo>
                    <a:pt x="45" y="33"/>
                    <a:pt x="56" y="30"/>
                    <a:pt x="56" y="25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2" y="11"/>
                    <a:pt x="62" y="10"/>
                    <a:pt x="62" y="9"/>
                  </a:cubicBezTo>
                </a:path>
              </a:pathLst>
            </a:custGeom>
            <a:solidFill>
              <a:srgbClr val="FAE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820949" y="3700500"/>
              <a:ext cx="550104" cy="16100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722557" y="2323007"/>
              <a:ext cx="742415" cy="1480359"/>
            </a:xfrm>
            <a:custGeom>
              <a:avLst/>
              <a:gdLst>
                <a:gd name="T0" fmla="*/ 122 w 122"/>
                <a:gd name="T1" fmla="*/ 108 h 243"/>
                <a:gd name="T2" fmla="*/ 61 w 122"/>
                <a:gd name="T3" fmla="*/ 0 h 243"/>
                <a:gd name="T4" fmla="*/ 0 w 122"/>
                <a:gd name="T5" fmla="*/ 108 h 243"/>
                <a:gd name="T6" fmla="*/ 25 w 122"/>
                <a:gd name="T7" fmla="*/ 234 h 243"/>
                <a:gd name="T8" fmla="*/ 61 w 122"/>
                <a:gd name="T9" fmla="*/ 243 h 243"/>
                <a:gd name="T10" fmla="*/ 97 w 122"/>
                <a:gd name="T11" fmla="*/ 234 h 243"/>
                <a:gd name="T12" fmla="*/ 97 w 122"/>
                <a:gd name="T13" fmla="*/ 234 h 243"/>
                <a:gd name="T14" fmla="*/ 122 w 122"/>
                <a:gd name="T15" fmla="*/ 10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243">
                  <a:moveTo>
                    <a:pt x="122" y="108"/>
                  </a:moveTo>
                  <a:cubicBezTo>
                    <a:pt x="122" y="40"/>
                    <a:pt x="86" y="0"/>
                    <a:pt x="61" y="0"/>
                  </a:cubicBezTo>
                  <a:cubicBezTo>
                    <a:pt x="36" y="0"/>
                    <a:pt x="0" y="40"/>
                    <a:pt x="0" y="108"/>
                  </a:cubicBezTo>
                  <a:cubicBezTo>
                    <a:pt x="0" y="176"/>
                    <a:pt x="25" y="234"/>
                    <a:pt x="25" y="234"/>
                  </a:cubicBezTo>
                  <a:cubicBezTo>
                    <a:pt x="25" y="239"/>
                    <a:pt x="41" y="243"/>
                    <a:pt x="61" y="243"/>
                  </a:cubicBezTo>
                  <a:cubicBezTo>
                    <a:pt x="81" y="243"/>
                    <a:pt x="97" y="239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122" y="176"/>
                    <a:pt x="122" y="10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803060" y="2323007"/>
              <a:ext cx="585883" cy="304122"/>
            </a:xfrm>
            <a:custGeom>
              <a:avLst/>
              <a:gdLst>
                <a:gd name="T0" fmla="*/ 0 w 96"/>
                <a:gd name="T1" fmla="*/ 42 h 50"/>
                <a:gd name="T2" fmla="*/ 48 w 96"/>
                <a:gd name="T3" fmla="*/ 50 h 50"/>
                <a:gd name="T4" fmla="*/ 96 w 96"/>
                <a:gd name="T5" fmla="*/ 42 h 50"/>
                <a:gd name="T6" fmla="*/ 48 w 96"/>
                <a:gd name="T7" fmla="*/ 0 h 50"/>
                <a:gd name="T8" fmla="*/ 0 w 96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0">
                  <a:moveTo>
                    <a:pt x="0" y="42"/>
                  </a:moveTo>
                  <a:cubicBezTo>
                    <a:pt x="14" y="47"/>
                    <a:pt x="30" y="50"/>
                    <a:pt x="48" y="50"/>
                  </a:cubicBezTo>
                  <a:cubicBezTo>
                    <a:pt x="66" y="50"/>
                    <a:pt x="82" y="47"/>
                    <a:pt x="96" y="42"/>
                  </a:cubicBezTo>
                  <a:cubicBezTo>
                    <a:pt x="83" y="15"/>
                    <a:pt x="63" y="0"/>
                    <a:pt x="48" y="0"/>
                  </a:cubicBezTo>
                  <a:cubicBezTo>
                    <a:pt x="33" y="0"/>
                    <a:pt x="13" y="15"/>
                    <a:pt x="0" y="42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932757" y="2806024"/>
              <a:ext cx="326485" cy="33543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977481" y="2855219"/>
              <a:ext cx="232564" cy="2370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5977481" y="3347181"/>
              <a:ext cx="232564" cy="237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017734" y="3387433"/>
              <a:ext cx="156535" cy="1520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6089292" y="2323007"/>
              <a:ext cx="4474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  <a:gd name="T15" fmla="*/ 1 w 1"/>
                <a:gd name="T16" fmla="*/ 1 w 1"/>
                <a:gd name="T17" fmla="*/ 1 w 1"/>
                <a:gd name="T18" fmla="*/ 1 w 1"/>
                <a:gd name="T19" fmla="*/ 1 w 1"/>
                <a:gd name="T20" fmla="*/ 1 w 1"/>
                <a:gd name="T21" fmla="*/ 1 w 1"/>
                <a:gd name="T22" fmla="*/ 1 w 1"/>
                <a:gd name="T23" fmla="*/ 1 w 1"/>
                <a:gd name="T24" fmla="*/ 1 w 1"/>
                <a:gd name="T25" fmla="*/ 1 w 1"/>
                <a:gd name="T26" fmla="*/ 1 w 1"/>
                <a:gd name="T27" fmla="*/ 1 w 1"/>
                <a:gd name="T28" fmla="*/ 1 w 1"/>
                <a:gd name="T29" fmla="*/ 1 w 1"/>
                <a:gd name="T30" fmla="*/ 1 w 1"/>
                <a:gd name="T31" fmla="*/ 1 w 1"/>
                <a:gd name="T32" fmla="*/ 1 w 1"/>
                <a:gd name="T3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6089292" y="3803363"/>
              <a:ext cx="4474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C2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5968536" y="2323007"/>
              <a:ext cx="496436" cy="1480359"/>
            </a:xfrm>
            <a:custGeom>
              <a:avLst/>
              <a:gdLst>
                <a:gd name="T0" fmla="*/ 27 w 82"/>
                <a:gd name="T1" fmla="*/ 50 h 243"/>
                <a:gd name="T2" fmla="*/ 36 w 82"/>
                <a:gd name="T3" fmla="*/ 129 h 243"/>
                <a:gd name="T4" fmla="*/ 24 w 82"/>
                <a:gd name="T5" fmla="*/ 206 h 243"/>
                <a:gd name="T6" fmla="*/ 20 w 82"/>
                <a:gd name="T7" fmla="*/ 243 h 243"/>
                <a:gd name="T8" fmla="*/ 20 w 82"/>
                <a:gd name="T9" fmla="*/ 243 h 243"/>
                <a:gd name="T10" fmla="*/ 21 w 82"/>
                <a:gd name="T11" fmla="*/ 243 h 243"/>
                <a:gd name="T12" fmla="*/ 21 w 82"/>
                <a:gd name="T13" fmla="*/ 243 h 243"/>
                <a:gd name="T14" fmla="*/ 57 w 82"/>
                <a:gd name="T15" fmla="*/ 234 h 243"/>
                <a:gd name="T16" fmla="*/ 23 w 82"/>
                <a:gd name="T17" fmla="*/ 0 h 243"/>
                <a:gd name="T18" fmla="*/ 23 w 82"/>
                <a:gd name="T19" fmla="*/ 0 h 243"/>
                <a:gd name="T20" fmla="*/ 23 w 82"/>
                <a:gd name="T21" fmla="*/ 0 h 243"/>
                <a:gd name="T22" fmla="*/ 23 w 82"/>
                <a:gd name="T23" fmla="*/ 0 h 243"/>
                <a:gd name="T24" fmla="*/ 23 w 82"/>
                <a:gd name="T25" fmla="*/ 0 h 243"/>
                <a:gd name="T26" fmla="*/ 23 w 82"/>
                <a:gd name="T27" fmla="*/ 0 h 243"/>
                <a:gd name="T28" fmla="*/ 23 w 82"/>
                <a:gd name="T29" fmla="*/ 0 h 243"/>
                <a:gd name="T30" fmla="*/ 22 w 82"/>
                <a:gd name="T31" fmla="*/ 0 h 243"/>
                <a:gd name="T32" fmla="*/ 22 w 82"/>
                <a:gd name="T33" fmla="*/ 0 h 243"/>
                <a:gd name="T34" fmla="*/ 22 w 82"/>
                <a:gd name="T35" fmla="*/ 0 h 243"/>
                <a:gd name="T36" fmla="*/ 22 w 82"/>
                <a:gd name="T37" fmla="*/ 0 h 243"/>
                <a:gd name="T38" fmla="*/ 22 w 82"/>
                <a:gd name="T39" fmla="*/ 0 h 243"/>
                <a:gd name="T40" fmla="*/ 22 w 82"/>
                <a:gd name="T41" fmla="*/ 0 h 243"/>
                <a:gd name="T42" fmla="*/ 22 w 82"/>
                <a:gd name="T43" fmla="*/ 0 h 243"/>
                <a:gd name="T44" fmla="*/ 20 w 82"/>
                <a:gd name="T45" fmla="*/ 0 h 243"/>
                <a:gd name="T46" fmla="*/ 22 w 82"/>
                <a:gd name="T47" fmla="*/ 0 h 243"/>
                <a:gd name="T48" fmla="*/ 22 w 82"/>
                <a:gd name="T49" fmla="*/ 0 h 243"/>
                <a:gd name="T50" fmla="*/ 20 w 82"/>
                <a:gd name="T51" fmla="*/ 0 h 243"/>
                <a:gd name="T52" fmla="*/ 20 w 82"/>
                <a:gd name="T53" fmla="*/ 0 h 243"/>
                <a:gd name="T54" fmla="*/ 22 w 82"/>
                <a:gd name="T55" fmla="*/ 0 h 243"/>
                <a:gd name="T56" fmla="*/ 21 w 82"/>
                <a:gd name="T57" fmla="*/ 0 h 243"/>
                <a:gd name="T58" fmla="*/ 21 w 82"/>
                <a:gd name="T59" fmla="*/ 0 h 243"/>
                <a:gd name="T60" fmla="*/ 21 w 82"/>
                <a:gd name="T61" fmla="*/ 0 h 243"/>
                <a:gd name="T62" fmla="*/ 21 w 82"/>
                <a:gd name="T63" fmla="*/ 0 h 243"/>
                <a:gd name="T64" fmla="*/ 21 w 82"/>
                <a:gd name="T65" fmla="*/ 0 h 243"/>
                <a:gd name="T66" fmla="*/ 21 w 82"/>
                <a:gd name="T67" fmla="*/ 0 h 243"/>
                <a:gd name="T68" fmla="*/ 21 w 82"/>
                <a:gd name="T69" fmla="*/ 0 h 243"/>
                <a:gd name="T70" fmla="*/ 21 w 82"/>
                <a:gd name="T71" fmla="*/ 0 h 243"/>
                <a:gd name="T72" fmla="*/ 21 w 82"/>
                <a:gd name="T73" fmla="*/ 0 h 243"/>
                <a:gd name="T74" fmla="*/ 21 w 82"/>
                <a:gd name="T75" fmla="*/ 0 h 243"/>
                <a:gd name="T76" fmla="*/ 21 w 82"/>
                <a:gd name="T77" fmla="*/ 0 h 243"/>
                <a:gd name="T78" fmla="*/ 21 w 82"/>
                <a:gd name="T79" fmla="*/ 0 h 243"/>
                <a:gd name="T80" fmla="*/ 21 w 82"/>
                <a:gd name="T81" fmla="*/ 0 h 243"/>
                <a:gd name="T82" fmla="*/ 21 w 82"/>
                <a:gd name="T83" fmla="*/ 0 h 243"/>
                <a:gd name="T84" fmla="*/ 21 w 82"/>
                <a:gd name="T8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243">
                  <a:moveTo>
                    <a:pt x="24" y="0"/>
                  </a:moveTo>
                  <a:cubicBezTo>
                    <a:pt x="39" y="1"/>
                    <a:pt x="57" y="16"/>
                    <a:pt x="69" y="42"/>
                  </a:cubicBezTo>
                  <a:cubicBezTo>
                    <a:pt x="57" y="46"/>
                    <a:pt x="43" y="50"/>
                    <a:pt x="27" y="50"/>
                  </a:cubicBezTo>
                  <a:cubicBezTo>
                    <a:pt x="30" y="59"/>
                    <a:pt x="32" y="70"/>
                    <a:pt x="34" y="82"/>
                  </a:cubicBezTo>
                  <a:cubicBezTo>
                    <a:pt x="42" y="87"/>
                    <a:pt x="48" y="96"/>
                    <a:pt x="48" y="106"/>
                  </a:cubicBezTo>
                  <a:cubicBezTo>
                    <a:pt x="48" y="116"/>
                    <a:pt x="44" y="124"/>
                    <a:pt x="36" y="129"/>
                  </a:cubicBezTo>
                  <a:cubicBezTo>
                    <a:pt x="36" y="146"/>
                    <a:pt x="35" y="160"/>
                    <a:pt x="33" y="172"/>
                  </a:cubicBezTo>
                  <a:cubicBezTo>
                    <a:pt x="37" y="175"/>
                    <a:pt x="40" y="181"/>
                    <a:pt x="40" y="187"/>
                  </a:cubicBezTo>
                  <a:cubicBezTo>
                    <a:pt x="40" y="197"/>
                    <a:pt x="34" y="205"/>
                    <a:pt x="24" y="206"/>
                  </a:cubicBezTo>
                  <a:cubicBezTo>
                    <a:pt x="14" y="235"/>
                    <a:pt x="0" y="241"/>
                    <a:pt x="0" y="241"/>
                  </a:cubicBezTo>
                  <a:cubicBezTo>
                    <a:pt x="5" y="243"/>
                    <a:pt x="12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41" y="243"/>
                    <a:pt x="57" y="239"/>
                    <a:pt x="57" y="234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82" y="176"/>
                    <a:pt x="82" y="108"/>
                  </a:cubicBezTo>
                  <a:cubicBezTo>
                    <a:pt x="82" y="42"/>
                    <a:pt x="49" y="2"/>
                    <a:pt x="24" y="0"/>
                  </a:cubicBezTo>
                  <a:moveTo>
                    <a:pt x="23" y="0"/>
                  </a:move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977481" y="2323007"/>
              <a:ext cx="411459" cy="304122"/>
            </a:xfrm>
            <a:custGeom>
              <a:avLst/>
              <a:gdLst>
                <a:gd name="T0" fmla="*/ 19 w 67"/>
                <a:gd name="T1" fmla="*/ 0 h 50"/>
                <a:gd name="T2" fmla="*/ 19 w 67"/>
                <a:gd name="T3" fmla="*/ 0 h 50"/>
                <a:gd name="T4" fmla="*/ 19 w 67"/>
                <a:gd name="T5" fmla="*/ 0 h 50"/>
                <a:gd name="T6" fmla="*/ 19 w 67"/>
                <a:gd name="T7" fmla="*/ 0 h 50"/>
                <a:gd name="T8" fmla="*/ 19 w 67"/>
                <a:gd name="T9" fmla="*/ 0 h 50"/>
                <a:gd name="T10" fmla="*/ 19 w 67"/>
                <a:gd name="T11" fmla="*/ 0 h 50"/>
                <a:gd name="T12" fmla="*/ 19 w 67"/>
                <a:gd name="T13" fmla="*/ 0 h 50"/>
                <a:gd name="T14" fmla="*/ 19 w 67"/>
                <a:gd name="T15" fmla="*/ 0 h 50"/>
                <a:gd name="T16" fmla="*/ 18 w 67"/>
                <a:gd name="T17" fmla="*/ 0 h 50"/>
                <a:gd name="T18" fmla="*/ 18 w 67"/>
                <a:gd name="T19" fmla="*/ 0 h 50"/>
                <a:gd name="T20" fmla="*/ 18 w 67"/>
                <a:gd name="T21" fmla="*/ 0 h 50"/>
                <a:gd name="T22" fmla="*/ 25 w 67"/>
                <a:gd name="T23" fmla="*/ 50 h 50"/>
                <a:gd name="T24" fmla="*/ 22 w 67"/>
                <a:gd name="T25" fmla="*/ 0 h 50"/>
                <a:gd name="T26" fmla="*/ 22 w 67"/>
                <a:gd name="T27" fmla="*/ 0 h 50"/>
                <a:gd name="T28" fmla="*/ 21 w 67"/>
                <a:gd name="T29" fmla="*/ 0 h 50"/>
                <a:gd name="T30" fmla="*/ 21 w 67"/>
                <a:gd name="T31" fmla="*/ 0 h 50"/>
                <a:gd name="T32" fmla="*/ 21 w 67"/>
                <a:gd name="T33" fmla="*/ 0 h 50"/>
                <a:gd name="T34" fmla="*/ 21 w 67"/>
                <a:gd name="T35" fmla="*/ 0 h 50"/>
                <a:gd name="T36" fmla="*/ 21 w 67"/>
                <a:gd name="T37" fmla="*/ 0 h 50"/>
                <a:gd name="T38" fmla="*/ 21 w 67"/>
                <a:gd name="T39" fmla="*/ 0 h 50"/>
                <a:gd name="T40" fmla="*/ 21 w 67"/>
                <a:gd name="T41" fmla="*/ 0 h 50"/>
                <a:gd name="T42" fmla="*/ 21 w 67"/>
                <a:gd name="T43" fmla="*/ 0 h 50"/>
                <a:gd name="T44" fmla="*/ 21 w 67"/>
                <a:gd name="T45" fmla="*/ 0 h 50"/>
                <a:gd name="T46" fmla="*/ 21 w 67"/>
                <a:gd name="T47" fmla="*/ 0 h 50"/>
                <a:gd name="T48" fmla="*/ 21 w 67"/>
                <a:gd name="T49" fmla="*/ 0 h 50"/>
                <a:gd name="T50" fmla="*/ 21 w 67"/>
                <a:gd name="T51" fmla="*/ 0 h 50"/>
                <a:gd name="T52" fmla="*/ 21 w 67"/>
                <a:gd name="T53" fmla="*/ 0 h 50"/>
                <a:gd name="T54" fmla="*/ 21 w 67"/>
                <a:gd name="T55" fmla="*/ 0 h 50"/>
                <a:gd name="T56" fmla="*/ 20 w 67"/>
                <a:gd name="T57" fmla="*/ 0 h 50"/>
                <a:gd name="T58" fmla="*/ 20 w 67"/>
                <a:gd name="T59" fmla="*/ 0 h 50"/>
                <a:gd name="T60" fmla="*/ 20 w 67"/>
                <a:gd name="T61" fmla="*/ 0 h 50"/>
                <a:gd name="T62" fmla="*/ 20 w 67"/>
                <a:gd name="T63" fmla="*/ 0 h 50"/>
                <a:gd name="T64" fmla="*/ 20 w 67"/>
                <a:gd name="T65" fmla="*/ 0 h 50"/>
                <a:gd name="T66" fmla="*/ 20 w 67"/>
                <a:gd name="T67" fmla="*/ 0 h 50"/>
                <a:gd name="T68" fmla="*/ 20 w 67"/>
                <a:gd name="T69" fmla="*/ 0 h 50"/>
                <a:gd name="T70" fmla="*/ 20 w 67"/>
                <a:gd name="T71" fmla="*/ 0 h 50"/>
                <a:gd name="T72" fmla="*/ 20 w 67"/>
                <a:gd name="T73" fmla="*/ 0 h 50"/>
                <a:gd name="T74" fmla="*/ 20 w 67"/>
                <a:gd name="T75" fmla="*/ 0 h 50"/>
                <a:gd name="T76" fmla="*/ 20 w 67"/>
                <a:gd name="T77" fmla="*/ 0 h 50"/>
                <a:gd name="T78" fmla="*/ 20 w 67"/>
                <a:gd name="T79" fmla="*/ 0 h 50"/>
                <a:gd name="T80" fmla="*/ 20 w 67"/>
                <a:gd name="T81" fmla="*/ 0 h 50"/>
                <a:gd name="T82" fmla="*/ 20 w 67"/>
                <a:gd name="T83" fmla="*/ 0 h 50"/>
                <a:gd name="T84" fmla="*/ 20 w 67"/>
                <a:gd name="T85" fmla="*/ 0 h 50"/>
                <a:gd name="T86" fmla="*/ 20 w 67"/>
                <a:gd name="T87" fmla="*/ 0 h 50"/>
                <a:gd name="T88" fmla="*/ 20 w 67"/>
                <a:gd name="T89" fmla="*/ 0 h 50"/>
                <a:gd name="T90" fmla="*/ 20 w 67"/>
                <a:gd name="T91" fmla="*/ 0 h 50"/>
                <a:gd name="T92" fmla="*/ 20 w 67"/>
                <a:gd name="T93" fmla="*/ 0 h 50"/>
                <a:gd name="T94" fmla="*/ 20 w 67"/>
                <a:gd name="T95" fmla="*/ 0 h 50"/>
                <a:gd name="T96" fmla="*/ 19 w 67"/>
                <a:gd name="T97" fmla="*/ 0 h 50"/>
                <a:gd name="T98" fmla="*/ 19 w 67"/>
                <a:gd name="T99" fmla="*/ 0 h 50"/>
                <a:gd name="T100" fmla="*/ 19 w 67"/>
                <a:gd name="T101" fmla="*/ 0 h 50"/>
                <a:gd name="T102" fmla="*/ 19 w 67"/>
                <a:gd name="T103" fmla="*/ 0 h 50"/>
                <a:gd name="T104" fmla="*/ 19 w 67"/>
                <a:gd name="T105" fmla="*/ 0 h 50"/>
                <a:gd name="T106" fmla="*/ 19 w 67"/>
                <a:gd name="T107" fmla="*/ 0 h 50"/>
                <a:gd name="T108" fmla="*/ 19 w 67"/>
                <a:gd name="T109" fmla="*/ 0 h 50"/>
                <a:gd name="T110" fmla="*/ 19 w 67"/>
                <a:gd name="T111" fmla="*/ 0 h 50"/>
                <a:gd name="T112" fmla="*/ 19 w 67"/>
                <a:gd name="T113" fmla="*/ 0 h 50"/>
                <a:gd name="T114" fmla="*/ 19 w 67"/>
                <a:gd name="T115" fmla="*/ 0 h 50"/>
                <a:gd name="T116" fmla="*/ 19 w 6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" h="50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0"/>
                    <a:pt x="6" y="2"/>
                    <a:pt x="0" y="6"/>
                  </a:cubicBezTo>
                  <a:cubicBezTo>
                    <a:pt x="4" y="10"/>
                    <a:pt x="17" y="21"/>
                    <a:pt x="25" y="50"/>
                  </a:cubicBezTo>
                  <a:cubicBezTo>
                    <a:pt x="41" y="50"/>
                    <a:pt x="55" y="46"/>
                    <a:pt x="67" y="42"/>
                  </a:cubicBezTo>
                  <a:cubicBezTo>
                    <a:pt x="55" y="16"/>
                    <a:pt x="37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174266" y="2823914"/>
              <a:ext cx="84977" cy="286232"/>
            </a:xfrm>
            <a:custGeom>
              <a:avLst/>
              <a:gdLst>
                <a:gd name="T0" fmla="*/ 0 w 14"/>
                <a:gd name="T1" fmla="*/ 0 h 47"/>
                <a:gd name="T2" fmla="*/ 1 w 14"/>
                <a:gd name="T3" fmla="*/ 11 h 47"/>
                <a:gd name="T4" fmla="*/ 6 w 14"/>
                <a:gd name="T5" fmla="*/ 24 h 47"/>
                <a:gd name="T6" fmla="*/ 2 w 14"/>
                <a:gd name="T7" fmla="*/ 37 h 47"/>
                <a:gd name="T8" fmla="*/ 2 w 14"/>
                <a:gd name="T9" fmla="*/ 42 h 47"/>
                <a:gd name="T10" fmla="*/ 2 w 14"/>
                <a:gd name="T11" fmla="*/ 47 h 47"/>
                <a:gd name="T12" fmla="*/ 14 w 14"/>
                <a:gd name="T13" fmla="*/ 24 h 47"/>
                <a:gd name="T14" fmla="*/ 0 w 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7">
                  <a:moveTo>
                    <a:pt x="0" y="0"/>
                  </a:moveTo>
                  <a:cubicBezTo>
                    <a:pt x="0" y="3"/>
                    <a:pt x="0" y="7"/>
                    <a:pt x="1" y="11"/>
                  </a:cubicBezTo>
                  <a:cubicBezTo>
                    <a:pt x="4" y="14"/>
                    <a:pt x="6" y="19"/>
                    <a:pt x="6" y="24"/>
                  </a:cubicBezTo>
                  <a:cubicBezTo>
                    <a:pt x="6" y="29"/>
                    <a:pt x="5" y="33"/>
                    <a:pt x="2" y="37"/>
                  </a:cubicBezTo>
                  <a:cubicBezTo>
                    <a:pt x="2" y="38"/>
                    <a:pt x="2" y="40"/>
                    <a:pt x="2" y="42"/>
                  </a:cubicBezTo>
                  <a:cubicBezTo>
                    <a:pt x="2" y="44"/>
                    <a:pt x="2" y="46"/>
                    <a:pt x="2" y="47"/>
                  </a:cubicBezTo>
                  <a:cubicBezTo>
                    <a:pt x="10" y="42"/>
                    <a:pt x="14" y="34"/>
                    <a:pt x="14" y="24"/>
                  </a:cubicBezTo>
                  <a:cubicBezTo>
                    <a:pt x="14" y="14"/>
                    <a:pt x="8" y="5"/>
                    <a:pt x="0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178740" y="2890998"/>
              <a:ext cx="31308" cy="156535"/>
            </a:xfrm>
            <a:custGeom>
              <a:avLst/>
              <a:gdLst>
                <a:gd name="T0" fmla="*/ 0 w 5"/>
                <a:gd name="T1" fmla="*/ 0 h 26"/>
                <a:gd name="T2" fmla="*/ 1 w 5"/>
                <a:gd name="T3" fmla="*/ 26 h 26"/>
                <a:gd name="T4" fmla="*/ 5 w 5"/>
                <a:gd name="T5" fmla="*/ 13 h 26"/>
                <a:gd name="T6" fmla="*/ 0 w 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6">
                  <a:moveTo>
                    <a:pt x="0" y="0"/>
                  </a:moveTo>
                  <a:cubicBezTo>
                    <a:pt x="0" y="8"/>
                    <a:pt x="1" y="16"/>
                    <a:pt x="1" y="26"/>
                  </a:cubicBezTo>
                  <a:cubicBezTo>
                    <a:pt x="4" y="22"/>
                    <a:pt x="5" y="18"/>
                    <a:pt x="5" y="13"/>
                  </a:cubicBezTo>
                  <a:cubicBezTo>
                    <a:pt x="5" y="8"/>
                    <a:pt x="3" y="3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111653" y="3369544"/>
              <a:ext cx="98392" cy="205729"/>
            </a:xfrm>
            <a:custGeom>
              <a:avLst/>
              <a:gdLst>
                <a:gd name="T0" fmla="*/ 9 w 16"/>
                <a:gd name="T1" fmla="*/ 0 h 34"/>
                <a:gd name="T2" fmla="*/ 7 w 16"/>
                <a:gd name="T3" fmla="*/ 8 h 34"/>
                <a:gd name="T4" fmla="*/ 10 w 16"/>
                <a:gd name="T5" fmla="*/ 15 h 34"/>
                <a:gd name="T6" fmla="*/ 3 w 16"/>
                <a:gd name="T7" fmla="*/ 26 h 34"/>
                <a:gd name="T8" fmla="*/ 0 w 16"/>
                <a:gd name="T9" fmla="*/ 34 h 34"/>
                <a:gd name="T10" fmla="*/ 16 w 16"/>
                <a:gd name="T11" fmla="*/ 15 h 34"/>
                <a:gd name="T12" fmla="*/ 9 w 1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4">
                  <a:moveTo>
                    <a:pt x="9" y="0"/>
                  </a:moveTo>
                  <a:cubicBezTo>
                    <a:pt x="8" y="3"/>
                    <a:pt x="8" y="6"/>
                    <a:pt x="7" y="8"/>
                  </a:cubicBezTo>
                  <a:cubicBezTo>
                    <a:pt x="9" y="10"/>
                    <a:pt x="10" y="13"/>
                    <a:pt x="10" y="15"/>
                  </a:cubicBezTo>
                  <a:cubicBezTo>
                    <a:pt x="10" y="20"/>
                    <a:pt x="7" y="24"/>
                    <a:pt x="3" y="26"/>
                  </a:cubicBezTo>
                  <a:cubicBezTo>
                    <a:pt x="2" y="29"/>
                    <a:pt x="1" y="32"/>
                    <a:pt x="0" y="34"/>
                  </a:cubicBezTo>
                  <a:cubicBezTo>
                    <a:pt x="10" y="33"/>
                    <a:pt x="16" y="25"/>
                    <a:pt x="16" y="15"/>
                  </a:cubicBezTo>
                  <a:cubicBezTo>
                    <a:pt x="16" y="9"/>
                    <a:pt x="13" y="3"/>
                    <a:pt x="9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129542" y="3418739"/>
              <a:ext cx="44724" cy="111811"/>
            </a:xfrm>
            <a:custGeom>
              <a:avLst/>
              <a:gdLst>
                <a:gd name="T0" fmla="*/ 4 w 7"/>
                <a:gd name="T1" fmla="*/ 0 h 18"/>
                <a:gd name="T2" fmla="*/ 0 w 7"/>
                <a:gd name="T3" fmla="*/ 18 h 18"/>
                <a:gd name="T4" fmla="*/ 7 w 7"/>
                <a:gd name="T5" fmla="*/ 7 h 18"/>
                <a:gd name="T6" fmla="*/ 4 w 7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4" y="0"/>
                  </a:moveTo>
                  <a:cubicBezTo>
                    <a:pt x="3" y="7"/>
                    <a:pt x="2" y="13"/>
                    <a:pt x="0" y="18"/>
                  </a:cubicBezTo>
                  <a:cubicBezTo>
                    <a:pt x="4" y="16"/>
                    <a:pt x="7" y="12"/>
                    <a:pt x="7" y="7"/>
                  </a:cubicBezTo>
                  <a:cubicBezTo>
                    <a:pt x="7" y="5"/>
                    <a:pt x="6" y="2"/>
                    <a:pt x="4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6022205" y="2287228"/>
              <a:ext cx="147590" cy="8497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057984" y="2014411"/>
              <a:ext cx="71558" cy="322011"/>
            </a:xfrm>
            <a:custGeom>
              <a:avLst/>
              <a:gdLst>
                <a:gd name="T0" fmla="*/ 8 w 12"/>
                <a:gd name="T1" fmla="*/ 3 h 53"/>
                <a:gd name="T2" fmla="*/ 4 w 12"/>
                <a:gd name="T3" fmla="*/ 3 h 53"/>
                <a:gd name="T4" fmla="*/ 0 w 12"/>
                <a:gd name="T5" fmla="*/ 50 h 53"/>
                <a:gd name="T6" fmla="*/ 6 w 12"/>
                <a:gd name="T7" fmla="*/ 53 h 53"/>
                <a:gd name="T8" fmla="*/ 12 w 12"/>
                <a:gd name="T9" fmla="*/ 50 h 53"/>
                <a:gd name="T10" fmla="*/ 8 w 12"/>
                <a:gd name="T1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53">
                  <a:moveTo>
                    <a:pt x="8" y="3"/>
                  </a:moveTo>
                  <a:cubicBezTo>
                    <a:pt x="8" y="0"/>
                    <a:pt x="4" y="0"/>
                    <a:pt x="4" y="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2" y="53"/>
                    <a:pt x="6" y="53"/>
                  </a:cubicBezTo>
                  <a:cubicBezTo>
                    <a:pt x="10" y="53"/>
                    <a:pt x="12" y="51"/>
                    <a:pt x="12" y="50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5892507" y="4004622"/>
              <a:ext cx="402514" cy="523270"/>
            </a:xfrm>
            <a:custGeom>
              <a:avLst/>
              <a:gdLst>
                <a:gd name="T0" fmla="*/ 50 w 66"/>
                <a:gd name="T1" fmla="*/ 5 h 86"/>
                <a:gd name="T2" fmla="*/ 16 w 66"/>
                <a:gd name="T3" fmla="*/ 5 h 86"/>
                <a:gd name="T4" fmla="*/ 0 w 66"/>
                <a:gd name="T5" fmla="*/ 31 h 86"/>
                <a:gd name="T6" fmla="*/ 29 w 66"/>
                <a:gd name="T7" fmla="*/ 84 h 86"/>
                <a:gd name="T8" fmla="*/ 37 w 66"/>
                <a:gd name="T9" fmla="*/ 84 h 86"/>
                <a:gd name="T10" fmla="*/ 66 w 66"/>
                <a:gd name="T11" fmla="*/ 31 h 86"/>
                <a:gd name="T12" fmla="*/ 50 w 66"/>
                <a:gd name="T13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6">
                  <a:moveTo>
                    <a:pt x="50" y="5"/>
                  </a:moveTo>
                  <a:cubicBezTo>
                    <a:pt x="39" y="0"/>
                    <a:pt x="27" y="0"/>
                    <a:pt x="16" y="5"/>
                  </a:cubicBezTo>
                  <a:cubicBezTo>
                    <a:pt x="8" y="9"/>
                    <a:pt x="0" y="17"/>
                    <a:pt x="0" y="31"/>
                  </a:cubicBezTo>
                  <a:cubicBezTo>
                    <a:pt x="0" y="54"/>
                    <a:pt x="20" y="76"/>
                    <a:pt x="29" y="84"/>
                  </a:cubicBezTo>
                  <a:cubicBezTo>
                    <a:pt x="31" y="86"/>
                    <a:pt x="35" y="86"/>
                    <a:pt x="37" y="84"/>
                  </a:cubicBezTo>
                  <a:cubicBezTo>
                    <a:pt x="46" y="76"/>
                    <a:pt x="66" y="54"/>
                    <a:pt x="66" y="31"/>
                  </a:cubicBezTo>
                  <a:cubicBezTo>
                    <a:pt x="66" y="17"/>
                    <a:pt x="58" y="9"/>
                    <a:pt x="50" y="5"/>
                  </a:cubicBezTo>
                  <a:close/>
                </a:path>
              </a:pathLst>
            </a:custGeom>
            <a:solidFill>
              <a:srgbClr val="FF8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990900" y="4013567"/>
              <a:ext cx="205729" cy="299651"/>
            </a:xfrm>
            <a:custGeom>
              <a:avLst/>
              <a:gdLst>
                <a:gd name="T0" fmla="*/ 25 w 34"/>
                <a:gd name="T1" fmla="*/ 3 h 49"/>
                <a:gd name="T2" fmla="*/ 9 w 34"/>
                <a:gd name="T3" fmla="*/ 3 h 49"/>
                <a:gd name="T4" fmla="*/ 0 w 34"/>
                <a:gd name="T5" fmla="*/ 18 h 49"/>
                <a:gd name="T6" fmla="*/ 15 w 34"/>
                <a:gd name="T7" fmla="*/ 48 h 49"/>
                <a:gd name="T8" fmla="*/ 19 w 34"/>
                <a:gd name="T9" fmla="*/ 48 h 49"/>
                <a:gd name="T10" fmla="*/ 34 w 34"/>
                <a:gd name="T11" fmla="*/ 18 h 49"/>
                <a:gd name="T12" fmla="*/ 25 w 34"/>
                <a:gd name="T13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9">
                  <a:moveTo>
                    <a:pt x="25" y="3"/>
                  </a:moveTo>
                  <a:cubicBezTo>
                    <a:pt x="20" y="0"/>
                    <a:pt x="14" y="0"/>
                    <a:pt x="9" y="3"/>
                  </a:cubicBezTo>
                  <a:cubicBezTo>
                    <a:pt x="4" y="5"/>
                    <a:pt x="0" y="9"/>
                    <a:pt x="0" y="18"/>
                  </a:cubicBezTo>
                  <a:cubicBezTo>
                    <a:pt x="0" y="31"/>
                    <a:pt x="11" y="43"/>
                    <a:pt x="15" y="48"/>
                  </a:cubicBezTo>
                  <a:cubicBezTo>
                    <a:pt x="16" y="49"/>
                    <a:pt x="18" y="49"/>
                    <a:pt x="19" y="48"/>
                  </a:cubicBezTo>
                  <a:cubicBezTo>
                    <a:pt x="23" y="43"/>
                    <a:pt x="34" y="31"/>
                    <a:pt x="34" y="18"/>
                  </a:cubicBezTo>
                  <a:cubicBezTo>
                    <a:pt x="34" y="9"/>
                    <a:pt x="30" y="5"/>
                    <a:pt x="25" y="3"/>
                  </a:cubicBezTo>
                  <a:close/>
                </a:path>
              </a:pathLst>
            </a:custGeom>
            <a:solidFill>
              <a:srgbClr val="FAE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32"/>
          <p:cNvSpPr>
            <a:spLocks/>
          </p:cNvSpPr>
          <p:nvPr/>
        </p:nvSpPr>
        <p:spPr bwMode="auto">
          <a:xfrm>
            <a:off x="4515015" y="2068080"/>
            <a:ext cx="505380" cy="505380"/>
          </a:xfrm>
          <a:custGeom>
            <a:avLst/>
            <a:gdLst>
              <a:gd name="T0" fmla="*/ 81 w 83"/>
              <a:gd name="T1" fmla="*/ 40 h 83"/>
              <a:gd name="T2" fmla="*/ 76 w 83"/>
              <a:gd name="T3" fmla="*/ 39 h 83"/>
              <a:gd name="T4" fmla="*/ 44 w 83"/>
              <a:gd name="T5" fmla="*/ 7 h 83"/>
              <a:gd name="T6" fmla="*/ 43 w 83"/>
              <a:gd name="T7" fmla="*/ 2 h 83"/>
              <a:gd name="T8" fmla="*/ 40 w 83"/>
              <a:gd name="T9" fmla="*/ 2 h 83"/>
              <a:gd name="T10" fmla="*/ 38 w 83"/>
              <a:gd name="T11" fmla="*/ 7 h 83"/>
              <a:gd name="T12" fmla="*/ 6 w 83"/>
              <a:gd name="T13" fmla="*/ 39 h 83"/>
              <a:gd name="T14" fmla="*/ 2 w 83"/>
              <a:gd name="T15" fmla="*/ 40 h 83"/>
              <a:gd name="T16" fmla="*/ 2 w 83"/>
              <a:gd name="T17" fmla="*/ 43 h 83"/>
              <a:gd name="T18" fmla="*/ 6 w 83"/>
              <a:gd name="T19" fmla="*/ 44 h 83"/>
              <a:gd name="T20" fmla="*/ 38 w 83"/>
              <a:gd name="T21" fmla="*/ 76 h 83"/>
              <a:gd name="T22" fmla="*/ 40 w 83"/>
              <a:gd name="T23" fmla="*/ 81 h 83"/>
              <a:gd name="T24" fmla="*/ 43 w 83"/>
              <a:gd name="T25" fmla="*/ 81 h 83"/>
              <a:gd name="T26" fmla="*/ 44 w 83"/>
              <a:gd name="T27" fmla="*/ 76 h 83"/>
              <a:gd name="T28" fmla="*/ 76 w 83"/>
              <a:gd name="T29" fmla="*/ 44 h 83"/>
              <a:gd name="T30" fmla="*/ 81 w 83"/>
              <a:gd name="T31" fmla="*/ 43 h 83"/>
              <a:gd name="T32" fmla="*/ 81 w 83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8" y="23"/>
                  <a:pt x="44" y="7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0"/>
                  <a:pt x="40" y="0"/>
                  <a:pt x="40" y="2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23"/>
                  <a:pt x="22" y="35"/>
                  <a:pt x="6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0" y="40"/>
                  <a:pt x="0" y="43"/>
                  <a:pt x="2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22" y="48"/>
                  <a:pt x="35" y="60"/>
                  <a:pt x="38" y="76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3"/>
                  <a:pt x="43" y="83"/>
                  <a:pt x="43" y="81"/>
                </a:cubicBezTo>
                <a:cubicBezTo>
                  <a:pt x="44" y="76"/>
                  <a:pt x="44" y="76"/>
                  <a:pt x="44" y="76"/>
                </a:cubicBezTo>
                <a:cubicBezTo>
                  <a:pt x="48" y="60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3" y="43"/>
                  <a:pt x="83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10212826" y="3736279"/>
            <a:ext cx="505380" cy="505380"/>
          </a:xfrm>
          <a:custGeom>
            <a:avLst/>
            <a:gdLst>
              <a:gd name="T0" fmla="*/ 81 w 83"/>
              <a:gd name="T1" fmla="*/ 40 h 83"/>
              <a:gd name="T2" fmla="*/ 76 w 83"/>
              <a:gd name="T3" fmla="*/ 39 h 83"/>
              <a:gd name="T4" fmla="*/ 44 w 83"/>
              <a:gd name="T5" fmla="*/ 6 h 83"/>
              <a:gd name="T6" fmla="*/ 43 w 83"/>
              <a:gd name="T7" fmla="*/ 2 h 83"/>
              <a:gd name="T8" fmla="*/ 40 w 83"/>
              <a:gd name="T9" fmla="*/ 2 h 83"/>
              <a:gd name="T10" fmla="*/ 39 w 83"/>
              <a:gd name="T11" fmla="*/ 6 h 83"/>
              <a:gd name="T12" fmla="*/ 7 w 83"/>
              <a:gd name="T13" fmla="*/ 39 h 83"/>
              <a:gd name="T14" fmla="*/ 2 w 83"/>
              <a:gd name="T15" fmla="*/ 40 h 83"/>
              <a:gd name="T16" fmla="*/ 2 w 83"/>
              <a:gd name="T17" fmla="*/ 43 h 83"/>
              <a:gd name="T18" fmla="*/ 7 w 83"/>
              <a:gd name="T19" fmla="*/ 44 h 83"/>
              <a:gd name="T20" fmla="*/ 39 w 83"/>
              <a:gd name="T21" fmla="*/ 76 h 83"/>
              <a:gd name="T22" fmla="*/ 40 w 83"/>
              <a:gd name="T23" fmla="*/ 81 h 83"/>
              <a:gd name="T24" fmla="*/ 43 w 83"/>
              <a:gd name="T25" fmla="*/ 81 h 83"/>
              <a:gd name="T26" fmla="*/ 44 w 83"/>
              <a:gd name="T27" fmla="*/ 76 h 83"/>
              <a:gd name="T28" fmla="*/ 76 w 83"/>
              <a:gd name="T29" fmla="*/ 44 h 83"/>
              <a:gd name="T30" fmla="*/ 81 w 83"/>
              <a:gd name="T31" fmla="*/ 43 h 83"/>
              <a:gd name="T32" fmla="*/ 81 w 83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8" y="23"/>
                  <a:pt x="44" y="6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0"/>
                  <a:pt x="40" y="0"/>
                  <a:pt x="40" y="2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23"/>
                  <a:pt x="23" y="35"/>
                  <a:pt x="7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0" y="40"/>
                  <a:pt x="0" y="43"/>
                  <a:pt x="2" y="43"/>
                </a:cubicBezTo>
                <a:cubicBezTo>
                  <a:pt x="7" y="44"/>
                  <a:pt x="7" y="44"/>
                  <a:pt x="7" y="44"/>
                </a:cubicBezTo>
                <a:cubicBezTo>
                  <a:pt x="23" y="48"/>
                  <a:pt x="35" y="60"/>
                  <a:pt x="39" y="76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3"/>
                  <a:pt x="43" y="83"/>
                  <a:pt x="43" y="81"/>
                </a:cubicBezTo>
                <a:cubicBezTo>
                  <a:pt x="44" y="76"/>
                  <a:pt x="44" y="76"/>
                  <a:pt x="44" y="76"/>
                </a:cubicBezTo>
                <a:cubicBezTo>
                  <a:pt x="48" y="60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3" y="43"/>
                  <a:pt x="83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3235914" y="3338236"/>
            <a:ext cx="241508" cy="245982"/>
          </a:xfrm>
          <a:custGeom>
            <a:avLst/>
            <a:gdLst>
              <a:gd name="T0" fmla="*/ 39 w 40"/>
              <a:gd name="T1" fmla="*/ 19 h 40"/>
              <a:gd name="T2" fmla="*/ 37 w 40"/>
              <a:gd name="T3" fmla="*/ 19 h 40"/>
              <a:gd name="T4" fmla="*/ 21 w 40"/>
              <a:gd name="T5" fmla="*/ 3 h 40"/>
              <a:gd name="T6" fmla="*/ 21 w 40"/>
              <a:gd name="T7" fmla="*/ 1 h 40"/>
              <a:gd name="T8" fmla="*/ 19 w 40"/>
              <a:gd name="T9" fmla="*/ 1 h 40"/>
              <a:gd name="T10" fmla="*/ 19 w 40"/>
              <a:gd name="T11" fmla="*/ 3 h 40"/>
              <a:gd name="T12" fmla="*/ 3 w 40"/>
              <a:gd name="T13" fmla="*/ 19 h 40"/>
              <a:gd name="T14" fmla="*/ 1 w 40"/>
              <a:gd name="T15" fmla="*/ 19 h 40"/>
              <a:gd name="T16" fmla="*/ 1 w 40"/>
              <a:gd name="T17" fmla="*/ 21 h 40"/>
              <a:gd name="T18" fmla="*/ 3 w 40"/>
              <a:gd name="T19" fmla="*/ 22 h 40"/>
              <a:gd name="T20" fmla="*/ 19 w 40"/>
              <a:gd name="T21" fmla="*/ 37 h 40"/>
              <a:gd name="T22" fmla="*/ 19 w 40"/>
              <a:gd name="T23" fmla="*/ 40 h 40"/>
              <a:gd name="T24" fmla="*/ 21 w 40"/>
              <a:gd name="T25" fmla="*/ 40 h 40"/>
              <a:gd name="T26" fmla="*/ 21 w 40"/>
              <a:gd name="T27" fmla="*/ 37 h 40"/>
              <a:gd name="T28" fmla="*/ 37 w 40"/>
              <a:gd name="T29" fmla="*/ 22 h 40"/>
              <a:gd name="T30" fmla="*/ 39 w 40"/>
              <a:gd name="T31" fmla="*/ 21 h 40"/>
              <a:gd name="T32" fmla="*/ 39 w 40"/>
              <a:gd name="T33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" h="40">
                <a:moveTo>
                  <a:pt x="39" y="19"/>
                </a:moveTo>
                <a:cubicBezTo>
                  <a:pt x="37" y="19"/>
                  <a:pt x="37" y="19"/>
                  <a:pt x="37" y="19"/>
                </a:cubicBezTo>
                <a:cubicBezTo>
                  <a:pt x="29" y="17"/>
                  <a:pt x="23" y="11"/>
                  <a:pt x="21" y="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19" y="0"/>
                  <a:pt x="19" y="1"/>
                </a:cubicBezTo>
                <a:cubicBezTo>
                  <a:pt x="19" y="3"/>
                  <a:pt x="19" y="3"/>
                  <a:pt x="19" y="3"/>
                </a:cubicBezTo>
                <a:cubicBezTo>
                  <a:pt x="17" y="11"/>
                  <a:pt x="11" y="17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20"/>
                  <a:pt x="0" y="21"/>
                  <a:pt x="1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11" y="23"/>
                  <a:pt x="17" y="29"/>
                  <a:pt x="19" y="37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21" y="40"/>
                  <a:pt x="21" y="40"/>
                </a:cubicBezTo>
                <a:cubicBezTo>
                  <a:pt x="21" y="37"/>
                  <a:pt x="21" y="37"/>
                  <a:pt x="21" y="37"/>
                </a:cubicBezTo>
                <a:cubicBezTo>
                  <a:pt x="23" y="29"/>
                  <a:pt x="29" y="23"/>
                  <a:pt x="37" y="22"/>
                </a:cubicBezTo>
                <a:cubicBezTo>
                  <a:pt x="39" y="21"/>
                  <a:pt x="39" y="21"/>
                  <a:pt x="39" y="21"/>
                </a:cubicBezTo>
                <a:cubicBezTo>
                  <a:pt x="40" y="21"/>
                  <a:pt x="40" y="20"/>
                  <a:pt x="39" y="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1326207" y="2331952"/>
            <a:ext cx="89448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11764740" y="3025169"/>
            <a:ext cx="93921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7739599" y="2586876"/>
            <a:ext cx="89448" cy="89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2699228" y="2273809"/>
            <a:ext cx="550104" cy="550104"/>
          </a:xfrm>
          <a:custGeom>
            <a:avLst/>
            <a:gdLst>
              <a:gd name="T0" fmla="*/ 90 w 90"/>
              <a:gd name="T1" fmla="*/ 1 h 90"/>
              <a:gd name="T2" fmla="*/ 26 w 90"/>
              <a:gd name="T3" fmla="*/ 83 h 90"/>
              <a:gd name="T4" fmla="*/ 7 w 90"/>
              <a:gd name="T5" fmla="*/ 85 h 90"/>
              <a:gd name="T6" fmla="*/ 5 w 90"/>
              <a:gd name="T7" fmla="*/ 66 h 90"/>
              <a:gd name="T8" fmla="*/ 7 w 90"/>
              <a:gd name="T9" fmla="*/ 64 h 90"/>
              <a:gd name="T10" fmla="*/ 88 w 90"/>
              <a:gd name="T11" fmla="*/ 0 h 90"/>
              <a:gd name="T12" fmla="*/ 90 w 90"/>
              <a:gd name="T13" fmla="*/ 0 h 90"/>
              <a:gd name="T14" fmla="*/ 90 w 90"/>
              <a:gd name="T15" fmla="*/ 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90">
                <a:moveTo>
                  <a:pt x="90" y="1"/>
                </a:moveTo>
                <a:cubicBezTo>
                  <a:pt x="26" y="83"/>
                  <a:pt x="26" y="83"/>
                  <a:pt x="26" y="83"/>
                </a:cubicBezTo>
                <a:cubicBezTo>
                  <a:pt x="21" y="89"/>
                  <a:pt x="13" y="90"/>
                  <a:pt x="7" y="85"/>
                </a:cubicBezTo>
                <a:cubicBezTo>
                  <a:pt x="1" y="80"/>
                  <a:pt x="0" y="72"/>
                  <a:pt x="5" y="66"/>
                </a:cubicBezTo>
                <a:cubicBezTo>
                  <a:pt x="5" y="65"/>
                  <a:pt x="6" y="65"/>
                  <a:pt x="7" y="64"/>
                </a:cubicBez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89" y="0"/>
                  <a:pt x="90" y="0"/>
                </a:cubicBezTo>
                <a:cubicBezTo>
                  <a:pt x="90" y="0"/>
                  <a:pt x="90" y="1"/>
                  <a:pt x="90" y="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9050007" y="2220141"/>
            <a:ext cx="1028647" cy="1024176"/>
          </a:xfrm>
          <a:custGeom>
            <a:avLst/>
            <a:gdLst>
              <a:gd name="T0" fmla="*/ 93 w 169"/>
              <a:gd name="T1" fmla="*/ 4 h 168"/>
              <a:gd name="T2" fmla="*/ 164 w 169"/>
              <a:gd name="T3" fmla="*/ 93 h 168"/>
              <a:gd name="T4" fmla="*/ 76 w 169"/>
              <a:gd name="T5" fmla="*/ 164 h 168"/>
              <a:gd name="T6" fmla="*/ 5 w 169"/>
              <a:gd name="T7" fmla="*/ 75 h 168"/>
              <a:gd name="T8" fmla="*/ 93 w 169"/>
              <a:gd name="T9" fmla="*/ 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168">
                <a:moveTo>
                  <a:pt x="93" y="4"/>
                </a:moveTo>
                <a:cubicBezTo>
                  <a:pt x="137" y="9"/>
                  <a:pt x="169" y="49"/>
                  <a:pt x="164" y="93"/>
                </a:cubicBezTo>
                <a:cubicBezTo>
                  <a:pt x="159" y="137"/>
                  <a:pt x="120" y="168"/>
                  <a:pt x="76" y="164"/>
                </a:cubicBezTo>
                <a:cubicBezTo>
                  <a:pt x="32" y="159"/>
                  <a:pt x="0" y="119"/>
                  <a:pt x="5" y="75"/>
                </a:cubicBezTo>
                <a:cubicBezTo>
                  <a:pt x="9" y="31"/>
                  <a:pt x="49" y="0"/>
                  <a:pt x="93" y="4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9452522" y="2184362"/>
            <a:ext cx="228093" cy="129700"/>
          </a:xfrm>
          <a:custGeom>
            <a:avLst/>
            <a:gdLst>
              <a:gd name="T0" fmla="*/ 36 w 37"/>
              <a:gd name="T1" fmla="*/ 16 h 21"/>
              <a:gd name="T2" fmla="*/ 36 w 37"/>
              <a:gd name="T3" fmla="*/ 15 h 21"/>
              <a:gd name="T4" fmla="*/ 33 w 37"/>
              <a:gd name="T5" fmla="*/ 12 h 21"/>
              <a:gd name="T6" fmla="*/ 30 w 37"/>
              <a:gd name="T7" fmla="*/ 0 h 21"/>
              <a:gd name="T8" fmla="*/ 18 w 37"/>
              <a:gd name="T9" fmla="*/ 0 h 21"/>
              <a:gd name="T10" fmla="*/ 7 w 37"/>
              <a:gd name="T11" fmla="*/ 0 h 21"/>
              <a:gd name="T12" fmla="*/ 3 w 37"/>
              <a:gd name="T13" fmla="*/ 12 h 21"/>
              <a:gd name="T14" fmla="*/ 1 w 37"/>
              <a:gd name="T15" fmla="*/ 15 h 21"/>
              <a:gd name="T16" fmla="*/ 0 w 37"/>
              <a:gd name="T17" fmla="*/ 16 h 21"/>
              <a:gd name="T18" fmla="*/ 0 w 37"/>
              <a:gd name="T19" fmla="*/ 16 h 21"/>
              <a:gd name="T20" fmla="*/ 0 w 37"/>
              <a:gd name="T21" fmla="*/ 16 h 21"/>
              <a:gd name="T22" fmla="*/ 18 w 37"/>
              <a:gd name="T23" fmla="*/ 21 h 21"/>
              <a:gd name="T24" fmla="*/ 36 w 37"/>
              <a:gd name="T25" fmla="*/ 16 h 21"/>
              <a:gd name="T26" fmla="*/ 37 w 37"/>
              <a:gd name="T27" fmla="*/ 16 h 21"/>
              <a:gd name="T28" fmla="*/ 36 w 37"/>
              <a:gd name="T29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21">
                <a:moveTo>
                  <a:pt x="36" y="16"/>
                </a:moveTo>
                <a:cubicBezTo>
                  <a:pt x="36" y="16"/>
                  <a:pt x="36" y="15"/>
                  <a:pt x="36" y="15"/>
                </a:cubicBezTo>
                <a:cubicBezTo>
                  <a:pt x="35" y="14"/>
                  <a:pt x="34" y="13"/>
                  <a:pt x="33" y="12"/>
                </a:cubicBezTo>
                <a:cubicBezTo>
                  <a:pt x="30" y="6"/>
                  <a:pt x="30" y="0"/>
                  <a:pt x="3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6" y="6"/>
                  <a:pt x="3" y="12"/>
                </a:cubicBezTo>
                <a:cubicBezTo>
                  <a:pt x="3" y="13"/>
                  <a:pt x="2" y="14"/>
                  <a:pt x="1" y="15"/>
                </a:cubicBezTo>
                <a:cubicBezTo>
                  <a:pt x="1" y="15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8" y="21"/>
                  <a:pt x="18" y="21"/>
                </a:cubicBezTo>
                <a:cubicBezTo>
                  <a:pt x="28" y="21"/>
                  <a:pt x="36" y="19"/>
                  <a:pt x="36" y="16"/>
                </a:cubicBezTo>
                <a:cubicBezTo>
                  <a:pt x="37" y="16"/>
                  <a:pt x="37" y="16"/>
                  <a:pt x="37" y="16"/>
                </a:cubicBezTo>
                <a:lnTo>
                  <a:pt x="36" y="16"/>
                </a:lnTo>
                <a:close/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9497245" y="2166472"/>
            <a:ext cx="138645" cy="35779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9497245" y="2179891"/>
            <a:ext cx="138645" cy="22363"/>
          </a:xfrm>
          <a:custGeom>
            <a:avLst/>
            <a:gdLst>
              <a:gd name="T0" fmla="*/ 0 w 23"/>
              <a:gd name="T1" fmla="*/ 2 h 4"/>
              <a:gd name="T2" fmla="*/ 11 w 23"/>
              <a:gd name="T3" fmla="*/ 4 h 4"/>
              <a:gd name="T4" fmla="*/ 23 w 23"/>
              <a:gd name="T5" fmla="*/ 2 h 4"/>
              <a:gd name="T6" fmla="*/ 11 w 23"/>
              <a:gd name="T7" fmla="*/ 0 h 4"/>
              <a:gd name="T8" fmla="*/ 0 w 23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">
                <a:moveTo>
                  <a:pt x="0" y="2"/>
                </a:moveTo>
                <a:cubicBezTo>
                  <a:pt x="2" y="3"/>
                  <a:pt x="6" y="4"/>
                  <a:pt x="11" y="4"/>
                </a:cubicBezTo>
                <a:cubicBezTo>
                  <a:pt x="17" y="4"/>
                  <a:pt x="21" y="3"/>
                  <a:pt x="23" y="2"/>
                </a:cubicBezTo>
                <a:cubicBezTo>
                  <a:pt x="21" y="1"/>
                  <a:pt x="17" y="0"/>
                  <a:pt x="11" y="0"/>
                </a:cubicBezTo>
                <a:cubicBezTo>
                  <a:pt x="6" y="0"/>
                  <a:pt x="2" y="1"/>
                  <a:pt x="0" y="2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9564330" y="3141451"/>
            <a:ext cx="210203" cy="152061"/>
          </a:xfrm>
          <a:custGeom>
            <a:avLst/>
            <a:gdLst>
              <a:gd name="T0" fmla="*/ 0 w 35"/>
              <a:gd name="T1" fmla="*/ 11 h 25"/>
              <a:gd name="T2" fmla="*/ 1 w 35"/>
              <a:gd name="T3" fmla="*/ 12 h 25"/>
              <a:gd name="T4" fmla="*/ 4 w 35"/>
              <a:gd name="T5" fmla="*/ 14 h 25"/>
              <a:gd name="T6" fmla="*/ 10 w 35"/>
              <a:gd name="T7" fmla="*/ 25 h 25"/>
              <a:gd name="T8" fmla="*/ 22 w 35"/>
              <a:gd name="T9" fmla="*/ 22 h 25"/>
              <a:gd name="T10" fmla="*/ 33 w 35"/>
              <a:gd name="T11" fmla="*/ 19 h 25"/>
              <a:gd name="T12" fmla="*/ 33 w 35"/>
              <a:gd name="T13" fmla="*/ 7 h 25"/>
              <a:gd name="T14" fmla="*/ 35 w 35"/>
              <a:gd name="T15" fmla="*/ 3 h 25"/>
              <a:gd name="T16" fmla="*/ 35 w 35"/>
              <a:gd name="T17" fmla="*/ 2 h 25"/>
              <a:gd name="T18" fmla="*/ 35 w 35"/>
              <a:gd name="T19" fmla="*/ 2 h 25"/>
              <a:gd name="T20" fmla="*/ 35 w 35"/>
              <a:gd name="T21" fmla="*/ 2 h 25"/>
              <a:gd name="T22" fmla="*/ 17 w 35"/>
              <a:gd name="T23" fmla="*/ 2 h 25"/>
              <a:gd name="T24" fmla="*/ 0 w 35"/>
              <a:gd name="T25" fmla="*/ 11 h 25"/>
              <a:gd name="T26" fmla="*/ 0 w 35"/>
              <a:gd name="T27" fmla="*/ 11 h 25"/>
              <a:gd name="T28" fmla="*/ 0 w 35"/>
              <a:gd name="T29" fmla="*/ 1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25">
                <a:moveTo>
                  <a:pt x="0" y="11"/>
                </a:moveTo>
                <a:cubicBezTo>
                  <a:pt x="0" y="11"/>
                  <a:pt x="1" y="12"/>
                  <a:pt x="1" y="12"/>
                </a:cubicBezTo>
                <a:cubicBezTo>
                  <a:pt x="2" y="13"/>
                  <a:pt x="3" y="13"/>
                  <a:pt x="4" y="14"/>
                </a:cubicBezTo>
                <a:cubicBezTo>
                  <a:pt x="8" y="19"/>
                  <a:pt x="10" y="25"/>
                  <a:pt x="10" y="25"/>
                </a:cubicBezTo>
                <a:cubicBezTo>
                  <a:pt x="22" y="22"/>
                  <a:pt x="22" y="22"/>
                  <a:pt x="22" y="22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2" y="13"/>
                  <a:pt x="33" y="7"/>
                </a:cubicBezTo>
                <a:cubicBezTo>
                  <a:pt x="34" y="6"/>
                  <a:pt x="34" y="5"/>
                  <a:pt x="35" y="3"/>
                </a:cubicBezTo>
                <a:cubicBezTo>
                  <a:pt x="35" y="3"/>
                  <a:pt x="35" y="3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0"/>
                  <a:pt x="26" y="0"/>
                  <a:pt x="17" y="2"/>
                </a:cubicBezTo>
                <a:cubicBezTo>
                  <a:pt x="7" y="5"/>
                  <a:pt x="0" y="8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9622472" y="3248788"/>
            <a:ext cx="143116" cy="49198"/>
          </a:xfrm>
          <a:custGeom>
            <a:avLst/>
            <a:gdLst>
              <a:gd name="T0" fmla="*/ 0 w 23"/>
              <a:gd name="T1" fmla="*/ 7 h 8"/>
              <a:gd name="T2" fmla="*/ 11 w 23"/>
              <a:gd name="T3" fmla="*/ 1 h 8"/>
              <a:gd name="T4" fmla="*/ 23 w 23"/>
              <a:gd name="T5" fmla="*/ 1 h 8"/>
              <a:gd name="T6" fmla="*/ 12 w 23"/>
              <a:gd name="T7" fmla="*/ 7 h 8"/>
              <a:gd name="T8" fmla="*/ 0 w 23"/>
              <a:gd name="T9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8">
                <a:moveTo>
                  <a:pt x="0" y="7"/>
                </a:moveTo>
                <a:cubicBezTo>
                  <a:pt x="0" y="5"/>
                  <a:pt x="5" y="3"/>
                  <a:pt x="11" y="1"/>
                </a:cubicBezTo>
                <a:cubicBezTo>
                  <a:pt x="17" y="0"/>
                  <a:pt x="22" y="0"/>
                  <a:pt x="23" y="1"/>
                </a:cubicBezTo>
                <a:cubicBezTo>
                  <a:pt x="23" y="3"/>
                  <a:pt x="19" y="5"/>
                  <a:pt x="12" y="7"/>
                </a:cubicBezTo>
                <a:cubicBezTo>
                  <a:pt x="6" y="8"/>
                  <a:pt x="1" y="8"/>
                  <a:pt x="0" y="7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9631417" y="3248788"/>
            <a:ext cx="125227" cy="44724"/>
          </a:xfrm>
          <a:custGeom>
            <a:avLst/>
            <a:gdLst>
              <a:gd name="T0" fmla="*/ 21 w 21"/>
              <a:gd name="T1" fmla="*/ 1 h 7"/>
              <a:gd name="T2" fmla="*/ 10 w 21"/>
              <a:gd name="T3" fmla="*/ 1 h 7"/>
              <a:gd name="T4" fmla="*/ 0 w 21"/>
              <a:gd name="T5" fmla="*/ 6 h 7"/>
              <a:gd name="T6" fmla="*/ 11 w 21"/>
              <a:gd name="T7" fmla="*/ 5 h 7"/>
              <a:gd name="T8" fmla="*/ 21 w 21"/>
              <a:gd name="T9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7">
                <a:moveTo>
                  <a:pt x="21" y="1"/>
                </a:moveTo>
                <a:cubicBezTo>
                  <a:pt x="20" y="0"/>
                  <a:pt x="15" y="0"/>
                  <a:pt x="10" y="1"/>
                </a:cubicBezTo>
                <a:cubicBezTo>
                  <a:pt x="5" y="3"/>
                  <a:pt x="1" y="4"/>
                  <a:pt x="0" y="6"/>
                </a:cubicBezTo>
                <a:cubicBezTo>
                  <a:pt x="1" y="7"/>
                  <a:pt x="6" y="7"/>
                  <a:pt x="11" y="5"/>
                </a:cubicBezTo>
                <a:cubicBezTo>
                  <a:pt x="16" y="4"/>
                  <a:pt x="20" y="2"/>
                  <a:pt x="21" y="1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9090257" y="2282754"/>
            <a:ext cx="259398" cy="259398"/>
          </a:xfrm>
          <a:custGeom>
            <a:avLst/>
            <a:gdLst>
              <a:gd name="T0" fmla="*/ 40 w 43"/>
              <a:gd name="T1" fmla="*/ 9 h 43"/>
              <a:gd name="T2" fmla="*/ 39 w 43"/>
              <a:gd name="T3" fmla="*/ 9 h 43"/>
              <a:gd name="T4" fmla="*/ 34 w 43"/>
              <a:gd name="T5" fmla="*/ 8 h 43"/>
              <a:gd name="T6" fmla="*/ 21 w 43"/>
              <a:gd name="T7" fmla="*/ 0 h 43"/>
              <a:gd name="T8" fmla="*/ 10 w 43"/>
              <a:gd name="T9" fmla="*/ 10 h 43"/>
              <a:gd name="T10" fmla="*/ 0 w 43"/>
              <a:gd name="T11" fmla="*/ 21 h 43"/>
              <a:gd name="T12" fmla="*/ 7 w 43"/>
              <a:gd name="T13" fmla="*/ 34 h 43"/>
              <a:gd name="T14" fmla="*/ 7 w 43"/>
              <a:gd name="T15" fmla="*/ 39 h 43"/>
              <a:gd name="T16" fmla="*/ 8 w 43"/>
              <a:gd name="T17" fmla="*/ 41 h 43"/>
              <a:gd name="T18" fmla="*/ 8 w 43"/>
              <a:gd name="T19" fmla="*/ 41 h 43"/>
              <a:gd name="T20" fmla="*/ 8 w 43"/>
              <a:gd name="T21" fmla="*/ 41 h 43"/>
              <a:gd name="T22" fmla="*/ 28 w 43"/>
              <a:gd name="T23" fmla="*/ 29 h 43"/>
              <a:gd name="T24" fmla="*/ 41 w 43"/>
              <a:gd name="T25" fmla="*/ 9 h 43"/>
              <a:gd name="T26" fmla="*/ 41 w 43"/>
              <a:gd name="T27" fmla="*/ 9 h 43"/>
              <a:gd name="T28" fmla="*/ 40 w 43"/>
              <a:gd name="T29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" h="43">
                <a:moveTo>
                  <a:pt x="40" y="9"/>
                </a:moveTo>
                <a:cubicBezTo>
                  <a:pt x="40" y="9"/>
                  <a:pt x="40" y="9"/>
                  <a:pt x="39" y="9"/>
                </a:cubicBezTo>
                <a:cubicBezTo>
                  <a:pt x="37" y="9"/>
                  <a:pt x="35" y="9"/>
                  <a:pt x="34" y="8"/>
                </a:cubicBezTo>
                <a:cubicBezTo>
                  <a:pt x="27" y="6"/>
                  <a:pt x="21" y="0"/>
                  <a:pt x="21" y="0"/>
                </a:cubicBezTo>
                <a:cubicBezTo>
                  <a:pt x="10" y="10"/>
                  <a:pt x="10" y="10"/>
                  <a:pt x="10" y="1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5" y="27"/>
                  <a:pt x="7" y="34"/>
                </a:cubicBezTo>
                <a:cubicBezTo>
                  <a:pt x="7" y="36"/>
                  <a:pt x="8" y="37"/>
                  <a:pt x="7" y="39"/>
                </a:cubicBezTo>
                <a:cubicBezTo>
                  <a:pt x="7" y="40"/>
                  <a:pt x="7" y="40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43"/>
                  <a:pt x="19" y="38"/>
                  <a:pt x="28" y="29"/>
                </a:cubicBezTo>
                <a:cubicBezTo>
                  <a:pt x="37" y="20"/>
                  <a:pt x="43" y="11"/>
                  <a:pt x="41" y="9"/>
                </a:cubicBezTo>
                <a:cubicBezTo>
                  <a:pt x="41" y="9"/>
                  <a:pt x="41" y="9"/>
                  <a:pt x="41" y="9"/>
                </a:cubicBezTo>
                <a:lnTo>
                  <a:pt x="40" y="9"/>
                </a:lnTo>
                <a:close/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9076842" y="2273809"/>
            <a:ext cx="147590" cy="143116"/>
          </a:xfrm>
          <a:custGeom>
            <a:avLst/>
            <a:gdLst>
              <a:gd name="T0" fmla="*/ 23 w 24"/>
              <a:gd name="T1" fmla="*/ 1 h 23"/>
              <a:gd name="T2" fmla="*/ 15 w 24"/>
              <a:gd name="T3" fmla="*/ 14 h 23"/>
              <a:gd name="T4" fmla="*/ 2 w 24"/>
              <a:gd name="T5" fmla="*/ 22 h 23"/>
              <a:gd name="T6" fmla="*/ 10 w 24"/>
              <a:gd name="T7" fmla="*/ 9 h 23"/>
              <a:gd name="T8" fmla="*/ 23 w 24"/>
              <a:gd name="T9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3">
                <a:moveTo>
                  <a:pt x="23" y="1"/>
                </a:moveTo>
                <a:cubicBezTo>
                  <a:pt x="24" y="3"/>
                  <a:pt x="21" y="8"/>
                  <a:pt x="15" y="14"/>
                </a:cubicBezTo>
                <a:cubicBezTo>
                  <a:pt x="9" y="20"/>
                  <a:pt x="3" y="23"/>
                  <a:pt x="2" y="22"/>
                </a:cubicBezTo>
                <a:cubicBezTo>
                  <a:pt x="0" y="20"/>
                  <a:pt x="4" y="14"/>
                  <a:pt x="10" y="9"/>
                </a:cubicBezTo>
                <a:cubicBezTo>
                  <a:pt x="16" y="3"/>
                  <a:pt x="21" y="0"/>
                  <a:pt x="23" y="1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9094731" y="2287228"/>
            <a:ext cx="120756" cy="120756"/>
          </a:xfrm>
          <a:custGeom>
            <a:avLst/>
            <a:gdLst>
              <a:gd name="T0" fmla="*/ 0 w 20"/>
              <a:gd name="T1" fmla="*/ 20 h 20"/>
              <a:gd name="T2" fmla="*/ 12 w 20"/>
              <a:gd name="T3" fmla="*/ 12 h 20"/>
              <a:gd name="T4" fmla="*/ 20 w 20"/>
              <a:gd name="T5" fmla="*/ 0 h 20"/>
              <a:gd name="T6" fmla="*/ 8 w 20"/>
              <a:gd name="T7" fmla="*/ 8 h 20"/>
              <a:gd name="T8" fmla="*/ 0 w 20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0" y="20"/>
                </a:moveTo>
                <a:cubicBezTo>
                  <a:pt x="2" y="20"/>
                  <a:pt x="7" y="17"/>
                  <a:pt x="12" y="12"/>
                </a:cubicBezTo>
                <a:cubicBezTo>
                  <a:pt x="17" y="7"/>
                  <a:pt x="20" y="3"/>
                  <a:pt x="20" y="0"/>
                </a:cubicBezTo>
                <a:cubicBezTo>
                  <a:pt x="18" y="1"/>
                  <a:pt x="13" y="4"/>
                  <a:pt x="8" y="8"/>
                </a:cubicBezTo>
                <a:cubicBezTo>
                  <a:pt x="3" y="13"/>
                  <a:pt x="0" y="18"/>
                  <a:pt x="0" y="20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9899759" y="2792605"/>
            <a:ext cx="223619" cy="268343"/>
          </a:xfrm>
          <a:custGeom>
            <a:avLst/>
            <a:gdLst>
              <a:gd name="T0" fmla="*/ 3 w 37"/>
              <a:gd name="T1" fmla="*/ 43 h 44"/>
              <a:gd name="T2" fmla="*/ 5 w 37"/>
              <a:gd name="T3" fmla="*/ 43 h 44"/>
              <a:gd name="T4" fmla="*/ 10 w 37"/>
              <a:gd name="T5" fmla="*/ 42 h 44"/>
              <a:gd name="T6" fmla="*/ 25 w 37"/>
              <a:gd name="T7" fmla="*/ 44 h 44"/>
              <a:gd name="T8" fmla="*/ 31 w 37"/>
              <a:gd name="T9" fmla="*/ 31 h 44"/>
              <a:gd name="T10" fmla="*/ 37 w 37"/>
              <a:gd name="T11" fmla="*/ 17 h 44"/>
              <a:gd name="T12" fmla="*/ 25 w 37"/>
              <a:gd name="T13" fmla="*/ 8 h 44"/>
              <a:gd name="T14" fmla="*/ 23 w 37"/>
              <a:gd name="T15" fmla="*/ 3 h 44"/>
              <a:gd name="T16" fmla="*/ 22 w 37"/>
              <a:gd name="T17" fmla="*/ 2 h 44"/>
              <a:gd name="T18" fmla="*/ 22 w 37"/>
              <a:gd name="T19" fmla="*/ 2 h 44"/>
              <a:gd name="T20" fmla="*/ 22 w 37"/>
              <a:gd name="T21" fmla="*/ 2 h 44"/>
              <a:gd name="T22" fmla="*/ 7 w 37"/>
              <a:gd name="T23" fmla="*/ 20 h 44"/>
              <a:gd name="T24" fmla="*/ 3 w 37"/>
              <a:gd name="T25" fmla="*/ 43 h 44"/>
              <a:gd name="T26" fmla="*/ 3 w 37"/>
              <a:gd name="T27" fmla="*/ 43 h 44"/>
              <a:gd name="T28" fmla="*/ 3 w 37"/>
              <a:gd name="T2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44">
                <a:moveTo>
                  <a:pt x="3" y="43"/>
                </a:moveTo>
                <a:cubicBezTo>
                  <a:pt x="4" y="43"/>
                  <a:pt x="4" y="43"/>
                  <a:pt x="5" y="43"/>
                </a:cubicBezTo>
                <a:cubicBezTo>
                  <a:pt x="6" y="42"/>
                  <a:pt x="8" y="42"/>
                  <a:pt x="10" y="42"/>
                </a:cubicBezTo>
                <a:cubicBezTo>
                  <a:pt x="17" y="41"/>
                  <a:pt x="25" y="44"/>
                  <a:pt x="25" y="44"/>
                </a:cubicBezTo>
                <a:cubicBezTo>
                  <a:pt x="31" y="31"/>
                  <a:pt x="31" y="31"/>
                  <a:pt x="31" y="31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0" y="13"/>
                  <a:pt x="25" y="8"/>
                </a:cubicBezTo>
                <a:cubicBezTo>
                  <a:pt x="24" y="6"/>
                  <a:pt x="23" y="5"/>
                  <a:pt x="23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0"/>
                  <a:pt x="12" y="9"/>
                  <a:pt x="7" y="20"/>
                </a:cubicBezTo>
                <a:cubicBezTo>
                  <a:pt x="2" y="32"/>
                  <a:pt x="0" y="42"/>
                  <a:pt x="3" y="43"/>
                </a:cubicBezTo>
                <a:cubicBezTo>
                  <a:pt x="3" y="43"/>
                  <a:pt x="3" y="43"/>
                  <a:pt x="3" y="43"/>
                </a:cubicBezTo>
                <a:cubicBezTo>
                  <a:pt x="3" y="43"/>
                  <a:pt x="3" y="43"/>
                  <a:pt x="3" y="43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10038402" y="2890998"/>
            <a:ext cx="89448" cy="174424"/>
          </a:xfrm>
          <a:custGeom>
            <a:avLst/>
            <a:gdLst>
              <a:gd name="T0" fmla="*/ 2 w 15"/>
              <a:gd name="T1" fmla="*/ 28 h 29"/>
              <a:gd name="T2" fmla="*/ 4 w 15"/>
              <a:gd name="T3" fmla="*/ 13 h 29"/>
              <a:gd name="T4" fmla="*/ 14 w 15"/>
              <a:gd name="T5" fmla="*/ 1 h 29"/>
              <a:gd name="T6" fmla="*/ 11 w 15"/>
              <a:gd name="T7" fmla="*/ 16 h 29"/>
              <a:gd name="T8" fmla="*/ 2 w 15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9">
                <a:moveTo>
                  <a:pt x="2" y="28"/>
                </a:moveTo>
                <a:cubicBezTo>
                  <a:pt x="0" y="27"/>
                  <a:pt x="1" y="20"/>
                  <a:pt x="4" y="13"/>
                </a:cubicBezTo>
                <a:cubicBezTo>
                  <a:pt x="8" y="6"/>
                  <a:pt x="12" y="0"/>
                  <a:pt x="14" y="1"/>
                </a:cubicBezTo>
                <a:cubicBezTo>
                  <a:pt x="15" y="2"/>
                  <a:pt x="14" y="9"/>
                  <a:pt x="11" y="16"/>
                </a:cubicBezTo>
                <a:cubicBezTo>
                  <a:pt x="8" y="23"/>
                  <a:pt x="4" y="29"/>
                  <a:pt x="2" y="28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10038402" y="2895472"/>
            <a:ext cx="76032" cy="156535"/>
          </a:xfrm>
          <a:custGeom>
            <a:avLst/>
            <a:gdLst>
              <a:gd name="T0" fmla="*/ 13 w 13"/>
              <a:gd name="T1" fmla="*/ 0 h 26"/>
              <a:gd name="T2" fmla="*/ 4 w 13"/>
              <a:gd name="T3" fmla="*/ 12 h 26"/>
              <a:gd name="T4" fmla="*/ 1 w 13"/>
              <a:gd name="T5" fmla="*/ 26 h 26"/>
              <a:gd name="T6" fmla="*/ 9 w 13"/>
              <a:gd name="T7" fmla="*/ 14 h 26"/>
              <a:gd name="T8" fmla="*/ 13 w 13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6">
                <a:moveTo>
                  <a:pt x="13" y="0"/>
                </a:moveTo>
                <a:cubicBezTo>
                  <a:pt x="10" y="1"/>
                  <a:pt x="7" y="6"/>
                  <a:pt x="4" y="12"/>
                </a:cubicBezTo>
                <a:cubicBezTo>
                  <a:pt x="2" y="18"/>
                  <a:pt x="0" y="24"/>
                  <a:pt x="1" y="26"/>
                </a:cubicBezTo>
                <a:cubicBezTo>
                  <a:pt x="3" y="25"/>
                  <a:pt x="7" y="20"/>
                  <a:pt x="9" y="14"/>
                </a:cubicBezTo>
                <a:cubicBezTo>
                  <a:pt x="12" y="8"/>
                  <a:pt x="13" y="3"/>
                  <a:pt x="13" y="0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9211013" y="2645018"/>
            <a:ext cx="205729" cy="210203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9653777" y="2908887"/>
            <a:ext cx="223619" cy="223619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9707446" y="2466123"/>
            <a:ext cx="169950" cy="161006"/>
          </a:xfrm>
          <a:custGeom>
            <a:avLst/>
            <a:gdLst>
              <a:gd name="T0" fmla="*/ 28 w 28"/>
              <a:gd name="T1" fmla="*/ 14 h 27"/>
              <a:gd name="T2" fmla="*/ 14 w 28"/>
              <a:gd name="T3" fmla="*/ 27 h 27"/>
              <a:gd name="T4" fmla="*/ 0 w 28"/>
              <a:gd name="T5" fmla="*/ 14 h 27"/>
              <a:gd name="T6" fmla="*/ 14 w 28"/>
              <a:gd name="T7" fmla="*/ 0 h 27"/>
              <a:gd name="T8" fmla="*/ 28 w 28"/>
              <a:gd name="T9" fmla="*/ 1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7">
                <a:moveTo>
                  <a:pt x="28" y="14"/>
                </a:moveTo>
                <a:cubicBezTo>
                  <a:pt x="28" y="21"/>
                  <a:pt x="22" y="27"/>
                  <a:pt x="14" y="27"/>
                </a:cubicBezTo>
                <a:cubicBezTo>
                  <a:pt x="6" y="27"/>
                  <a:pt x="0" y="21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9398853" y="2340897"/>
            <a:ext cx="134171" cy="134171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9832672" y="2707632"/>
            <a:ext cx="89448" cy="84977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9506190" y="2627129"/>
            <a:ext cx="165479" cy="161006"/>
          </a:xfrm>
          <a:prstGeom prst="ellipse">
            <a:avLst/>
          </a:pr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9448048" y="3011753"/>
            <a:ext cx="89448" cy="84977"/>
          </a:xfrm>
          <a:custGeom>
            <a:avLst/>
            <a:gdLst>
              <a:gd name="T0" fmla="*/ 15 w 15"/>
              <a:gd name="T1" fmla="*/ 7 h 14"/>
              <a:gd name="T2" fmla="*/ 7 w 15"/>
              <a:gd name="T3" fmla="*/ 14 h 14"/>
              <a:gd name="T4" fmla="*/ 0 w 15"/>
              <a:gd name="T5" fmla="*/ 7 h 14"/>
              <a:gd name="T6" fmla="*/ 8 w 15"/>
              <a:gd name="T7" fmla="*/ 0 h 14"/>
              <a:gd name="T8" fmla="*/ 15 w 15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">
                <a:moveTo>
                  <a:pt x="15" y="7"/>
                </a:moveTo>
                <a:cubicBezTo>
                  <a:pt x="15" y="11"/>
                  <a:pt x="11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9032118" y="2846274"/>
            <a:ext cx="201258" cy="232564"/>
          </a:xfrm>
          <a:custGeom>
            <a:avLst/>
            <a:gdLst>
              <a:gd name="T0" fmla="*/ 11 w 33"/>
              <a:gd name="T1" fmla="*/ 2 h 38"/>
              <a:gd name="T2" fmla="*/ 10 w 33"/>
              <a:gd name="T3" fmla="*/ 3 h 38"/>
              <a:gd name="T4" fmla="*/ 9 w 33"/>
              <a:gd name="T5" fmla="*/ 7 h 38"/>
              <a:gd name="T6" fmla="*/ 0 w 33"/>
              <a:gd name="T7" fmla="*/ 17 h 38"/>
              <a:gd name="T8" fmla="*/ 6 w 33"/>
              <a:gd name="T9" fmla="*/ 27 h 38"/>
              <a:gd name="T10" fmla="*/ 13 w 33"/>
              <a:gd name="T11" fmla="*/ 38 h 38"/>
              <a:gd name="T12" fmla="*/ 25 w 33"/>
              <a:gd name="T13" fmla="*/ 34 h 38"/>
              <a:gd name="T14" fmla="*/ 30 w 33"/>
              <a:gd name="T15" fmla="*/ 35 h 38"/>
              <a:gd name="T16" fmla="*/ 31 w 33"/>
              <a:gd name="T17" fmla="*/ 35 h 38"/>
              <a:gd name="T18" fmla="*/ 31 w 33"/>
              <a:gd name="T19" fmla="*/ 35 h 38"/>
              <a:gd name="T20" fmla="*/ 31 w 33"/>
              <a:gd name="T21" fmla="*/ 35 h 38"/>
              <a:gd name="T22" fmla="*/ 25 w 33"/>
              <a:gd name="T23" fmla="*/ 16 h 38"/>
              <a:gd name="T24" fmla="*/ 11 w 33"/>
              <a:gd name="T25" fmla="*/ 2 h 38"/>
              <a:gd name="T26" fmla="*/ 11 w 33"/>
              <a:gd name="T27" fmla="*/ 2 h 38"/>
              <a:gd name="T28" fmla="*/ 11 w 33"/>
              <a:gd name="T29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38">
                <a:moveTo>
                  <a:pt x="11" y="2"/>
                </a:moveTo>
                <a:cubicBezTo>
                  <a:pt x="11" y="2"/>
                  <a:pt x="10" y="2"/>
                  <a:pt x="10" y="3"/>
                </a:cubicBezTo>
                <a:cubicBezTo>
                  <a:pt x="10" y="4"/>
                  <a:pt x="10" y="6"/>
                  <a:pt x="9" y="7"/>
                </a:cubicBezTo>
                <a:cubicBezTo>
                  <a:pt x="5" y="13"/>
                  <a:pt x="0" y="17"/>
                  <a:pt x="0" y="17"/>
                </a:cubicBezTo>
                <a:cubicBezTo>
                  <a:pt x="6" y="27"/>
                  <a:pt x="6" y="27"/>
                  <a:pt x="6" y="27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9" y="35"/>
                  <a:pt x="25" y="34"/>
                </a:cubicBezTo>
                <a:cubicBezTo>
                  <a:pt x="27" y="34"/>
                  <a:pt x="28" y="35"/>
                  <a:pt x="30" y="35"/>
                </a:cubicBezTo>
                <a:cubicBezTo>
                  <a:pt x="30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3" y="34"/>
                  <a:pt x="31" y="25"/>
                  <a:pt x="25" y="16"/>
                </a:cubicBezTo>
                <a:cubicBezTo>
                  <a:pt x="20" y="7"/>
                  <a:pt x="13" y="0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9023173" y="2944666"/>
            <a:ext cx="93921" cy="138645"/>
          </a:xfrm>
          <a:custGeom>
            <a:avLst/>
            <a:gdLst>
              <a:gd name="T0" fmla="*/ 2 w 16"/>
              <a:gd name="T1" fmla="*/ 1 h 23"/>
              <a:gd name="T2" fmla="*/ 11 w 16"/>
              <a:gd name="T3" fmla="*/ 10 h 23"/>
              <a:gd name="T4" fmla="*/ 15 w 16"/>
              <a:gd name="T5" fmla="*/ 22 h 23"/>
              <a:gd name="T6" fmla="*/ 6 w 16"/>
              <a:gd name="T7" fmla="*/ 13 h 23"/>
              <a:gd name="T8" fmla="*/ 2 w 16"/>
              <a:gd name="T9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3">
                <a:moveTo>
                  <a:pt x="2" y="1"/>
                </a:moveTo>
                <a:cubicBezTo>
                  <a:pt x="3" y="0"/>
                  <a:pt x="7" y="4"/>
                  <a:pt x="11" y="10"/>
                </a:cubicBezTo>
                <a:cubicBezTo>
                  <a:pt x="15" y="16"/>
                  <a:pt x="16" y="21"/>
                  <a:pt x="15" y="22"/>
                </a:cubicBezTo>
                <a:cubicBezTo>
                  <a:pt x="13" y="23"/>
                  <a:pt x="9" y="19"/>
                  <a:pt x="6" y="13"/>
                </a:cubicBezTo>
                <a:cubicBezTo>
                  <a:pt x="2" y="7"/>
                  <a:pt x="0" y="1"/>
                  <a:pt x="2" y="1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9041063" y="2949140"/>
            <a:ext cx="76032" cy="125227"/>
          </a:xfrm>
          <a:custGeom>
            <a:avLst/>
            <a:gdLst>
              <a:gd name="T0" fmla="*/ 12 w 13"/>
              <a:gd name="T1" fmla="*/ 20 h 20"/>
              <a:gd name="T2" fmla="*/ 8 w 13"/>
              <a:gd name="T3" fmla="*/ 9 h 20"/>
              <a:gd name="T4" fmla="*/ 0 w 13"/>
              <a:gd name="T5" fmla="*/ 0 h 20"/>
              <a:gd name="T6" fmla="*/ 4 w 13"/>
              <a:gd name="T7" fmla="*/ 11 h 20"/>
              <a:gd name="T8" fmla="*/ 12 w 13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0">
                <a:moveTo>
                  <a:pt x="12" y="20"/>
                </a:moveTo>
                <a:cubicBezTo>
                  <a:pt x="13" y="18"/>
                  <a:pt x="11" y="14"/>
                  <a:pt x="8" y="9"/>
                </a:cubicBezTo>
                <a:cubicBezTo>
                  <a:pt x="5" y="4"/>
                  <a:pt x="2" y="0"/>
                  <a:pt x="0" y="0"/>
                </a:cubicBezTo>
                <a:cubicBezTo>
                  <a:pt x="0" y="1"/>
                  <a:pt x="1" y="6"/>
                  <a:pt x="4" y="11"/>
                </a:cubicBezTo>
                <a:cubicBezTo>
                  <a:pt x="7" y="16"/>
                  <a:pt x="10" y="20"/>
                  <a:pt x="12" y="20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9756643" y="2255920"/>
            <a:ext cx="205729" cy="210203"/>
          </a:xfrm>
          <a:custGeom>
            <a:avLst/>
            <a:gdLst>
              <a:gd name="T0" fmla="*/ 29 w 34"/>
              <a:gd name="T1" fmla="*/ 32 h 34"/>
              <a:gd name="T2" fmla="*/ 29 w 34"/>
              <a:gd name="T3" fmla="*/ 31 h 34"/>
              <a:gd name="T4" fmla="*/ 29 w 34"/>
              <a:gd name="T5" fmla="*/ 26 h 34"/>
              <a:gd name="T6" fmla="*/ 34 w 34"/>
              <a:gd name="T7" fmla="*/ 16 h 34"/>
              <a:gd name="T8" fmla="*/ 26 w 34"/>
              <a:gd name="T9" fmla="*/ 8 h 34"/>
              <a:gd name="T10" fmla="*/ 17 w 34"/>
              <a:gd name="T11" fmla="*/ 0 h 34"/>
              <a:gd name="T12" fmla="*/ 7 w 34"/>
              <a:gd name="T13" fmla="*/ 7 h 34"/>
              <a:gd name="T14" fmla="*/ 3 w 34"/>
              <a:gd name="T15" fmla="*/ 8 h 34"/>
              <a:gd name="T16" fmla="*/ 1 w 34"/>
              <a:gd name="T17" fmla="*/ 8 h 34"/>
              <a:gd name="T18" fmla="*/ 1 w 34"/>
              <a:gd name="T19" fmla="*/ 8 h 34"/>
              <a:gd name="T20" fmla="*/ 1 w 34"/>
              <a:gd name="T21" fmla="*/ 8 h 34"/>
              <a:gd name="T22" fmla="*/ 12 w 34"/>
              <a:gd name="T23" fmla="*/ 24 h 34"/>
              <a:gd name="T24" fmla="*/ 29 w 34"/>
              <a:gd name="T25" fmla="*/ 32 h 34"/>
              <a:gd name="T26" fmla="*/ 29 w 34"/>
              <a:gd name="T27" fmla="*/ 32 h 34"/>
              <a:gd name="T28" fmla="*/ 29 w 34"/>
              <a:gd name="T29" fmla="*/ 3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" h="34">
                <a:moveTo>
                  <a:pt x="29" y="32"/>
                </a:moveTo>
                <a:cubicBezTo>
                  <a:pt x="29" y="32"/>
                  <a:pt x="29" y="31"/>
                  <a:pt x="29" y="31"/>
                </a:cubicBezTo>
                <a:cubicBezTo>
                  <a:pt x="29" y="29"/>
                  <a:pt x="29" y="28"/>
                  <a:pt x="29" y="26"/>
                </a:cubicBezTo>
                <a:cubicBezTo>
                  <a:pt x="31" y="21"/>
                  <a:pt x="34" y="16"/>
                  <a:pt x="34" y="16"/>
                </a:cubicBezTo>
                <a:cubicBezTo>
                  <a:pt x="26" y="8"/>
                  <a:pt x="26" y="8"/>
                  <a:pt x="26" y="8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2" y="5"/>
                  <a:pt x="7" y="7"/>
                </a:cubicBezTo>
                <a:cubicBezTo>
                  <a:pt x="5" y="8"/>
                  <a:pt x="4" y="8"/>
                  <a:pt x="3" y="8"/>
                </a:cubicBezTo>
                <a:cubicBezTo>
                  <a:pt x="2" y="8"/>
                  <a:pt x="2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5" y="17"/>
                  <a:pt x="12" y="24"/>
                </a:cubicBezTo>
                <a:cubicBezTo>
                  <a:pt x="20" y="30"/>
                  <a:pt x="27" y="34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9" y="32"/>
                </a:cubicBezTo>
              </a:path>
            </a:pathLst>
          </a:custGeom>
          <a:solidFill>
            <a:srgbClr val="9A8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9855036" y="2251449"/>
            <a:ext cx="116282" cy="107337"/>
          </a:xfrm>
          <a:custGeom>
            <a:avLst/>
            <a:gdLst>
              <a:gd name="T0" fmla="*/ 18 w 19"/>
              <a:gd name="T1" fmla="*/ 17 h 18"/>
              <a:gd name="T2" fmla="*/ 8 w 19"/>
              <a:gd name="T3" fmla="*/ 11 h 18"/>
              <a:gd name="T4" fmla="*/ 1 w 19"/>
              <a:gd name="T5" fmla="*/ 1 h 18"/>
              <a:gd name="T6" fmla="*/ 11 w 19"/>
              <a:gd name="T7" fmla="*/ 7 h 18"/>
              <a:gd name="T8" fmla="*/ 18 w 19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8">
                <a:moveTo>
                  <a:pt x="18" y="17"/>
                </a:moveTo>
                <a:cubicBezTo>
                  <a:pt x="17" y="18"/>
                  <a:pt x="13" y="15"/>
                  <a:pt x="8" y="11"/>
                </a:cubicBezTo>
                <a:cubicBezTo>
                  <a:pt x="3" y="7"/>
                  <a:pt x="0" y="3"/>
                  <a:pt x="1" y="1"/>
                </a:cubicBezTo>
                <a:cubicBezTo>
                  <a:pt x="2" y="0"/>
                  <a:pt x="7" y="3"/>
                  <a:pt x="11" y="7"/>
                </a:cubicBezTo>
                <a:cubicBezTo>
                  <a:pt x="16" y="11"/>
                  <a:pt x="19" y="15"/>
                  <a:pt x="18" y="17"/>
                </a:cubicBezTo>
                <a:close/>
              </a:path>
            </a:pathLst>
          </a:custGeom>
          <a:solidFill>
            <a:srgbClr val="8E7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9859507" y="2264865"/>
            <a:ext cx="102866" cy="89448"/>
          </a:xfrm>
          <a:custGeom>
            <a:avLst/>
            <a:gdLst>
              <a:gd name="T0" fmla="*/ 0 w 17"/>
              <a:gd name="T1" fmla="*/ 0 h 15"/>
              <a:gd name="T2" fmla="*/ 7 w 17"/>
              <a:gd name="T3" fmla="*/ 9 h 15"/>
              <a:gd name="T4" fmla="*/ 17 w 17"/>
              <a:gd name="T5" fmla="*/ 15 h 15"/>
              <a:gd name="T6" fmla="*/ 9 w 17"/>
              <a:gd name="T7" fmla="*/ 6 h 15"/>
              <a:gd name="T8" fmla="*/ 0 w 17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5">
                <a:moveTo>
                  <a:pt x="0" y="0"/>
                </a:moveTo>
                <a:cubicBezTo>
                  <a:pt x="0" y="2"/>
                  <a:pt x="3" y="6"/>
                  <a:pt x="7" y="9"/>
                </a:cubicBezTo>
                <a:cubicBezTo>
                  <a:pt x="11" y="13"/>
                  <a:pt x="15" y="15"/>
                  <a:pt x="17" y="15"/>
                </a:cubicBezTo>
                <a:cubicBezTo>
                  <a:pt x="16" y="13"/>
                  <a:pt x="13" y="9"/>
                  <a:pt x="9" y="6"/>
                </a:cubicBezTo>
                <a:cubicBezTo>
                  <a:pt x="5" y="2"/>
                  <a:pt x="1" y="0"/>
                  <a:pt x="0" y="0"/>
                </a:cubicBezTo>
                <a:close/>
              </a:path>
            </a:pathLst>
          </a:custGeom>
          <a:solidFill>
            <a:srgbClr val="7F6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9752170" y="2282754"/>
            <a:ext cx="40253" cy="22363"/>
          </a:xfrm>
          <a:custGeom>
            <a:avLst/>
            <a:gdLst>
              <a:gd name="T0" fmla="*/ 0 w 7"/>
              <a:gd name="T1" fmla="*/ 0 h 4"/>
              <a:gd name="T2" fmla="*/ 5 w 7"/>
              <a:gd name="T3" fmla="*/ 4 h 4"/>
              <a:gd name="T4" fmla="*/ 7 w 7"/>
              <a:gd name="T5" fmla="*/ 3 h 4"/>
              <a:gd name="T6" fmla="*/ 0 w 7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0" y="0"/>
                </a:moveTo>
                <a:cubicBezTo>
                  <a:pt x="2" y="1"/>
                  <a:pt x="3" y="2"/>
                  <a:pt x="5" y="4"/>
                </a:cubicBezTo>
                <a:cubicBezTo>
                  <a:pt x="6" y="4"/>
                  <a:pt x="6" y="4"/>
                  <a:pt x="7" y="3"/>
                </a:cubicBezTo>
                <a:cubicBezTo>
                  <a:pt x="5" y="2"/>
                  <a:pt x="2" y="1"/>
                  <a:pt x="0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9488301" y="2756826"/>
            <a:ext cx="563520" cy="460657"/>
          </a:xfrm>
          <a:custGeom>
            <a:avLst/>
            <a:gdLst>
              <a:gd name="T0" fmla="*/ 12 w 92"/>
              <a:gd name="T1" fmla="*/ 76 h 76"/>
              <a:gd name="T2" fmla="*/ 3 w 92"/>
              <a:gd name="T3" fmla="*/ 76 h 76"/>
              <a:gd name="T4" fmla="*/ 3 w 92"/>
              <a:gd name="T5" fmla="*/ 76 h 76"/>
              <a:gd name="T6" fmla="*/ 3 w 92"/>
              <a:gd name="T7" fmla="*/ 76 h 76"/>
              <a:gd name="T8" fmla="*/ 3 w 92"/>
              <a:gd name="T9" fmla="*/ 76 h 76"/>
              <a:gd name="T10" fmla="*/ 3 w 92"/>
              <a:gd name="T11" fmla="*/ 76 h 76"/>
              <a:gd name="T12" fmla="*/ 3 w 92"/>
              <a:gd name="T13" fmla="*/ 76 h 76"/>
              <a:gd name="T14" fmla="*/ 2 w 92"/>
              <a:gd name="T15" fmla="*/ 76 h 76"/>
              <a:gd name="T16" fmla="*/ 2 w 92"/>
              <a:gd name="T17" fmla="*/ 75 h 76"/>
              <a:gd name="T18" fmla="*/ 2 w 92"/>
              <a:gd name="T19" fmla="*/ 75 h 76"/>
              <a:gd name="T20" fmla="*/ 2 w 92"/>
              <a:gd name="T21" fmla="*/ 75 h 76"/>
              <a:gd name="T22" fmla="*/ 2 w 92"/>
              <a:gd name="T23" fmla="*/ 75 h 76"/>
              <a:gd name="T24" fmla="*/ 2 w 92"/>
              <a:gd name="T25" fmla="*/ 75 h 76"/>
              <a:gd name="T26" fmla="*/ 1 w 92"/>
              <a:gd name="T27" fmla="*/ 75 h 76"/>
              <a:gd name="T28" fmla="*/ 1 w 92"/>
              <a:gd name="T29" fmla="*/ 75 h 76"/>
              <a:gd name="T30" fmla="*/ 1 w 92"/>
              <a:gd name="T31" fmla="*/ 75 h 76"/>
              <a:gd name="T32" fmla="*/ 1 w 92"/>
              <a:gd name="T33" fmla="*/ 75 h 76"/>
              <a:gd name="T34" fmla="*/ 1 w 92"/>
              <a:gd name="T35" fmla="*/ 75 h 76"/>
              <a:gd name="T36" fmla="*/ 1 w 92"/>
              <a:gd name="T37" fmla="*/ 75 h 76"/>
              <a:gd name="T38" fmla="*/ 0 w 92"/>
              <a:gd name="T39" fmla="*/ 75 h 76"/>
              <a:gd name="T40" fmla="*/ 0 w 92"/>
              <a:gd name="T41" fmla="*/ 75 h 76"/>
              <a:gd name="T42" fmla="*/ 0 w 92"/>
              <a:gd name="T43" fmla="*/ 75 h 76"/>
              <a:gd name="T44" fmla="*/ 0 w 92"/>
              <a:gd name="T45" fmla="*/ 75 h 76"/>
              <a:gd name="T46" fmla="*/ 0 w 92"/>
              <a:gd name="T47" fmla="*/ 75 h 76"/>
              <a:gd name="T48" fmla="*/ 72 w 92"/>
              <a:gd name="T49" fmla="*/ 49 h 76"/>
              <a:gd name="T50" fmla="*/ 46 w 92"/>
              <a:gd name="T51" fmla="*/ 69 h 76"/>
              <a:gd name="T52" fmla="*/ 91 w 92"/>
              <a:gd name="T53" fmla="*/ 12 h 76"/>
              <a:gd name="T54" fmla="*/ 92 w 92"/>
              <a:gd name="T55" fmla="*/ 4 h 76"/>
              <a:gd name="T56" fmla="*/ 92 w 92"/>
              <a:gd name="T57" fmla="*/ 4 h 76"/>
              <a:gd name="T58" fmla="*/ 92 w 92"/>
              <a:gd name="T59" fmla="*/ 4 h 76"/>
              <a:gd name="T60" fmla="*/ 92 w 92"/>
              <a:gd name="T61" fmla="*/ 4 h 76"/>
              <a:gd name="T62" fmla="*/ 92 w 92"/>
              <a:gd name="T63" fmla="*/ 4 h 76"/>
              <a:gd name="T64" fmla="*/ 92 w 92"/>
              <a:gd name="T65" fmla="*/ 3 h 76"/>
              <a:gd name="T66" fmla="*/ 92 w 92"/>
              <a:gd name="T67" fmla="*/ 3 h 76"/>
              <a:gd name="T68" fmla="*/ 92 w 92"/>
              <a:gd name="T69" fmla="*/ 3 h 76"/>
              <a:gd name="T70" fmla="*/ 92 w 92"/>
              <a:gd name="T71" fmla="*/ 3 h 76"/>
              <a:gd name="T72" fmla="*/ 92 w 92"/>
              <a:gd name="T73" fmla="*/ 3 h 76"/>
              <a:gd name="T74" fmla="*/ 92 w 92"/>
              <a:gd name="T75" fmla="*/ 2 h 76"/>
              <a:gd name="T76" fmla="*/ 92 w 92"/>
              <a:gd name="T77" fmla="*/ 2 h 76"/>
              <a:gd name="T78" fmla="*/ 92 w 92"/>
              <a:gd name="T79" fmla="*/ 2 h 76"/>
              <a:gd name="T80" fmla="*/ 92 w 92"/>
              <a:gd name="T81" fmla="*/ 2 h 76"/>
              <a:gd name="T82" fmla="*/ 92 w 92"/>
              <a:gd name="T83" fmla="*/ 1 h 76"/>
              <a:gd name="T84" fmla="*/ 92 w 92"/>
              <a:gd name="T85" fmla="*/ 1 h 76"/>
              <a:gd name="T86" fmla="*/ 92 w 92"/>
              <a:gd name="T87" fmla="*/ 1 h 76"/>
              <a:gd name="T88" fmla="*/ 92 w 92"/>
              <a:gd name="T89" fmla="*/ 1 h 76"/>
              <a:gd name="T90" fmla="*/ 92 w 92"/>
              <a:gd name="T91" fmla="*/ 0 h 76"/>
              <a:gd name="T92" fmla="*/ 92 w 92"/>
              <a:gd name="T93" fmla="*/ 0 h 76"/>
              <a:gd name="T94" fmla="*/ 92 w 92"/>
              <a:gd name="T9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2" h="76">
                <a:moveTo>
                  <a:pt x="15" y="76"/>
                </a:moveTo>
                <a:cubicBezTo>
                  <a:pt x="14" y="76"/>
                  <a:pt x="13" y="76"/>
                  <a:pt x="12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3" y="76"/>
                  <a:pt x="14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2" y="76"/>
                </a:moveTo>
                <a:cubicBezTo>
                  <a:pt x="2" y="76"/>
                  <a:pt x="2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2" y="75"/>
                </a:move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1" y="75"/>
                </a:moveTo>
                <a:cubicBezTo>
                  <a:pt x="1" y="75"/>
                  <a:pt x="1" y="75"/>
                  <a:pt x="1" y="75"/>
                </a:cubicBezTo>
                <a:cubicBezTo>
                  <a:pt x="1" y="75"/>
                  <a:pt x="1" y="75"/>
                  <a:pt x="1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0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moveTo>
                  <a:pt x="72" y="49"/>
                </a:moveTo>
                <a:cubicBezTo>
                  <a:pt x="72" y="49"/>
                  <a:pt x="72" y="49"/>
                  <a:pt x="72" y="49"/>
                </a:cubicBezTo>
                <a:cubicBezTo>
                  <a:pt x="65" y="57"/>
                  <a:pt x="56" y="64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56" y="64"/>
                  <a:pt x="65" y="57"/>
                  <a:pt x="72" y="49"/>
                </a:cubicBezTo>
                <a:moveTo>
                  <a:pt x="92" y="5"/>
                </a:moveTo>
                <a:cubicBezTo>
                  <a:pt x="92" y="7"/>
                  <a:pt x="91" y="9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9"/>
                  <a:pt x="92" y="7"/>
                  <a:pt x="92" y="5"/>
                </a:cubicBezTo>
                <a:moveTo>
                  <a:pt x="92" y="4"/>
                </a:moveTo>
                <a:cubicBezTo>
                  <a:pt x="92" y="4"/>
                  <a:pt x="92" y="4"/>
                  <a:pt x="92" y="5"/>
                </a:cubicBezTo>
                <a:cubicBezTo>
                  <a:pt x="92" y="4"/>
                  <a:pt x="92" y="4"/>
                  <a:pt x="92" y="4"/>
                </a:cubicBezTo>
                <a:moveTo>
                  <a:pt x="92" y="4"/>
                </a:move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moveTo>
                  <a:pt x="92" y="4"/>
                </a:move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moveTo>
                  <a:pt x="92" y="4"/>
                </a:move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moveTo>
                  <a:pt x="92" y="4"/>
                </a:move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moveTo>
                  <a:pt x="92" y="2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moveTo>
                  <a:pt x="92" y="2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moveTo>
                  <a:pt x="92" y="2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moveTo>
                  <a:pt x="92" y="2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moveTo>
                  <a:pt x="92" y="1"/>
                </a:move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1"/>
                </a:cubicBezTo>
                <a:moveTo>
                  <a:pt x="92" y="1"/>
                </a:moveTo>
                <a:cubicBezTo>
                  <a:pt x="92" y="1"/>
                  <a:pt x="92" y="1"/>
                  <a:pt x="92" y="1"/>
                </a:cubicBezTo>
                <a:cubicBezTo>
                  <a:pt x="92" y="1"/>
                  <a:pt x="92" y="1"/>
                  <a:pt x="92" y="1"/>
                </a:cubicBezTo>
                <a:moveTo>
                  <a:pt x="92" y="1"/>
                </a:moveTo>
                <a:cubicBezTo>
                  <a:pt x="92" y="1"/>
                  <a:pt x="92" y="1"/>
                  <a:pt x="92" y="1"/>
                </a:cubicBezTo>
                <a:cubicBezTo>
                  <a:pt x="92" y="1"/>
                  <a:pt x="92" y="1"/>
                  <a:pt x="92" y="1"/>
                </a:cubicBezTo>
                <a:moveTo>
                  <a:pt x="92" y="1"/>
                </a:moveTo>
                <a:cubicBezTo>
                  <a:pt x="92" y="1"/>
                  <a:pt x="92" y="1"/>
                  <a:pt x="92" y="1"/>
                </a:cubicBezTo>
                <a:cubicBezTo>
                  <a:pt x="92" y="1"/>
                  <a:pt x="92" y="1"/>
                  <a:pt x="92" y="1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2" y="0"/>
                  <a:pt x="92" y="0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2" y="0"/>
                  <a:pt x="92" y="0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2" y="0"/>
                  <a:pt x="92" y="0"/>
                </a:cubicBezTo>
              </a:path>
            </a:pathLst>
          </a:custGeom>
          <a:solidFill>
            <a:srgbClr val="CCC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9202068" y="2416926"/>
            <a:ext cx="854226" cy="800557"/>
          </a:xfrm>
          <a:custGeom>
            <a:avLst/>
            <a:gdLst>
              <a:gd name="T0" fmla="*/ 120 w 140"/>
              <a:gd name="T1" fmla="*/ 5 h 132"/>
              <a:gd name="T2" fmla="*/ 120 w 140"/>
              <a:gd name="T3" fmla="*/ 6 h 132"/>
              <a:gd name="T4" fmla="*/ 124 w 140"/>
              <a:gd name="T5" fmla="*/ 50 h 132"/>
              <a:gd name="T6" fmla="*/ 92 w 140"/>
              <a:gd name="T7" fmla="*/ 118 h 132"/>
              <a:gd name="T8" fmla="*/ 48 w 140"/>
              <a:gd name="T9" fmla="*/ 118 h 132"/>
              <a:gd name="T10" fmla="*/ 3 w 140"/>
              <a:gd name="T11" fmla="*/ 106 h 132"/>
              <a:gd name="T12" fmla="*/ 2 w 140"/>
              <a:gd name="T13" fmla="*/ 106 h 132"/>
              <a:gd name="T14" fmla="*/ 47 w 140"/>
              <a:gd name="T15" fmla="*/ 131 h 132"/>
              <a:gd name="T16" fmla="*/ 47 w 140"/>
              <a:gd name="T17" fmla="*/ 131 h 132"/>
              <a:gd name="T18" fmla="*/ 47 w 140"/>
              <a:gd name="T19" fmla="*/ 131 h 132"/>
              <a:gd name="T20" fmla="*/ 47 w 140"/>
              <a:gd name="T21" fmla="*/ 131 h 132"/>
              <a:gd name="T22" fmla="*/ 48 w 140"/>
              <a:gd name="T23" fmla="*/ 131 h 132"/>
              <a:gd name="T24" fmla="*/ 48 w 140"/>
              <a:gd name="T25" fmla="*/ 131 h 132"/>
              <a:gd name="T26" fmla="*/ 48 w 140"/>
              <a:gd name="T27" fmla="*/ 131 h 132"/>
              <a:gd name="T28" fmla="*/ 48 w 140"/>
              <a:gd name="T29" fmla="*/ 131 h 132"/>
              <a:gd name="T30" fmla="*/ 49 w 140"/>
              <a:gd name="T31" fmla="*/ 131 h 132"/>
              <a:gd name="T32" fmla="*/ 49 w 140"/>
              <a:gd name="T33" fmla="*/ 131 h 132"/>
              <a:gd name="T34" fmla="*/ 49 w 140"/>
              <a:gd name="T35" fmla="*/ 131 h 132"/>
              <a:gd name="T36" fmla="*/ 49 w 140"/>
              <a:gd name="T37" fmla="*/ 132 h 132"/>
              <a:gd name="T38" fmla="*/ 50 w 140"/>
              <a:gd name="T39" fmla="*/ 132 h 132"/>
              <a:gd name="T40" fmla="*/ 50 w 140"/>
              <a:gd name="T41" fmla="*/ 132 h 132"/>
              <a:gd name="T42" fmla="*/ 50 w 140"/>
              <a:gd name="T43" fmla="*/ 132 h 132"/>
              <a:gd name="T44" fmla="*/ 50 w 140"/>
              <a:gd name="T45" fmla="*/ 132 h 132"/>
              <a:gd name="T46" fmla="*/ 62 w 140"/>
              <a:gd name="T47" fmla="*/ 132 h 132"/>
              <a:gd name="T48" fmla="*/ 59 w 140"/>
              <a:gd name="T49" fmla="*/ 130 h 132"/>
              <a:gd name="T50" fmla="*/ 88 w 140"/>
              <a:gd name="T51" fmla="*/ 119 h 132"/>
              <a:gd name="T52" fmla="*/ 94 w 140"/>
              <a:gd name="T53" fmla="*/ 121 h 132"/>
              <a:gd name="T54" fmla="*/ 119 w 140"/>
              <a:gd name="T55" fmla="*/ 105 h 132"/>
              <a:gd name="T56" fmla="*/ 117 w 140"/>
              <a:gd name="T57" fmla="*/ 105 h 132"/>
              <a:gd name="T58" fmla="*/ 121 w 140"/>
              <a:gd name="T59" fmla="*/ 82 h 132"/>
              <a:gd name="T60" fmla="*/ 136 w 140"/>
              <a:gd name="T61" fmla="*/ 64 h 132"/>
              <a:gd name="T62" fmla="*/ 138 w 140"/>
              <a:gd name="T63" fmla="*/ 68 h 132"/>
              <a:gd name="T64" fmla="*/ 139 w 140"/>
              <a:gd name="T65" fmla="*/ 61 h 132"/>
              <a:gd name="T66" fmla="*/ 139 w 140"/>
              <a:gd name="T67" fmla="*/ 60 h 132"/>
              <a:gd name="T68" fmla="*/ 139 w 140"/>
              <a:gd name="T69" fmla="*/ 60 h 132"/>
              <a:gd name="T70" fmla="*/ 139 w 140"/>
              <a:gd name="T71" fmla="*/ 60 h 132"/>
              <a:gd name="T72" fmla="*/ 139 w 140"/>
              <a:gd name="T73" fmla="*/ 59 h 132"/>
              <a:gd name="T74" fmla="*/ 139 w 140"/>
              <a:gd name="T75" fmla="*/ 59 h 132"/>
              <a:gd name="T76" fmla="*/ 139 w 140"/>
              <a:gd name="T77" fmla="*/ 59 h 132"/>
              <a:gd name="T78" fmla="*/ 139 w 140"/>
              <a:gd name="T79" fmla="*/ 58 h 132"/>
              <a:gd name="T80" fmla="*/ 139 w 140"/>
              <a:gd name="T81" fmla="*/ 58 h 132"/>
              <a:gd name="T82" fmla="*/ 139 w 140"/>
              <a:gd name="T83" fmla="*/ 58 h 132"/>
              <a:gd name="T84" fmla="*/ 139 w 140"/>
              <a:gd name="T85" fmla="*/ 57 h 132"/>
              <a:gd name="T86" fmla="*/ 139 w 140"/>
              <a:gd name="T87" fmla="*/ 57 h 132"/>
              <a:gd name="T88" fmla="*/ 139 w 140"/>
              <a:gd name="T89" fmla="*/ 56 h 132"/>
              <a:gd name="T90" fmla="*/ 139 w 140"/>
              <a:gd name="T91" fmla="*/ 56 h 132"/>
              <a:gd name="T92" fmla="*/ 120 w 140"/>
              <a:gd name="T9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0" h="132">
                <a:moveTo>
                  <a:pt x="120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2"/>
                  <a:pt x="120" y="3"/>
                  <a:pt x="120" y="5"/>
                </a:cubicBezTo>
                <a:cubicBezTo>
                  <a:pt x="120" y="5"/>
                  <a:pt x="120" y="6"/>
                  <a:pt x="120" y="6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6"/>
                  <a:pt x="119" y="6"/>
                  <a:pt x="118" y="6"/>
                </a:cubicBezTo>
                <a:cubicBezTo>
                  <a:pt x="118" y="6"/>
                  <a:pt x="116" y="6"/>
                  <a:pt x="115" y="5"/>
                </a:cubicBezTo>
                <a:cubicBezTo>
                  <a:pt x="122" y="19"/>
                  <a:pt x="125" y="34"/>
                  <a:pt x="124" y="50"/>
                </a:cubicBezTo>
                <a:cubicBezTo>
                  <a:pt x="122" y="65"/>
                  <a:pt x="116" y="78"/>
                  <a:pt x="107" y="89"/>
                </a:cubicBezTo>
                <a:cubicBezTo>
                  <a:pt x="109" y="92"/>
                  <a:pt x="111" y="96"/>
                  <a:pt x="111" y="100"/>
                </a:cubicBezTo>
                <a:cubicBezTo>
                  <a:pt x="111" y="110"/>
                  <a:pt x="102" y="118"/>
                  <a:pt x="92" y="118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87" y="118"/>
                  <a:pt x="82" y="116"/>
                  <a:pt x="78" y="112"/>
                </a:cubicBezTo>
                <a:cubicBezTo>
                  <a:pt x="69" y="116"/>
                  <a:pt x="59" y="118"/>
                  <a:pt x="48" y="118"/>
                </a:cubicBezTo>
                <a:cubicBezTo>
                  <a:pt x="45" y="118"/>
                  <a:pt x="43" y="118"/>
                  <a:pt x="40" y="117"/>
                </a:cubicBezTo>
                <a:cubicBezTo>
                  <a:pt x="26" y="116"/>
                  <a:pt x="14" y="111"/>
                  <a:pt x="4" y="104"/>
                </a:cubicBezTo>
                <a:cubicBezTo>
                  <a:pt x="4" y="105"/>
                  <a:pt x="4" y="106"/>
                  <a:pt x="3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3" y="106"/>
                  <a:pt x="3" y="106"/>
                  <a:pt x="2" y="106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6"/>
                  <a:pt x="0" y="106"/>
                </a:cubicBezTo>
                <a:cubicBezTo>
                  <a:pt x="12" y="119"/>
                  <a:pt x="28" y="128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2"/>
                  <a:pt x="49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2"/>
                  <a:pt x="51" y="132"/>
                  <a:pt x="51" y="132"/>
                </a:cubicBezTo>
                <a:cubicBezTo>
                  <a:pt x="53" y="132"/>
                  <a:pt x="56" y="132"/>
                  <a:pt x="59" y="132"/>
                </a:cubicBezTo>
                <a:cubicBezTo>
                  <a:pt x="60" y="132"/>
                  <a:pt x="61" y="132"/>
                  <a:pt x="62" y="132"/>
                </a:cubicBezTo>
                <a:cubicBezTo>
                  <a:pt x="61" y="132"/>
                  <a:pt x="61" y="131"/>
                  <a:pt x="60" y="131"/>
                </a:cubicBezTo>
                <a:cubicBezTo>
                  <a:pt x="60" y="131"/>
                  <a:pt x="59" y="130"/>
                  <a:pt x="59" y="130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9" y="127"/>
                  <a:pt x="66" y="124"/>
                  <a:pt x="76" y="121"/>
                </a:cubicBezTo>
                <a:cubicBezTo>
                  <a:pt x="80" y="120"/>
                  <a:pt x="85" y="119"/>
                  <a:pt x="88" y="119"/>
                </a:cubicBezTo>
                <a:cubicBezTo>
                  <a:pt x="92" y="119"/>
                  <a:pt x="94" y="120"/>
                  <a:pt x="94" y="121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3" y="123"/>
                  <a:pt x="93" y="124"/>
                  <a:pt x="93" y="125"/>
                </a:cubicBezTo>
                <a:cubicBezTo>
                  <a:pt x="103" y="120"/>
                  <a:pt x="112" y="113"/>
                  <a:pt x="119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5"/>
                  <a:pt x="118" y="105"/>
                  <a:pt x="118" y="105"/>
                </a:cubicBezTo>
                <a:cubicBezTo>
                  <a:pt x="118" y="105"/>
                  <a:pt x="117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4" y="104"/>
                  <a:pt x="116" y="94"/>
                  <a:pt x="121" y="82"/>
                </a:cubicBezTo>
                <a:cubicBezTo>
                  <a:pt x="126" y="71"/>
                  <a:pt x="132" y="64"/>
                  <a:pt x="135" y="64"/>
                </a:cubicBezTo>
                <a:cubicBezTo>
                  <a:pt x="135" y="64"/>
                  <a:pt x="135" y="64"/>
                  <a:pt x="136" y="64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4"/>
                  <a:pt x="136" y="64"/>
                  <a:pt x="137" y="65"/>
                </a:cubicBezTo>
                <a:cubicBezTo>
                  <a:pt x="137" y="66"/>
                  <a:pt x="137" y="67"/>
                  <a:pt x="138" y="68"/>
                </a:cubicBezTo>
                <a:cubicBezTo>
                  <a:pt x="138" y="65"/>
                  <a:pt x="139" y="63"/>
                  <a:pt x="139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9" y="60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9" y="58"/>
                  <a:pt x="139" y="58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39" y="57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40" y="35"/>
                  <a:pt x="133" y="15"/>
                  <a:pt x="120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9564330" y="3141451"/>
            <a:ext cx="210203" cy="76032"/>
          </a:xfrm>
          <a:custGeom>
            <a:avLst/>
            <a:gdLst>
              <a:gd name="T0" fmla="*/ 29 w 35"/>
              <a:gd name="T1" fmla="*/ 0 h 13"/>
              <a:gd name="T2" fmla="*/ 17 w 35"/>
              <a:gd name="T3" fmla="*/ 2 h 13"/>
              <a:gd name="T4" fmla="*/ 0 w 35"/>
              <a:gd name="T5" fmla="*/ 11 h 13"/>
              <a:gd name="T6" fmla="*/ 0 w 35"/>
              <a:gd name="T7" fmla="*/ 11 h 13"/>
              <a:gd name="T8" fmla="*/ 0 w 35"/>
              <a:gd name="T9" fmla="*/ 11 h 13"/>
              <a:gd name="T10" fmla="*/ 1 w 35"/>
              <a:gd name="T11" fmla="*/ 12 h 13"/>
              <a:gd name="T12" fmla="*/ 3 w 35"/>
              <a:gd name="T13" fmla="*/ 13 h 13"/>
              <a:gd name="T14" fmla="*/ 3 w 35"/>
              <a:gd name="T15" fmla="*/ 13 h 13"/>
              <a:gd name="T16" fmla="*/ 34 w 35"/>
              <a:gd name="T17" fmla="*/ 6 h 13"/>
              <a:gd name="T18" fmla="*/ 34 w 35"/>
              <a:gd name="T19" fmla="*/ 6 h 13"/>
              <a:gd name="T20" fmla="*/ 35 w 35"/>
              <a:gd name="T21" fmla="*/ 3 h 13"/>
              <a:gd name="T22" fmla="*/ 35 w 35"/>
              <a:gd name="T23" fmla="*/ 2 h 13"/>
              <a:gd name="T24" fmla="*/ 35 w 35"/>
              <a:gd name="T25" fmla="*/ 2 h 13"/>
              <a:gd name="T26" fmla="*/ 35 w 35"/>
              <a:gd name="T27" fmla="*/ 2 h 13"/>
              <a:gd name="T28" fmla="*/ 29 w 35"/>
              <a:gd name="T2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13">
                <a:moveTo>
                  <a:pt x="29" y="0"/>
                </a:moveTo>
                <a:cubicBezTo>
                  <a:pt x="26" y="0"/>
                  <a:pt x="21" y="1"/>
                  <a:pt x="17" y="2"/>
                </a:cubicBezTo>
                <a:cubicBezTo>
                  <a:pt x="7" y="5"/>
                  <a:pt x="0" y="8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1" y="12"/>
                  <a:pt x="1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4" y="13"/>
                  <a:pt x="24" y="10"/>
                  <a:pt x="34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5"/>
                  <a:pt x="34" y="4"/>
                  <a:pt x="35" y="3"/>
                </a:cubicBezTo>
                <a:cubicBezTo>
                  <a:pt x="35" y="3"/>
                  <a:pt x="35" y="3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1"/>
                  <a:pt x="33" y="0"/>
                  <a:pt x="29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9899759" y="2806024"/>
            <a:ext cx="143116" cy="245982"/>
          </a:xfrm>
          <a:custGeom>
            <a:avLst/>
            <a:gdLst>
              <a:gd name="T0" fmla="*/ 21 w 24"/>
              <a:gd name="T1" fmla="*/ 0 h 41"/>
              <a:gd name="T2" fmla="*/ 7 w 24"/>
              <a:gd name="T3" fmla="*/ 18 h 41"/>
              <a:gd name="T4" fmla="*/ 3 w 24"/>
              <a:gd name="T5" fmla="*/ 41 h 41"/>
              <a:gd name="T6" fmla="*/ 3 w 24"/>
              <a:gd name="T7" fmla="*/ 41 h 41"/>
              <a:gd name="T8" fmla="*/ 3 w 24"/>
              <a:gd name="T9" fmla="*/ 41 h 41"/>
              <a:gd name="T10" fmla="*/ 4 w 24"/>
              <a:gd name="T11" fmla="*/ 41 h 41"/>
              <a:gd name="T12" fmla="*/ 5 w 24"/>
              <a:gd name="T13" fmla="*/ 41 h 41"/>
              <a:gd name="T14" fmla="*/ 5 w 24"/>
              <a:gd name="T15" fmla="*/ 41 h 41"/>
              <a:gd name="T16" fmla="*/ 5 w 24"/>
              <a:gd name="T17" fmla="*/ 41 h 41"/>
              <a:gd name="T18" fmla="*/ 24 w 24"/>
              <a:gd name="T19" fmla="*/ 4 h 41"/>
              <a:gd name="T20" fmla="*/ 24 w 24"/>
              <a:gd name="T21" fmla="*/ 4 h 41"/>
              <a:gd name="T22" fmla="*/ 23 w 24"/>
              <a:gd name="T23" fmla="*/ 1 h 41"/>
              <a:gd name="T24" fmla="*/ 22 w 24"/>
              <a:gd name="T25" fmla="*/ 0 h 41"/>
              <a:gd name="T26" fmla="*/ 22 w 24"/>
              <a:gd name="T27" fmla="*/ 0 h 41"/>
              <a:gd name="T28" fmla="*/ 22 w 24"/>
              <a:gd name="T29" fmla="*/ 0 h 41"/>
              <a:gd name="T30" fmla="*/ 21 w 24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" h="41">
                <a:moveTo>
                  <a:pt x="21" y="0"/>
                </a:moveTo>
                <a:cubicBezTo>
                  <a:pt x="18" y="0"/>
                  <a:pt x="12" y="7"/>
                  <a:pt x="7" y="18"/>
                </a:cubicBezTo>
                <a:cubicBezTo>
                  <a:pt x="2" y="30"/>
                  <a:pt x="0" y="40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4" y="41"/>
                  <a:pt x="4" y="41"/>
                </a:cubicBezTo>
                <a:cubicBezTo>
                  <a:pt x="4" y="41"/>
                  <a:pt x="5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14" y="30"/>
                  <a:pt x="21" y="18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3"/>
                  <a:pt x="23" y="2"/>
                  <a:pt x="23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9680611" y="2958085"/>
            <a:ext cx="196785" cy="174424"/>
          </a:xfrm>
          <a:custGeom>
            <a:avLst/>
            <a:gdLst>
              <a:gd name="T0" fmla="*/ 29 w 33"/>
              <a:gd name="T1" fmla="*/ 0 h 29"/>
              <a:gd name="T2" fmla="*/ 0 w 33"/>
              <a:gd name="T3" fmla="*/ 23 h 29"/>
              <a:gd name="T4" fmla="*/ 14 w 33"/>
              <a:gd name="T5" fmla="*/ 29 h 29"/>
              <a:gd name="T6" fmla="*/ 14 w 33"/>
              <a:gd name="T7" fmla="*/ 29 h 29"/>
              <a:gd name="T8" fmla="*/ 33 w 33"/>
              <a:gd name="T9" fmla="*/ 11 h 29"/>
              <a:gd name="T10" fmla="*/ 29 w 33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29">
                <a:moveTo>
                  <a:pt x="29" y="0"/>
                </a:moveTo>
                <a:cubicBezTo>
                  <a:pt x="22" y="10"/>
                  <a:pt x="12" y="18"/>
                  <a:pt x="0" y="23"/>
                </a:cubicBezTo>
                <a:cubicBezTo>
                  <a:pt x="4" y="27"/>
                  <a:pt x="9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24" y="29"/>
                  <a:pt x="33" y="21"/>
                  <a:pt x="33" y="11"/>
                </a:cubicBezTo>
                <a:cubicBezTo>
                  <a:pt x="33" y="7"/>
                  <a:pt x="31" y="3"/>
                  <a:pt x="29" y="0"/>
                </a:cubicBezTo>
              </a:path>
            </a:pathLst>
          </a:custGeom>
          <a:solidFill>
            <a:srgbClr val="725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9130510" y="2949140"/>
            <a:ext cx="98392" cy="111811"/>
          </a:xfrm>
          <a:custGeom>
            <a:avLst/>
            <a:gdLst>
              <a:gd name="T0" fmla="*/ 0 w 16"/>
              <a:gd name="T1" fmla="*/ 0 h 18"/>
              <a:gd name="T2" fmla="*/ 12 w 16"/>
              <a:gd name="T3" fmla="*/ 18 h 18"/>
              <a:gd name="T4" fmla="*/ 14 w 16"/>
              <a:gd name="T5" fmla="*/ 18 h 18"/>
              <a:gd name="T6" fmla="*/ 14 w 16"/>
              <a:gd name="T7" fmla="*/ 18 h 18"/>
              <a:gd name="T8" fmla="*/ 15 w 16"/>
              <a:gd name="T9" fmla="*/ 18 h 18"/>
              <a:gd name="T10" fmla="*/ 15 w 16"/>
              <a:gd name="T11" fmla="*/ 18 h 18"/>
              <a:gd name="T12" fmla="*/ 15 w 16"/>
              <a:gd name="T13" fmla="*/ 18 h 18"/>
              <a:gd name="T14" fmla="*/ 16 w 16"/>
              <a:gd name="T15" fmla="*/ 16 h 18"/>
              <a:gd name="T16" fmla="*/ 0 w 16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0" y="0"/>
                </a:moveTo>
                <a:cubicBezTo>
                  <a:pt x="3" y="6"/>
                  <a:pt x="7" y="12"/>
                  <a:pt x="12" y="18"/>
                </a:cubicBezTo>
                <a:cubicBezTo>
                  <a:pt x="12" y="18"/>
                  <a:pt x="13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8"/>
                  <a:pt x="16" y="17"/>
                  <a:pt x="16" y="16"/>
                </a:cubicBezTo>
                <a:cubicBezTo>
                  <a:pt x="10" y="11"/>
                  <a:pt x="4" y="6"/>
                  <a:pt x="0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9783478" y="2300644"/>
            <a:ext cx="152061" cy="152061"/>
          </a:xfrm>
          <a:custGeom>
            <a:avLst/>
            <a:gdLst>
              <a:gd name="T0" fmla="*/ 2 w 25"/>
              <a:gd name="T1" fmla="*/ 0 h 25"/>
              <a:gd name="T2" fmla="*/ 0 w 25"/>
              <a:gd name="T3" fmla="*/ 1 h 25"/>
              <a:gd name="T4" fmla="*/ 20 w 25"/>
              <a:gd name="T5" fmla="*/ 24 h 25"/>
              <a:gd name="T6" fmla="*/ 23 w 25"/>
              <a:gd name="T7" fmla="*/ 25 h 25"/>
              <a:gd name="T8" fmla="*/ 25 w 25"/>
              <a:gd name="T9" fmla="*/ 25 h 25"/>
              <a:gd name="T10" fmla="*/ 25 w 25"/>
              <a:gd name="T11" fmla="*/ 25 h 25"/>
              <a:gd name="T12" fmla="*/ 25 w 25"/>
              <a:gd name="T13" fmla="*/ 25 h 25"/>
              <a:gd name="T14" fmla="*/ 25 w 25"/>
              <a:gd name="T15" fmla="*/ 24 h 25"/>
              <a:gd name="T16" fmla="*/ 25 w 25"/>
              <a:gd name="T17" fmla="*/ 19 h 25"/>
              <a:gd name="T18" fmla="*/ 25 w 25"/>
              <a:gd name="T19" fmla="*/ 19 h 25"/>
              <a:gd name="T20" fmla="*/ 2 w 25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" h="25">
                <a:moveTo>
                  <a:pt x="2" y="0"/>
                </a:moveTo>
                <a:cubicBezTo>
                  <a:pt x="1" y="1"/>
                  <a:pt x="1" y="1"/>
                  <a:pt x="0" y="1"/>
                </a:cubicBezTo>
                <a:cubicBezTo>
                  <a:pt x="8" y="7"/>
                  <a:pt x="15" y="15"/>
                  <a:pt x="20" y="24"/>
                </a:cubicBezTo>
                <a:cubicBezTo>
                  <a:pt x="21" y="25"/>
                  <a:pt x="23" y="25"/>
                  <a:pt x="23" y="25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4"/>
                  <a:pt x="25" y="24"/>
                </a:cubicBezTo>
                <a:cubicBezTo>
                  <a:pt x="25" y="22"/>
                  <a:pt x="25" y="21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19" y="12"/>
                  <a:pt x="11" y="5"/>
                  <a:pt x="2" y="0"/>
                </a:cubicBezTo>
              </a:path>
            </a:pathLst>
          </a:custGeom>
          <a:solidFill>
            <a:srgbClr val="7B64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07"/>
          <p:cNvSpPr>
            <a:spLocks/>
          </p:cNvSpPr>
          <p:nvPr/>
        </p:nvSpPr>
        <p:spPr bwMode="auto">
          <a:xfrm>
            <a:off x="15801" y="2899943"/>
            <a:ext cx="505380" cy="505380"/>
          </a:xfrm>
          <a:custGeom>
            <a:avLst/>
            <a:gdLst>
              <a:gd name="T0" fmla="*/ 81 w 83"/>
              <a:gd name="T1" fmla="*/ 40 h 83"/>
              <a:gd name="T2" fmla="*/ 76 w 83"/>
              <a:gd name="T3" fmla="*/ 39 h 83"/>
              <a:gd name="T4" fmla="*/ 44 w 83"/>
              <a:gd name="T5" fmla="*/ 6 h 83"/>
              <a:gd name="T6" fmla="*/ 43 w 83"/>
              <a:gd name="T7" fmla="*/ 2 h 83"/>
              <a:gd name="T8" fmla="*/ 40 w 83"/>
              <a:gd name="T9" fmla="*/ 2 h 83"/>
              <a:gd name="T10" fmla="*/ 39 w 83"/>
              <a:gd name="T11" fmla="*/ 6 h 83"/>
              <a:gd name="T12" fmla="*/ 7 w 83"/>
              <a:gd name="T13" fmla="*/ 39 h 83"/>
              <a:gd name="T14" fmla="*/ 2 w 83"/>
              <a:gd name="T15" fmla="*/ 40 h 83"/>
              <a:gd name="T16" fmla="*/ 2 w 83"/>
              <a:gd name="T17" fmla="*/ 43 h 83"/>
              <a:gd name="T18" fmla="*/ 7 w 83"/>
              <a:gd name="T19" fmla="*/ 44 h 83"/>
              <a:gd name="T20" fmla="*/ 39 w 83"/>
              <a:gd name="T21" fmla="*/ 76 h 83"/>
              <a:gd name="T22" fmla="*/ 40 w 83"/>
              <a:gd name="T23" fmla="*/ 81 h 83"/>
              <a:gd name="T24" fmla="*/ 43 w 83"/>
              <a:gd name="T25" fmla="*/ 81 h 83"/>
              <a:gd name="T26" fmla="*/ 44 w 83"/>
              <a:gd name="T27" fmla="*/ 76 h 83"/>
              <a:gd name="T28" fmla="*/ 76 w 83"/>
              <a:gd name="T29" fmla="*/ 44 h 83"/>
              <a:gd name="T30" fmla="*/ 81 w 83"/>
              <a:gd name="T31" fmla="*/ 43 h 83"/>
              <a:gd name="T32" fmla="*/ 81 w 83"/>
              <a:gd name="T33" fmla="*/ 4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83">
                <a:moveTo>
                  <a:pt x="81" y="40"/>
                </a:moveTo>
                <a:cubicBezTo>
                  <a:pt x="76" y="39"/>
                  <a:pt x="76" y="39"/>
                  <a:pt x="76" y="39"/>
                </a:cubicBezTo>
                <a:cubicBezTo>
                  <a:pt x="60" y="35"/>
                  <a:pt x="48" y="22"/>
                  <a:pt x="44" y="6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0"/>
                  <a:pt x="40" y="0"/>
                  <a:pt x="40" y="2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22"/>
                  <a:pt x="23" y="35"/>
                  <a:pt x="7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0" y="40"/>
                  <a:pt x="0" y="43"/>
                  <a:pt x="2" y="43"/>
                </a:cubicBezTo>
                <a:cubicBezTo>
                  <a:pt x="7" y="44"/>
                  <a:pt x="7" y="44"/>
                  <a:pt x="7" y="44"/>
                </a:cubicBezTo>
                <a:cubicBezTo>
                  <a:pt x="23" y="48"/>
                  <a:pt x="35" y="60"/>
                  <a:pt x="39" y="76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3"/>
                  <a:pt x="43" y="83"/>
                  <a:pt x="43" y="81"/>
                </a:cubicBezTo>
                <a:cubicBezTo>
                  <a:pt x="44" y="76"/>
                  <a:pt x="44" y="76"/>
                  <a:pt x="44" y="76"/>
                </a:cubicBezTo>
                <a:cubicBezTo>
                  <a:pt x="48" y="60"/>
                  <a:pt x="60" y="48"/>
                  <a:pt x="76" y="44"/>
                </a:cubicBezTo>
                <a:cubicBezTo>
                  <a:pt x="81" y="43"/>
                  <a:pt x="81" y="43"/>
                  <a:pt x="81" y="43"/>
                </a:cubicBezTo>
                <a:cubicBezTo>
                  <a:pt x="83" y="43"/>
                  <a:pt x="83" y="40"/>
                  <a:pt x="81" y="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48"/>
          <p:cNvSpPr>
            <a:spLocks/>
          </p:cNvSpPr>
          <p:nvPr/>
        </p:nvSpPr>
        <p:spPr bwMode="auto">
          <a:xfrm>
            <a:off x="10002623" y="4832011"/>
            <a:ext cx="1806841" cy="1453525"/>
          </a:xfrm>
          <a:custGeom>
            <a:avLst/>
            <a:gdLst>
              <a:gd name="T0" fmla="*/ 8 w 297"/>
              <a:gd name="T1" fmla="*/ 107 h 239"/>
              <a:gd name="T2" fmla="*/ 17 w 297"/>
              <a:gd name="T3" fmla="*/ 100 h 239"/>
              <a:gd name="T4" fmla="*/ 47 w 297"/>
              <a:gd name="T5" fmla="*/ 83 h 239"/>
              <a:gd name="T6" fmla="*/ 109 w 297"/>
              <a:gd name="T7" fmla="*/ 0 h 239"/>
              <a:gd name="T8" fmla="*/ 201 w 297"/>
              <a:gd name="T9" fmla="*/ 36 h 239"/>
              <a:gd name="T10" fmla="*/ 294 w 297"/>
              <a:gd name="T11" fmla="*/ 72 h 239"/>
              <a:gd name="T12" fmla="*/ 284 w 297"/>
              <a:gd name="T13" fmla="*/ 174 h 239"/>
              <a:gd name="T14" fmla="*/ 294 w 297"/>
              <a:gd name="T15" fmla="*/ 208 h 239"/>
              <a:gd name="T16" fmla="*/ 296 w 297"/>
              <a:gd name="T17" fmla="*/ 218 h 239"/>
              <a:gd name="T18" fmla="*/ 296 w 297"/>
              <a:gd name="T19" fmla="*/ 219 h 239"/>
              <a:gd name="T20" fmla="*/ 296 w 297"/>
              <a:gd name="T21" fmla="*/ 219 h 239"/>
              <a:gd name="T22" fmla="*/ 138 w 297"/>
              <a:gd name="T23" fmla="*/ 199 h 239"/>
              <a:gd name="T24" fmla="*/ 8 w 297"/>
              <a:gd name="T25" fmla="*/ 108 h 239"/>
              <a:gd name="T26" fmla="*/ 7 w 297"/>
              <a:gd name="T27" fmla="*/ 107 h 239"/>
              <a:gd name="T28" fmla="*/ 8 w 297"/>
              <a:gd name="T29" fmla="*/ 10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" h="239">
                <a:moveTo>
                  <a:pt x="8" y="107"/>
                </a:moveTo>
                <a:cubicBezTo>
                  <a:pt x="10" y="104"/>
                  <a:pt x="13" y="102"/>
                  <a:pt x="17" y="100"/>
                </a:cubicBezTo>
                <a:cubicBezTo>
                  <a:pt x="28" y="96"/>
                  <a:pt x="38" y="90"/>
                  <a:pt x="47" y="83"/>
                </a:cubicBezTo>
                <a:cubicBezTo>
                  <a:pt x="85" y="49"/>
                  <a:pt x="109" y="0"/>
                  <a:pt x="109" y="0"/>
                </a:cubicBezTo>
                <a:cubicBezTo>
                  <a:pt x="201" y="36"/>
                  <a:pt x="201" y="36"/>
                  <a:pt x="201" y="36"/>
                </a:cubicBezTo>
                <a:cubicBezTo>
                  <a:pt x="294" y="72"/>
                  <a:pt x="294" y="72"/>
                  <a:pt x="294" y="72"/>
                </a:cubicBezTo>
                <a:cubicBezTo>
                  <a:pt x="294" y="72"/>
                  <a:pt x="278" y="124"/>
                  <a:pt x="284" y="174"/>
                </a:cubicBezTo>
                <a:cubicBezTo>
                  <a:pt x="285" y="186"/>
                  <a:pt x="289" y="197"/>
                  <a:pt x="294" y="208"/>
                </a:cubicBezTo>
                <a:cubicBezTo>
                  <a:pt x="296" y="212"/>
                  <a:pt x="297" y="215"/>
                  <a:pt x="296" y="218"/>
                </a:cubicBezTo>
                <a:cubicBezTo>
                  <a:pt x="296" y="219"/>
                  <a:pt x="296" y="219"/>
                  <a:pt x="296" y="219"/>
                </a:cubicBezTo>
                <a:cubicBezTo>
                  <a:pt x="296" y="219"/>
                  <a:pt x="296" y="219"/>
                  <a:pt x="296" y="219"/>
                </a:cubicBezTo>
                <a:cubicBezTo>
                  <a:pt x="288" y="239"/>
                  <a:pt x="217" y="230"/>
                  <a:pt x="138" y="199"/>
                </a:cubicBezTo>
                <a:cubicBezTo>
                  <a:pt x="59" y="169"/>
                  <a:pt x="0" y="128"/>
                  <a:pt x="8" y="108"/>
                </a:cubicBezTo>
                <a:cubicBezTo>
                  <a:pt x="7" y="107"/>
                  <a:pt x="7" y="107"/>
                  <a:pt x="7" y="107"/>
                </a:cubicBezTo>
                <a:lnTo>
                  <a:pt x="8" y="107"/>
                </a:ln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9"/>
          <p:cNvSpPr>
            <a:spLocks/>
          </p:cNvSpPr>
          <p:nvPr/>
        </p:nvSpPr>
        <p:spPr bwMode="auto">
          <a:xfrm>
            <a:off x="10633230" y="4751508"/>
            <a:ext cx="1185182" cy="590354"/>
          </a:xfrm>
          <a:custGeom>
            <a:avLst/>
            <a:gdLst>
              <a:gd name="T0" fmla="*/ 5 w 195"/>
              <a:gd name="T1" fmla="*/ 13 h 97"/>
              <a:gd name="T2" fmla="*/ 88 w 195"/>
              <a:gd name="T3" fmla="*/ 72 h 97"/>
              <a:gd name="T4" fmla="*/ 190 w 195"/>
              <a:gd name="T5" fmla="*/ 85 h 97"/>
              <a:gd name="T6" fmla="*/ 106 w 195"/>
              <a:gd name="T7" fmla="*/ 26 h 97"/>
              <a:gd name="T8" fmla="*/ 5 w 195"/>
              <a:gd name="T9" fmla="*/ 1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97">
                <a:moveTo>
                  <a:pt x="5" y="13"/>
                </a:moveTo>
                <a:cubicBezTo>
                  <a:pt x="0" y="26"/>
                  <a:pt x="38" y="52"/>
                  <a:pt x="88" y="72"/>
                </a:cubicBezTo>
                <a:cubicBezTo>
                  <a:pt x="139" y="92"/>
                  <a:pt x="185" y="97"/>
                  <a:pt x="190" y="85"/>
                </a:cubicBezTo>
                <a:cubicBezTo>
                  <a:pt x="195" y="72"/>
                  <a:pt x="157" y="45"/>
                  <a:pt x="106" y="26"/>
                </a:cubicBezTo>
                <a:cubicBezTo>
                  <a:pt x="55" y="6"/>
                  <a:pt x="10" y="0"/>
                  <a:pt x="5" y="13"/>
                </a:cubicBezTo>
                <a:close/>
              </a:path>
            </a:pathLst>
          </a:custGeom>
          <a:solidFill>
            <a:srgbClr val="673D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0"/>
          <p:cNvSpPr>
            <a:spLocks/>
          </p:cNvSpPr>
          <p:nvPr/>
        </p:nvSpPr>
        <p:spPr bwMode="auto">
          <a:xfrm>
            <a:off x="10669009" y="4840955"/>
            <a:ext cx="1082316" cy="487491"/>
          </a:xfrm>
          <a:custGeom>
            <a:avLst/>
            <a:gdLst>
              <a:gd name="T0" fmla="*/ 178 w 178"/>
              <a:gd name="T1" fmla="*/ 75 h 80"/>
              <a:gd name="T2" fmla="*/ 82 w 178"/>
              <a:gd name="T3" fmla="*/ 57 h 80"/>
              <a:gd name="T4" fmla="*/ 0 w 178"/>
              <a:gd name="T5" fmla="*/ 6 h 80"/>
              <a:gd name="T6" fmla="*/ 96 w 178"/>
              <a:gd name="T7" fmla="*/ 23 h 80"/>
              <a:gd name="T8" fmla="*/ 178 w 178"/>
              <a:gd name="T9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80">
                <a:moveTo>
                  <a:pt x="178" y="75"/>
                </a:moveTo>
                <a:cubicBezTo>
                  <a:pt x="163" y="80"/>
                  <a:pt x="125" y="73"/>
                  <a:pt x="82" y="57"/>
                </a:cubicBezTo>
                <a:cubicBezTo>
                  <a:pt x="40" y="40"/>
                  <a:pt x="7" y="20"/>
                  <a:pt x="0" y="6"/>
                </a:cubicBezTo>
                <a:cubicBezTo>
                  <a:pt x="15" y="0"/>
                  <a:pt x="53" y="7"/>
                  <a:pt x="96" y="23"/>
                </a:cubicBezTo>
                <a:cubicBezTo>
                  <a:pt x="138" y="40"/>
                  <a:pt x="171" y="61"/>
                  <a:pt x="178" y="75"/>
                </a:cubicBezTo>
                <a:close/>
              </a:path>
            </a:pathLst>
          </a:custGeom>
          <a:solidFill>
            <a:srgbClr val="4D2E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151"/>
          <p:cNvSpPr>
            <a:spLocks noChangeArrowheads="1"/>
          </p:cNvSpPr>
          <p:nvPr/>
        </p:nvSpPr>
        <p:spPr bwMode="auto">
          <a:xfrm>
            <a:off x="3356667" y="4867790"/>
            <a:ext cx="1435635" cy="576938"/>
          </a:xfrm>
          <a:prstGeom prst="ellipse">
            <a:avLst/>
          </a:pr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52"/>
          <p:cNvSpPr>
            <a:spLocks/>
          </p:cNvSpPr>
          <p:nvPr/>
        </p:nvSpPr>
        <p:spPr bwMode="auto">
          <a:xfrm>
            <a:off x="9063423" y="5860658"/>
            <a:ext cx="1556388" cy="742415"/>
          </a:xfrm>
          <a:custGeom>
            <a:avLst/>
            <a:gdLst>
              <a:gd name="T0" fmla="*/ 251 w 256"/>
              <a:gd name="T1" fmla="*/ 82 h 122"/>
              <a:gd name="T2" fmla="*/ 119 w 256"/>
              <a:gd name="T3" fmla="*/ 110 h 122"/>
              <a:gd name="T4" fmla="*/ 5 w 256"/>
              <a:gd name="T5" fmla="*/ 39 h 122"/>
              <a:gd name="T6" fmla="*/ 137 w 256"/>
              <a:gd name="T7" fmla="*/ 11 h 122"/>
              <a:gd name="T8" fmla="*/ 251 w 256"/>
              <a:gd name="T9" fmla="*/ 8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122">
                <a:moveTo>
                  <a:pt x="251" y="82"/>
                </a:moveTo>
                <a:cubicBezTo>
                  <a:pt x="246" y="109"/>
                  <a:pt x="187" y="122"/>
                  <a:pt x="119" y="110"/>
                </a:cubicBezTo>
                <a:cubicBezTo>
                  <a:pt x="51" y="98"/>
                  <a:pt x="0" y="67"/>
                  <a:pt x="5" y="39"/>
                </a:cubicBezTo>
                <a:cubicBezTo>
                  <a:pt x="10" y="12"/>
                  <a:pt x="69" y="0"/>
                  <a:pt x="137" y="11"/>
                </a:cubicBezTo>
                <a:cubicBezTo>
                  <a:pt x="205" y="23"/>
                  <a:pt x="256" y="55"/>
                  <a:pt x="251" y="82"/>
                </a:cubicBez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53"/>
          <p:cNvSpPr>
            <a:spLocks/>
          </p:cNvSpPr>
          <p:nvPr/>
        </p:nvSpPr>
        <p:spPr bwMode="auto">
          <a:xfrm>
            <a:off x="8405985" y="5033269"/>
            <a:ext cx="603773" cy="272817"/>
          </a:xfrm>
          <a:custGeom>
            <a:avLst/>
            <a:gdLst>
              <a:gd name="T0" fmla="*/ 98 w 99"/>
              <a:gd name="T1" fmla="*/ 28 h 45"/>
              <a:gd name="T2" fmla="*/ 47 w 99"/>
              <a:gd name="T3" fmla="*/ 41 h 45"/>
              <a:gd name="T4" fmla="*/ 1 w 99"/>
              <a:gd name="T5" fmla="*/ 17 h 45"/>
              <a:gd name="T6" fmla="*/ 52 w 99"/>
              <a:gd name="T7" fmla="*/ 3 h 45"/>
              <a:gd name="T8" fmla="*/ 98 w 99"/>
              <a:gd name="T9" fmla="*/ 2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45">
                <a:moveTo>
                  <a:pt x="98" y="28"/>
                </a:moveTo>
                <a:cubicBezTo>
                  <a:pt x="96" y="38"/>
                  <a:pt x="74" y="45"/>
                  <a:pt x="47" y="41"/>
                </a:cubicBezTo>
                <a:cubicBezTo>
                  <a:pt x="21" y="38"/>
                  <a:pt x="0" y="27"/>
                  <a:pt x="1" y="17"/>
                </a:cubicBezTo>
                <a:cubicBezTo>
                  <a:pt x="2" y="6"/>
                  <a:pt x="25" y="0"/>
                  <a:pt x="52" y="3"/>
                </a:cubicBezTo>
                <a:cubicBezTo>
                  <a:pt x="78" y="6"/>
                  <a:pt x="99" y="17"/>
                  <a:pt x="98" y="28"/>
                </a:cubicBez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54"/>
          <p:cNvSpPr>
            <a:spLocks noChangeArrowheads="1"/>
          </p:cNvSpPr>
          <p:nvPr/>
        </p:nvSpPr>
        <p:spPr bwMode="auto">
          <a:xfrm>
            <a:off x="4416622" y="5529702"/>
            <a:ext cx="881060" cy="353319"/>
          </a:xfrm>
          <a:prstGeom prst="ellipse">
            <a:avLst/>
          </a:pr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5"/>
          <p:cNvSpPr>
            <a:spLocks/>
          </p:cNvSpPr>
          <p:nvPr/>
        </p:nvSpPr>
        <p:spPr bwMode="auto">
          <a:xfrm>
            <a:off x="2082040" y="5896437"/>
            <a:ext cx="898950" cy="438293"/>
          </a:xfrm>
          <a:custGeom>
            <a:avLst/>
            <a:gdLst>
              <a:gd name="T0" fmla="*/ 145 w 148"/>
              <a:gd name="T1" fmla="*/ 23 h 72"/>
              <a:gd name="T2" fmla="*/ 80 w 148"/>
              <a:gd name="T3" fmla="*/ 65 h 72"/>
              <a:gd name="T4" fmla="*/ 3 w 148"/>
              <a:gd name="T5" fmla="*/ 50 h 72"/>
              <a:gd name="T6" fmla="*/ 69 w 148"/>
              <a:gd name="T7" fmla="*/ 8 h 72"/>
              <a:gd name="T8" fmla="*/ 145 w 148"/>
              <a:gd name="T9" fmla="*/ 2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72">
                <a:moveTo>
                  <a:pt x="145" y="23"/>
                </a:moveTo>
                <a:cubicBezTo>
                  <a:pt x="148" y="39"/>
                  <a:pt x="119" y="57"/>
                  <a:pt x="80" y="65"/>
                </a:cubicBezTo>
                <a:cubicBezTo>
                  <a:pt x="41" y="72"/>
                  <a:pt x="6" y="66"/>
                  <a:pt x="3" y="50"/>
                </a:cubicBezTo>
                <a:cubicBezTo>
                  <a:pt x="0" y="34"/>
                  <a:pt x="30" y="15"/>
                  <a:pt x="69" y="8"/>
                </a:cubicBezTo>
                <a:cubicBezTo>
                  <a:pt x="108" y="0"/>
                  <a:pt x="142" y="7"/>
                  <a:pt x="145" y="23"/>
                </a:cubicBez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995250" y="4094069"/>
            <a:ext cx="2459809" cy="1784481"/>
          </a:xfrm>
          <a:custGeom>
            <a:avLst/>
            <a:gdLst>
              <a:gd name="T0" fmla="*/ 396 w 404"/>
              <a:gd name="T1" fmla="*/ 154 h 293"/>
              <a:gd name="T2" fmla="*/ 385 w 404"/>
              <a:gd name="T3" fmla="*/ 144 h 293"/>
              <a:gd name="T4" fmla="*/ 348 w 404"/>
              <a:gd name="T5" fmla="*/ 117 h 293"/>
              <a:gd name="T6" fmla="*/ 277 w 404"/>
              <a:gd name="T7" fmla="*/ 0 h 293"/>
              <a:gd name="T8" fmla="*/ 150 w 404"/>
              <a:gd name="T9" fmla="*/ 35 h 293"/>
              <a:gd name="T10" fmla="*/ 23 w 404"/>
              <a:gd name="T11" fmla="*/ 71 h 293"/>
              <a:gd name="T12" fmla="*/ 23 w 404"/>
              <a:gd name="T13" fmla="*/ 208 h 293"/>
              <a:gd name="T14" fmla="*/ 5 w 404"/>
              <a:gd name="T15" fmla="*/ 250 h 293"/>
              <a:gd name="T16" fmla="*/ 1 w 404"/>
              <a:gd name="T17" fmla="*/ 265 h 293"/>
              <a:gd name="T18" fmla="*/ 0 w 404"/>
              <a:gd name="T19" fmla="*/ 266 h 293"/>
              <a:gd name="T20" fmla="*/ 1 w 404"/>
              <a:gd name="T21" fmla="*/ 266 h 293"/>
              <a:gd name="T22" fmla="*/ 213 w 404"/>
              <a:gd name="T23" fmla="*/ 260 h 293"/>
              <a:gd name="T24" fmla="*/ 396 w 404"/>
              <a:gd name="T25" fmla="*/ 155 h 293"/>
              <a:gd name="T26" fmla="*/ 397 w 404"/>
              <a:gd name="T27" fmla="*/ 155 h 293"/>
              <a:gd name="T28" fmla="*/ 396 w 404"/>
              <a:gd name="T29" fmla="*/ 154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4" h="293">
                <a:moveTo>
                  <a:pt x="396" y="154"/>
                </a:moveTo>
                <a:cubicBezTo>
                  <a:pt x="394" y="150"/>
                  <a:pt x="391" y="147"/>
                  <a:pt x="385" y="144"/>
                </a:cubicBezTo>
                <a:cubicBezTo>
                  <a:pt x="372" y="137"/>
                  <a:pt x="359" y="128"/>
                  <a:pt x="348" y="117"/>
                </a:cubicBezTo>
                <a:cubicBezTo>
                  <a:pt x="302" y="68"/>
                  <a:pt x="277" y="0"/>
                  <a:pt x="277" y="0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1"/>
                  <a:pt x="37" y="142"/>
                  <a:pt x="23" y="208"/>
                </a:cubicBezTo>
                <a:cubicBezTo>
                  <a:pt x="20" y="223"/>
                  <a:pt x="13" y="237"/>
                  <a:pt x="5" y="250"/>
                </a:cubicBezTo>
                <a:cubicBezTo>
                  <a:pt x="2" y="256"/>
                  <a:pt x="0" y="260"/>
                  <a:pt x="1" y="265"/>
                </a:cubicBezTo>
                <a:cubicBezTo>
                  <a:pt x="1" y="265"/>
                  <a:pt x="1" y="265"/>
                  <a:pt x="0" y="266"/>
                </a:cubicBezTo>
                <a:cubicBezTo>
                  <a:pt x="1" y="266"/>
                  <a:pt x="1" y="266"/>
                  <a:pt x="1" y="266"/>
                </a:cubicBezTo>
                <a:cubicBezTo>
                  <a:pt x="9" y="293"/>
                  <a:pt x="104" y="290"/>
                  <a:pt x="213" y="260"/>
                </a:cubicBezTo>
                <a:cubicBezTo>
                  <a:pt x="322" y="229"/>
                  <a:pt x="404" y="183"/>
                  <a:pt x="396" y="155"/>
                </a:cubicBezTo>
                <a:cubicBezTo>
                  <a:pt x="397" y="155"/>
                  <a:pt x="397" y="155"/>
                  <a:pt x="397" y="155"/>
                </a:cubicBezTo>
                <a:cubicBezTo>
                  <a:pt x="397" y="155"/>
                  <a:pt x="396" y="155"/>
                  <a:pt x="396" y="154"/>
                </a:cubicBez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57"/>
          <p:cNvSpPr>
            <a:spLocks/>
          </p:cNvSpPr>
          <p:nvPr/>
        </p:nvSpPr>
        <p:spPr bwMode="auto">
          <a:xfrm>
            <a:off x="1107061" y="3986732"/>
            <a:ext cx="1605586" cy="644023"/>
          </a:xfrm>
          <a:custGeom>
            <a:avLst/>
            <a:gdLst>
              <a:gd name="T0" fmla="*/ 259 w 264"/>
              <a:gd name="T1" fmla="*/ 18 h 106"/>
              <a:gd name="T2" fmla="*/ 141 w 264"/>
              <a:gd name="T3" fmla="*/ 85 h 106"/>
              <a:gd name="T4" fmla="*/ 5 w 264"/>
              <a:gd name="T5" fmla="*/ 89 h 106"/>
              <a:gd name="T6" fmla="*/ 123 w 264"/>
              <a:gd name="T7" fmla="*/ 21 h 106"/>
              <a:gd name="T8" fmla="*/ 259 w 264"/>
              <a:gd name="T9" fmla="*/ 1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06">
                <a:moveTo>
                  <a:pt x="259" y="18"/>
                </a:moveTo>
                <a:cubicBezTo>
                  <a:pt x="264" y="35"/>
                  <a:pt x="211" y="65"/>
                  <a:pt x="141" y="85"/>
                </a:cubicBezTo>
                <a:cubicBezTo>
                  <a:pt x="71" y="104"/>
                  <a:pt x="10" y="106"/>
                  <a:pt x="5" y="89"/>
                </a:cubicBezTo>
                <a:cubicBezTo>
                  <a:pt x="0" y="71"/>
                  <a:pt x="53" y="41"/>
                  <a:pt x="123" y="21"/>
                </a:cubicBezTo>
                <a:cubicBezTo>
                  <a:pt x="193" y="2"/>
                  <a:pt x="254" y="0"/>
                  <a:pt x="259" y="18"/>
                </a:cubicBezTo>
                <a:close/>
              </a:path>
            </a:pathLst>
          </a:custGeom>
          <a:solidFill>
            <a:srgbClr val="673D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58"/>
          <p:cNvSpPr>
            <a:spLocks/>
          </p:cNvSpPr>
          <p:nvPr/>
        </p:nvSpPr>
        <p:spPr bwMode="auto">
          <a:xfrm>
            <a:off x="1178619" y="4098540"/>
            <a:ext cx="1484830" cy="523270"/>
          </a:xfrm>
          <a:custGeom>
            <a:avLst/>
            <a:gdLst>
              <a:gd name="T0" fmla="*/ 0 w 244"/>
              <a:gd name="T1" fmla="*/ 77 h 86"/>
              <a:gd name="T2" fmla="*/ 129 w 244"/>
              <a:gd name="T3" fmla="*/ 66 h 86"/>
              <a:gd name="T4" fmla="*/ 244 w 244"/>
              <a:gd name="T5" fmla="*/ 9 h 86"/>
              <a:gd name="T6" fmla="*/ 116 w 244"/>
              <a:gd name="T7" fmla="*/ 20 h 86"/>
              <a:gd name="T8" fmla="*/ 0 w 244"/>
              <a:gd name="T9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86">
                <a:moveTo>
                  <a:pt x="0" y="77"/>
                </a:moveTo>
                <a:cubicBezTo>
                  <a:pt x="19" y="86"/>
                  <a:pt x="71" y="82"/>
                  <a:pt x="129" y="66"/>
                </a:cubicBezTo>
                <a:cubicBezTo>
                  <a:pt x="187" y="50"/>
                  <a:pt x="233" y="26"/>
                  <a:pt x="244" y="9"/>
                </a:cubicBezTo>
                <a:cubicBezTo>
                  <a:pt x="225" y="0"/>
                  <a:pt x="174" y="4"/>
                  <a:pt x="116" y="20"/>
                </a:cubicBezTo>
                <a:cubicBezTo>
                  <a:pt x="58" y="36"/>
                  <a:pt x="12" y="59"/>
                  <a:pt x="0" y="77"/>
                </a:cubicBezTo>
                <a:close/>
              </a:path>
            </a:pathLst>
          </a:custGeom>
          <a:solidFill>
            <a:srgbClr val="4D2E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62"/>
          <p:cNvSpPr>
            <a:spLocks/>
          </p:cNvSpPr>
          <p:nvPr/>
        </p:nvSpPr>
        <p:spPr bwMode="auto">
          <a:xfrm>
            <a:off x="5977481" y="621844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63"/>
          <p:cNvSpPr>
            <a:spLocks/>
          </p:cNvSpPr>
          <p:nvPr/>
        </p:nvSpPr>
        <p:spPr bwMode="auto">
          <a:xfrm>
            <a:off x="5977481" y="6222922"/>
            <a:ext cx="0" cy="8945"/>
          </a:xfrm>
          <a:custGeom>
            <a:avLst/>
            <a:gdLst>
              <a:gd name="T0" fmla="*/ 1 h 1"/>
              <a:gd name="T1" fmla="*/ 1 h 1"/>
              <a:gd name="T2" fmla="*/ 0 h 1"/>
              <a:gd name="T3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4"/>
          <p:cNvSpPr>
            <a:spLocks/>
          </p:cNvSpPr>
          <p:nvPr/>
        </p:nvSpPr>
        <p:spPr bwMode="auto">
          <a:xfrm>
            <a:off x="5999845" y="6267646"/>
            <a:ext cx="0" cy="4474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5"/>
          <p:cNvSpPr>
            <a:spLocks/>
          </p:cNvSpPr>
          <p:nvPr/>
        </p:nvSpPr>
        <p:spPr bwMode="auto">
          <a:xfrm>
            <a:off x="5990900" y="626764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66"/>
          <p:cNvSpPr>
            <a:spLocks/>
          </p:cNvSpPr>
          <p:nvPr/>
        </p:nvSpPr>
        <p:spPr bwMode="auto">
          <a:xfrm>
            <a:off x="5986426" y="6249756"/>
            <a:ext cx="4474" cy="17890"/>
          </a:xfrm>
          <a:custGeom>
            <a:avLst/>
            <a:gdLst>
              <a:gd name="T0" fmla="*/ 0 w 1"/>
              <a:gd name="T1" fmla="*/ 0 h 3"/>
              <a:gd name="T2" fmla="*/ 1 w 1"/>
              <a:gd name="T3" fmla="*/ 3 h 3"/>
              <a:gd name="T4" fmla="*/ 0 w 1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1"/>
                  <a:pt x="1" y="2"/>
                  <a:pt x="1" y="3"/>
                </a:cubicBezTo>
                <a:cubicBezTo>
                  <a:pt x="1" y="2"/>
                  <a:pt x="0" y="1"/>
                  <a:pt x="0" y="0"/>
                </a:cubicBezTo>
                <a:close/>
              </a:path>
            </a:pathLst>
          </a:custGeom>
          <a:solidFill>
            <a:srgbClr val="3C2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68"/>
          <p:cNvSpPr>
            <a:spLocks/>
          </p:cNvSpPr>
          <p:nvPr/>
        </p:nvSpPr>
        <p:spPr bwMode="auto">
          <a:xfrm>
            <a:off x="11327" y="6021664"/>
            <a:ext cx="1941013" cy="818447"/>
          </a:xfrm>
          <a:custGeom>
            <a:avLst/>
            <a:gdLst>
              <a:gd name="T0" fmla="*/ 0 w 319"/>
              <a:gd name="T1" fmla="*/ 134 h 134"/>
              <a:gd name="T2" fmla="*/ 319 w 319"/>
              <a:gd name="T3" fmla="*/ 134 h 134"/>
              <a:gd name="T4" fmla="*/ 315 w 319"/>
              <a:gd name="T5" fmla="*/ 131 h 134"/>
              <a:gd name="T6" fmla="*/ 281 w 319"/>
              <a:gd name="T7" fmla="*/ 107 h 134"/>
              <a:gd name="T8" fmla="*/ 216 w 319"/>
              <a:gd name="T9" fmla="*/ 0 h 134"/>
              <a:gd name="T10" fmla="*/ 101 w 319"/>
              <a:gd name="T11" fmla="*/ 32 h 134"/>
              <a:gd name="T12" fmla="*/ 0 w 319"/>
              <a:gd name="T13" fmla="*/ 61 h 134"/>
              <a:gd name="T14" fmla="*/ 0 w 319"/>
              <a:gd name="T15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134">
                <a:moveTo>
                  <a:pt x="0" y="134"/>
                </a:moveTo>
                <a:cubicBezTo>
                  <a:pt x="319" y="134"/>
                  <a:pt x="319" y="134"/>
                  <a:pt x="319" y="134"/>
                </a:cubicBezTo>
                <a:cubicBezTo>
                  <a:pt x="318" y="133"/>
                  <a:pt x="316" y="132"/>
                  <a:pt x="315" y="131"/>
                </a:cubicBezTo>
                <a:cubicBezTo>
                  <a:pt x="302" y="125"/>
                  <a:pt x="290" y="117"/>
                  <a:pt x="281" y="107"/>
                </a:cubicBezTo>
                <a:cubicBezTo>
                  <a:pt x="239" y="62"/>
                  <a:pt x="216" y="0"/>
                  <a:pt x="216" y="0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0" y="61"/>
                  <a:pt x="0" y="61"/>
                  <a:pt x="0" y="61"/>
                </a:cubicBezTo>
                <a:lnTo>
                  <a:pt x="0" y="134"/>
                </a:ln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69"/>
          <p:cNvSpPr>
            <a:spLocks/>
          </p:cNvSpPr>
          <p:nvPr/>
        </p:nvSpPr>
        <p:spPr bwMode="auto">
          <a:xfrm>
            <a:off x="11697656" y="6428652"/>
            <a:ext cx="483017" cy="411459"/>
          </a:xfrm>
          <a:custGeom>
            <a:avLst/>
            <a:gdLst>
              <a:gd name="T0" fmla="*/ 79 w 79"/>
              <a:gd name="T1" fmla="*/ 2 h 67"/>
              <a:gd name="T2" fmla="*/ 5 w 79"/>
              <a:gd name="T3" fmla="*/ 27 h 67"/>
              <a:gd name="T4" fmla="*/ 15 w 79"/>
              <a:gd name="T5" fmla="*/ 67 h 67"/>
              <a:gd name="T6" fmla="*/ 79 w 79"/>
              <a:gd name="T7" fmla="*/ 67 h 67"/>
              <a:gd name="T8" fmla="*/ 79 w 79"/>
              <a:gd name="T9" fmla="*/ 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7">
                <a:moveTo>
                  <a:pt x="79" y="2"/>
                </a:moveTo>
                <a:cubicBezTo>
                  <a:pt x="41" y="0"/>
                  <a:pt x="12" y="8"/>
                  <a:pt x="5" y="27"/>
                </a:cubicBezTo>
                <a:cubicBezTo>
                  <a:pt x="0" y="39"/>
                  <a:pt x="4" y="52"/>
                  <a:pt x="15" y="67"/>
                </a:cubicBezTo>
                <a:cubicBezTo>
                  <a:pt x="79" y="67"/>
                  <a:pt x="79" y="67"/>
                  <a:pt x="79" y="67"/>
                </a:cubicBezTo>
                <a:lnTo>
                  <a:pt x="79" y="2"/>
                </a:ln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70"/>
          <p:cNvSpPr>
            <a:spLocks/>
          </p:cNvSpPr>
          <p:nvPr/>
        </p:nvSpPr>
        <p:spPr bwMode="auto">
          <a:xfrm>
            <a:off x="5767281" y="5699652"/>
            <a:ext cx="2768404" cy="1140458"/>
          </a:xfrm>
          <a:custGeom>
            <a:avLst/>
            <a:gdLst>
              <a:gd name="T0" fmla="*/ 455 w 455"/>
              <a:gd name="T1" fmla="*/ 187 h 187"/>
              <a:gd name="T2" fmla="*/ 445 w 455"/>
              <a:gd name="T3" fmla="*/ 170 h 187"/>
              <a:gd name="T4" fmla="*/ 397 w 455"/>
              <a:gd name="T5" fmla="*/ 0 h 187"/>
              <a:gd name="T6" fmla="*/ 227 w 455"/>
              <a:gd name="T7" fmla="*/ 0 h 187"/>
              <a:gd name="T8" fmla="*/ 58 w 455"/>
              <a:gd name="T9" fmla="*/ 0 h 187"/>
              <a:gd name="T10" fmla="*/ 10 w 455"/>
              <a:gd name="T11" fmla="*/ 170 h 187"/>
              <a:gd name="T12" fmla="*/ 0 w 455"/>
              <a:gd name="T13" fmla="*/ 187 h 187"/>
              <a:gd name="T14" fmla="*/ 455 w 455"/>
              <a:gd name="T15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5" h="187">
                <a:moveTo>
                  <a:pt x="455" y="187"/>
                </a:moveTo>
                <a:cubicBezTo>
                  <a:pt x="451" y="182"/>
                  <a:pt x="448" y="176"/>
                  <a:pt x="445" y="170"/>
                </a:cubicBezTo>
                <a:cubicBezTo>
                  <a:pt x="405" y="93"/>
                  <a:pt x="397" y="0"/>
                  <a:pt x="397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0" y="93"/>
                  <a:pt x="10" y="170"/>
                </a:cubicBezTo>
                <a:cubicBezTo>
                  <a:pt x="7" y="176"/>
                  <a:pt x="4" y="182"/>
                  <a:pt x="0" y="187"/>
                </a:cubicBezTo>
                <a:lnTo>
                  <a:pt x="455" y="187"/>
                </a:lnTo>
                <a:close/>
              </a:path>
            </a:pathLst>
          </a:custGeom>
          <a:solidFill>
            <a:srgbClr val="854F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159"/>
          <p:cNvSpPr>
            <a:spLocks noChangeArrowheads="1"/>
          </p:cNvSpPr>
          <p:nvPr/>
        </p:nvSpPr>
        <p:spPr bwMode="auto">
          <a:xfrm>
            <a:off x="6120597" y="5444728"/>
            <a:ext cx="2061768" cy="518796"/>
          </a:xfrm>
          <a:prstGeom prst="ellipse">
            <a:avLst/>
          </a:prstGeom>
          <a:solidFill>
            <a:srgbClr val="673D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60"/>
          <p:cNvSpPr>
            <a:spLocks/>
          </p:cNvSpPr>
          <p:nvPr/>
        </p:nvSpPr>
        <p:spPr bwMode="auto">
          <a:xfrm>
            <a:off x="6156376" y="5583370"/>
            <a:ext cx="1990210" cy="380154"/>
          </a:xfrm>
          <a:custGeom>
            <a:avLst/>
            <a:gdLst>
              <a:gd name="T0" fmla="*/ 0 w 327"/>
              <a:gd name="T1" fmla="*/ 31 h 62"/>
              <a:gd name="T2" fmla="*/ 163 w 327"/>
              <a:gd name="T3" fmla="*/ 62 h 62"/>
              <a:gd name="T4" fmla="*/ 327 w 327"/>
              <a:gd name="T5" fmla="*/ 31 h 62"/>
              <a:gd name="T6" fmla="*/ 163 w 327"/>
              <a:gd name="T7" fmla="*/ 0 h 62"/>
              <a:gd name="T8" fmla="*/ 0 w 327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62">
                <a:moveTo>
                  <a:pt x="0" y="31"/>
                </a:moveTo>
                <a:cubicBezTo>
                  <a:pt x="21" y="49"/>
                  <a:pt x="86" y="62"/>
                  <a:pt x="163" y="62"/>
                </a:cubicBezTo>
                <a:cubicBezTo>
                  <a:pt x="241" y="62"/>
                  <a:pt x="306" y="49"/>
                  <a:pt x="327" y="31"/>
                </a:cubicBezTo>
                <a:cubicBezTo>
                  <a:pt x="306" y="13"/>
                  <a:pt x="241" y="0"/>
                  <a:pt x="163" y="0"/>
                </a:cubicBezTo>
                <a:cubicBezTo>
                  <a:pt x="86" y="0"/>
                  <a:pt x="21" y="13"/>
                  <a:pt x="0" y="31"/>
                </a:cubicBezTo>
                <a:close/>
              </a:path>
            </a:pathLst>
          </a:custGeom>
          <a:solidFill>
            <a:srgbClr val="4D2E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67"/>
          <p:cNvSpPr>
            <a:spLocks/>
          </p:cNvSpPr>
          <p:nvPr/>
        </p:nvSpPr>
        <p:spPr bwMode="auto">
          <a:xfrm>
            <a:off x="11327" y="5932216"/>
            <a:ext cx="1346188" cy="563520"/>
          </a:xfrm>
          <a:custGeom>
            <a:avLst/>
            <a:gdLst>
              <a:gd name="T0" fmla="*/ 216 w 221"/>
              <a:gd name="T1" fmla="*/ 15 h 93"/>
              <a:gd name="T2" fmla="*/ 93 w 221"/>
              <a:gd name="T3" fmla="*/ 19 h 93"/>
              <a:gd name="T4" fmla="*/ 0 w 221"/>
              <a:gd name="T5" fmla="*/ 59 h 93"/>
              <a:gd name="T6" fmla="*/ 0 w 221"/>
              <a:gd name="T7" fmla="*/ 88 h 93"/>
              <a:gd name="T8" fmla="*/ 109 w 221"/>
              <a:gd name="T9" fmla="*/ 76 h 93"/>
              <a:gd name="T10" fmla="*/ 216 w 221"/>
              <a:gd name="T11" fmla="*/ 1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93">
                <a:moveTo>
                  <a:pt x="216" y="15"/>
                </a:moveTo>
                <a:cubicBezTo>
                  <a:pt x="212" y="0"/>
                  <a:pt x="157" y="1"/>
                  <a:pt x="93" y="19"/>
                </a:cubicBezTo>
                <a:cubicBezTo>
                  <a:pt x="52" y="30"/>
                  <a:pt x="18" y="45"/>
                  <a:pt x="0" y="59"/>
                </a:cubicBezTo>
                <a:cubicBezTo>
                  <a:pt x="0" y="88"/>
                  <a:pt x="0" y="88"/>
                  <a:pt x="0" y="88"/>
                </a:cubicBezTo>
                <a:cubicBezTo>
                  <a:pt x="21" y="93"/>
                  <a:pt x="63" y="89"/>
                  <a:pt x="109" y="76"/>
                </a:cubicBezTo>
                <a:cubicBezTo>
                  <a:pt x="173" y="58"/>
                  <a:pt x="221" y="31"/>
                  <a:pt x="216" y="15"/>
                </a:cubicBezTo>
                <a:close/>
              </a:path>
            </a:pathLst>
          </a:custGeom>
          <a:solidFill>
            <a:srgbClr val="673D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47"/>
          <p:cNvSpPr>
            <a:spLocks/>
          </p:cNvSpPr>
          <p:nvPr/>
        </p:nvSpPr>
        <p:spPr bwMode="auto">
          <a:xfrm>
            <a:off x="11327" y="6030608"/>
            <a:ext cx="1346188" cy="474072"/>
          </a:xfrm>
          <a:custGeom>
            <a:avLst/>
            <a:gdLst>
              <a:gd name="T0" fmla="*/ 0 w 221"/>
              <a:gd name="T1" fmla="*/ 70 h 78"/>
              <a:gd name="T2" fmla="*/ 116 w 221"/>
              <a:gd name="T3" fmla="*/ 60 h 78"/>
              <a:gd name="T4" fmla="*/ 221 w 221"/>
              <a:gd name="T5" fmla="*/ 9 h 78"/>
              <a:gd name="T6" fmla="*/ 105 w 221"/>
              <a:gd name="T7" fmla="*/ 18 h 78"/>
              <a:gd name="T8" fmla="*/ 0 w 221"/>
              <a:gd name="T9" fmla="*/ 7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78">
                <a:moveTo>
                  <a:pt x="0" y="70"/>
                </a:moveTo>
                <a:cubicBezTo>
                  <a:pt x="17" y="78"/>
                  <a:pt x="64" y="75"/>
                  <a:pt x="116" y="60"/>
                </a:cubicBezTo>
                <a:cubicBezTo>
                  <a:pt x="169" y="45"/>
                  <a:pt x="211" y="24"/>
                  <a:pt x="221" y="9"/>
                </a:cubicBezTo>
                <a:cubicBezTo>
                  <a:pt x="204" y="0"/>
                  <a:pt x="157" y="4"/>
                  <a:pt x="105" y="18"/>
                </a:cubicBezTo>
                <a:cubicBezTo>
                  <a:pt x="52" y="33"/>
                  <a:pt x="10" y="54"/>
                  <a:pt x="0" y="70"/>
                </a:cubicBezTo>
                <a:close/>
              </a:path>
            </a:pathLst>
          </a:custGeom>
          <a:solidFill>
            <a:srgbClr val="4D2E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408073" y="91937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Text here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408073" y="1294058"/>
            <a:ext cx="4285965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 not simply random text.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089595" y="91937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Text here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06337" y="1294058"/>
            <a:ext cx="4285965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 not simply random text.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51888" y="916405"/>
            <a:ext cx="452621" cy="661523"/>
            <a:chOff x="6258454" y="3849160"/>
            <a:chExt cx="330200" cy="482600"/>
          </a:xfrm>
          <a:solidFill>
            <a:schemeClr val="tx2">
              <a:lumMod val="75000"/>
            </a:schemeClr>
          </a:solidFill>
        </p:grpSpPr>
        <p:sp>
          <p:nvSpPr>
            <p:cNvPr id="102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4" name="Freeform 60"/>
          <p:cNvSpPr>
            <a:spLocks noEditPoints="1"/>
          </p:cNvSpPr>
          <p:nvPr/>
        </p:nvSpPr>
        <p:spPr bwMode="auto">
          <a:xfrm>
            <a:off x="6670766" y="916405"/>
            <a:ext cx="659346" cy="661523"/>
          </a:xfrm>
          <a:custGeom>
            <a:avLst/>
            <a:gdLst>
              <a:gd name="T0" fmla="*/ 126 w 128"/>
              <a:gd name="T1" fmla="*/ 1 h 128"/>
              <a:gd name="T2" fmla="*/ 124 w 128"/>
              <a:gd name="T3" fmla="*/ 0 h 128"/>
              <a:gd name="T4" fmla="*/ 122 w 128"/>
              <a:gd name="T5" fmla="*/ 1 h 128"/>
              <a:gd name="T6" fmla="*/ 2 w 128"/>
              <a:gd name="T7" fmla="*/ 81 h 128"/>
              <a:gd name="T8" fmla="*/ 0 w 128"/>
              <a:gd name="T9" fmla="*/ 84 h 128"/>
              <a:gd name="T10" fmla="*/ 3 w 128"/>
              <a:gd name="T11" fmla="*/ 88 h 128"/>
              <a:gd name="T12" fmla="*/ 34 w 128"/>
              <a:gd name="T13" fmla="*/ 100 h 128"/>
              <a:gd name="T14" fmla="*/ 49 w 128"/>
              <a:gd name="T15" fmla="*/ 126 h 128"/>
              <a:gd name="T16" fmla="*/ 52 w 128"/>
              <a:gd name="T17" fmla="*/ 128 h 128"/>
              <a:gd name="T18" fmla="*/ 52 w 128"/>
              <a:gd name="T19" fmla="*/ 128 h 128"/>
              <a:gd name="T20" fmla="*/ 55 w 128"/>
              <a:gd name="T21" fmla="*/ 126 h 128"/>
              <a:gd name="T22" fmla="*/ 64 w 128"/>
              <a:gd name="T23" fmla="*/ 112 h 128"/>
              <a:gd name="T24" fmla="*/ 103 w 128"/>
              <a:gd name="T25" fmla="*/ 128 h 128"/>
              <a:gd name="T26" fmla="*/ 104 w 128"/>
              <a:gd name="T27" fmla="*/ 128 h 128"/>
              <a:gd name="T28" fmla="*/ 106 w 128"/>
              <a:gd name="T29" fmla="*/ 127 h 128"/>
              <a:gd name="T30" fmla="*/ 108 w 128"/>
              <a:gd name="T31" fmla="*/ 125 h 128"/>
              <a:gd name="T32" fmla="*/ 128 w 128"/>
              <a:gd name="T33" fmla="*/ 5 h 128"/>
              <a:gd name="T34" fmla="*/ 126 w 128"/>
              <a:gd name="T35" fmla="*/ 1 h 128"/>
              <a:gd name="T36" fmla="*/ 13 w 128"/>
              <a:gd name="T37" fmla="*/ 83 h 128"/>
              <a:gd name="T38" fmla="*/ 105 w 128"/>
              <a:gd name="T39" fmla="*/ 21 h 128"/>
              <a:gd name="T40" fmla="*/ 38 w 128"/>
              <a:gd name="T41" fmla="*/ 93 h 128"/>
              <a:gd name="T42" fmla="*/ 37 w 128"/>
              <a:gd name="T43" fmla="*/ 93 h 128"/>
              <a:gd name="T44" fmla="*/ 13 w 128"/>
              <a:gd name="T45" fmla="*/ 83 h 128"/>
              <a:gd name="T46" fmla="*/ 41 w 128"/>
              <a:gd name="T47" fmla="*/ 96 h 128"/>
              <a:gd name="T48" fmla="*/ 41 w 128"/>
              <a:gd name="T49" fmla="*/ 96 h 128"/>
              <a:gd name="T50" fmla="*/ 117 w 128"/>
              <a:gd name="T51" fmla="*/ 15 h 128"/>
              <a:gd name="T52" fmla="*/ 52 w 128"/>
              <a:gd name="T53" fmla="*/ 116 h 128"/>
              <a:gd name="T54" fmla="*/ 41 w 128"/>
              <a:gd name="T55" fmla="*/ 96 h 128"/>
              <a:gd name="T56" fmla="*/ 101 w 128"/>
              <a:gd name="T57" fmla="*/ 118 h 128"/>
              <a:gd name="T58" fmla="*/ 67 w 128"/>
              <a:gd name="T59" fmla="*/ 105 h 128"/>
              <a:gd name="T60" fmla="*/ 64 w 128"/>
              <a:gd name="T61" fmla="*/ 104 h 128"/>
              <a:gd name="T62" fmla="*/ 117 w 128"/>
              <a:gd name="T63" fmla="*/ 23 h 128"/>
              <a:gd name="T64" fmla="*/ 101 w 128"/>
              <a:gd name="T65" fmla="*/ 1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28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570" y="240510"/>
            <a:ext cx="6522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Circle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16388" y="1649413"/>
            <a:ext cx="3851275" cy="3852863"/>
            <a:chOff x="4116388" y="2011363"/>
            <a:chExt cx="3851275" cy="3852863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029325" y="2690813"/>
              <a:ext cx="17463" cy="965200"/>
            </a:xfrm>
            <a:custGeom>
              <a:avLst/>
              <a:gdLst>
                <a:gd name="T0" fmla="*/ 11 w 11"/>
                <a:gd name="T1" fmla="*/ 0 h 608"/>
                <a:gd name="T2" fmla="*/ 0 w 11"/>
                <a:gd name="T3" fmla="*/ 15 h 608"/>
                <a:gd name="T4" fmla="*/ 11 w 11"/>
                <a:gd name="T5" fmla="*/ 46 h 608"/>
                <a:gd name="T6" fmla="*/ 0 w 11"/>
                <a:gd name="T7" fmla="*/ 30 h 608"/>
                <a:gd name="T8" fmla="*/ 11 w 11"/>
                <a:gd name="T9" fmla="*/ 46 h 608"/>
                <a:gd name="T10" fmla="*/ 11 w 11"/>
                <a:gd name="T11" fmla="*/ 62 h 608"/>
                <a:gd name="T12" fmla="*/ 0 w 11"/>
                <a:gd name="T13" fmla="*/ 77 h 608"/>
                <a:gd name="T14" fmla="*/ 11 w 11"/>
                <a:gd name="T15" fmla="*/ 108 h 608"/>
                <a:gd name="T16" fmla="*/ 0 w 11"/>
                <a:gd name="T17" fmla="*/ 93 h 608"/>
                <a:gd name="T18" fmla="*/ 11 w 11"/>
                <a:gd name="T19" fmla="*/ 108 h 608"/>
                <a:gd name="T20" fmla="*/ 11 w 11"/>
                <a:gd name="T21" fmla="*/ 124 h 608"/>
                <a:gd name="T22" fmla="*/ 0 w 11"/>
                <a:gd name="T23" fmla="*/ 140 h 608"/>
                <a:gd name="T24" fmla="*/ 11 w 11"/>
                <a:gd name="T25" fmla="*/ 170 h 608"/>
                <a:gd name="T26" fmla="*/ 0 w 11"/>
                <a:gd name="T27" fmla="*/ 155 h 608"/>
                <a:gd name="T28" fmla="*/ 11 w 11"/>
                <a:gd name="T29" fmla="*/ 170 h 608"/>
                <a:gd name="T30" fmla="*/ 11 w 11"/>
                <a:gd name="T31" fmla="*/ 187 h 608"/>
                <a:gd name="T32" fmla="*/ 0 w 11"/>
                <a:gd name="T33" fmla="*/ 202 h 608"/>
                <a:gd name="T34" fmla="*/ 11 w 11"/>
                <a:gd name="T35" fmla="*/ 233 h 608"/>
                <a:gd name="T36" fmla="*/ 0 w 11"/>
                <a:gd name="T37" fmla="*/ 218 h 608"/>
                <a:gd name="T38" fmla="*/ 11 w 11"/>
                <a:gd name="T39" fmla="*/ 233 h 608"/>
                <a:gd name="T40" fmla="*/ 11 w 11"/>
                <a:gd name="T41" fmla="*/ 249 h 608"/>
                <a:gd name="T42" fmla="*/ 0 w 11"/>
                <a:gd name="T43" fmla="*/ 265 h 608"/>
                <a:gd name="T44" fmla="*/ 11 w 11"/>
                <a:gd name="T45" fmla="*/ 295 h 608"/>
                <a:gd name="T46" fmla="*/ 0 w 11"/>
                <a:gd name="T47" fmla="*/ 280 h 608"/>
                <a:gd name="T48" fmla="*/ 11 w 11"/>
                <a:gd name="T49" fmla="*/ 295 h 608"/>
                <a:gd name="T50" fmla="*/ 11 w 11"/>
                <a:gd name="T51" fmla="*/ 312 h 608"/>
                <a:gd name="T52" fmla="*/ 0 w 11"/>
                <a:gd name="T53" fmla="*/ 327 h 608"/>
                <a:gd name="T54" fmla="*/ 11 w 11"/>
                <a:gd name="T55" fmla="*/ 358 h 608"/>
                <a:gd name="T56" fmla="*/ 0 w 11"/>
                <a:gd name="T57" fmla="*/ 342 h 608"/>
                <a:gd name="T58" fmla="*/ 11 w 11"/>
                <a:gd name="T59" fmla="*/ 358 h 608"/>
                <a:gd name="T60" fmla="*/ 11 w 11"/>
                <a:gd name="T61" fmla="*/ 374 h 608"/>
                <a:gd name="T62" fmla="*/ 0 w 11"/>
                <a:gd name="T63" fmla="*/ 389 h 608"/>
                <a:gd name="T64" fmla="*/ 11 w 11"/>
                <a:gd name="T65" fmla="*/ 420 h 608"/>
                <a:gd name="T66" fmla="*/ 0 w 11"/>
                <a:gd name="T67" fmla="*/ 405 h 608"/>
                <a:gd name="T68" fmla="*/ 11 w 11"/>
                <a:gd name="T69" fmla="*/ 420 h 608"/>
                <a:gd name="T70" fmla="*/ 11 w 11"/>
                <a:gd name="T71" fmla="*/ 436 h 608"/>
                <a:gd name="T72" fmla="*/ 0 w 11"/>
                <a:gd name="T73" fmla="*/ 452 h 608"/>
                <a:gd name="T74" fmla="*/ 11 w 11"/>
                <a:gd name="T75" fmla="*/ 482 h 608"/>
                <a:gd name="T76" fmla="*/ 0 w 11"/>
                <a:gd name="T77" fmla="*/ 467 h 608"/>
                <a:gd name="T78" fmla="*/ 11 w 11"/>
                <a:gd name="T79" fmla="*/ 482 h 608"/>
                <a:gd name="T80" fmla="*/ 11 w 11"/>
                <a:gd name="T81" fmla="*/ 499 h 608"/>
                <a:gd name="T82" fmla="*/ 0 w 11"/>
                <a:gd name="T83" fmla="*/ 514 h 608"/>
                <a:gd name="T84" fmla="*/ 11 w 11"/>
                <a:gd name="T85" fmla="*/ 545 h 608"/>
                <a:gd name="T86" fmla="*/ 0 w 11"/>
                <a:gd name="T87" fmla="*/ 529 h 608"/>
                <a:gd name="T88" fmla="*/ 11 w 11"/>
                <a:gd name="T89" fmla="*/ 545 h 608"/>
                <a:gd name="T90" fmla="*/ 11 w 11"/>
                <a:gd name="T91" fmla="*/ 561 h 608"/>
                <a:gd name="T92" fmla="*/ 0 w 11"/>
                <a:gd name="T93" fmla="*/ 576 h 608"/>
                <a:gd name="T94" fmla="*/ 11 w 11"/>
                <a:gd name="T95" fmla="*/ 608 h 608"/>
                <a:gd name="T96" fmla="*/ 0 w 11"/>
                <a:gd name="T97" fmla="*/ 592 h 608"/>
                <a:gd name="T98" fmla="*/ 11 w 11"/>
                <a:gd name="T99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" h="608">
                  <a:moveTo>
                    <a:pt x="11" y="15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" y="15"/>
                  </a:lnTo>
                  <a:close/>
                  <a:moveTo>
                    <a:pt x="11" y="46"/>
                  </a:moveTo>
                  <a:lnTo>
                    <a:pt x="11" y="30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11" y="46"/>
                  </a:lnTo>
                  <a:close/>
                  <a:moveTo>
                    <a:pt x="11" y="77"/>
                  </a:moveTo>
                  <a:lnTo>
                    <a:pt x="11" y="62"/>
                  </a:lnTo>
                  <a:lnTo>
                    <a:pt x="0" y="62"/>
                  </a:lnTo>
                  <a:lnTo>
                    <a:pt x="0" y="77"/>
                  </a:lnTo>
                  <a:lnTo>
                    <a:pt x="11" y="77"/>
                  </a:lnTo>
                  <a:close/>
                  <a:moveTo>
                    <a:pt x="11" y="108"/>
                  </a:moveTo>
                  <a:lnTo>
                    <a:pt x="11" y="93"/>
                  </a:lnTo>
                  <a:lnTo>
                    <a:pt x="0" y="93"/>
                  </a:lnTo>
                  <a:lnTo>
                    <a:pt x="0" y="108"/>
                  </a:lnTo>
                  <a:lnTo>
                    <a:pt x="11" y="108"/>
                  </a:lnTo>
                  <a:close/>
                  <a:moveTo>
                    <a:pt x="11" y="140"/>
                  </a:moveTo>
                  <a:lnTo>
                    <a:pt x="11" y="124"/>
                  </a:lnTo>
                  <a:lnTo>
                    <a:pt x="0" y="124"/>
                  </a:lnTo>
                  <a:lnTo>
                    <a:pt x="0" y="140"/>
                  </a:lnTo>
                  <a:lnTo>
                    <a:pt x="11" y="140"/>
                  </a:lnTo>
                  <a:close/>
                  <a:moveTo>
                    <a:pt x="11" y="170"/>
                  </a:moveTo>
                  <a:lnTo>
                    <a:pt x="11" y="155"/>
                  </a:lnTo>
                  <a:lnTo>
                    <a:pt x="0" y="155"/>
                  </a:lnTo>
                  <a:lnTo>
                    <a:pt x="0" y="170"/>
                  </a:lnTo>
                  <a:lnTo>
                    <a:pt x="11" y="170"/>
                  </a:lnTo>
                  <a:close/>
                  <a:moveTo>
                    <a:pt x="11" y="202"/>
                  </a:moveTo>
                  <a:lnTo>
                    <a:pt x="11" y="187"/>
                  </a:lnTo>
                  <a:lnTo>
                    <a:pt x="0" y="187"/>
                  </a:lnTo>
                  <a:lnTo>
                    <a:pt x="0" y="202"/>
                  </a:lnTo>
                  <a:lnTo>
                    <a:pt x="11" y="202"/>
                  </a:lnTo>
                  <a:close/>
                  <a:moveTo>
                    <a:pt x="11" y="233"/>
                  </a:moveTo>
                  <a:lnTo>
                    <a:pt x="11" y="218"/>
                  </a:lnTo>
                  <a:lnTo>
                    <a:pt x="0" y="218"/>
                  </a:lnTo>
                  <a:lnTo>
                    <a:pt x="0" y="233"/>
                  </a:lnTo>
                  <a:lnTo>
                    <a:pt x="11" y="233"/>
                  </a:lnTo>
                  <a:close/>
                  <a:moveTo>
                    <a:pt x="11" y="265"/>
                  </a:moveTo>
                  <a:lnTo>
                    <a:pt x="11" y="249"/>
                  </a:lnTo>
                  <a:lnTo>
                    <a:pt x="0" y="249"/>
                  </a:lnTo>
                  <a:lnTo>
                    <a:pt x="0" y="265"/>
                  </a:lnTo>
                  <a:lnTo>
                    <a:pt x="11" y="265"/>
                  </a:lnTo>
                  <a:close/>
                  <a:moveTo>
                    <a:pt x="11" y="295"/>
                  </a:moveTo>
                  <a:lnTo>
                    <a:pt x="11" y="280"/>
                  </a:lnTo>
                  <a:lnTo>
                    <a:pt x="0" y="280"/>
                  </a:lnTo>
                  <a:lnTo>
                    <a:pt x="0" y="295"/>
                  </a:lnTo>
                  <a:lnTo>
                    <a:pt x="11" y="295"/>
                  </a:lnTo>
                  <a:close/>
                  <a:moveTo>
                    <a:pt x="11" y="327"/>
                  </a:moveTo>
                  <a:lnTo>
                    <a:pt x="11" y="312"/>
                  </a:lnTo>
                  <a:lnTo>
                    <a:pt x="0" y="312"/>
                  </a:lnTo>
                  <a:lnTo>
                    <a:pt x="0" y="327"/>
                  </a:lnTo>
                  <a:lnTo>
                    <a:pt x="11" y="327"/>
                  </a:lnTo>
                  <a:close/>
                  <a:moveTo>
                    <a:pt x="11" y="358"/>
                  </a:moveTo>
                  <a:lnTo>
                    <a:pt x="11" y="342"/>
                  </a:lnTo>
                  <a:lnTo>
                    <a:pt x="0" y="342"/>
                  </a:lnTo>
                  <a:lnTo>
                    <a:pt x="0" y="358"/>
                  </a:lnTo>
                  <a:lnTo>
                    <a:pt x="11" y="358"/>
                  </a:lnTo>
                  <a:close/>
                  <a:moveTo>
                    <a:pt x="11" y="389"/>
                  </a:moveTo>
                  <a:lnTo>
                    <a:pt x="11" y="374"/>
                  </a:lnTo>
                  <a:lnTo>
                    <a:pt x="0" y="374"/>
                  </a:lnTo>
                  <a:lnTo>
                    <a:pt x="0" y="389"/>
                  </a:lnTo>
                  <a:lnTo>
                    <a:pt x="11" y="389"/>
                  </a:lnTo>
                  <a:close/>
                  <a:moveTo>
                    <a:pt x="11" y="420"/>
                  </a:moveTo>
                  <a:lnTo>
                    <a:pt x="11" y="405"/>
                  </a:lnTo>
                  <a:lnTo>
                    <a:pt x="0" y="405"/>
                  </a:lnTo>
                  <a:lnTo>
                    <a:pt x="0" y="420"/>
                  </a:lnTo>
                  <a:lnTo>
                    <a:pt x="11" y="420"/>
                  </a:lnTo>
                  <a:close/>
                  <a:moveTo>
                    <a:pt x="11" y="452"/>
                  </a:moveTo>
                  <a:lnTo>
                    <a:pt x="11" y="436"/>
                  </a:lnTo>
                  <a:lnTo>
                    <a:pt x="0" y="436"/>
                  </a:lnTo>
                  <a:lnTo>
                    <a:pt x="0" y="452"/>
                  </a:lnTo>
                  <a:lnTo>
                    <a:pt x="11" y="452"/>
                  </a:lnTo>
                  <a:close/>
                  <a:moveTo>
                    <a:pt x="11" y="482"/>
                  </a:moveTo>
                  <a:lnTo>
                    <a:pt x="11" y="467"/>
                  </a:lnTo>
                  <a:lnTo>
                    <a:pt x="0" y="467"/>
                  </a:lnTo>
                  <a:lnTo>
                    <a:pt x="0" y="482"/>
                  </a:lnTo>
                  <a:lnTo>
                    <a:pt x="11" y="482"/>
                  </a:lnTo>
                  <a:close/>
                  <a:moveTo>
                    <a:pt x="11" y="514"/>
                  </a:moveTo>
                  <a:lnTo>
                    <a:pt x="11" y="499"/>
                  </a:lnTo>
                  <a:lnTo>
                    <a:pt x="0" y="499"/>
                  </a:lnTo>
                  <a:lnTo>
                    <a:pt x="0" y="514"/>
                  </a:lnTo>
                  <a:lnTo>
                    <a:pt x="11" y="514"/>
                  </a:lnTo>
                  <a:close/>
                  <a:moveTo>
                    <a:pt x="11" y="545"/>
                  </a:moveTo>
                  <a:lnTo>
                    <a:pt x="11" y="529"/>
                  </a:lnTo>
                  <a:lnTo>
                    <a:pt x="0" y="529"/>
                  </a:lnTo>
                  <a:lnTo>
                    <a:pt x="0" y="545"/>
                  </a:lnTo>
                  <a:lnTo>
                    <a:pt x="11" y="545"/>
                  </a:lnTo>
                  <a:close/>
                  <a:moveTo>
                    <a:pt x="11" y="576"/>
                  </a:moveTo>
                  <a:lnTo>
                    <a:pt x="11" y="561"/>
                  </a:lnTo>
                  <a:lnTo>
                    <a:pt x="0" y="561"/>
                  </a:lnTo>
                  <a:lnTo>
                    <a:pt x="0" y="576"/>
                  </a:lnTo>
                  <a:lnTo>
                    <a:pt x="11" y="576"/>
                  </a:lnTo>
                  <a:close/>
                  <a:moveTo>
                    <a:pt x="11" y="608"/>
                  </a:moveTo>
                  <a:lnTo>
                    <a:pt x="11" y="592"/>
                  </a:lnTo>
                  <a:lnTo>
                    <a:pt x="0" y="592"/>
                  </a:lnTo>
                  <a:lnTo>
                    <a:pt x="0" y="608"/>
                  </a:lnTo>
                  <a:lnTo>
                    <a:pt x="11" y="608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6029325" y="2690813"/>
              <a:ext cx="17463" cy="965200"/>
            </a:xfrm>
            <a:custGeom>
              <a:avLst/>
              <a:gdLst>
                <a:gd name="T0" fmla="*/ 11 w 11"/>
                <a:gd name="T1" fmla="*/ 0 h 608"/>
                <a:gd name="T2" fmla="*/ 0 w 11"/>
                <a:gd name="T3" fmla="*/ 15 h 608"/>
                <a:gd name="T4" fmla="*/ 11 w 11"/>
                <a:gd name="T5" fmla="*/ 46 h 608"/>
                <a:gd name="T6" fmla="*/ 0 w 11"/>
                <a:gd name="T7" fmla="*/ 30 h 608"/>
                <a:gd name="T8" fmla="*/ 11 w 11"/>
                <a:gd name="T9" fmla="*/ 46 h 608"/>
                <a:gd name="T10" fmla="*/ 11 w 11"/>
                <a:gd name="T11" fmla="*/ 62 h 608"/>
                <a:gd name="T12" fmla="*/ 0 w 11"/>
                <a:gd name="T13" fmla="*/ 77 h 608"/>
                <a:gd name="T14" fmla="*/ 11 w 11"/>
                <a:gd name="T15" fmla="*/ 108 h 608"/>
                <a:gd name="T16" fmla="*/ 0 w 11"/>
                <a:gd name="T17" fmla="*/ 93 h 608"/>
                <a:gd name="T18" fmla="*/ 11 w 11"/>
                <a:gd name="T19" fmla="*/ 108 h 608"/>
                <a:gd name="T20" fmla="*/ 11 w 11"/>
                <a:gd name="T21" fmla="*/ 124 h 608"/>
                <a:gd name="T22" fmla="*/ 0 w 11"/>
                <a:gd name="T23" fmla="*/ 140 h 608"/>
                <a:gd name="T24" fmla="*/ 11 w 11"/>
                <a:gd name="T25" fmla="*/ 170 h 608"/>
                <a:gd name="T26" fmla="*/ 0 w 11"/>
                <a:gd name="T27" fmla="*/ 155 h 608"/>
                <a:gd name="T28" fmla="*/ 11 w 11"/>
                <a:gd name="T29" fmla="*/ 170 h 608"/>
                <a:gd name="T30" fmla="*/ 11 w 11"/>
                <a:gd name="T31" fmla="*/ 187 h 608"/>
                <a:gd name="T32" fmla="*/ 0 w 11"/>
                <a:gd name="T33" fmla="*/ 202 h 608"/>
                <a:gd name="T34" fmla="*/ 11 w 11"/>
                <a:gd name="T35" fmla="*/ 233 h 608"/>
                <a:gd name="T36" fmla="*/ 0 w 11"/>
                <a:gd name="T37" fmla="*/ 218 h 608"/>
                <a:gd name="T38" fmla="*/ 11 w 11"/>
                <a:gd name="T39" fmla="*/ 233 h 608"/>
                <a:gd name="T40" fmla="*/ 11 w 11"/>
                <a:gd name="T41" fmla="*/ 249 h 608"/>
                <a:gd name="T42" fmla="*/ 0 w 11"/>
                <a:gd name="T43" fmla="*/ 265 h 608"/>
                <a:gd name="T44" fmla="*/ 11 w 11"/>
                <a:gd name="T45" fmla="*/ 295 h 608"/>
                <a:gd name="T46" fmla="*/ 0 w 11"/>
                <a:gd name="T47" fmla="*/ 280 h 608"/>
                <a:gd name="T48" fmla="*/ 11 w 11"/>
                <a:gd name="T49" fmla="*/ 295 h 608"/>
                <a:gd name="T50" fmla="*/ 11 w 11"/>
                <a:gd name="T51" fmla="*/ 312 h 608"/>
                <a:gd name="T52" fmla="*/ 0 w 11"/>
                <a:gd name="T53" fmla="*/ 327 h 608"/>
                <a:gd name="T54" fmla="*/ 11 w 11"/>
                <a:gd name="T55" fmla="*/ 358 h 608"/>
                <a:gd name="T56" fmla="*/ 0 w 11"/>
                <a:gd name="T57" fmla="*/ 342 h 608"/>
                <a:gd name="T58" fmla="*/ 11 w 11"/>
                <a:gd name="T59" fmla="*/ 358 h 608"/>
                <a:gd name="T60" fmla="*/ 11 w 11"/>
                <a:gd name="T61" fmla="*/ 374 h 608"/>
                <a:gd name="T62" fmla="*/ 0 w 11"/>
                <a:gd name="T63" fmla="*/ 389 h 608"/>
                <a:gd name="T64" fmla="*/ 11 w 11"/>
                <a:gd name="T65" fmla="*/ 420 h 608"/>
                <a:gd name="T66" fmla="*/ 0 w 11"/>
                <a:gd name="T67" fmla="*/ 405 h 608"/>
                <a:gd name="T68" fmla="*/ 11 w 11"/>
                <a:gd name="T69" fmla="*/ 420 h 608"/>
                <a:gd name="T70" fmla="*/ 11 w 11"/>
                <a:gd name="T71" fmla="*/ 436 h 608"/>
                <a:gd name="T72" fmla="*/ 0 w 11"/>
                <a:gd name="T73" fmla="*/ 452 h 608"/>
                <a:gd name="T74" fmla="*/ 11 w 11"/>
                <a:gd name="T75" fmla="*/ 482 h 608"/>
                <a:gd name="T76" fmla="*/ 0 w 11"/>
                <a:gd name="T77" fmla="*/ 467 h 608"/>
                <a:gd name="T78" fmla="*/ 11 w 11"/>
                <a:gd name="T79" fmla="*/ 482 h 608"/>
                <a:gd name="T80" fmla="*/ 11 w 11"/>
                <a:gd name="T81" fmla="*/ 499 h 608"/>
                <a:gd name="T82" fmla="*/ 0 w 11"/>
                <a:gd name="T83" fmla="*/ 514 h 608"/>
                <a:gd name="T84" fmla="*/ 11 w 11"/>
                <a:gd name="T85" fmla="*/ 545 h 608"/>
                <a:gd name="T86" fmla="*/ 0 w 11"/>
                <a:gd name="T87" fmla="*/ 529 h 608"/>
                <a:gd name="T88" fmla="*/ 11 w 11"/>
                <a:gd name="T89" fmla="*/ 545 h 608"/>
                <a:gd name="T90" fmla="*/ 11 w 11"/>
                <a:gd name="T91" fmla="*/ 561 h 608"/>
                <a:gd name="T92" fmla="*/ 0 w 11"/>
                <a:gd name="T93" fmla="*/ 576 h 608"/>
                <a:gd name="T94" fmla="*/ 11 w 11"/>
                <a:gd name="T95" fmla="*/ 608 h 608"/>
                <a:gd name="T96" fmla="*/ 0 w 11"/>
                <a:gd name="T97" fmla="*/ 592 h 608"/>
                <a:gd name="T98" fmla="*/ 11 w 11"/>
                <a:gd name="T99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" h="608">
                  <a:moveTo>
                    <a:pt x="11" y="15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" y="15"/>
                  </a:lnTo>
                  <a:moveTo>
                    <a:pt x="11" y="46"/>
                  </a:moveTo>
                  <a:lnTo>
                    <a:pt x="11" y="30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11" y="46"/>
                  </a:lnTo>
                  <a:moveTo>
                    <a:pt x="11" y="77"/>
                  </a:moveTo>
                  <a:lnTo>
                    <a:pt x="11" y="62"/>
                  </a:lnTo>
                  <a:lnTo>
                    <a:pt x="0" y="62"/>
                  </a:lnTo>
                  <a:lnTo>
                    <a:pt x="0" y="77"/>
                  </a:lnTo>
                  <a:lnTo>
                    <a:pt x="11" y="77"/>
                  </a:lnTo>
                  <a:moveTo>
                    <a:pt x="11" y="108"/>
                  </a:moveTo>
                  <a:lnTo>
                    <a:pt x="11" y="93"/>
                  </a:lnTo>
                  <a:lnTo>
                    <a:pt x="0" y="93"/>
                  </a:lnTo>
                  <a:lnTo>
                    <a:pt x="0" y="108"/>
                  </a:lnTo>
                  <a:lnTo>
                    <a:pt x="11" y="108"/>
                  </a:lnTo>
                  <a:moveTo>
                    <a:pt x="11" y="140"/>
                  </a:moveTo>
                  <a:lnTo>
                    <a:pt x="11" y="124"/>
                  </a:lnTo>
                  <a:lnTo>
                    <a:pt x="0" y="124"/>
                  </a:lnTo>
                  <a:lnTo>
                    <a:pt x="0" y="140"/>
                  </a:lnTo>
                  <a:lnTo>
                    <a:pt x="11" y="140"/>
                  </a:lnTo>
                  <a:moveTo>
                    <a:pt x="11" y="170"/>
                  </a:moveTo>
                  <a:lnTo>
                    <a:pt x="11" y="155"/>
                  </a:lnTo>
                  <a:lnTo>
                    <a:pt x="0" y="155"/>
                  </a:lnTo>
                  <a:lnTo>
                    <a:pt x="0" y="170"/>
                  </a:lnTo>
                  <a:lnTo>
                    <a:pt x="11" y="170"/>
                  </a:lnTo>
                  <a:moveTo>
                    <a:pt x="11" y="202"/>
                  </a:moveTo>
                  <a:lnTo>
                    <a:pt x="11" y="187"/>
                  </a:lnTo>
                  <a:lnTo>
                    <a:pt x="0" y="187"/>
                  </a:lnTo>
                  <a:lnTo>
                    <a:pt x="0" y="202"/>
                  </a:lnTo>
                  <a:lnTo>
                    <a:pt x="11" y="202"/>
                  </a:lnTo>
                  <a:moveTo>
                    <a:pt x="11" y="233"/>
                  </a:moveTo>
                  <a:lnTo>
                    <a:pt x="11" y="218"/>
                  </a:lnTo>
                  <a:lnTo>
                    <a:pt x="0" y="218"/>
                  </a:lnTo>
                  <a:lnTo>
                    <a:pt x="0" y="233"/>
                  </a:lnTo>
                  <a:lnTo>
                    <a:pt x="11" y="233"/>
                  </a:lnTo>
                  <a:moveTo>
                    <a:pt x="11" y="265"/>
                  </a:moveTo>
                  <a:lnTo>
                    <a:pt x="11" y="249"/>
                  </a:lnTo>
                  <a:lnTo>
                    <a:pt x="0" y="249"/>
                  </a:lnTo>
                  <a:lnTo>
                    <a:pt x="0" y="265"/>
                  </a:lnTo>
                  <a:lnTo>
                    <a:pt x="11" y="265"/>
                  </a:lnTo>
                  <a:moveTo>
                    <a:pt x="11" y="295"/>
                  </a:moveTo>
                  <a:lnTo>
                    <a:pt x="11" y="280"/>
                  </a:lnTo>
                  <a:lnTo>
                    <a:pt x="0" y="280"/>
                  </a:lnTo>
                  <a:lnTo>
                    <a:pt x="0" y="295"/>
                  </a:lnTo>
                  <a:lnTo>
                    <a:pt x="11" y="295"/>
                  </a:lnTo>
                  <a:moveTo>
                    <a:pt x="11" y="327"/>
                  </a:moveTo>
                  <a:lnTo>
                    <a:pt x="11" y="312"/>
                  </a:lnTo>
                  <a:lnTo>
                    <a:pt x="0" y="312"/>
                  </a:lnTo>
                  <a:lnTo>
                    <a:pt x="0" y="327"/>
                  </a:lnTo>
                  <a:lnTo>
                    <a:pt x="11" y="327"/>
                  </a:lnTo>
                  <a:moveTo>
                    <a:pt x="11" y="358"/>
                  </a:moveTo>
                  <a:lnTo>
                    <a:pt x="11" y="342"/>
                  </a:lnTo>
                  <a:lnTo>
                    <a:pt x="0" y="342"/>
                  </a:lnTo>
                  <a:lnTo>
                    <a:pt x="0" y="358"/>
                  </a:lnTo>
                  <a:lnTo>
                    <a:pt x="11" y="358"/>
                  </a:lnTo>
                  <a:moveTo>
                    <a:pt x="11" y="389"/>
                  </a:moveTo>
                  <a:lnTo>
                    <a:pt x="11" y="374"/>
                  </a:lnTo>
                  <a:lnTo>
                    <a:pt x="0" y="374"/>
                  </a:lnTo>
                  <a:lnTo>
                    <a:pt x="0" y="389"/>
                  </a:lnTo>
                  <a:lnTo>
                    <a:pt x="11" y="389"/>
                  </a:lnTo>
                  <a:moveTo>
                    <a:pt x="11" y="420"/>
                  </a:moveTo>
                  <a:lnTo>
                    <a:pt x="11" y="405"/>
                  </a:lnTo>
                  <a:lnTo>
                    <a:pt x="0" y="405"/>
                  </a:lnTo>
                  <a:lnTo>
                    <a:pt x="0" y="420"/>
                  </a:lnTo>
                  <a:lnTo>
                    <a:pt x="11" y="420"/>
                  </a:lnTo>
                  <a:moveTo>
                    <a:pt x="11" y="452"/>
                  </a:moveTo>
                  <a:lnTo>
                    <a:pt x="11" y="436"/>
                  </a:lnTo>
                  <a:lnTo>
                    <a:pt x="0" y="436"/>
                  </a:lnTo>
                  <a:lnTo>
                    <a:pt x="0" y="452"/>
                  </a:lnTo>
                  <a:lnTo>
                    <a:pt x="11" y="452"/>
                  </a:lnTo>
                  <a:moveTo>
                    <a:pt x="11" y="482"/>
                  </a:moveTo>
                  <a:lnTo>
                    <a:pt x="11" y="467"/>
                  </a:lnTo>
                  <a:lnTo>
                    <a:pt x="0" y="467"/>
                  </a:lnTo>
                  <a:lnTo>
                    <a:pt x="0" y="482"/>
                  </a:lnTo>
                  <a:lnTo>
                    <a:pt x="11" y="482"/>
                  </a:lnTo>
                  <a:moveTo>
                    <a:pt x="11" y="514"/>
                  </a:moveTo>
                  <a:lnTo>
                    <a:pt x="11" y="499"/>
                  </a:lnTo>
                  <a:lnTo>
                    <a:pt x="0" y="499"/>
                  </a:lnTo>
                  <a:lnTo>
                    <a:pt x="0" y="514"/>
                  </a:lnTo>
                  <a:lnTo>
                    <a:pt x="11" y="514"/>
                  </a:lnTo>
                  <a:moveTo>
                    <a:pt x="11" y="545"/>
                  </a:moveTo>
                  <a:lnTo>
                    <a:pt x="11" y="529"/>
                  </a:lnTo>
                  <a:lnTo>
                    <a:pt x="0" y="529"/>
                  </a:lnTo>
                  <a:lnTo>
                    <a:pt x="0" y="545"/>
                  </a:lnTo>
                  <a:lnTo>
                    <a:pt x="11" y="545"/>
                  </a:lnTo>
                  <a:moveTo>
                    <a:pt x="11" y="576"/>
                  </a:moveTo>
                  <a:lnTo>
                    <a:pt x="11" y="561"/>
                  </a:lnTo>
                  <a:lnTo>
                    <a:pt x="0" y="561"/>
                  </a:lnTo>
                  <a:lnTo>
                    <a:pt x="0" y="576"/>
                  </a:lnTo>
                  <a:lnTo>
                    <a:pt x="11" y="576"/>
                  </a:lnTo>
                  <a:moveTo>
                    <a:pt x="11" y="608"/>
                  </a:moveTo>
                  <a:lnTo>
                    <a:pt x="11" y="592"/>
                  </a:lnTo>
                  <a:lnTo>
                    <a:pt x="0" y="592"/>
                  </a:lnTo>
                  <a:lnTo>
                    <a:pt x="0" y="608"/>
                  </a:lnTo>
                  <a:lnTo>
                    <a:pt x="11" y="6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6407150" y="3927475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407150" y="3927475"/>
              <a:ext cx="877888" cy="19050"/>
              <a:chOff x="6407150" y="3927475"/>
              <a:chExt cx="877888" cy="19050"/>
            </a:xfrm>
          </p:grpSpPr>
          <p:sp>
            <p:nvSpPr>
              <p:cNvPr id="148" name="Rectangle 11"/>
              <p:cNvSpPr>
                <a:spLocks noChangeArrowheads="1"/>
              </p:cNvSpPr>
              <p:nvPr/>
            </p:nvSpPr>
            <p:spPr bwMode="auto">
              <a:xfrm>
                <a:off x="6407150" y="3927475"/>
                <a:ext cx="12700" cy="1905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"/>
              <p:cNvSpPr>
                <a:spLocks noEditPoints="1"/>
              </p:cNvSpPr>
              <p:nvPr/>
            </p:nvSpPr>
            <p:spPr bwMode="auto">
              <a:xfrm>
                <a:off x="6443663" y="3927475"/>
                <a:ext cx="841375" cy="19050"/>
              </a:xfrm>
              <a:custGeom>
                <a:avLst/>
                <a:gdLst>
                  <a:gd name="T0" fmla="*/ 530 w 530"/>
                  <a:gd name="T1" fmla="*/ 12 h 12"/>
                  <a:gd name="T2" fmla="*/ 515 w 530"/>
                  <a:gd name="T3" fmla="*/ 0 h 12"/>
                  <a:gd name="T4" fmla="*/ 485 w 530"/>
                  <a:gd name="T5" fmla="*/ 12 h 12"/>
                  <a:gd name="T6" fmla="*/ 500 w 530"/>
                  <a:gd name="T7" fmla="*/ 0 h 12"/>
                  <a:gd name="T8" fmla="*/ 485 w 530"/>
                  <a:gd name="T9" fmla="*/ 12 h 12"/>
                  <a:gd name="T10" fmla="*/ 470 w 530"/>
                  <a:gd name="T11" fmla="*/ 12 h 12"/>
                  <a:gd name="T12" fmla="*/ 454 w 530"/>
                  <a:gd name="T13" fmla="*/ 0 h 12"/>
                  <a:gd name="T14" fmla="*/ 424 w 530"/>
                  <a:gd name="T15" fmla="*/ 12 h 12"/>
                  <a:gd name="T16" fmla="*/ 439 w 530"/>
                  <a:gd name="T17" fmla="*/ 0 h 12"/>
                  <a:gd name="T18" fmla="*/ 424 w 530"/>
                  <a:gd name="T19" fmla="*/ 12 h 12"/>
                  <a:gd name="T20" fmla="*/ 409 w 530"/>
                  <a:gd name="T21" fmla="*/ 12 h 12"/>
                  <a:gd name="T22" fmla="*/ 393 w 530"/>
                  <a:gd name="T23" fmla="*/ 0 h 12"/>
                  <a:gd name="T24" fmla="*/ 364 w 530"/>
                  <a:gd name="T25" fmla="*/ 12 h 12"/>
                  <a:gd name="T26" fmla="*/ 379 w 530"/>
                  <a:gd name="T27" fmla="*/ 0 h 12"/>
                  <a:gd name="T28" fmla="*/ 364 w 530"/>
                  <a:gd name="T29" fmla="*/ 12 h 12"/>
                  <a:gd name="T30" fmla="*/ 349 w 530"/>
                  <a:gd name="T31" fmla="*/ 12 h 12"/>
                  <a:gd name="T32" fmla="*/ 333 w 530"/>
                  <a:gd name="T33" fmla="*/ 0 h 12"/>
                  <a:gd name="T34" fmla="*/ 303 w 530"/>
                  <a:gd name="T35" fmla="*/ 12 h 12"/>
                  <a:gd name="T36" fmla="*/ 318 w 530"/>
                  <a:gd name="T37" fmla="*/ 0 h 12"/>
                  <a:gd name="T38" fmla="*/ 303 w 530"/>
                  <a:gd name="T39" fmla="*/ 12 h 12"/>
                  <a:gd name="T40" fmla="*/ 287 w 530"/>
                  <a:gd name="T41" fmla="*/ 12 h 12"/>
                  <a:gd name="T42" fmla="*/ 272 w 530"/>
                  <a:gd name="T43" fmla="*/ 0 h 12"/>
                  <a:gd name="T44" fmla="*/ 243 w 530"/>
                  <a:gd name="T45" fmla="*/ 12 h 12"/>
                  <a:gd name="T46" fmla="*/ 258 w 530"/>
                  <a:gd name="T47" fmla="*/ 0 h 12"/>
                  <a:gd name="T48" fmla="*/ 243 w 530"/>
                  <a:gd name="T49" fmla="*/ 12 h 12"/>
                  <a:gd name="T50" fmla="*/ 227 w 530"/>
                  <a:gd name="T51" fmla="*/ 12 h 12"/>
                  <a:gd name="T52" fmla="*/ 212 w 530"/>
                  <a:gd name="T53" fmla="*/ 0 h 12"/>
                  <a:gd name="T54" fmla="*/ 182 w 530"/>
                  <a:gd name="T55" fmla="*/ 12 h 12"/>
                  <a:gd name="T56" fmla="*/ 197 w 530"/>
                  <a:gd name="T57" fmla="*/ 0 h 12"/>
                  <a:gd name="T58" fmla="*/ 182 w 530"/>
                  <a:gd name="T59" fmla="*/ 12 h 12"/>
                  <a:gd name="T60" fmla="*/ 166 w 530"/>
                  <a:gd name="T61" fmla="*/ 12 h 12"/>
                  <a:gd name="T62" fmla="*/ 151 w 530"/>
                  <a:gd name="T63" fmla="*/ 0 h 12"/>
                  <a:gd name="T64" fmla="*/ 121 w 530"/>
                  <a:gd name="T65" fmla="*/ 12 h 12"/>
                  <a:gd name="T66" fmla="*/ 137 w 530"/>
                  <a:gd name="T67" fmla="*/ 0 h 12"/>
                  <a:gd name="T68" fmla="*/ 121 w 530"/>
                  <a:gd name="T69" fmla="*/ 12 h 12"/>
                  <a:gd name="T70" fmla="*/ 106 w 530"/>
                  <a:gd name="T71" fmla="*/ 12 h 12"/>
                  <a:gd name="T72" fmla="*/ 91 w 530"/>
                  <a:gd name="T73" fmla="*/ 0 h 12"/>
                  <a:gd name="T74" fmla="*/ 60 w 530"/>
                  <a:gd name="T75" fmla="*/ 12 h 12"/>
                  <a:gd name="T76" fmla="*/ 76 w 530"/>
                  <a:gd name="T77" fmla="*/ 0 h 12"/>
                  <a:gd name="T78" fmla="*/ 60 w 530"/>
                  <a:gd name="T79" fmla="*/ 12 h 12"/>
                  <a:gd name="T80" fmla="*/ 45 w 530"/>
                  <a:gd name="T81" fmla="*/ 12 h 12"/>
                  <a:gd name="T82" fmla="*/ 31 w 530"/>
                  <a:gd name="T83" fmla="*/ 0 h 12"/>
                  <a:gd name="T84" fmla="*/ 0 w 530"/>
                  <a:gd name="T85" fmla="*/ 12 h 12"/>
                  <a:gd name="T86" fmla="*/ 16 w 530"/>
                  <a:gd name="T87" fmla="*/ 0 h 12"/>
                  <a:gd name="T88" fmla="*/ 0 w 530"/>
                  <a:gd name="T8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0" h="12">
                    <a:moveTo>
                      <a:pt x="515" y="12"/>
                    </a:moveTo>
                    <a:lnTo>
                      <a:pt x="530" y="12"/>
                    </a:lnTo>
                    <a:lnTo>
                      <a:pt x="530" y="0"/>
                    </a:lnTo>
                    <a:lnTo>
                      <a:pt x="515" y="0"/>
                    </a:lnTo>
                    <a:lnTo>
                      <a:pt x="515" y="12"/>
                    </a:lnTo>
                    <a:close/>
                    <a:moveTo>
                      <a:pt x="485" y="12"/>
                    </a:moveTo>
                    <a:lnTo>
                      <a:pt x="500" y="12"/>
                    </a:lnTo>
                    <a:lnTo>
                      <a:pt x="500" y="0"/>
                    </a:lnTo>
                    <a:lnTo>
                      <a:pt x="485" y="0"/>
                    </a:lnTo>
                    <a:lnTo>
                      <a:pt x="485" y="12"/>
                    </a:lnTo>
                    <a:close/>
                    <a:moveTo>
                      <a:pt x="454" y="12"/>
                    </a:moveTo>
                    <a:lnTo>
                      <a:pt x="470" y="12"/>
                    </a:lnTo>
                    <a:lnTo>
                      <a:pt x="470" y="0"/>
                    </a:lnTo>
                    <a:lnTo>
                      <a:pt x="454" y="0"/>
                    </a:lnTo>
                    <a:lnTo>
                      <a:pt x="454" y="12"/>
                    </a:lnTo>
                    <a:close/>
                    <a:moveTo>
                      <a:pt x="424" y="12"/>
                    </a:moveTo>
                    <a:lnTo>
                      <a:pt x="439" y="12"/>
                    </a:lnTo>
                    <a:lnTo>
                      <a:pt x="439" y="0"/>
                    </a:lnTo>
                    <a:lnTo>
                      <a:pt x="424" y="0"/>
                    </a:lnTo>
                    <a:lnTo>
                      <a:pt x="424" y="12"/>
                    </a:lnTo>
                    <a:close/>
                    <a:moveTo>
                      <a:pt x="393" y="12"/>
                    </a:moveTo>
                    <a:lnTo>
                      <a:pt x="409" y="12"/>
                    </a:lnTo>
                    <a:lnTo>
                      <a:pt x="409" y="0"/>
                    </a:lnTo>
                    <a:lnTo>
                      <a:pt x="393" y="0"/>
                    </a:lnTo>
                    <a:lnTo>
                      <a:pt x="393" y="12"/>
                    </a:lnTo>
                    <a:close/>
                    <a:moveTo>
                      <a:pt x="364" y="12"/>
                    </a:moveTo>
                    <a:lnTo>
                      <a:pt x="379" y="12"/>
                    </a:lnTo>
                    <a:lnTo>
                      <a:pt x="379" y="0"/>
                    </a:lnTo>
                    <a:lnTo>
                      <a:pt x="364" y="0"/>
                    </a:lnTo>
                    <a:lnTo>
                      <a:pt x="364" y="12"/>
                    </a:lnTo>
                    <a:close/>
                    <a:moveTo>
                      <a:pt x="333" y="12"/>
                    </a:moveTo>
                    <a:lnTo>
                      <a:pt x="349" y="12"/>
                    </a:lnTo>
                    <a:lnTo>
                      <a:pt x="349" y="0"/>
                    </a:lnTo>
                    <a:lnTo>
                      <a:pt x="333" y="0"/>
                    </a:lnTo>
                    <a:lnTo>
                      <a:pt x="333" y="12"/>
                    </a:lnTo>
                    <a:close/>
                    <a:moveTo>
                      <a:pt x="303" y="12"/>
                    </a:moveTo>
                    <a:lnTo>
                      <a:pt x="318" y="12"/>
                    </a:lnTo>
                    <a:lnTo>
                      <a:pt x="318" y="0"/>
                    </a:lnTo>
                    <a:lnTo>
                      <a:pt x="303" y="0"/>
                    </a:lnTo>
                    <a:lnTo>
                      <a:pt x="303" y="12"/>
                    </a:lnTo>
                    <a:close/>
                    <a:moveTo>
                      <a:pt x="272" y="12"/>
                    </a:moveTo>
                    <a:lnTo>
                      <a:pt x="287" y="12"/>
                    </a:lnTo>
                    <a:lnTo>
                      <a:pt x="287" y="0"/>
                    </a:lnTo>
                    <a:lnTo>
                      <a:pt x="272" y="0"/>
                    </a:lnTo>
                    <a:lnTo>
                      <a:pt x="272" y="12"/>
                    </a:lnTo>
                    <a:close/>
                    <a:moveTo>
                      <a:pt x="243" y="12"/>
                    </a:moveTo>
                    <a:lnTo>
                      <a:pt x="258" y="12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43" y="12"/>
                    </a:lnTo>
                    <a:close/>
                    <a:moveTo>
                      <a:pt x="212" y="12"/>
                    </a:moveTo>
                    <a:lnTo>
                      <a:pt x="227" y="12"/>
                    </a:lnTo>
                    <a:lnTo>
                      <a:pt x="227" y="0"/>
                    </a:lnTo>
                    <a:lnTo>
                      <a:pt x="212" y="0"/>
                    </a:lnTo>
                    <a:lnTo>
                      <a:pt x="212" y="12"/>
                    </a:lnTo>
                    <a:close/>
                    <a:moveTo>
                      <a:pt x="182" y="12"/>
                    </a:moveTo>
                    <a:lnTo>
                      <a:pt x="197" y="12"/>
                    </a:lnTo>
                    <a:lnTo>
                      <a:pt x="197" y="0"/>
                    </a:lnTo>
                    <a:lnTo>
                      <a:pt x="182" y="0"/>
                    </a:lnTo>
                    <a:lnTo>
                      <a:pt x="182" y="12"/>
                    </a:lnTo>
                    <a:close/>
                    <a:moveTo>
                      <a:pt x="151" y="12"/>
                    </a:moveTo>
                    <a:lnTo>
                      <a:pt x="166" y="12"/>
                    </a:lnTo>
                    <a:lnTo>
                      <a:pt x="166" y="0"/>
                    </a:lnTo>
                    <a:lnTo>
                      <a:pt x="151" y="0"/>
                    </a:lnTo>
                    <a:lnTo>
                      <a:pt x="151" y="12"/>
                    </a:lnTo>
                    <a:close/>
                    <a:moveTo>
                      <a:pt x="121" y="12"/>
                    </a:moveTo>
                    <a:lnTo>
                      <a:pt x="137" y="12"/>
                    </a:lnTo>
                    <a:lnTo>
                      <a:pt x="137" y="0"/>
                    </a:lnTo>
                    <a:lnTo>
                      <a:pt x="121" y="0"/>
                    </a:lnTo>
                    <a:lnTo>
                      <a:pt x="121" y="12"/>
                    </a:lnTo>
                    <a:close/>
                    <a:moveTo>
                      <a:pt x="91" y="12"/>
                    </a:moveTo>
                    <a:lnTo>
                      <a:pt x="106" y="12"/>
                    </a:lnTo>
                    <a:lnTo>
                      <a:pt x="106" y="0"/>
                    </a:lnTo>
                    <a:lnTo>
                      <a:pt x="91" y="0"/>
                    </a:lnTo>
                    <a:lnTo>
                      <a:pt x="91" y="12"/>
                    </a:lnTo>
                    <a:close/>
                    <a:moveTo>
                      <a:pt x="60" y="12"/>
                    </a:moveTo>
                    <a:lnTo>
                      <a:pt x="76" y="12"/>
                    </a:lnTo>
                    <a:lnTo>
                      <a:pt x="76" y="0"/>
                    </a:lnTo>
                    <a:lnTo>
                      <a:pt x="60" y="0"/>
                    </a:lnTo>
                    <a:lnTo>
                      <a:pt x="60" y="12"/>
                    </a:lnTo>
                    <a:close/>
                    <a:moveTo>
                      <a:pt x="31" y="12"/>
                    </a:moveTo>
                    <a:lnTo>
                      <a:pt x="45" y="12"/>
                    </a:lnTo>
                    <a:lnTo>
                      <a:pt x="45" y="0"/>
                    </a:lnTo>
                    <a:lnTo>
                      <a:pt x="31" y="0"/>
                    </a:lnTo>
                    <a:lnTo>
                      <a:pt x="31" y="12"/>
                    </a:lnTo>
                    <a:close/>
                    <a:moveTo>
                      <a:pt x="0" y="12"/>
                    </a:moveTo>
                    <a:lnTo>
                      <a:pt x="16" y="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14"/>
            <p:cNvSpPr>
              <a:spLocks noEditPoints="1"/>
            </p:cNvSpPr>
            <p:nvPr/>
          </p:nvSpPr>
          <p:spPr bwMode="auto">
            <a:xfrm>
              <a:off x="6443663" y="3927475"/>
              <a:ext cx="841375" cy="19050"/>
            </a:xfrm>
            <a:custGeom>
              <a:avLst/>
              <a:gdLst>
                <a:gd name="T0" fmla="*/ 530 w 530"/>
                <a:gd name="T1" fmla="*/ 12 h 12"/>
                <a:gd name="T2" fmla="*/ 515 w 530"/>
                <a:gd name="T3" fmla="*/ 0 h 12"/>
                <a:gd name="T4" fmla="*/ 485 w 530"/>
                <a:gd name="T5" fmla="*/ 12 h 12"/>
                <a:gd name="T6" fmla="*/ 500 w 530"/>
                <a:gd name="T7" fmla="*/ 0 h 12"/>
                <a:gd name="T8" fmla="*/ 485 w 530"/>
                <a:gd name="T9" fmla="*/ 12 h 12"/>
                <a:gd name="T10" fmla="*/ 470 w 530"/>
                <a:gd name="T11" fmla="*/ 12 h 12"/>
                <a:gd name="T12" fmla="*/ 454 w 530"/>
                <a:gd name="T13" fmla="*/ 0 h 12"/>
                <a:gd name="T14" fmla="*/ 424 w 530"/>
                <a:gd name="T15" fmla="*/ 12 h 12"/>
                <a:gd name="T16" fmla="*/ 439 w 530"/>
                <a:gd name="T17" fmla="*/ 0 h 12"/>
                <a:gd name="T18" fmla="*/ 424 w 530"/>
                <a:gd name="T19" fmla="*/ 12 h 12"/>
                <a:gd name="T20" fmla="*/ 409 w 530"/>
                <a:gd name="T21" fmla="*/ 12 h 12"/>
                <a:gd name="T22" fmla="*/ 393 w 530"/>
                <a:gd name="T23" fmla="*/ 0 h 12"/>
                <a:gd name="T24" fmla="*/ 364 w 530"/>
                <a:gd name="T25" fmla="*/ 12 h 12"/>
                <a:gd name="T26" fmla="*/ 379 w 530"/>
                <a:gd name="T27" fmla="*/ 0 h 12"/>
                <a:gd name="T28" fmla="*/ 364 w 530"/>
                <a:gd name="T29" fmla="*/ 12 h 12"/>
                <a:gd name="T30" fmla="*/ 349 w 530"/>
                <a:gd name="T31" fmla="*/ 12 h 12"/>
                <a:gd name="T32" fmla="*/ 333 w 530"/>
                <a:gd name="T33" fmla="*/ 0 h 12"/>
                <a:gd name="T34" fmla="*/ 303 w 530"/>
                <a:gd name="T35" fmla="*/ 12 h 12"/>
                <a:gd name="T36" fmla="*/ 318 w 530"/>
                <a:gd name="T37" fmla="*/ 0 h 12"/>
                <a:gd name="T38" fmla="*/ 303 w 530"/>
                <a:gd name="T39" fmla="*/ 12 h 12"/>
                <a:gd name="T40" fmla="*/ 287 w 530"/>
                <a:gd name="T41" fmla="*/ 12 h 12"/>
                <a:gd name="T42" fmla="*/ 272 w 530"/>
                <a:gd name="T43" fmla="*/ 0 h 12"/>
                <a:gd name="T44" fmla="*/ 243 w 530"/>
                <a:gd name="T45" fmla="*/ 12 h 12"/>
                <a:gd name="T46" fmla="*/ 258 w 530"/>
                <a:gd name="T47" fmla="*/ 0 h 12"/>
                <a:gd name="T48" fmla="*/ 243 w 530"/>
                <a:gd name="T49" fmla="*/ 12 h 12"/>
                <a:gd name="T50" fmla="*/ 227 w 530"/>
                <a:gd name="T51" fmla="*/ 12 h 12"/>
                <a:gd name="T52" fmla="*/ 212 w 530"/>
                <a:gd name="T53" fmla="*/ 0 h 12"/>
                <a:gd name="T54" fmla="*/ 182 w 530"/>
                <a:gd name="T55" fmla="*/ 12 h 12"/>
                <a:gd name="T56" fmla="*/ 197 w 530"/>
                <a:gd name="T57" fmla="*/ 0 h 12"/>
                <a:gd name="T58" fmla="*/ 182 w 530"/>
                <a:gd name="T59" fmla="*/ 12 h 12"/>
                <a:gd name="T60" fmla="*/ 166 w 530"/>
                <a:gd name="T61" fmla="*/ 12 h 12"/>
                <a:gd name="T62" fmla="*/ 151 w 530"/>
                <a:gd name="T63" fmla="*/ 0 h 12"/>
                <a:gd name="T64" fmla="*/ 121 w 530"/>
                <a:gd name="T65" fmla="*/ 12 h 12"/>
                <a:gd name="T66" fmla="*/ 137 w 530"/>
                <a:gd name="T67" fmla="*/ 0 h 12"/>
                <a:gd name="T68" fmla="*/ 121 w 530"/>
                <a:gd name="T69" fmla="*/ 12 h 12"/>
                <a:gd name="T70" fmla="*/ 106 w 530"/>
                <a:gd name="T71" fmla="*/ 12 h 12"/>
                <a:gd name="T72" fmla="*/ 91 w 530"/>
                <a:gd name="T73" fmla="*/ 0 h 12"/>
                <a:gd name="T74" fmla="*/ 60 w 530"/>
                <a:gd name="T75" fmla="*/ 12 h 12"/>
                <a:gd name="T76" fmla="*/ 76 w 530"/>
                <a:gd name="T77" fmla="*/ 0 h 12"/>
                <a:gd name="T78" fmla="*/ 60 w 530"/>
                <a:gd name="T79" fmla="*/ 12 h 12"/>
                <a:gd name="T80" fmla="*/ 45 w 530"/>
                <a:gd name="T81" fmla="*/ 12 h 12"/>
                <a:gd name="T82" fmla="*/ 31 w 530"/>
                <a:gd name="T83" fmla="*/ 0 h 12"/>
                <a:gd name="T84" fmla="*/ 0 w 530"/>
                <a:gd name="T85" fmla="*/ 12 h 12"/>
                <a:gd name="T86" fmla="*/ 16 w 530"/>
                <a:gd name="T87" fmla="*/ 0 h 12"/>
                <a:gd name="T88" fmla="*/ 0 w 53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0" h="12">
                  <a:moveTo>
                    <a:pt x="515" y="12"/>
                  </a:moveTo>
                  <a:lnTo>
                    <a:pt x="530" y="12"/>
                  </a:lnTo>
                  <a:lnTo>
                    <a:pt x="530" y="0"/>
                  </a:lnTo>
                  <a:lnTo>
                    <a:pt x="515" y="0"/>
                  </a:lnTo>
                  <a:lnTo>
                    <a:pt x="515" y="12"/>
                  </a:lnTo>
                  <a:moveTo>
                    <a:pt x="485" y="12"/>
                  </a:moveTo>
                  <a:lnTo>
                    <a:pt x="500" y="12"/>
                  </a:lnTo>
                  <a:lnTo>
                    <a:pt x="500" y="0"/>
                  </a:lnTo>
                  <a:lnTo>
                    <a:pt x="485" y="0"/>
                  </a:lnTo>
                  <a:lnTo>
                    <a:pt x="485" y="12"/>
                  </a:lnTo>
                  <a:moveTo>
                    <a:pt x="454" y="12"/>
                  </a:moveTo>
                  <a:lnTo>
                    <a:pt x="470" y="12"/>
                  </a:lnTo>
                  <a:lnTo>
                    <a:pt x="470" y="0"/>
                  </a:lnTo>
                  <a:lnTo>
                    <a:pt x="454" y="0"/>
                  </a:lnTo>
                  <a:lnTo>
                    <a:pt x="454" y="12"/>
                  </a:lnTo>
                  <a:moveTo>
                    <a:pt x="424" y="12"/>
                  </a:moveTo>
                  <a:lnTo>
                    <a:pt x="439" y="12"/>
                  </a:lnTo>
                  <a:lnTo>
                    <a:pt x="439" y="0"/>
                  </a:lnTo>
                  <a:lnTo>
                    <a:pt x="424" y="0"/>
                  </a:lnTo>
                  <a:lnTo>
                    <a:pt x="424" y="12"/>
                  </a:lnTo>
                  <a:moveTo>
                    <a:pt x="393" y="12"/>
                  </a:moveTo>
                  <a:lnTo>
                    <a:pt x="409" y="12"/>
                  </a:lnTo>
                  <a:lnTo>
                    <a:pt x="409" y="0"/>
                  </a:lnTo>
                  <a:lnTo>
                    <a:pt x="393" y="0"/>
                  </a:lnTo>
                  <a:lnTo>
                    <a:pt x="393" y="12"/>
                  </a:lnTo>
                  <a:moveTo>
                    <a:pt x="364" y="12"/>
                  </a:moveTo>
                  <a:lnTo>
                    <a:pt x="379" y="12"/>
                  </a:lnTo>
                  <a:lnTo>
                    <a:pt x="379" y="0"/>
                  </a:lnTo>
                  <a:lnTo>
                    <a:pt x="364" y="0"/>
                  </a:lnTo>
                  <a:lnTo>
                    <a:pt x="364" y="12"/>
                  </a:lnTo>
                  <a:moveTo>
                    <a:pt x="333" y="12"/>
                  </a:moveTo>
                  <a:lnTo>
                    <a:pt x="349" y="12"/>
                  </a:lnTo>
                  <a:lnTo>
                    <a:pt x="349" y="0"/>
                  </a:lnTo>
                  <a:lnTo>
                    <a:pt x="333" y="0"/>
                  </a:lnTo>
                  <a:lnTo>
                    <a:pt x="333" y="12"/>
                  </a:lnTo>
                  <a:moveTo>
                    <a:pt x="303" y="12"/>
                  </a:moveTo>
                  <a:lnTo>
                    <a:pt x="318" y="12"/>
                  </a:lnTo>
                  <a:lnTo>
                    <a:pt x="318" y="0"/>
                  </a:lnTo>
                  <a:lnTo>
                    <a:pt x="303" y="0"/>
                  </a:lnTo>
                  <a:lnTo>
                    <a:pt x="303" y="12"/>
                  </a:lnTo>
                  <a:moveTo>
                    <a:pt x="272" y="12"/>
                  </a:moveTo>
                  <a:lnTo>
                    <a:pt x="287" y="12"/>
                  </a:lnTo>
                  <a:lnTo>
                    <a:pt x="287" y="0"/>
                  </a:lnTo>
                  <a:lnTo>
                    <a:pt x="272" y="0"/>
                  </a:lnTo>
                  <a:lnTo>
                    <a:pt x="272" y="12"/>
                  </a:lnTo>
                  <a:moveTo>
                    <a:pt x="243" y="12"/>
                  </a:moveTo>
                  <a:lnTo>
                    <a:pt x="258" y="12"/>
                  </a:lnTo>
                  <a:lnTo>
                    <a:pt x="258" y="0"/>
                  </a:lnTo>
                  <a:lnTo>
                    <a:pt x="243" y="0"/>
                  </a:lnTo>
                  <a:lnTo>
                    <a:pt x="243" y="12"/>
                  </a:lnTo>
                  <a:moveTo>
                    <a:pt x="212" y="12"/>
                  </a:moveTo>
                  <a:lnTo>
                    <a:pt x="227" y="12"/>
                  </a:lnTo>
                  <a:lnTo>
                    <a:pt x="227" y="0"/>
                  </a:lnTo>
                  <a:lnTo>
                    <a:pt x="212" y="0"/>
                  </a:lnTo>
                  <a:lnTo>
                    <a:pt x="212" y="12"/>
                  </a:lnTo>
                  <a:moveTo>
                    <a:pt x="182" y="12"/>
                  </a:moveTo>
                  <a:lnTo>
                    <a:pt x="197" y="12"/>
                  </a:lnTo>
                  <a:lnTo>
                    <a:pt x="197" y="0"/>
                  </a:lnTo>
                  <a:lnTo>
                    <a:pt x="182" y="0"/>
                  </a:lnTo>
                  <a:lnTo>
                    <a:pt x="182" y="12"/>
                  </a:lnTo>
                  <a:moveTo>
                    <a:pt x="151" y="12"/>
                  </a:moveTo>
                  <a:lnTo>
                    <a:pt x="166" y="12"/>
                  </a:lnTo>
                  <a:lnTo>
                    <a:pt x="166" y="0"/>
                  </a:lnTo>
                  <a:lnTo>
                    <a:pt x="151" y="0"/>
                  </a:lnTo>
                  <a:lnTo>
                    <a:pt x="151" y="12"/>
                  </a:lnTo>
                  <a:moveTo>
                    <a:pt x="121" y="12"/>
                  </a:moveTo>
                  <a:lnTo>
                    <a:pt x="137" y="12"/>
                  </a:lnTo>
                  <a:lnTo>
                    <a:pt x="137" y="0"/>
                  </a:lnTo>
                  <a:lnTo>
                    <a:pt x="121" y="0"/>
                  </a:lnTo>
                  <a:lnTo>
                    <a:pt x="121" y="12"/>
                  </a:lnTo>
                  <a:moveTo>
                    <a:pt x="91" y="12"/>
                  </a:moveTo>
                  <a:lnTo>
                    <a:pt x="106" y="12"/>
                  </a:lnTo>
                  <a:lnTo>
                    <a:pt x="106" y="0"/>
                  </a:lnTo>
                  <a:lnTo>
                    <a:pt x="91" y="0"/>
                  </a:lnTo>
                  <a:lnTo>
                    <a:pt x="91" y="12"/>
                  </a:lnTo>
                  <a:moveTo>
                    <a:pt x="60" y="12"/>
                  </a:moveTo>
                  <a:lnTo>
                    <a:pt x="76" y="12"/>
                  </a:lnTo>
                  <a:lnTo>
                    <a:pt x="76" y="0"/>
                  </a:lnTo>
                  <a:lnTo>
                    <a:pt x="60" y="0"/>
                  </a:lnTo>
                  <a:lnTo>
                    <a:pt x="60" y="12"/>
                  </a:lnTo>
                  <a:moveTo>
                    <a:pt x="31" y="12"/>
                  </a:moveTo>
                  <a:lnTo>
                    <a:pt x="45" y="12"/>
                  </a:lnTo>
                  <a:lnTo>
                    <a:pt x="45" y="0"/>
                  </a:lnTo>
                  <a:lnTo>
                    <a:pt x="31" y="0"/>
                  </a:lnTo>
                  <a:lnTo>
                    <a:pt x="31" y="12"/>
                  </a:lnTo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6035675" y="4302125"/>
              <a:ext cx="17463" cy="12700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8 h 8"/>
                <a:gd name="T4" fmla="*/ 11 w 11"/>
                <a:gd name="T5" fmla="*/ 8 h 8"/>
                <a:gd name="T6" fmla="*/ 11 w 11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035675" y="4302125"/>
              <a:ext cx="17463" cy="876301"/>
              <a:chOff x="6035675" y="4302125"/>
              <a:chExt cx="17463" cy="876301"/>
            </a:xfrm>
          </p:grpSpPr>
          <p:sp>
            <p:nvSpPr>
              <p:cNvPr id="146" name="Rectangle 17"/>
              <p:cNvSpPr>
                <a:spLocks noChangeArrowheads="1"/>
              </p:cNvSpPr>
              <p:nvPr/>
            </p:nvSpPr>
            <p:spPr bwMode="auto">
              <a:xfrm>
                <a:off x="6035675" y="4302125"/>
                <a:ext cx="17463" cy="1270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9"/>
              <p:cNvSpPr>
                <a:spLocks noEditPoints="1"/>
              </p:cNvSpPr>
              <p:nvPr/>
            </p:nvSpPr>
            <p:spPr bwMode="auto">
              <a:xfrm>
                <a:off x="6035675" y="4338638"/>
                <a:ext cx="17463" cy="839788"/>
              </a:xfrm>
              <a:custGeom>
                <a:avLst/>
                <a:gdLst>
                  <a:gd name="T0" fmla="*/ 0 w 11"/>
                  <a:gd name="T1" fmla="*/ 529 h 529"/>
                  <a:gd name="T2" fmla="*/ 11 w 11"/>
                  <a:gd name="T3" fmla="*/ 513 h 529"/>
                  <a:gd name="T4" fmla="*/ 0 w 11"/>
                  <a:gd name="T5" fmla="*/ 483 h 529"/>
                  <a:gd name="T6" fmla="*/ 11 w 11"/>
                  <a:gd name="T7" fmla="*/ 498 h 529"/>
                  <a:gd name="T8" fmla="*/ 0 w 11"/>
                  <a:gd name="T9" fmla="*/ 483 h 529"/>
                  <a:gd name="T10" fmla="*/ 0 w 11"/>
                  <a:gd name="T11" fmla="*/ 469 h 529"/>
                  <a:gd name="T12" fmla="*/ 11 w 11"/>
                  <a:gd name="T13" fmla="*/ 453 h 529"/>
                  <a:gd name="T14" fmla="*/ 0 w 11"/>
                  <a:gd name="T15" fmla="*/ 423 h 529"/>
                  <a:gd name="T16" fmla="*/ 11 w 11"/>
                  <a:gd name="T17" fmla="*/ 438 h 529"/>
                  <a:gd name="T18" fmla="*/ 0 w 11"/>
                  <a:gd name="T19" fmla="*/ 423 h 529"/>
                  <a:gd name="T20" fmla="*/ 0 w 11"/>
                  <a:gd name="T21" fmla="*/ 407 h 529"/>
                  <a:gd name="T22" fmla="*/ 11 w 11"/>
                  <a:gd name="T23" fmla="*/ 393 h 529"/>
                  <a:gd name="T24" fmla="*/ 0 w 11"/>
                  <a:gd name="T25" fmla="*/ 363 h 529"/>
                  <a:gd name="T26" fmla="*/ 11 w 11"/>
                  <a:gd name="T27" fmla="*/ 378 h 529"/>
                  <a:gd name="T28" fmla="*/ 0 w 11"/>
                  <a:gd name="T29" fmla="*/ 363 h 529"/>
                  <a:gd name="T30" fmla="*/ 0 w 11"/>
                  <a:gd name="T31" fmla="*/ 347 h 529"/>
                  <a:gd name="T32" fmla="*/ 11 w 11"/>
                  <a:gd name="T33" fmla="*/ 332 h 529"/>
                  <a:gd name="T34" fmla="*/ 0 w 11"/>
                  <a:gd name="T35" fmla="*/ 303 h 529"/>
                  <a:gd name="T36" fmla="*/ 11 w 11"/>
                  <a:gd name="T37" fmla="*/ 317 h 529"/>
                  <a:gd name="T38" fmla="*/ 0 w 11"/>
                  <a:gd name="T39" fmla="*/ 303 h 529"/>
                  <a:gd name="T40" fmla="*/ 0 w 11"/>
                  <a:gd name="T41" fmla="*/ 287 h 529"/>
                  <a:gd name="T42" fmla="*/ 11 w 11"/>
                  <a:gd name="T43" fmla="*/ 272 h 529"/>
                  <a:gd name="T44" fmla="*/ 0 w 11"/>
                  <a:gd name="T45" fmla="*/ 241 h 529"/>
                  <a:gd name="T46" fmla="*/ 11 w 11"/>
                  <a:gd name="T47" fmla="*/ 257 h 529"/>
                  <a:gd name="T48" fmla="*/ 0 w 11"/>
                  <a:gd name="T49" fmla="*/ 241 h 529"/>
                  <a:gd name="T50" fmla="*/ 0 w 11"/>
                  <a:gd name="T51" fmla="*/ 226 h 529"/>
                  <a:gd name="T52" fmla="*/ 11 w 11"/>
                  <a:gd name="T53" fmla="*/ 212 h 529"/>
                  <a:gd name="T54" fmla="*/ 0 w 11"/>
                  <a:gd name="T55" fmla="*/ 181 h 529"/>
                  <a:gd name="T56" fmla="*/ 11 w 11"/>
                  <a:gd name="T57" fmla="*/ 197 h 529"/>
                  <a:gd name="T58" fmla="*/ 0 w 11"/>
                  <a:gd name="T59" fmla="*/ 181 h 529"/>
                  <a:gd name="T60" fmla="*/ 0 w 11"/>
                  <a:gd name="T61" fmla="*/ 166 h 529"/>
                  <a:gd name="T62" fmla="*/ 11 w 11"/>
                  <a:gd name="T63" fmla="*/ 151 h 529"/>
                  <a:gd name="T64" fmla="*/ 0 w 11"/>
                  <a:gd name="T65" fmla="*/ 121 h 529"/>
                  <a:gd name="T66" fmla="*/ 11 w 11"/>
                  <a:gd name="T67" fmla="*/ 136 h 529"/>
                  <a:gd name="T68" fmla="*/ 0 w 11"/>
                  <a:gd name="T69" fmla="*/ 121 h 529"/>
                  <a:gd name="T70" fmla="*/ 0 w 11"/>
                  <a:gd name="T71" fmla="*/ 106 h 529"/>
                  <a:gd name="T72" fmla="*/ 11 w 11"/>
                  <a:gd name="T73" fmla="*/ 91 h 529"/>
                  <a:gd name="T74" fmla="*/ 0 w 11"/>
                  <a:gd name="T75" fmla="*/ 60 h 529"/>
                  <a:gd name="T76" fmla="*/ 11 w 11"/>
                  <a:gd name="T77" fmla="*/ 75 h 529"/>
                  <a:gd name="T78" fmla="*/ 0 w 11"/>
                  <a:gd name="T79" fmla="*/ 60 h 529"/>
                  <a:gd name="T80" fmla="*/ 0 w 11"/>
                  <a:gd name="T81" fmla="*/ 46 h 529"/>
                  <a:gd name="T82" fmla="*/ 11 w 11"/>
                  <a:gd name="T83" fmla="*/ 31 h 529"/>
                  <a:gd name="T84" fmla="*/ 0 w 11"/>
                  <a:gd name="T85" fmla="*/ 0 h 529"/>
                  <a:gd name="T86" fmla="*/ 11 w 11"/>
                  <a:gd name="T87" fmla="*/ 15 h 529"/>
                  <a:gd name="T88" fmla="*/ 0 w 11"/>
                  <a:gd name="T89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529">
                    <a:moveTo>
                      <a:pt x="0" y="513"/>
                    </a:moveTo>
                    <a:lnTo>
                      <a:pt x="0" y="529"/>
                    </a:lnTo>
                    <a:lnTo>
                      <a:pt x="11" y="529"/>
                    </a:lnTo>
                    <a:lnTo>
                      <a:pt x="11" y="513"/>
                    </a:lnTo>
                    <a:lnTo>
                      <a:pt x="0" y="513"/>
                    </a:lnTo>
                    <a:close/>
                    <a:moveTo>
                      <a:pt x="0" y="483"/>
                    </a:moveTo>
                    <a:lnTo>
                      <a:pt x="0" y="498"/>
                    </a:lnTo>
                    <a:lnTo>
                      <a:pt x="11" y="498"/>
                    </a:lnTo>
                    <a:lnTo>
                      <a:pt x="11" y="483"/>
                    </a:lnTo>
                    <a:lnTo>
                      <a:pt x="0" y="483"/>
                    </a:lnTo>
                    <a:close/>
                    <a:moveTo>
                      <a:pt x="0" y="453"/>
                    </a:moveTo>
                    <a:lnTo>
                      <a:pt x="0" y="469"/>
                    </a:lnTo>
                    <a:lnTo>
                      <a:pt x="11" y="469"/>
                    </a:lnTo>
                    <a:lnTo>
                      <a:pt x="11" y="453"/>
                    </a:lnTo>
                    <a:lnTo>
                      <a:pt x="0" y="453"/>
                    </a:lnTo>
                    <a:close/>
                    <a:moveTo>
                      <a:pt x="0" y="423"/>
                    </a:moveTo>
                    <a:lnTo>
                      <a:pt x="0" y="438"/>
                    </a:lnTo>
                    <a:lnTo>
                      <a:pt x="11" y="438"/>
                    </a:lnTo>
                    <a:lnTo>
                      <a:pt x="11" y="423"/>
                    </a:lnTo>
                    <a:lnTo>
                      <a:pt x="0" y="423"/>
                    </a:lnTo>
                    <a:close/>
                    <a:moveTo>
                      <a:pt x="0" y="393"/>
                    </a:moveTo>
                    <a:lnTo>
                      <a:pt x="0" y="407"/>
                    </a:lnTo>
                    <a:lnTo>
                      <a:pt x="11" y="407"/>
                    </a:lnTo>
                    <a:lnTo>
                      <a:pt x="11" y="393"/>
                    </a:lnTo>
                    <a:lnTo>
                      <a:pt x="0" y="393"/>
                    </a:lnTo>
                    <a:close/>
                    <a:moveTo>
                      <a:pt x="0" y="363"/>
                    </a:moveTo>
                    <a:lnTo>
                      <a:pt x="0" y="378"/>
                    </a:lnTo>
                    <a:lnTo>
                      <a:pt x="11" y="378"/>
                    </a:lnTo>
                    <a:lnTo>
                      <a:pt x="11" y="363"/>
                    </a:lnTo>
                    <a:lnTo>
                      <a:pt x="0" y="363"/>
                    </a:lnTo>
                    <a:close/>
                    <a:moveTo>
                      <a:pt x="0" y="332"/>
                    </a:moveTo>
                    <a:lnTo>
                      <a:pt x="0" y="347"/>
                    </a:lnTo>
                    <a:lnTo>
                      <a:pt x="11" y="347"/>
                    </a:lnTo>
                    <a:lnTo>
                      <a:pt x="11" y="332"/>
                    </a:lnTo>
                    <a:lnTo>
                      <a:pt x="0" y="332"/>
                    </a:lnTo>
                    <a:close/>
                    <a:moveTo>
                      <a:pt x="0" y="303"/>
                    </a:moveTo>
                    <a:lnTo>
                      <a:pt x="0" y="317"/>
                    </a:lnTo>
                    <a:lnTo>
                      <a:pt x="11" y="317"/>
                    </a:lnTo>
                    <a:lnTo>
                      <a:pt x="11" y="303"/>
                    </a:lnTo>
                    <a:lnTo>
                      <a:pt x="0" y="303"/>
                    </a:lnTo>
                    <a:close/>
                    <a:moveTo>
                      <a:pt x="0" y="272"/>
                    </a:moveTo>
                    <a:lnTo>
                      <a:pt x="0" y="287"/>
                    </a:lnTo>
                    <a:lnTo>
                      <a:pt x="11" y="287"/>
                    </a:lnTo>
                    <a:lnTo>
                      <a:pt x="11" y="272"/>
                    </a:lnTo>
                    <a:lnTo>
                      <a:pt x="0" y="272"/>
                    </a:lnTo>
                    <a:close/>
                    <a:moveTo>
                      <a:pt x="0" y="241"/>
                    </a:moveTo>
                    <a:lnTo>
                      <a:pt x="0" y="257"/>
                    </a:lnTo>
                    <a:lnTo>
                      <a:pt x="11" y="257"/>
                    </a:lnTo>
                    <a:lnTo>
                      <a:pt x="11" y="241"/>
                    </a:lnTo>
                    <a:lnTo>
                      <a:pt x="0" y="241"/>
                    </a:lnTo>
                    <a:close/>
                    <a:moveTo>
                      <a:pt x="0" y="212"/>
                    </a:moveTo>
                    <a:lnTo>
                      <a:pt x="0" y="226"/>
                    </a:lnTo>
                    <a:lnTo>
                      <a:pt x="11" y="226"/>
                    </a:lnTo>
                    <a:lnTo>
                      <a:pt x="11" y="212"/>
                    </a:lnTo>
                    <a:lnTo>
                      <a:pt x="0" y="212"/>
                    </a:lnTo>
                    <a:close/>
                    <a:moveTo>
                      <a:pt x="0" y="181"/>
                    </a:moveTo>
                    <a:lnTo>
                      <a:pt x="0" y="197"/>
                    </a:lnTo>
                    <a:lnTo>
                      <a:pt x="11" y="197"/>
                    </a:lnTo>
                    <a:lnTo>
                      <a:pt x="11" y="181"/>
                    </a:lnTo>
                    <a:lnTo>
                      <a:pt x="0" y="181"/>
                    </a:lnTo>
                    <a:close/>
                    <a:moveTo>
                      <a:pt x="0" y="151"/>
                    </a:moveTo>
                    <a:lnTo>
                      <a:pt x="0" y="166"/>
                    </a:lnTo>
                    <a:lnTo>
                      <a:pt x="11" y="166"/>
                    </a:lnTo>
                    <a:lnTo>
                      <a:pt x="11" y="151"/>
                    </a:lnTo>
                    <a:lnTo>
                      <a:pt x="0" y="151"/>
                    </a:lnTo>
                    <a:close/>
                    <a:moveTo>
                      <a:pt x="0" y="121"/>
                    </a:moveTo>
                    <a:lnTo>
                      <a:pt x="0" y="136"/>
                    </a:lnTo>
                    <a:lnTo>
                      <a:pt x="11" y="136"/>
                    </a:lnTo>
                    <a:lnTo>
                      <a:pt x="11" y="121"/>
                    </a:lnTo>
                    <a:lnTo>
                      <a:pt x="0" y="121"/>
                    </a:lnTo>
                    <a:close/>
                    <a:moveTo>
                      <a:pt x="0" y="91"/>
                    </a:moveTo>
                    <a:lnTo>
                      <a:pt x="0" y="106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0" y="91"/>
                    </a:lnTo>
                    <a:close/>
                    <a:moveTo>
                      <a:pt x="0" y="60"/>
                    </a:moveTo>
                    <a:lnTo>
                      <a:pt x="0" y="75"/>
                    </a:lnTo>
                    <a:lnTo>
                      <a:pt x="11" y="75"/>
                    </a:lnTo>
                    <a:lnTo>
                      <a:pt x="11" y="60"/>
                    </a:lnTo>
                    <a:lnTo>
                      <a:pt x="0" y="60"/>
                    </a:lnTo>
                    <a:close/>
                    <a:moveTo>
                      <a:pt x="0" y="31"/>
                    </a:moveTo>
                    <a:lnTo>
                      <a:pt x="0" y="46"/>
                    </a:lnTo>
                    <a:lnTo>
                      <a:pt x="11" y="46"/>
                    </a:lnTo>
                    <a:lnTo>
                      <a:pt x="11" y="31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0" y="15"/>
                    </a:lnTo>
                    <a:lnTo>
                      <a:pt x="11" y="15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20"/>
            <p:cNvSpPr>
              <a:spLocks noEditPoints="1"/>
            </p:cNvSpPr>
            <p:nvPr/>
          </p:nvSpPr>
          <p:spPr bwMode="auto">
            <a:xfrm>
              <a:off x="6035675" y="4338638"/>
              <a:ext cx="17463" cy="839788"/>
            </a:xfrm>
            <a:custGeom>
              <a:avLst/>
              <a:gdLst>
                <a:gd name="T0" fmla="*/ 0 w 11"/>
                <a:gd name="T1" fmla="*/ 529 h 529"/>
                <a:gd name="T2" fmla="*/ 11 w 11"/>
                <a:gd name="T3" fmla="*/ 513 h 529"/>
                <a:gd name="T4" fmla="*/ 0 w 11"/>
                <a:gd name="T5" fmla="*/ 483 h 529"/>
                <a:gd name="T6" fmla="*/ 11 w 11"/>
                <a:gd name="T7" fmla="*/ 498 h 529"/>
                <a:gd name="T8" fmla="*/ 0 w 11"/>
                <a:gd name="T9" fmla="*/ 483 h 529"/>
                <a:gd name="T10" fmla="*/ 0 w 11"/>
                <a:gd name="T11" fmla="*/ 469 h 529"/>
                <a:gd name="T12" fmla="*/ 11 w 11"/>
                <a:gd name="T13" fmla="*/ 453 h 529"/>
                <a:gd name="T14" fmla="*/ 0 w 11"/>
                <a:gd name="T15" fmla="*/ 423 h 529"/>
                <a:gd name="T16" fmla="*/ 11 w 11"/>
                <a:gd name="T17" fmla="*/ 438 h 529"/>
                <a:gd name="T18" fmla="*/ 0 w 11"/>
                <a:gd name="T19" fmla="*/ 423 h 529"/>
                <a:gd name="T20" fmla="*/ 0 w 11"/>
                <a:gd name="T21" fmla="*/ 407 h 529"/>
                <a:gd name="T22" fmla="*/ 11 w 11"/>
                <a:gd name="T23" fmla="*/ 393 h 529"/>
                <a:gd name="T24" fmla="*/ 0 w 11"/>
                <a:gd name="T25" fmla="*/ 363 h 529"/>
                <a:gd name="T26" fmla="*/ 11 w 11"/>
                <a:gd name="T27" fmla="*/ 378 h 529"/>
                <a:gd name="T28" fmla="*/ 0 w 11"/>
                <a:gd name="T29" fmla="*/ 363 h 529"/>
                <a:gd name="T30" fmla="*/ 0 w 11"/>
                <a:gd name="T31" fmla="*/ 347 h 529"/>
                <a:gd name="T32" fmla="*/ 11 w 11"/>
                <a:gd name="T33" fmla="*/ 332 h 529"/>
                <a:gd name="T34" fmla="*/ 0 w 11"/>
                <a:gd name="T35" fmla="*/ 303 h 529"/>
                <a:gd name="T36" fmla="*/ 11 w 11"/>
                <a:gd name="T37" fmla="*/ 317 h 529"/>
                <a:gd name="T38" fmla="*/ 0 w 11"/>
                <a:gd name="T39" fmla="*/ 303 h 529"/>
                <a:gd name="T40" fmla="*/ 0 w 11"/>
                <a:gd name="T41" fmla="*/ 287 h 529"/>
                <a:gd name="T42" fmla="*/ 11 w 11"/>
                <a:gd name="T43" fmla="*/ 272 h 529"/>
                <a:gd name="T44" fmla="*/ 0 w 11"/>
                <a:gd name="T45" fmla="*/ 241 h 529"/>
                <a:gd name="T46" fmla="*/ 11 w 11"/>
                <a:gd name="T47" fmla="*/ 257 h 529"/>
                <a:gd name="T48" fmla="*/ 0 w 11"/>
                <a:gd name="T49" fmla="*/ 241 h 529"/>
                <a:gd name="T50" fmla="*/ 0 w 11"/>
                <a:gd name="T51" fmla="*/ 226 h 529"/>
                <a:gd name="T52" fmla="*/ 11 w 11"/>
                <a:gd name="T53" fmla="*/ 212 h 529"/>
                <a:gd name="T54" fmla="*/ 0 w 11"/>
                <a:gd name="T55" fmla="*/ 181 h 529"/>
                <a:gd name="T56" fmla="*/ 11 w 11"/>
                <a:gd name="T57" fmla="*/ 197 h 529"/>
                <a:gd name="T58" fmla="*/ 0 w 11"/>
                <a:gd name="T59" fmla="*/ 181 h 529"/>
                <a:gd name="T60" fmla="*/ 0 w 11"/>
                <a:gd name="T61" fmla="*/ 166 h 529"/>
                <a:gd name="T62" fmla="*/ 11 w 11"/>
                <a:gd name="T63" fmla="*/ 151 h 529"/>
                <a:gd name="T64" fmla="*/ 0 w 11"/>
                <a:gd name="T65" fmla="*/ 121 h 529"/>
                <a:gd name="T66" fmla="*/ 11 w 11"/>
                <a:gd name="T67" fmla="*/ 136 h 529"/>
                <a:gd name="T68" fmla="*/ 0 w 11"/>
                <a:gd name="T69" fmla="*/ 121 h 529"/>
                <a:gd name="T70" fmla="*/ 0 w 11"/>
                <a:gd name="T71" fmla="*/ 106 h 529"/>
                <a:gd name="T72" fmla="*/ 11 w 11"/>
                <a:gd name="T73" fmla="*/ 91 h 529"/>
                <a:gd name="T74" fmla="*/ 0 w 11"/>
                <a:gd name="T75" fmla="*/ 60 h 529"/>
                <a:gd name="T76" fmla="*/ 11 w 11"/>
                <a:gd name="T77" fmla="*/ 75 h 529"/>
                <a:gd name="T78" fmla="*/ 0 w 11"/>
                <a:gd name="T79" fmla="*/ 60 h 529"/>
                <a:gd name="T80" fmla="*/ 0 w 11"/>
                <a:gd name="T81" fmla="*/ 46 h 529"/>
                <a:gd name="T82" fmla="*/ 11 w 11"/>
                <a:gd name="T83" fmla="*/ 31 h 529"/>
                <a:gd name="T84" fmla="*/ 0 w 11"/>
                <a:gd name="T85" fmla="*/ 0 h 529"/>
                <a:gd name="T86" fmla="*/ 11 w 11"/>
                <a:gd name="T87" fmla="*/ 15 h 529"/>
                <a:gd name="T88" fmla="*/ 0 w 11"/>
                <a:gd name="T89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" h="529">
                  <a:moveTo>
                    <a:pt x="0" y="513"/>
                  </a:moveTo>
                  <a:lnTo>
                    <a:pt x="0" y="529"/>
                  </a:lnTo>
                  <a:lnTo>
                    <a:pt x="11" y="529"/>
                  </a:lnTo>
                  <a:lnTo>
                    <a:pt x="11" y="513"/>
                  </a:lnTo>
                  <a:lnTo>
                    <a:pt x="0" y="513"/>
                  </a:lnTo>
                  <a:moveTo>
                    <a:pt x="0" y="483"/>
                  </a:moveTo>
                  <a:lnTo>
                    <a:pt x="0" y="498"/>
                  </a:lnTo>
                  <a:lnTo>
                    <a:pt x="11" y="498"/>
                  </a:lnTo>
                  <a:lnTo>
                    <a:pt x="11" y="483"/>
                  </a:lnTo>
                  <a:lnTo>
                    <a:pt x="0" y="483"/>
                  </a:lnTo>
                  <a:moveTo>
                    <a:pt x="0" y="453"/>
                  </a:moveTo>
                  <a:lnTo>
                    <a:pt x="0" y="469"/>
                  </a:lnTo>
                  <a:lnTo>
                    <a:pt x="11" y="469"/>
                  </a:lnTo>
                  <a:lnTo>
                    <a:pt x="11" y="453"/>
                  </a:lnTo>
                  <a:lnTo>
                    <a:pt x="0" y="453"/>
                  </a:lnTo>
                  <a:moveTo>
                    <a:pt x="0" y="423"/>
                  </a:moveTo>
                  <a:lnTo>
                    <a:pt x="0" y="438"/>
                  </a:lnTo>
                  <a:lnTo>
                    <a:pt x="11" y="438"/>
                  </a:lnTo>
                  <a:lnTo>
                    <a:pt x="11" y="423"/>
                  </a:lnTo>
                  <a:lnTo>
                    <a:pt x="0" y="423"/>
                  </a:lnTo>
                  <a:moveTo>
                    <a:pt x="0" y="393"/>
                  </a:moveTo>
                  <a:lnTo>
                    <a:pt x="0" y="407"/>
                  </a:lnTo>
                  <a:lnTo>
                    <a:pt x="11" y="407"/>
                  </a:lnTo>
                  <a:lnTo>
                    <a:pt x="11" y="393"/>
                  </a:lnTo>
                  <a:lnTo>
                    <a:pt x="0" y="393"/>
                  </a:lnTo>
                  <a:moveTo>
                    <a:pt x="0" y="363"/>
                  </a:moveTo>
                  <a:lnTo>
                    <a:pt x="0" y="378"/>
                  </a:lnTo>
                  <a:lnTo>
                    <a:pt x="11" y="378"/>
                  </a:lnTo>
                  <a:lnTo>
                    <a:pt x="11" y="363"/>
                  </a:lnTo>
                  <a:lnTo>
                    <a:pt x="0" y="363"/>
                  </a:lnTo>
                  <a:moveTo>
                    <a:pt x="0" y="332"/>
                  </a:moveTo>
                  <a:lnTo>
                    <a:pt x="0" y="347"/>
                  </a:lnTo>
                  <a:lnTo>
                    <a:pt x="11" y="347"/>
                  </a:lnTo>
                  <a:lnTo>
                    <a:pt x="11" y="332"/>
                  </a:lnTo>
                  <a:lnTo>
                    <a:pt x="0" y="332"/>
                  </a:lnTo>
                  <a:moveTo>
                    <a:pt x="0" y="303"/>
                  </a:moveTo>
                  <a:lnTo>
                    <a:pt x="0" y="317"/>
                  </a:lnTo>
                  <a:lnTo>
                    <a:pt x="11" y="317"/>
                  </a:lnTo>
                  <a:lnTo>
                    <a:pt x="11" y="303"/>
                  </a:lnTo>
                  <a:lnTo>
                    <a:pt x="0" y="303"/>
                  </a:lnTo>
                  <a:moveTo>
                    <a:pt x="0" y="272"/>
                  </a:moveTo>
                  <a:lnTo>
                    <a:pt x="0" y="287"/>
                  </a:lnTo>
                  <a:lnTo>
                    <a:pt x="11" y="287"/>
                  </a:lnTo>
                  <a:lnTo>
                    <a:pt x="11" y="272"/>
                  </a:lnTo>
                  <a:lnTo>
                    <a:pt x="0" y="272"/>
                  </a:lnTo>
                  <a:moveTo>
                    <a:pt x="0" y="241"/>
                  </a:moveTo>
                  <a:lnTo>
                    <a:pt x="0" y="257"/>
                  </a:lnTo>
                  <a:lnTo>
                    <a:pt x="11" y="257"/>
                  </a:lnTo>
                  <a:lnTo>
                    <a:pt x="11" y="241"/>
                  </a:lnTo>
                  <a:lnTo>
                    <a:pt x="0" y="241"/>
                  </a:lnTo>
                  <a:moveTo>
                    <a:pt x="0" y="212"/>
                  </a:moveTo>
                  <a:lnTo>
                    <a:pt x="0" y="226"/>
                  </a:lnTo>
                  <a:lnTo>
                    <a:pt x="11" y="226"/>
                  </a:lnTo>
                  <a:lnTo>
                    <a:pt x="11" y="212"/>
                  </a:lnTo>
                  <a:lnTo>
                    <a:pt x="0" y="212"/>
                  </a:lnTo>
                  <a:moveTo>
                    <a:pt x="0" y="181"/>
                  </a:moveTo>
                  <a:lnTo>
                    <a:pt x="0" y="197"/>
                  </a:lnTo>
                  <a:lnTo>
                    <a:pt x="11" y="197"/>
                  </a:lnTo>
                  <a:lnTo>
                    <a:pt x="11" y="181"/>
                  </a:lnTo>
                  <a:lnTo>
                    <a:pt x="0" y="181"/>
                  </a:lnTo>
                  <a:moveTo>
                    <a:pt x="0" y="151"/>
                  </a:moveTo>
                  <a:lnTo>
                    <a:pt x="0" y="166"/>
                  </a:lnTo>
                  <a:lnTo>
                    <a:pt x="11" y="166"/>
                  </a:lnTo>
                  <a:lnTo>
                    <a:pt x="11" y="151"/>
                  </a:lnTo>
                  <a:lnTo>
                    <a:pt x="0" y="151"/>
                  </a:lnTo>
                  <a:moveTo>
                    <a:pt x="0" y="121"/>
                  </a:moveTo>
                  <a:lnTo>
                    <a:pt x="0" y="136"/>
                  </a:lnTo>
                  <a:lnTo>
                    <a:pt x="11" y="136"/>
                  </a:lnTo>
                  <a:lnTo>
                    <a:pt x="11" y="121"/>
                  </a:lnTo>
                  <a:lnTo>
                    <a:pt x="0" y="121"/>
                  </a:lnTo>
                  <a:moveTo>
                    <a:pt x="0" y="91"/>
                  </a:moveTo>
                  <a:lnTo>
                    <a:pt x="0" y="106"/>
                  </a:lnTo>
                  <a:lnTo>
                    <a:pt x="11" y="106"/>
                  </a:lnTo>
                  <a:lnTo>
                    <a:pt x="11" y="91"/>
                  </a:lnTo>
                  <a:lnTo>
                    <a:pt x="0" y="91"/>
                  </a:lnTo>
                  <a:moveTo>
                    <a:pt x="0" y="60"/>
                  </a:moveTo>
                  <a:lnTo>
                    <a:pt x="0" y="75"/>
                  </a:lnTo>
                  <a:lnTo>
                    <a:pt x="11" y="75"/>
                  </a:lnTo>
                  <a:lnTo>
                    <a:pt x="11" y="60"/>
                  </a:lnTo>
                  <a:lnTo>
                    <a:pt x="0" y="60"/>
                  </a:lnTo>
                  <a:moveTo>
                    <a:pt x="0" y="31"/>
                  </a:moveTo>
                  <a:lnTo>
                    <a:pt x="0" y="46"/>
                  </a:lnTo>
                  <a:lnTo>
                    <a:pt x="11" y="46"/>
                  </a:lnTo>
                  <a:lnTo>
                    <a:pt x="11" y="31"/>
                  </a:lnTo>
                  <a:lnTo>
                    <a:pt x="0" y="31"/>
                  </a:lnTo>
                  <a:moveTo>
                    <a:pt x="0" y="0"/>
                  </a:moveTo>
                  <a:lnTo>
                    <a:pt x="0" y="15"/>
                  </a:lnTo>
                  <a:lnTo>
                    <a:pt x="11" y="15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5649913" y="39322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806950" y="3932238"/>
              <a:ext cx="855663" cy="19050"/>
              <a:chOff x="4806950" y="3932238"/>
              <a:chExt cx="855663" cy="19050"/>
            </a:xfrm>
          </p:grpSpPr>
          <p:sp>
            <p:nvSpPr>
              <p:cNvPr id="144" name="Rectangle 23"/>
              <p:cNvSpPr>
                <a:spLocks noChangeArrowheads="1"/>
              </p:cNvSpPr>
              <p:nvPr/>
            </p:nvSpPr>
            <p:spPr bwMode="auto">
              <a:xfrm>
                <a:off x="5649913" y="3932238"/>
                <a:ext cx="12700" cy="1905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5"/>
              <p:cNvSpPr>
                <a:spLocks noEditPoints="1"/>
              </p:cNvSpPr>
              <p:nvPr/>
            </p:nvSpPr>
            <p:spPr bwMode="auto">
              <a:xfrm>
                <a:off x="4806950" y="3932238"/>
                <a:ext cx="819150" cy="19050"/>
              </a:xfrm>
              <a:custGeom>
                <a:avLst/>
                <a:gdLst>
                  <a:gd name="T0" fmla="*/ 0 w 516"/>
                  <a:gd name="T1" fmla="*/ 0 h 12"/>
                  <a:gd name="T2" fmla="*/ 16 w 516"/>
                  <a:gd name="T3" fmla="*/ 12 h 12"/>
                  <a:gd name="T4" fmla="*/ 47 w 516"/>
                  <a:gd name="T5" fmla="*/ 0 h 12"/>
                  <a:gd name="T6" fmla="*/ 32 w 516"/>
                  <a:gd name="T7" fmla="*/ 12 h 12"/>
                  <a:gd name="T8" fmla="*/ 47 w 516"/>
                  <a:gd name="T9" fmla="*/ 0 h 12"/>
                  <a:gd name="T10" fmla="*/ 63 w 516"/>
                  <a:gd name="T11" fmla="*/ 0 h 12"/>
                  <a:gd name="T12" fmla="*/ 78 w 516"/>
                  <a:gd name="T13" fmla="*/ 12 h 12"/>
                  <a:gd name="T14" fmla="*/ 110 w 516"/>
                  <a:gd name="T15" fmla="*/ 0 h 12"/>
                  <a:gd name="T16" fmla="*/ 94 w 516"/>
                  <a:gd name="T17" fmla="*/ 12 h 12"/>
                  <a:gd name="T18" fmla="*/ 110 w 516"/>
                  <a:gd name="T19" fmla="*/ 0 h 12"/>
                  <a:gd name="T20" fmla="*/ 125 w 516"/>
                  <a:gd name="T21" fmla="*/ 0 h 12"/>
                  <a:gd name="T22" fmla="*/ 141 w 516"/>
                  <a:gd name="T23" fmla="*/ 12 h 12"/>
                  <a:gd name="T24" fmla="*/ 172 w 516"/>
                  <a:gd name="T25" fmla="*/ 0 h 12"/>
                  <a:gd name="T26" fmla="*/ 157 w 516"/>
                  <a:gd name="T27" fmla="*/ 12 h 12"/>
                  <a:gd name="T28" fmla="*/ 172 w 516"/>
                  <a:gd name="T29" fmla="*/ 0 h 12"/>
                  <a:gd name="T30" fmla="*/ 188 w 516"/>
                  <a:gd name="T31" fmla="*/ 0 h 12"/>
                  <a:gd name="T32" fmla="*/ 203 w 516"/>
                  <a:gd name="T33" fmla="*/ 12 h 12"/>
                  <a:gd name="T34" fmla="*/ 235 w 516"/>
                  <a:gd name="T35" fmla="*/ 0 h 12"/>
                  <a:gd name="T36" fmla="*/ 219 w 516"/>
                  <a:gd name="T37" fmla="*/ 12 h 12"/>
                  <a:gd name="T38" fmla="*/ 235 w 516"/>
                  <a:gd name="T39" fmla="*/ 0 h 12"/>
                  <a:gd name="T40" fmla="*/ 250 w 516"/>
                  <a:gd name="T41" fmla="*/ 0 h 12"/>
                  <a:gd name="T42" fmla="*/ 266 w 516"/>
                  <a:gd name="T43" fmla="*/ 12 h 12"/>
                  <a:gd name="T44" fmla="*/ 297 w 516"/>
                  <a:gd name="T45" fmla="*/ 0 h 12"/>
                  <a:gd name="T46" fmla="*/ 281 w 516"/>
                  <a:gd name="T47" fmla="*/ 12 h 12"/>
                  <a:gd name="T48" fmla="*/ 297 w 516"/>
                  <a:gd name="T49" fmla="*/ 0 h 12"/>
                  <a:gd name="T50" fmla="*/ 313 w 516"/>
                  <a:gd name="T51" fmla="*/ 0 h 12"/>
                  <a:gd name="T52" fmla="*/ 328 w 516"/>
                  <a:gd name="T53" fmla="*/ 12 h 12"/>
                  <a:gd name="T54" fmla="*/ 360 w 516"/>
                  <a:gd name="T55" fmla="*/ 0 h 12"/>
                  <a:gd name="T56" fmla="*/ 344 w 516"/>
                  <a:gd name="T57" fmla="*/ 12 h 12"/>
                  <a:gd name="T58" fmla="*/ 360 w 516"/>
                  <a:gd name="T59" fmla="*/ 0 h 12"/>
                  <a:gd name="T60" fmla="*/ 375 w 516"/>
                  <a:gd name="T61" fmla="*/ 0 h 12"/>
                  <a:gd name="T62" fmla="*/ 391 w 516"/>
                  <a:gd name="T63" fmla="*/ 12 h 12"/>
                  <a:gd name="T64" fmla="*/ 423 w 516"/>
                  <a:gd name="T65" fmla="*/ 0 h 12"/>
                  <a:gd name="T66" fmla="*/ 406 w 516"/>
                  <a:gd name="T67" fmla="*/ 12 h 12"/>
                  <a:gd name="T68" fmla="*/ 423 w 516"/>
                  <a:gd name="T69" fmla="*/ 0 h 12"/>
                  <a:gd name="T70" fmla="*/ 438 w 516"/>
                  <a:gd name="T71" fmla="*/ 0 h 12"/>
                  <a:gd name="T72" fmla="*/ 453 w 516"/>
                  <a:gd name="T73" fmla="*/ 12 h 12"/>
                  <a:gd name="T74" fmla="*/ 485 w 516"/>
                  <a:gd name="T75" fmla="*/ 0 h 12"/>
                  <a:gd name="T76" fmla="*/ 469 w 516"/>
                  <a:gd name="T77" fmla="*/ 12 h 12"/>
                  <a:gd name="T78" fmla="*/ 485 w 516"/>
                  <a:gd name="T79" fmla="*/ 0 h 12"/>
                  <a:gd name="T80" fmla="*/ 500 w 516"/>
                  <a:gd name="T81" fmla="*/ 0 h 12"/>
                  <a:gd name="T82" fmla="*/ 516 w 516"/>
                  <a:gd name="T8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6" h="12">
                    <a:moveTo>
                      <a:pt x="16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6" y="12"/>
                    </a:lnTo>
                    <a:lnTo>
                      <a:pt x="16" y="0"/>
                    </a:lnTo>
                    <a:close/>
                    <a:moveTo>
                      <a:pt x="47" y="0"/>
                    </a:moveTo>
                    <a:lnTo>
                      <a:pt x="32" y="0"/>
                    </a:lnTo>
                    <a:lnTo>
                      <a:pt x="32" y="12"/>
                    </a:lnTo>
                    <a:lnTo>
                      <a:pt x="47" y="12"/>
                    </a:lnTo>
                    <a:lnTo>
                      <a:pt x="47" y="0"/>
                    </a:lnTo>
                    <a:close/>
                    <a:moveTo>
                      <a:pt x="78" y="0"/>
                    </a:moveTo>
                    <a:lnTo>
                      <a:pt x="63" y="0"/>
                    </a:lnTo>
                    <a:lnTo>
                      <a:pt x="63" y="12"/>
                    </a:lnTo>
                    <a:lnTo>
                      <a:pt x="78" y="12"/>
                    </a:lnTo>
                    <a:lnTo>
                      <a:pt x="78" y="0"/>
                    </a:lnTo>
                    <a:close/>
                    <a:moveTo>
                      <a:pt x="110" y="0"/>
                    </a:moveTo>
                    <a:lnTo>
                      <a:pt x="94" y="0"/>
                    </a:lnTo>
                    <a:lnTo>
                      <a:pt x="94" y="12"/>
                    </a:lnTo>
                    <a:lnTo>
                      <a:pt x="110" y="12"/>
                    </a:lnTo>
                    <a:lnTo>
                      <a:pt x="110" y="0"/>
                    </a:lnTo>
                    <a:close/>
                    <a:moveTo>
                      <a:pt x="141" y="0"/>
                    </a:moveTo>
                    <a:lnTo>
                      <a:pt x="125" y="0"/>
                    </a:lnTo>
                    <a:lnTo>
                      <a:pt x="125" y="12"/>
                    </a:lnTo>
                    <a:lnTo>
                      <a:pt x="141" y="12"/>
                    </a:lnTo>
                    <a:lnTo>
                      <a:pt x="141" y="0"/>
                    </a:lnTo>
                    <a:close/>
                    <a:moveTo>
                      <a:pt x="172" y="0"/>
                    </a:moveTo>
                    <a:lnTo>
                      <a:pt x="157" y="0"/>
                    </a:lnTo>
                    <a:lnTo>
                      <a:pt x="157" y="12"/>
                    </a:lnTo>
                    <a:lnTo>
                      <a:pt x="172" y="12"/>
                    </a:lnTo>
                    <a:lnTo>
                      <a:pt x="172" y="0"/>
                    </a:lnTo>
                    <a:close/>
                    <a:moveTo>
                      <a:pt x="203" y="0"/>
                    </a:moveTo>
                    <a:lnTo>
                      <a:pt x="188" y="0"/>
                    </a:lnTo>
                    <a:lnTo>
                      <a:pt x="188" y="12"/>
                    </a:lnTo>
                    <a:lnTo>
                      <a:pt x="203" y="12"/>
                    </a:lnTo>
                    <a:lnTo>
                      <a:pt x="203" y="0"/>
                    </a:lnTo>
                    <a:close/>
                    <a:moveTo>
                      <a:pt x="235" y="0"/>
                    </a:moveTo>
                    <a:lnTo>
                      <a:pt x="219" y="0"/>
                    </a:lnTo>
                    <a:lnTo>
                      <a:pt x="219" y="12"/>
                    </a:lnTo>
                    <a:lnTo>
                      <a:pt x="235" y="12"/>
                    </a:lnTo>
                    <a:lnTo>
                      <a:pt x="235" y="0"/>
                    </a:lnTo>
                    <a:close/>
                    <a:moveTo>
                      <a:pt x="266" y="0"/>
                    </a:moveTo>
                    <a:lnTo>
                      <a:pt x="250" y="0"/>
                    </a:lnTo>
                    <a:lnTo>
                      <a:pt x="250" y="12"/>
                    </a:lnTo>
                    <a:lnTo>
                      <a:pt x="266" y="12"/>
                    </a:lnTo>
                    <a:lnTo>
                      <a:pt x="266" y="0"/>
                    </a:lnTo>
                    <a:close/>
                    <a:moveTo>
                      <a:pt x="297" y="0"/>
                    </a:moveTo>
                    <a:lnTo>
                      <a:pt x="281" y="0"/>
                    </a:lnTo>
                    <a:lnTo>
                      <a:pt x="281" y="12"/>
                    </a:lnTo>
                    <a:lnTo>
                      <a:pt x="297" y="12"/>
                    </a:lnTo>
                    <a:lnTo>
                      <a:pt x="297" y="0"/>
                    </a:lnTo>
                    <a:close/>
                    <a:moveTo>
                      <a:pt x="328" y="0"/>
                    </a:moveTo>
                    <a:lnTo>
                      <a:pt x="313" y="0"/>
                    </a:lnTo>
                    <a:lnTo>
                      <a:pt x="313" y="12"/>
                    </a:lnTo>
                    <a:lnTo>
                      <a:pt x="328" y="12"/>
                    </a:lnTo>
                    <a:lnTo>
                      <a:pt x="328" y="0"/>
                    </a:lnTo>
                    <a:close/>
                    <a:moveTo>
                      <a:pt x="360" y="0"/>
                    </a:moveTo>
                    <a:lnTo>
                      <a:pt x="344" y="0"/>
                    </a:lnTo>
                    <a:lnTo>
                      <a:pt x="344" y="12"/>
                    </a:lnTo>
                    <a:lnTo>
                      <a:pt x="360" y="12"/>
                    </a:lnTo>
                    <a:lnTo>
                      <a:pt x="360" y="0"/>
                    </a:lnTo>
                    <a:close/>
                    <a:moveTo>
                      <a:pt x="391" y="0"/>
                    </a:moveTo>
                    <a:lnTo>
                      <a:pt x="375" y="0"/>
                    </a:lnTo>
                    <a:lnTo>
                      <a:pt x="375" y="12"/>
                    </a:lnTo>
                    <a:lnTo>
                      <a:pt x="391" y="12"/>
                    </a:lnTo>
                    <a:lnTo>
                      <a:pt x="391" y="0"/>
                    </a:lnTo>
                    <a:close/>
                    <a:moveTo>
                      <a:pt x="423" y="0"/>
                    </a:moveTo>
                    <a:lnTo>
                      <a:pt x="406" y="0"/>
                    </a:lnTo>
                    <a:lnTo>
                      <a:pt x="406" y="12"/>
                    </a:lnTo>
                    <a:lnTo>
                      <a:pt x="423" y="12"/>
                    </a:lnTo>
                    <a:lnTo>
                      <a:pt x="423" y="0"/>
                    </a:lnTo>
                    <a:close/>
                    <a:moveTo>
                      <a:pt x="453" y="0"/>
                    </a:moveTo>
                    <a:lnTo>
                      <a:pt x="438" y="0"/>
                    </a:lnTo>
                    <a:lnTo>
                      <a:pt x="438" y="12"/>
                    </a:lnTo>
                    <a:lnTo>
                      <a:pt x="453" y="12"/>
                    </a:lnTo>
                    <a:lnTo>
                      <a:pt x="453" y="0"/>
                    </a:lnTo>
                    <a:close/>
                    <a:moveTo>
                      <a:pt x="485" y="0"/>
                    </a:moveTo>
                    <a:lnTo>
                      <a:pt x="469" y="0"/>
                    </a:lnTo>
                    <a:lnTo>
                      <a:pt x="469" y="12"/>
                    </a:lnTo>
                    <a:lnTo>
                      <a:pt x="485" y="12"/>
                    </a:lnTo>
                    <a:lnTo>
                      <a:pt x="485" y="0"/>
                    </a:lnTo>
                    <a:close/>
                    <a:moveTo>
                      <a:pt x="516" y="0"/>
                    </a:moveTo>
                    <a:lnTo>
                      <a:pt x="500" y="0"/>
                    </a:lnTo>
                    <a:lnTo>
                      <a:pt x="500" y="12"/>
                    </a:lnTo>
                    <a:lnTo>
                      <a:pt x="516" y="12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4806950" y="3932238"/>
              <a:ext cx="819150" cy="19050"/>
            </a:xfrm>
            <a:custGeom>
              <a:avLst/>
              <a:gdLst>
                <a:gd name="T0" fmla="*/ 0 w 516"/>
                <a:gd name="T1" fmla="*/ 0 h 12"/>
                <a:gd name="T2" fmla="*/ 16 w 516"/>
                <a:gd name="T3" fmla="*/ 12 h 12"/>
                <a:gd name="T4" fmla="*/ 47 w 516"/>
                <a:gd name="T5" fmla="*/ 0 h 12"/>
                <a:gd name="T6" fmla="*/ 32 w 516"/>
                <a:gd name="T7" fmla="*/ 12 h 12"/>
                <a:gd name="T8" fmla="*/ 47 w 516"/>
                <a:gd name="T9" fmla="*/ 0 h 12"/>
                <a:gd name="T10" fmla="*/ 63 w 516"/>
                <a:gd name="T11" fmla="*/ 0 h 12"/>
                <a:gd name="T12" fmla="*/ 78 w 516"/>
                <a:gd name="T13" fmla="*/ 12 h 12"/>
                <a:gd name="T14" fmla="*/ 110 w 516"/>
                <a:gd name="T15" fmla="*/ 0 h 12"/>
                <a:gd name="T16" fmla="*/ 94 w 516"/>
                <a:gd name="T17" fmla="*/ 12 h 12"/>
                <a:gd name="T18" fmla="*/ 110 w 516"/>
                <a:gd name="T19" fmla="*/ 0 h 12"/>
                <a:gd name="T20" fmla="*/ 125 w 516"/>
                <a:gd name="T21" fmla="*/ 0 h 12"/>
                <a:gd name="T22" fmla="*/ 141 w 516"/>
                <a:gd name="T23" fmla="*/ 12 h 12"/>
                <a:gd name="T24" fmla="*/ 172 w 516"/>
                <a:gd name="T25" fmla="*/ 0 h 12"/>
                <a:gd name="T26" fmla="*/ 157 w 516"/>
                <a:gd name="T27" fmla="*/ 12 h 12"/>
                <a:gd name="T28" fmla="*/ 172 w 516"/>
                <a:gd name="T29" fmla="*/ 0 h 12"/>
                <a:gd name="T30" fmla="*/ 188 w 516"/>
                <a:gd name="T31" fmla="*/ 0 h 12"/>
                <a:gd name="T32" fmla="*/ 203 w 516"/>
                <a:gd name="T33" fmla="*/ 12 h 12"/>
                <a:gd name="T34" fmla="*/ 235 w 516"/>
                <a:gd name="T35" fmla="*/ 0 h 12"/>
                <a:gd name="T36" fmla="*/ 219 w 516"/>
                <a:gd name="T37" fmla="*/ 12 h 12"/>
                <a:gd name="T38" fmla="*/ 235 w 516"/>
                <a:gd name="T39" fmla="*/ 0 h 12"/>
                <a:gd name="T40" fmla="*/ 250 w 516"/>
                <a:gd name="T41" fmla="*/ 0 h 12"/>
                <a:gd name="T42" fmla="*/ 266 w 516"/>
                <a:gd name="T43" fmla="*/ 12 h 12"/>
                <a:gd name="T44" fmla="*/ 297 w 516"/>
                <a:gd name="T45" fmla="*/ 0 h 12"/>
                <a:gd name="T46" fmla="*/ 281 w 516"/>
                <a:gd name="T47" fmla="*/ 12 h 12"/>
                <a:gd name="T48" fmla="*/ 297 w 516"/>
                <a:gd name="T49" fmla="*/ 0 h 12"/>
                <a:gd name="T50" fmla="*/ 313 w 516"/>
                <a:gd name="T51" fmla="*/ 0 h 12"/>
                <a:gd name="T52" fmla="*/ 328 w 516"/>
                <a:gd name="T53" fmla="*/ 12 h 12"/>
                <a:gd name="T54" fmla="*/ 360 w 516"/>
                <a:gd name="T55" fmla="*/ 0 h 12"/>
                <a:gd name="T56" fmla="*/ 344 w 516"/>
                <a:gd name="T57" fmla="*/ 12 h 12"/>
                <a:gd name="T58" fmla="*/ 360 w 516"/>
                <a:gd name="T59" fmla="*/ 0 h 12"/>
                <a:gd name="T60" fmla="*/ 375 w 516"/>
                <a:gd name="T61" fmla="*/ 0 h 12"/>
                <a:gd name="T62" fmla="*/ 391 w 516"/>
                <a:gd name="T63" fmla="*/ 12 h 12"/>
                <a:gd name="T64" fmla="*/ 423 w 516"/>
                <a:gd name="T65" fmla="*/ 0 h 12"/>
                <a:gd name="T66" fmla="*/ 406 w 516"/>
                <a:gd name="T67" fmla="*/ 12 h 12"/>
                <a:gd name="T68" fmla="*/ 423 w 516"/>
                <a:gd name="T69" fmla="*/ 0 h 12"/>
                <a:gd name="T70" fmla="*/ 438 w 516"/>
                <a:gd name="T71" fmla="*/ 0 h 12"/>
                <a:gd name="T72" fmla="*/ 453 w 516"/>
                <a:gd name="T73" fmla="*/ 12 h 12"/>
                <a:gd name="T74" fmla="*/ 485 w 516"/>
                <a:gd name="T75" fmla="*/ 0 h 12"/>
                <a:gd name="T76" fmla="*/ 469 w 516"/>
                <a:gd name="T77" fmla="*/ 12 h 12"/>
                <a:gd name="T78" fmla="*/ 485 w 516"/>
                <a:gd name="T79" fmla="*/ 0 h 12"/>
                <a:gd name="T80" fmla="*/ 500 w 516"/>
                <a:gd name="T81" fmla="*/ 0 h 12"/>
                <a:gd name="T82" fmla="*/ 516 w 516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6" h="12">
                  <a:moveTo>
                    <a:pt x="1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6" y="12"/>
                  </a:lnTo>
                  <a:lnTo>
                    <a:pt x="16" y="0"/>
                  </a:lnTo>
                  <a:moveTo>
                    <a:pt x="47" y="0"/>
                  </a:moveTo>
                  <a:lnTo>
                    <a:pt x="32" y="0"/>
                  </a:lnTo>
                  <a:lnTo>
                    <a:pt x="32" y="12"/>
                  </a:lnTo>
                  <a:lnTo>
                    <a:pt x="47" y="12"/>
                  </a:lnTo>
                  <a:lnTo>
                    <a:pt x="47" y="0"/>
                  </a:lnTo>
                  <a:moveTo>
                    <a:pt x="78" y="0"/>
                  </a:moveTo>
                  <a:lnTo>
                    <a:pt x="63" y="0"/>
                  </a:lnTo>
                  <a:lnTo>
                    <a:pt x="63" y="12"/>
                  </a:lnTo>
                  <a:lnTo>
                    <a:pt x="78" y="12"/>
                  </a:lnTo>
                  <a:lnTo>
                    <a:pt x="78" y="0"/>
                  </a:lnTo>
                  <a:moveTo>
                    <a:pt x="110" y="0"/>
                  </a:moveTo>
                  <a:lnTo>
                    <a:pt x="94" y="0"/>
                  </a:lnTo>
                  <a:lnTo>
                    <a:pt x="94" y="12"/>
                  </a:lnTo>
                  <a:lnTo>
                    <a:pt x="110" y="12"/>
                  </a:lnTo>
                  <a:lnTo>
                    <a:pt x="110" y="0"/>
                  </a:lnTo>
                  <a:moveTo>
                    <a:pt x="141" y="0"/>
                  </a:moveTo>
                  <a:lnTo>
                    <a:pt x="125" y="0"/>
                  </a:lnTo>
                  <a:lnTo>
                    <a:pt x="125" y="12"/>
                  </a:lnTo>
                  <a:lnTo>
                    <a:pt x="141" y="12"/>
                  </a:lnTo>
                  <a:lnTo>
                    <a:pt x="141" y="0"/>
                  </a:lnTo>
                  <a:moveTo>
                    <a:pt x="172" y="0"/>
                  </a:moveTo>
                  <a:lnTo>
                    <a:pt x="157" y="0"/>
                  </a:lnTo>
                  <a:lnTo>
                    <a:pt x="157" y="12"/>
                  </a:lnTo>
                  <a:lnTo>
                    <a:pt x="172" y="12"/>
                  </a:lnTo>
                  <a:lnTo>
                    <a:pt x="172" y="0"/>
                  </a:lnTo>
                  <a:moveTo>
                    <a:pt x="203" y="0"/>
                  </a:moveTo>
                  <a:lnTo>
                    <a:pt x="188" y="0"/>
                  </a:lnTo>
                  <a:lnTo>
                    <a:pt x="188" y="12"/>
                  </a:lnTo>
                  <a:lnTo>
                    <a:pt x="203" y="12"/>
                  </a:lnTo>
                  <a:lnTo>
                    <a:pt x="203" y="0"/>
                  </a:lnTo>
                  <a:moveTo>
                    <a:pt x="235" y="0"/>
                  </a:moveTo>
                  <a:lnTo>
                    <a:pt x="219" y="0"/>
                  </a:lnTo>
                  <a:lnTo>
                    <a:pt x="219" y="12"/>
                  </a:lnTo>
                  <a:lnTo>
                    <a:pt x="235" y="12"/>
                  </a:lnTo>
                  <a:lnTo>
                    <a:pt x="235" y="0"/>
                  </a:lnTo>
                  <a:moveTo>
                    <a:pt x="266" y="0"/>
                  </a:moveTo>
                  <a:lnTo>
                    <a:pt x="250" y="0"/>
                  </a:lnTo>
                  <a:lnTo>
                    <a:pt x="250" y="12"/>
                  </a:lnTo>
                  <a:lnTo>
                    <a:pt x="266" y="12"/>
                  </a:lnTo>
                  <a:lnTo>
                    <a:pt x="266" y="0"/>
                  </a:lnTo>
                  <a:moveTo>
                    <a:pt x="297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7" y="12"/>
                  </a:lnTo>
                  <a:lnTo>
                    <a:pt x="297" y="0"/>
                  </a:lnTo>
                  <a:moveTo>
                    <a:pt x="328" y="0"/>
                  </a:moveTo>
                  <a:lnTo>
                    <a:pt x="313" y="0"/>
                  </a:lnTo>
                  <a:lnTo>
                    <a:pt x="313" y="12"/>
                  </a:lnTo>
                  <a:lnTo>
                    <a:pt x="328" y="12"/>
                  </a:lnTo>
                  <a:lnTo>
                    <a:pt x="328" y="0"/>
                  </a:lnTo>
                  <a:moveTo>
                    <a:pt x="360" y="0"/>
                  </a:moveTo>
                  <a:lnTo>
                    <a:pt x="344" y="0"/>
                  </a:lnTo>
                  <a:lnTo>
                    <a:pt x="344" y="12"/>
                  </a:lnTo>
                  <a:lnTo>
                    <a:pt x="360" y="12"/>
                  </a:lnTo>
                  <a:lnTo>
                    <a:pt x="360" y="0"/>
                  </a:lnTo>
                  <a:moveTo>
                    <a:pt x="391" y="0"/>
                  </a:moveTo>
                  <a:lnTo>
                    <a:pt x="375" y="0"/>
                  </a:lnTo>
                  <a:lnTo>
                    <a:pt x="375" y="12"/>
                  </a:lnTo>
                  <a:lnTo>
                    <a:pt x="391" y="12"/>
                  </a:lnTo>
                  <a:lnTo>
                    <a:pt x="391" y="0"/>
                  </a:lnTo>
                  <a:moveTo>
                    <a:pt x="423" y="0"/>
                  </a:moveTo>
                  <a:lnTo>
                    <a:pt x="406" y="0"/>
                  </a:lnTo>
                  <a:lnTo>
                    <a:pt x="406" y="12"/>
                  </a:lnTo>
                  <a:lnTo>
                    <a:pt x="423" y="12"/>
                  </a:lnTo>
                  <a:lnTo>
                    <a:pt x="423" y="0"/>
                  </a:lnTo>
                  <a:moveTo>
                    <a:pt x="453" y="0"/>
                  </a:moveTo>
                  <a:lnTo>
                    <a:pt x="438" y="0"/>
                  </a:lnTo>
                  <a:lnTo>
                    <a:pt x="438" y="12"/>
                  </a:lnTo>
                  <a:lnTo>
                    <a:pt x="453" y="12"/>
                  </a:lnTo>
                  <a:lnTo>
                    <a:pt x="453" y="0"/>
                  </a:lnTo>
                  <a:moveTo>
                    <a:pt x="485" y="0"/>
                  </a:moveTo>
                  <a:lnTo>
                    <a:pt x="469" y="0"/>
                  </a:lnTo>
                  <a:lnTo>
                    <a:pt x="469" y="12"/>
                  </a:lnTo>
                  <a:lnTo>
                    <a:pt x="485" y="12"/>
                  </a:lnTo>
                  <a:lnTo>
                    <a:pt x="485" y="0"/>
                  </a:lnTo>
                  <a:moveTo>
                    <a:pt x="516" y="0"/>
                  </a:moveTo>
                  <a:lnTo>
                    <a:pt x="500" y="0"/>
                  </a:lnTo>
                  <a:lnTo>
                    <a:pt x="500" y="12"/>
                  </a:lnTo>
                  <a:lnTo>
                    <a:pt x="516" y="12"/>
                  </a:lnTo>
                  <a:lnTo>
                    <a:pt x="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5554663" y="4625975"/>
              <a:ext cx="981075" cy="746125"/>
            </a:xfrm>
            <a:custGeom>
              <a:avLst/>
              <a:gdLst>
                <a:gd name="T0" fmla="*/ 647 w 647"/>
                <a:gd name="T1" fmla="*/ 413 h 492"/>
                <a:gd name="T2" fmla="*/ 647 w 647"/>
                <a:gd name="T3" fmla="*/ 413 h 492"/>
                <a:gd name="T4" fmla="*/ 0 w 647"/>
                <a:gd name="T5" fmla="*/ 415 h 492"/>
                <a:gd name="T6" fmla="*/ 153 w 647"/>
                <a:gd name="T7" fmla="*/ 1 h 492"/>
                <a:gd name="T8" fmla="*/ 492 w 647"/>
                <a:gd name="T9" fmla="*/ 0 h 492"/>
                <a:gd name="T10" fmla="*/ 492 w 647"/>
                <a:gd name="T11" fmla="*/ 0 h 492"/>
                <a:gd name="T12" fmla="*/ 647 w 647"/>
                <a:gd name="T13" fmla="*/ 41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492">
                  <a:moveTo>
                    <a:pt x="647" y="413"/>
                  </a:moveTo>
                  <a:cubicBezTo>
                    <a:pt x="647" y="413"/>
                    <a:pt x="647" y="413"/>
                    <a:pt x="647" y="413"/>
                  </a:cubicBezTo>
                  <a:cubicBezTo>
                    <a:pt x="439" y="491"/>
                    <a:pt x="209" y="492"/>
                    <a:pt x="0" y="415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263" y="41"/>
                    <a:pt x="383" y="41"/>
                    <a:pt x="492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647" y="413"/>
                    <a:pt x="647" y="413"/>
                    <a:pt x="647" y="4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2"/>
            <p:cNvSpPr>
              <a:spLocks noEditPoints="1"/>
            </p:cNvSpPr>
            <p:nvPr/>
          </p:nvSpPr>
          <p:spPr bwMode="auto">
            <a:xfrm>
              <a:off x="6256338" y="2894013"/>
              <a:ext cx="817563" cy="819150"/>
            </a:xfrm>
            <a:custGeom>
              <a:avLst/>
              <a:gdLst>
                <a:gd name="T0" fmla="*/ 515 w 515"/>
                <a:gd name="T1" fmla="*/ 9 h 516"/>
                <a:gd name="T2" fmla="*/ 496 w 515"/>
                <a:gd name="T3" fmla="*/ 12 h 516"/>
                <a:gd name="T4" fmla="*/ 483 w 515"/>
                <a:gd name="T5" fmla="*/ 41 h 516"/>
                <a:gd name="T6" fmla="*/ 486 w 515"/>
                <a:gd name="T7" fmla="*/ 22 h 516"/>
                <a:gd name="T8" fmla="*/ 483 w 515"/>
                <a:gd name="T9" fmla="*/ 41 h 516"/>
                <a:gd name="T10" fmla="*/ 472 w 515"/>
                <a:gd name="T11" fmla="*/ 52 h 516"/>
                <a:gd name="T12" fmla="*/ 453 w 515"/>
                <a:gd name="T13" fmla="*/ 55 h 516"/>
                <a:gd name="T14" fmla="*/ 440 w 515"/>
                <a:gd name="T15" fmla="*/ 84 h 516"/>
                <a:gd name="T16" fmla="*/ 443 w 515"/>
                <a:gd name="T17" fmla="*/ 65 h 516"/>
                <a:gd name="T18" fmla="*/ 440 w 515"/>
                <a:gd name="T19" fmla="*/ 84 h 516"/>
                <a:gd name="T20" fmla="*/ 428 w 515"/>
                <a:gd name="T21" fmla="*/ 95 h 516"/>
                <a:gd name="T22" fmla="*/ 410 w 515"/>
                <a:gd name="T23" fmla="*/ 98 h 516"/>
                <a:gd name="T24" fmla="*/ 396 w 515"/>
                <a:gd name="T25" fmla="*/ 127 h 516"/>
                <a:gd name="T26" fmla="*/ 399 w 515"/>
                <a:gd name="T27" fmla="*/ 108 h 516"/>
                <a:gd name="T28" fmla="*/ 396 w 515"/>
                <a:gd name="T29" fmla="*/ 127 h 516"/>
                <a:gd name="T30" fmla="*/ 385 w 515"/>
                <a:gd name="T31" fmla="*/ 138 h 516"/>
                <a:gd name="T32" fmla="*/ 366 w 515"/>
                <a:gd name="T33" fmla="*/ 141 h 516"/>
                <a:gd name="T34" fmla="*/ 353 w 515"/>
                <a:gd name="T35" fmla="*/ 170 h 516"/>
                <a:gd name="T36" fmla="*/ 356 w 515"/>
                <a:gd name="T37" fmla="*/ 152 h 516"/>
                <a:gd name="T38" fmla="*/ 353 w 515"/>
                <a:gd name="T39" fmla="*/ 170 h 516"/>
                <a:gd name="T40" fmla="*/ 343 w 515"/>
                <a:gd name="T41" fmla="*/ 182 h 516"/>
                <a:gd name="T42" fmla="*/ 323 w 515"/>
                <a:gd name="T43" fmla="*/ 185 h 516"/>
                <a:gd name="T44" fmla="*/ 310 w 515"/>
                <a:gd name="T45" fmla="*/ 214 h 516"/>
                <a:gd name="T46" fmla="*/ 313 w 515"/>
                <a:gd name="T47" fmla="*/ 195 h 516"/>
                <a:gd name="T48" fmla="*/ 310 w 515"/>
                <a:gd name="T49" fmla="*/ 214 h 516"/>
                <a:gd name="T50" fmla="*/ 300 w 515"/>
                <a:gd name="T51" fmla="*/ 225 h 516"/>
                <a:gd name="T52" fmla="*/ 281 w 515"/>
                <a:gd name="T53" fmla="*/ 228 h 516"/>
                <a:gd name="T54" fmla="*/ 267 w 515"/>
                <a:gd name="T55" fmla="*/ 257 h 516"/>
                <a:gd name="T56" fmla="*/ 270 w 515"/>
                <a:gd name="T57" fmla="*/ 238 h 516"/>
                <a:gd name="T58" fmla="*/ 267 w 515"/>
                <a:gd name="T59" fmla="*/ 257 h 516"/>
                <a:gd name="T60" fmla="*/ 256 w 515"/>
                <a:gd name="T61" fmla="*/ 268 h 516"/>
                <a:gd name="T62" fmla="*/ 238 w 515"/>
                <a:gd name="T63" fmla="*/ 271 h 516"/>
                <a:gd name="T64" fmla="*/ 223 w 515"/>
                <a:gd name="T65" fmla="*/ 300 h 516"/>
                <a:gd name="T66" fmla="*/ 226 w 515"/>
                <a:gd name="T67" fmla="*/ 281 h 516"/>
                <a:gd name="T68" fmla="*/ 223 w 515"/>
                <a:gd name="T69" fmla="*/ 300 h 516"/>
                <a:gd name="T70" fmla="*/ 213 w 515"/>
                <a:gd name="T71" fmla="*/ 311 h 516"/>
                <a:gd name="T72" fmla="*/ 194 w 515"/>
                <a:gd name="T73" fmla="*/ 313 h 516"/>
                <a:gd name="T74" fmla="*/ 180 w 515"/>
                <a:gd name="T75" fmla="*/ 343 h 516"/>
                <a:gd name="T76" fmla="*/ 183 w 515"/>
                <a:gd name="T77" fmla="*/ 325 h 516"/>
                <a:gd name="T78" fmla="*/ 180 w 515"/>
                <a:gd name="T79" fmla="*/ 343 h 516"/>
                <a:gd name="T80" fmla="*/ 170 w 515"/>
                <a:gd name="T81" fmla="*/ 354 h 516"/>
                <a:gd name="T82" fmla="*/ 151 w 515"/>
                <a:gd name="T83" fmla="*/ 356 h 516"/>
                <a:gd name="T84" fmla="*/ 137 w 515"/>
                <a:gd name="T85" fmla="*/ 387 h 516"/>
                <a:gd name="T86" fmla="*/ 140 w 515"/>
                <a:gd name="T87" fmla="*/ 368 h 516"/>
                <a:gd name="T88" fmla="*/ 137 w 515"/>
                <a:gd name="T89" fmla="*/ 387 h 516"/>
                <a:gd name="T90" fmla="*/ 127 w 515"/>
                <a:gd name="T91" fmla="*/ 397 h 516"/>
                <a:gd name="T92" fmla="*/ 108 w 515"/>
                <a:gd name="T93" fmla="*/ 400 h 516"/>
                <a:gd name="T94" fmla="*/ 94 w 515"/>
                <a:gd name="T95" fmla="*/ 430 h 516"/>
                <a:gd name="T96" fmla="*/ 97 w 515"/>
                <a:gd name="T97" fmla="*/ 411 h 516"/>
                <a:gd name="T98" fmla="*/ 94 w 515"/>
                <a:gd name="T99" fmla="*/ 430 h 516"/>
                <a:gd name="T100" fmla="*/ 83 w 515"/>
                <a:gd name="T101" fmla="*/ 440 h 516"/>
                <a:gd name="T102" fmla="*/ 65 w 515"/>
                <a:gd name="T103" fmla="*/ 443 h 516"/>
                <a:gd name="T104" fmla="*/ 52 w 515"/>
                <a:gd name="T105" fmla="*/ 473 h 516"/>
                <a:gd name="T106" fmla="*/ 53 w 515"/>
                <a:gd name="T107" fmla="*/ 454 h 516"/>
                <a:gd name="T108" fmla="*/ 52 w 515"/>
                <a:gd name="T109" fmla="*/ 473 h 516"/>
                <a:gd name="T110" fmla="*/ 40 w 515"/>
                <a:gd name="T111" fmla="*/ 483 h 516"/>
                <a:gd name="T112" fmla="*/ 21 w 515"/>
                <a:gd name="T113" fmla="*/ 486 h 516"/>
                <a:gd name="T114" fmla="*/ 8 w 515"/>
                <a:gd name="T115" fmla="*/ 516 h 516"/>
                <a:gd name="T116" fmla="*/ 11 w 515"/>
                <a:gd name="T117" fmla="*/ 498 h 516"/>
                <a:gd name="T118" fmla="*/ 8 w 515"/>
                <a:gd name="T11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5" h="516">
                  <a:moveTo>
                    <a:pt x="505" y="20"/>
                  </a:moveTo>
                  <a:lnTo>
                    <a:pt x="515" y="9"/>
                  </a:lnTo>
                  <a:lnTo>
                    <a:pt x="507" y="0"/>
                  </a:lnTo>
                  <a:lnTo>
                    <a:pt x="496" y="12"/>
                  </a:lnTo>
                  <a:lnTo>
                    <a:pt x="505" y="20"/>
                  </a:lnTo>
                  <a:close/>
                  <a:moveTo>
                    <a:pt x="483" y="41"/>
                  </a:moveTo>
                  <a:lnTo>
                    <a:pt x="493" y="30"/>
                  </a:lnTo>
                  <a:lnTo>
                    <a:pt x="486" y="22"/>
                  </a:lnTo>
                  <a:lnTo>
                    <a:pt x="474" y="33"/>
                  </a:lnTo>
                  <a:lnTo>
                    <a:pt x="483" y="41"/>
                  </a:lnTo>
                  <a:close/>
                  <a:moveTo>
                    <a:pt x="461" y="62"/>
                  </a:moveTo>
                  <a:lnTo>
                    <a:pt x="472" y="52"/>
                  </a:lnTo>
                  <a:lnTo>
                    <a:pt x="464" y="43"/>
                  </a:lnTo>
                  <a:lnTo>
                    <a:pt x="453" y="55"/>
                  </a:lnTo>
                  <a:lnTo>
                    <a:pt x="461" y="62"/>
                  </a:lnTo>
                  <a:close/>
                  <a:moveTo>
                    <a:pt x="440" y="84"/>
                  </a:moveTo>
                  <a:lnTo>
                    <a:pt x="450" y="74"/>
                  </a:lnTo>
                  <a:lnTo>
                    <a:pt x="443" y="65"/>
                  </a:lnTo>
                  <a:lnTo>
                    <a:pt x="431" y="76"/>
                  </a:lnTo>
                  <a:lnTo>
                    <a:pt x="440" y="84"/>
                  </a:lnTo>
                  <a:close/>
                  <a:moveTo>
                    <a:pt x="418" y="106"/>
                  </a:moveTo>
                  <a:lnTo>
                    <a:pt x="428" y="95"/>
                  </a:lnTo>
                  <a:lnTo>
                    <a:pt x="421" y="87"/>
                  </a:lnTo>
                  <a:lnTo>
                    <a:pt x="410" y="98"/>
                  </a:lnTo>
                  <a:lnTo>
                    <a:pt x="418" y="106"/>
                  </a:lnTo>
                  <a:close/>
                  <a:moveTo>
                    <a:pt x="396" y="127"/>
                  </a:moveTo>
                  <a:lnTo>
                    <a:pt x="407" y="117"/>
                  </a:lnTo>
                  <a:lnTo>
                    <a:pt x="399" y="108"/>
                  </a:lnTo>
                  <a:lnTo>
                    <a:pt x="388" y="120"/>
                  </a:lnTo>
                  <a:lnTo>
                    <a:pt x="396" y="127"/>
                  </a:lnTo>
                  <a:close/>
                  <a:moveTo>
                    <a:pt x="375" y="149"/>
                  </a:moveTo>
                  <a:lnTo>
                    <a:pt x="385" y="138"/>
                  </a:lnTo>
                  <a:lnTo>
                    <a:pt x="378" y="130"/>
                  </a:lnTo>
                  <a:lnTo>
                    <a:pt x="366" y="141"/>
                  </a:lnTo>
                  <a:lnTo>
                    <a:pt x="375" y="149"/>
                  </a:lnTo>
                  <a:close/>
                  <a:moveTo>
                    <a:pt x="353" y="170"/>
                  </a:moveTo>
                  <a:lnTo>
                    <a:pt x="364" y="160"/>
                  </a:lnTo>
                  <a:lnTo>
                    <a:pt x="356" y="152"/>
                  </a:lnTo>
                  <a:lnTo>
                    <a:pt x="345" y="163"/>
                  </a:lnTo>
                  <a:lnTo>
                    <a:pt x="353" y="170"/>
                  </a:lnTo>
                  <a:close/>
                  <a:moveTo>
                    <a:pt x="332" y="192"/>
                  </a:moveTo>
                  <a:lnTo>
                    <a:pt x="343" y="182"/>
                  </a:lnTo>
                  <a:lnTo>
                    <a:pt x="334" y="173"/>
                  </a:lnTo>
                  <a:lnTo>
                    <a:pt x="323" y="185"/>
                  </a:lnTo>
                  <a:lnTo>
                    <a:pt x="332" y="192"/>
                  </a:lnTo>
                  <a:close/>
                  <a:moveTo>
                    <a:pt x="310" y="214"/>
                  </a:moveTo>
                  <a:lnTo>
                    <a:pt x="321" y="203"/>
                  </a:lnTo>
                  <a:lnTo>
                    <a:pt x="313" y="195"/>
                  </a:lnTo>
                  <a:lnTo>
                    <a:pt x="301" y="206"/>
                  </a:lnTo>
                  <a:lnTo>
                    <a:pt x="310" y="214"/>
                  </a:lnTo>
                  <a:close/>
                  <a:moveTo>
                    <a:pt x="288" y="235"/>
                  </a:moveTo>
                  <a:lnTo>
                    <a:pt x="300" y="225"/>
                  </a:lnTo>
                  <a:lnTo>
                    <a:pt x="291" y="216"/>
                  </a:lnTo>
                  <a:lnTo>
                    <a:pt x="281" y="228"/>
                  </a:lnTo>
                  <a:lnTo>
                    <a:pt x="288" y="235"/>
                  </a:lnTo>
                  <a:close/>
                  <a:moveTo>
                    <a:pt x="267" y="257"/>
                  </a:moveTo>
                  <a:lnTo>
                    <a:pt x="278" y="247"/>
                  </a:lnTo>
                  <a:lnTo>
                    <a:pt x="270" y="238"/>
                  </a:lnTo>
                  <a:lnTo>
                    <a:pt x="259" y="249"/>
                  </a:lnTo>
                  <a:lnTo>
                    <a:pt x="267" y="257"/>
                  </a:lnTo>
                  <a:close/>
                  <a:moveTo>
                    <a:pt x="245" y="278"/>
                  </a:moveTo>
                  <a:lnTo>
                    <a:pt x="256" y="268"/>
                  </a:lnTo>
                  <a:lnTo>
                    <a:pt x="248" y="260"/>
                  </a:lnTo>
                  <a:lnTo>
                    <a:pt x="238" y="271"/>
                  </a:lnTo>
                  <a:lnTo>
                    <a:pt x="245" y="278"/>
                  </a:lnTo>
                  <a:close/>
                  <a:moveTo>
                    <a:pt x="223" y="300"/>
                  </a:moveTo>
                  <a:lnTo>
                    <a:pt x="235" y="290"/>
                  </a:lnTo>
                  <a:lnTo>
                    <a:pt x="226" y="281"/>
                  </a:lnTo>
                  <a:lnTo>
                    <a:pt x="216" y="292"/>
                  </a:lnTo>
                  <a:lnTo>
                    <a:pt x="223" y="300"/>
                  </a:lnTo>
                  <a:close/>
                  <a:moveTo>
                    <a:pt x="202" y="322"/>
                  </a:moveTo>
                  <a:lnTo>
                    <a:pt x="213" y="311"/>
                  </a:lnTo>
                  <a:lnTo>
                    <a:pt x="205" y="303"/>
                  </a:lnTo>
                  <a:lnTo>
                    <a:pt x="194" y="313"/>
                  </a:lnTo>
                  <a:lnTo>
                    <a:pt x="202" y="322"/>
                  </a:lnTo>
                  <a:close/>
                  <a:moveTo>
                    <a:pt x="180" y="343"/>
                  </a:moveTo>
                  <a:lnTo>
                    <a:pt x="192" y="333"/>
                  </a:lnTo>
                  <a:lnTo>
                    <a:pt x="183" y="325"/>
                  </a:lnTo>
                  <a:lnTo>
                    <a:pt x="173" y="335"/>
                  </a:lnTo>
                  <a:lnTo>
                    <a:pt x="180" y="343"/>
                  </a:lnTo>
                  <a:close/>
                  <a:moveTo>
                    <a:pt x="159" y="365"/>
                  </a:moveTo>
                  <a:lnTo>
                    <a:pt x="170" y="354"/>
                  </a:lnTo>
                  <a:lnTo>
                    <a:pt x="161" y="346"/>
                  </a:lnTo>
                  <a:lnTo>
                    <a:pt x="151" y="356"/>
                  </a:lnTo>
                  <a:lnTo>
                    <a:pt x="159" y="365"/>
                  </a:lnTo>
                  <a:close/>
                  <a:moveTo>
                    <a:pt x="137" y="387"/>
                  </a:moveTo>
                  <a:lnTo>
                    <a:pt x="148" y="375"/>
                  </a:lnTo>
                  <a:lnTo>
                    <a:pt x="140" y="368"/>
                  </a:lnTo>
                  <a:lnTo>
                    <a:pt x="130" y="378"/>
                  </a:lnTo>
                  <a:lnTo>
                    <a:pt x="137" y="387"/>
                  </a:lnTo>
                  <a:close/>
                  <a:moveTo>
                    <a:pt x="115" y="408"/>
                  </a:moveTo>
                  <a:lnTo>
                    <a:pt x="127" y="397"/>
                  </a:lnTo>
                  <a:lnTo>
                    <a:pt x="118" y="389"/>
                  </a:lnTo>
                  <a:lnTo>
                    <a:pt x="108" y="400"/>
                  </a:lnTo>
                  <a:lnTo>
                    <a:pt x="115" y="408"/>
                  </a:lnTo>
                  <a:close/>
                  <a:moveTo>
                    <a:pt x="94" y="430"/>
                  </a:moveTo>
                  <a:lnTo>
                    <a:pt x="105" y="419"/>
                  </a:lnTo>
                  <a:lnTo>
                    <a:pt x="97" y="411"/>
                  </a:lnTo>
                  <a:lnTo>
                    <a:pt x="86" y="421"/>
                  </a:lnTo>
                  <a:lnTo>
                    <a:pt x="94" y="430"/>
                  </a:lnTo>
                  <a:close/>
                  <a:moveTo>
                    <a:pt x="73" y="451"/>
                  </a:moveTo>
                  <a:lnTo>
                    <a:pt x="83" y="440"/>
                  </a:lnTo>
                  <a:lnTo>
                    <a:pt x="75" y="433"/>
                  </a:lnTo>
                  <a:lnTo>
                    <a:pt x="65" y="443"/>
                  </a:lnTo>
                  <a:lnTo>
                    <a:pt x="73" y="451"/>
                  </a:lnTo>
                  <a:close/>
                  <a:moveTo>
                    <a:pt x="52" y="473"/>
                  </a:moveTo>
                  <a:lnTo>
                    <a:pt x="62" y="462"/>
                  </a:lnTo>
                  <a:lnTo>
                    <a:pt x="53" y="454"/>
                  </a:lnTo>
                  <a:lnTo>
                    <a:pt x="43" y="465"/>
                  </a:lnTo>
                  <a:lnTo>
                    <a:pt x="52" y="473"/>
                  </a:lnTo>
                  <a:close/>
                  <a:moveTo>
                    <a:pt x="30" y="495"/>
                  </a:moveTo>
                  <a:lnTo>
                    <a:pt x="40" y="483"/>
                  </a:lnTo>
                  <a:lnTo>
                    <a:pt x="32" y="476"/>
                  </a:lnTo>
                  <a:lnTo>
                    <a:pt x="21" y="486"/>
                  </a:lnTo>
                  <a:lnTo>
                    <a:pt x="30" y="495"/>
                  </a:lnTo>
                  <a:close/>
                  <a:moveTo>
                    <a:pt x="8" y="516"/>
                  </a:moveTo>
                  <a:lnTo>
                    <a:pt x="19" y="505"/>
                  </a:lnTo>
                  <a:lnTo>
                    <a:pt x="11" y="498"/>
                  </a:lnTo>
                  <a:lnTo>
                    <a:pt x="0" y="508"/>
                  </a:lnTo>
                  <a:lnTo>
                    <a:pt x="8" y="51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6334125" y="4232275"/>
              <a:ext cx="20638" cy="22225"/>
            </a:xfrm>
            <a:custGeom>
              <a:avLst/>
              <a:gdLst>
                <a:gd name="T0" fmla="*/ 0 w 13"/>
                <a:gd name="T1" fmla="*/ 9 h 14"/>
                <a:gd name="T2" fmla="*/ 5 w 13"/>
                <a:gd name="T3" fmla="*/ 14 h 14"/>
                <a:gd name="T4" fmla="*/ 13 w 13"/>
                <a:gd name="T5" fmla="*/ 6 h 14"/>
                <a:gd name="T6" fmla="*/ 8 w 13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4">
                  <a:moveTo>
                    <a:pt x="0" y="9"/>
                  </a:moveTo>
                  <a:lnTo>
                    <a:pt x="5" y="14"/>
                  </a:lnTo>
                  <a:lnTo>
                    <a:pt x="13" y="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334125" y="4232275"/>
              <a:ext cx="739775" cy="741363"/>
              <a:chOff x="6334125" y="4232275"/>
              <a:chExt cx="739775" cy="741363"/>
            </a:xfrm>
          </p:grpSpPr>
          <p:sp>
            <p:nvSpPr>
              <p:cNvPr id="142" name="Freeform 35"/>
              <p:cNvSpPr>
                <a:spLocks/>
              </p:cNvSpPr>
              <p:nvPr/>
            </p:nvSpPr>
            <p:spPr bwMode="auto">
              <a:xfrm>
                <a:off x="6334125" y="4232275"/>
                <a:ext cx="20638" cy="22225"/>
              </a:xfrm>
              <a:custGeom>
                <a:avLst/>
                <a:gdLst>
                  <a:gd name="T0" fmla="*/ 0 w 13"/>
                  <a:gd name="T1" fmla="*/ 9 h 14"/>
                  <a:gd name="T2" fmla="*/ 5 w 13"/>
                  <a:gd name="T3" fmla="*/ 14 h 14"/>
                  <a:gd name="T4" fmla="*/ 13 w 13"/>
                  <a:gd name="T5" fmla="*/ 6 h 14"/>
                  <a:gd name="T6" fmla="*/ 8 w 13"/>
                  <a:gd name="T7" fmla="*/ 0 h 14"/>
                  <a:gd name="T8" fmla="*/ 0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0" y="9"/>
                    </a:moveTo>
                    <a:lnTo>
                      <a:pt x="5" y="14"/>
                    </a:lnTo>
                    <a:lnTo>
                      <a:pt x="13" y="6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7"/>
              <p:cNvSpPr>
                <a:spLocks noEditPoints="1"/>
              </p:cNvSpPr>
              <p:nvPr/>
            </p:nvSpPr>
            <p:spPr bwMode="auto">
              <a:xfrm>
                <a:off x="6359525" y="4257675"/>
                <a:ext cx="714375" cy="715963"/>
              </a:xfrm>
              <a:custGeom>
                <a:avLst/>
                <a:gdLst>
                  <a:gd name="T0" fmla="*/ 442 w 450"/>
                  <a:gd name="T1" fmla="*/ 451 h 451"/>
                  <a:gd name="T2" fmla="*/ 440 w 450"/>
                  <a:gd name="T3" fmla="*/ 432 h 451"/>
                  <a:gd name="T4" fmla="*/ 409 w 450"/>
                  <a:gd name="T5" fmla="*/ 418 h 451"/>
                  <a:gd name="T6" fmla="*/ 428 w 450"/>
                  <a:gd name="T7" fmla="*/ 421 h 451"/>
                  <a:gd name="T8" fmla="*/ 409 w 450"/>
                  <a:gd name="T9" fmla="*/ 418 h 451"/>
                  <a:gd name="T10" fmla="*/ 399 w 450"/>
                  <a:gd name="T11" fmla="*/ 408 h 451"/>
                  <a:gd name="T12" fmla="*/ 396 w 450"/>
                  <a:gd name="T13" fmla="*/ 389 h 451"/>
                  <a:gd name="T14" fmla="*/ 366 w 450"/>
                  <a:gd name="T15" fmla="*/ 375 h 451"/>
                  <a:gd name="T16" fmla="*/ 385 w 450"/>
                  <a:gd name="T17" fmla="*/ 378 h 451"/>
                  <a:gd name="T18" fmla="*/ 366 w 450"/>
                  <a:gd name="T19" fmla="*/ 375 h 451"/>
                  <a:gd name="T20" fmla="*/ 356 w 450"/>
                  <a:gd name="T21" fmla="*/ 365 h 451"/>
                  <a:gd name="T22" fmla="*/ 353 w 450"/>
                  <a:gd name="T23" fmla="*/ 346 h 451"/>
                  <a:gd name="T24" fmla="*/ 323 w 450"/>
                  <a:gd name="T25" fmla="*/ 333 h 451"/>
                  <a:gd name="T26" fmla="*/ 342 w 450"/>
                  <a:gd name="T27" fmla="*/ 335 h 451"/>
                  <a:gd name="T28" fmla="*/ 323 w 450"/>
                  <a:gd name="T29" fmla="*/ 333 h 451"/>
                  <a:gd name="T30" fmla="*/ 313 w 450"/>
                  <a:gd name="T31" fmla="*/ 322 h 451"/>
                  <a:gd name="T32" fmla="*/ 310 w 450"/>
                  <a:gd name="T33" fmla="*/ 303 h 451"/>
                  <a:gd name="T34" fmla="*/ 280 w 450"/>
                  <a:gd name="T35" fmla="*/ 290 h 451"/>
                  <a:gd name="T36" fmla="*/ 299 w 450"/>
                  <a:gd name="T37" fmla="*/ 292 h 451"/>
                  <a:gd name="T38" fmla="*/ 280 w 450"/>
                  <a:gd name="T39" fmla="*/ 290 h 451"/>
                  <a:gd name="T40" fmla="*/ 270 w 450"/>
                  <a:gd name="T41" fmla="*/ 278 h 451"/>
                  <a:gd name="T42" fmla="*/ 267 w 450"/>
                  <a:gd name="T43" fmla="*/ 260 h 451"/>
                  <a:gd name="T44" fmla="*/ 237 w 450"/>
                  <a:gd name="T45" fmla="*/ 246 h 451"/>
                  <a:gd name="T46" fmla="*/ 256 w 450"/>
                  <a:gd name="T47" fmla="*/ 249 h 451"/>
                  <a:gd name="T48" fmla="*/ 237 w 450"/>
                  <a:gd name="T49" fmla="*/ 246 h 451"/>
                  <a:gd name="T50" fmla="*/ 226 w 450"/>
                  <a:gd name="T51" fmla="*/ 235 h 451"/>
                  <a:gd name="T52" fmla="*/ 224 w 450"/>
                  <a:gd name="T53" fmla="*/ 216 h 451"/>
                  <a:gd name="T54" fmla="*/ 194 w 450"/>
                  <a:gd name="T55" fmla="*/ 203 h 451"/>
                  <a:gd name="T56" fmla="*/ 213 w 450"/>
                  <a:gd name="T57" fmla="*/ 206 h 451"/>
                  <a:gd name="T58" fmla="*/ 194 w 450"/>
                  <a:gd name="T59" fmla="*/ 203 h 451"/>
                  <a:gd name="T60" fmla="*/ 183 w 450"/>
                  <a:gd name="T61" fmla="*/ 192 h 451"/>
                  <a:gd name="T62" fmla="*/ 180 w 450"/>
                  <a:gd name="T63" fmla="*/ 173 h 451"/>
                  <a:gd name="T64" fmla="*/ 151 w 450"/>
                  <a:gd name="T65" fmla="*/ 160 h 451"/>
                  <a:gd name="T66" fmla="*/ 170 w 450"/>
                  <a:gd name="T67" fmla="*/ 163 h 451"/>
                  <a:gd name="T68" fmla="*/ 151 w 450"/>
                  <a:gd name="T69" fmla="*/ 160 h 451"/>
                  <a:gd name="T70" fmla="*/ 140 w 450"/>
                  <a:gd name="T71" fmla="*/ 149 h 451"/>
                  <a:gd name="T72" fmla="*/ 137 w 450"/>
                  <a:gd name="T73" fmla="*/ 130 h 451"/>
                  <a:gd name="T74" fmla="*/ 108 w 450"/>
                  <a:gd name="T75" fmla="*/ 117 h 451"/>
                  <a:gd name="T76" fmla="*/ 127 w 450"/>
                  <a:gd name="T77" fmla="*/ 120 h 451"/>
                  <a:gd name="T78" fmla="*/ 108 w 450"/>
                  <a:gd name="T79" fmla="*/ 117 h 451"/>
                  <a:gd name="T80" fmla="*/ 97 w 450"/>
                  <a:gd name="T81" fmla="*/ 106 h 451"/>
                  <a:gd name="T82" fmla="*/ 94 w 450"/>
                  <a:gd name="T83" fmla="*/ 87 h 451"/>
                  <a:gd name="T84" fmla="*/ 65 w 450"/>
                  <a:gd name="T85" fmla="*/ 74 h 451"/>
                  <a:gd name="T86" fmla="*/ 84 w 450"/>
                  <a:gd name="T87" fmla="*/ 76 h 451"/>
                  <a:gd name="T88" fmla="*/ 65 w 450"/>
                  <a:gd name="T89" fmla="*/ 74 h 451"/>
                  <a:gd name="T90" fmla="*/ 53 w 450"/>
                  <a:gd name="T91" fmla="*/ 62 h 451"/>
                  <a:gd name="T92" fmla="*/ 51 w 450"/>
                  <a:gd name="T93" fmla="*/ 44 h 451"/>
                  <a:gd name="T94" fmla="*/ 22 w 450"/>
                  <a:gd name="T95" fmla="*/ 30 h 451"/>
                  <a:gd name="T96" fmla="*/ 40 w 450"/>
                  <a:gd name="T97" fmla="*/ 33 h 451"/>
                  <a:gd name="T98" fmla="*/ 22 w 450"/>
                  <a:gd name="T99" fmla="*/ 30 h 451"/>
                  <a:gd name="T100" fmla="*/ 10 w 450"/>
                  <a:gd name="T101" fmla="*/ 19 h 451"/>
                  <a:gd name="T102" fmla="*/ 8 w 450"/>
                  <a:gd name="T103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0" h="451">
                    <a:moveTo>
                      <a:pt x="431" y="440"/>
                    </a:moveTo>
                    <a:lnTo>
                      <a:pt x="442" y="451"/>
                    </a:lnTo>
                    <a:lnTo>
                      <a:pt x="450" y="443"/>
                    </a:lnTo>
                    <a:lnTo>
                      <a:pt x="440" y="432"/>
                    </a:lnTo>
                    <a:lnTo>
                      <a:pt x="431" y="440"/>
                    </a:lnTo>
                    <a:close/>
                    <a:moveTo>
                      <a:pt x="409" y="418"/>
                    </a:moveTo>
                    <a:lnTo>
                      <a:pt x="421" y="430"/>
                    </a:lnTo>
                    <a:lnTo>
                      <a:pt x="428" y="421"/>
                    </a:lnTo>
                    <a:lnTo>
                      <a:pt x="418" y="411"/>
                    </a:lnTo>
                    <a:lnTo>
                      <a:pt x="409" y="418"/>
                    </a:lnTo>
                    <a:close/>
                    <a:moveTo>
                      <a:pt x="388" y="397"/>
                    </a:moveTo>
                    <a:lnTo>
                      <a:pt x="399" y="408"/>
                    </a:lnTo>
                    <a:lnTo>
                      <a:pt x="407" y="400"/>
                    </a:lnTo>
                    <a:lnTo>
                      <a:pt x="396" y="389"/>
                    </a:lnTo>
                    <a:lnTo>
                      <a:pt x="388" y="397"/>
                    </a:lnTo>
                    <a:close/>
                    <a:moveTo>
                      <a:pt x="366" y="375"/>
                    </a:moveTo>
                    <a:lnTo>
                      <a:pt x="378" y="386"/>
                    </a:lnTo>
                    <a:lnTo>
                      <a:pt x="385" y="378"/>
                    </a:lnTo>
                    <a:lnTo>
                      <a:pt x="375" y="368"/>
                    </a:lnTo>
                    <a:lnTo>
                      <a:pt x="366" y="375"/>
                    </a:lnTo>
                    <a:close/>
                    <a:moveTo>
                      <a:pt x="345" y="354"/>
                    </a:moveTo>
                    <a:lnTo>
                      <a:pt x="356" y="365"/>
                    </a:lnTo>
                    <a:lnTo>
                      <a:pt x="363" y="356"/>
                    </a:lnTo>
                    <a:lnTo>
                      <a:pt x="353" y="346"/>
                    </a:lnTo>
                    <a:lnTo>
                      <a:pt x="345" y="354"/>
                    </a:lnTo>
                    <a:close/>
                    <a:moveTo>
                      <a:pt x="323" y="333"/>
                    </a:moveTo>
                    <a:lnTo>
                      <a:pt x="334" y="343"/>
                    </a:lnTo>
                    <a:lnTo>
                      <a:pt x="342" y="335"/>
                    </a:lnTo>
                    <a:lnTo>
                      <a:pt x="332" y="324"/>
                    </a:lnTo>
                    <a:lnTo>
                      <a:pt x="323" y="333"/>
                    </a:lnTo>
                    <a:close/>
                    <a:moveTo>
                      <a:pt x="301" y="311"/>
                    </a:moveTo>
                    <a:lnTo>
                      <a:pt x="313" y="322"/>
                    </a:lnTo>
                    <a:lnTo>
                      <a:pt x="320" y="313"/>
                    </a:lnTo>
                    <a:lnTo>
                      <a:pt x="310" y="303"/>
                    </a:lnTo>
                    <a:lnTo>
                      <a:pt x="301" y="311"/>
                    </a:lnTo>
                    <a:close/>
                    <a:moveTo>
                      <a:pt x="280" y="290"/>
                    </a:moveTo>
                    <a:lnTo>
                      <a:pt x="291" y="300"/>
                    </a:lnTo>
                    <a:lnTo>
                      <a:pt x="299" y="292"/>
                    </a:lnTo>
                    <a:lnTo>
                      <a:pt x="288" y="281"/>
                    </a:lnTo>
                    <a:lnTo>
                      <a:pt x="280" y="290"/>
                    </a:lnTo>
                    <a:close/>
                    <a:moveTo>
                      <a:pt x="258" y="268"/>
                    </a:moveTo>
                    <a:lnTo>
                      <a:pt x="270" y="278"/>
                    </a:lnTo>
                    <a:lnTo>
                      <a:pt x="278" y="270"/>
                    </a:lnTo>
                    <a:lnTo>
                      <a:pt x="267" y="260"/>
                    </a:lnTo>
                    <a:lnTo>
                      <a:pt x="258" y="268"/>
                    </a:lnTo>
                    <a:close/>
                    <a:moveTo>
                      <a:pt x="237" y="246"/>
                    </a:moveTo>
                    <a:lnTo>
                      <a:pt x="248" y="257"/>
                    </a:lnTo>
                    <a:lnTo>
                      <a:pt x="256" y="249"/>
                    </a:lnTo>
                    <a:lnTo>
                      <a:pt x="245" y="238"/>
                    </a:lnTo>
                    <a:lnTo>
                      <a:pt x="237" y="246"/>
                    </a:lnTo>
                    <a:close/>
                    <a:moveTo>
                      <a:pt x="216" y="225"/>
                    </a:moveTo>
                    <a:lnTo>
                      <a:pt x="226" y="235"/>
                    </a:lnTo>
                    <a:lnTo>
                      <a:pt x="235" y="228"/>
                    </a:lnTo>
                    <a:lnTo>
                      <a:pt x="224" y="216"/>
                    </a:lnTo>
                    <a:lnTo>
                      <a:pt x="216" y="225"/>
                    </a:lnTo>
                    <a:close/>
                    <a:moveTo>
                      <a:pt x="194" y="203"/>
                    </a:moveTo>
                    <a:lnTo>
                      <a:pt x="205" y="214"/>
                    </a:lnTo>
                    <a:lnTo>
                      <a:pt x="213" y="206"/>
                    </a:lnTo>
                    <a:lnTo>
                      <a:pt x="202" y="195"/>
                    </a:lnTo>
                    <a:lnTo>
                      <a:pt x="194" y="203"/>
                    </a:lnTo>
                    <a:close/>
                    <a:moveTo>
                      <a:pt x="173" y="182"/>
                    </a:moveTo>
                    <a:lnTo>
                      <a:pt x="183" y="192"/>
                    </a:lnTo>
                    <a:lnTo>
                      <a:pt x="192" y="184"/>
                    </a:lnTo>
                    <a:lnTo>
                      <a:pt x="180" y="173"/>
                    </a:lnTo>
                    <a:lnTo>
                      <a:pt x="173" y="182"/>
                    </a:lnTo>
                    <a:close/>
                    <a:moveTo>
                      <a:pt x="151" y="160"/>
                    </a:moveTo>
                    <a:lnTo>
                      <a:pt x="162" y="170"/>
                    </a:lnTo>
                    <a:lnTo>
                      <a:pt x="170" y="163"/>
                    </a:lnTo>
                    <a:lnTo>
                      <a:pt x="159" y="152"/>
                    </a:lnTo>
                    <a:lnTo>
                      <a:pt x="151" y="160"/>
                    </a:lnTo>
                    <a:close/>
                    <a:moveTo>
                      <a:pt x="130" y="138"/>
                    </a:moveTo>
                    <a:lnTo>
                      <a:pt x="140" y="149"/>
                    </a:lnTo>
                    <a:lnTo>
                      <a:pt x="148" y="141"/>
                    </a:lnTo>
                    <a:lnTo>
                      <a:pt x="137" y="130"/>
                    </a:lnTo>
                    <a:lnTo>
                      <a:pt x="130" y="138"/>
                    </a:lnTo>
                    <a:close/>
                    <a:moveTo>
                      <a:pt x="108" y="117"/>
                    </a:moveTo>
                    <a:lnTo>
                      <a:pt x="118" y="127"/>
                    </a:lnTo>
                    <a:lnTo>
                      <a:pt x="127" y="120"/>
                    </a:lnTo>
                    <a:lnTo>
                      <a:pt x="115" y="108"/>
                    </a:lnTo>
                    <a:lnTo>
                      <a:pt x="108" y="117"/>
                    </a:lnTo>
                    <a:close/>
                    <a:moveTo>
                      <a:pt x="86" y="95"/>
                    </a:moveTo>
                    <a:lnTo>
                      <a:pt x="97" y="106"/>
                    </a:lnTo>
                    <a:lnTo>
                      <a:pt x="105" y="98"/>
                    </a:lnTo>
                    <a:lnTo>
                      <a:pt x="94" y="87"/>
                    </a:lnTo>
                    <a:lnTo>
                      <a:pt x="86" y="95"/>
                    </a:lnTo>
                    <a:close/>
                    <a:moveTo>
                      <a:pt x="65" y="74"/>
                    </a:moveTo>
                    <a:lnTo>
                      <a:pt x="75" y="84"/>
                    </a:lnTo>
                    <a:lnTo>
                      <a:pt x="84" y="76"/>
                    </a:lnTo>
                    <a:lnTo>
                      <a:pt x="72" y="65"/>
                    </a:lnTo>
                    <a:lnTo>
                      <a:pt x="65" y="74"/>
                    </a:lnTo>
                    <a:close/>
                    <a:moveTo>
                      <a:pt x="43" y="52"/>
                    </a:moveTo>
                    <a:lnTo>
                      <a:pt x="53" y="62"/>
                    </a:lnTo>
                    <a:lnTo>
                      <a:pt x="62" y="55"/>
                    </a:lnTo>
                    <a:lnTo>
                      <a:pt x="51" y="44"/>
                    </a:lnTo>
                    <a:lnTo>
                      <a:pt x="43" y="52"/>
                    </a:lnTo>
                    <a:close/>
                    <a:moveTo>
                      <a:pt x="22" y="30"/>
                    </a:moveTo>
                    <a:lnTo>
                      <a:pt x="32" y="41"/>
                    </a:lnTo>
                    <a:lnTo>
                      <a:pt x="40" y="33"/>
                    </a:lnTo>
                    <a:lnTo>
                      <a:pt x="29" y="22"/>
                    </a:lnTo>
                    <a:lnTo>
                      <a:pt x="22" y="30"/>
                    </a:lnTo>
                    <a:close/>
                    <a:moveTo>
                      <a:pt x="0" y="9"/>
                    </a:moveTo>
                    <a:lnTo>
                      <a:pt x="10" y="19"/>
                    </a:lnTo>
                    <a:lnTo>
                      <a:pt x="19" y="12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Freeform 38"/>
            <p:cNvSpPr>
              <a:spLocks noEditPoints="1"/>
            </p:cNvSpPr>
            <p:nvPr/>
          </p:nvSpPr>
          <p:spPr bwMode="auto">
            <a:xfrm>
              <a:off x="6359525" y="4257675"/>
              <a:ext cx="714375" cy="715963"/>
            </a:xfrm>
            <a:custGeom>
              <a:avLst/>
              <a:gdLst>
                <a:gd name="T0" fmla="*/ 442 w 450"/>
                <a:gd name="T1" fmla="*/ 451 h 451"/>
                <a:gd name="T2" fmla="*/ 440 w 450"/>
                <a:gd name="T3" fmla="*/ 432 h 451"/>
                <a:gd name="T4" fmla="*/ 409 w 450"/>
                <a:gd name="T5" fmla="*/ 418 h 451"/>
                <a:gd name="T6" fmla="*/ 428 w 450"/>
                <a:gd name="T7" fmla="*/ 421 h 451"/>
                <a:gd name="T8" fmla="*/ 409 w 450"/>
                <a:gd name="T9" fmla="*/ 418 h 451"/>
                <a:gd name="T10" fmla="*/ 399 w 450"/>
                <a:gd name="T11" fmla="*/ 408 h 451"/>
                <a:gd name="T12" fmla="*/ 396 w 450"/>
                <a:gd name="T13" fmla="*/ 389 h 451"/>
                <a:gd name="T14" fmla="*/ 366 w 450"/>
                <a:gd name="T15" fmla="*/ 375 h 451"/>
                <a:gd name="T16" fmla="*/ 385 w 450"/>
                <a:gd name="T17" fmla="*/ 378 h 451"/>
                <a:gd name="T18" fmla="*/ 366 w 450"/>
                <a:gd name="T19" fmla="*/ 375 h 451"/>
                <a:gd name="T20" fmla="*/ 356 w 450"/>
                <a:gd name="T21" fmla="*/ 365 h 451"/>
                <a:gd name="T22" fmla="*/ 353 w 450"/>
                <a:gd name="T23" fmla="*/ 346 h 451"/>
                <a:gd name="T24" fmla="*/ 323 w 450"/>
                <a:gd name="T25" fmla="*/ 333 h 451"/>
                <a:gd name="T26" fmla="*/ 342 w 450"/>
                <a:gd name="T27" fmla="*/ 335 h 451"/>
                <a:gd name="T28" fmla="*/ 323 w 450"/>
                <a:gd name="T29" fmla="*/ 333 h 451"/>
                <a:gd name="T30" fmla="*/ 313 w 450"/>
                <a:gd name="T31" fmla="*/ 322 h 451"/>
                <a:gd name="T32" fmla="*/ 310 w 450"/>
                <a:gd name="T33" fmla="*/ 303 h 451"/>
                <a:gd name="T34" fmla="*/ 280 w 450"/>
                <a:gd name="T35" fmla="*/ 290 h 451"/>
                <a:gd name="T36" fmla="*/ 299 w 450"/>
                <a:gd name="T37" fmla="*/ 292 h 451"/>
                <a:gd name="T38" fmla="*/ 280 w 450"/>
                <a:gd name="T39" fmla="*/ 290 h 451"/>
                <a:gd name="T40" fmla="*/ 270 w 450"/>
                <a:gd name="T41" fmla="*/ 278 h 451"/>
                <a:gd name="T42" fmla="*/ 267 w 450"/>
                <a:gd name="T43" fmla="*/ 260 h 451"/>
                <a:gd name="T44" fmla="*/ 237 w 450"/>
                <a:gd name="T45" fmla="*/ 246 h 451"/>
                <a:gd name="T46" fmla="*/ 256 w 450"/>
                <a:gd name="T47" fmla="*/ 249 h 451"/>
                <a:gd name="T48" fmla="*/ 237 w 450"/>
                <a:gd name="T49" fmla="*/ 246 h 451"/>
                <a:gd name="T50" fmla="*/ 226 w 450"/>
                <a:gd name="T51" fmla="*/ 235 h 451"/>
                <a:gd name="T52" fmla="*/ 224 w 450"/>
                <a:gd name="T53" fmla="*/ 216 h 451"/>
                <a:gd name="T54" fmla="*/ 194 w 450"/>
                <a:gd name="T55" fmla="*/ 203 h 451"/>
                <a:gd name="T56" fmla="*/ 213 w 450"/>
                <a:gd name="T57" fmla="*/ 206 h 451"/>
                <a:gd name="T58" fmla="*/ 194 w 450"/>
                <a:gd name="T59" fmla="*/ 203 h 451"/>
                <a:gd name="T60" fmla="*/ 183 w 450"/>
                <a:gd name="T61" fmla="*/ 192 h 451"/>
                <a:gd name="T62" fmla="*/ 180 w 450"/>
                <a:gd name="T63" fmla="*/ 173 h 451"/>
                <a:gd name="T64" fmla="*/ 151 w 450"/>
                <a:gd name="T65" fmla="*/ 160 h 451"/>
                <a:gd name="T66" fmla="*/ 170 w 450"/>
                <a:gd name="T67" fmla="*/ 163 h 451"/>
                <a:gd name="T68" fmla="*/ 151 w 450"/>
                <a:gd name="T69" fmla="*/ 160 h 451"/>
                <a:gd name="T70" fmla="*/ 140 w 450"/>
                <a:gd name="T71" fmla="*/ 149 h 451"/>
                <a:gd name="T72" fmla="*/ 137 w 450"/>
                <a:gd name="T73" fmla="*/ 130 h 451"/>
                <a:gd name="T74" fmla="*/ 108 w 450"/>
                <a:gd name="T75" fmla="*/ 117 h 451"/>
                <a:gd name="T76" fmla="*/ 127 w 450"/>
                <a:gd name="T77" fmla="*/ 120 h 451"/>
                <a:gd name="T78" fmla="*/ 108 w 450"/>
                <a:gd name="T79" fmla="*/ 117 h 451"/>
                <a:gd name="T80" fmla="*/ 97 w 450"/>
                <a:gd name="T81" fmla="*/ 106 h 451"/>
                <a:gd name="T82" fmla="*/ 94 w 450"/>
                <a:gd name="T83" fmla="*/ 87 h 451"/>
                <a:gd name="T84" fmla="*/ 65 w 450"/>
                <a:gd name="T85" fmla="*/ 74 h 451"/>
                <a:gd name="T86" fmla="*/ 84 w 450"/>
                <a:gd name="T87" fmla="*/ 76 h 451"/>
                <a:gd name="T88" fmla="*/ 65 w 450"/>
                <a:gd name="T89" fmla="*/ 74 h 451"/>
                <a:gd name="T90" fmla="*/ 53 w 450"/>
                <a:gd name="T91" fmla="*/ 62 h 451"/>
                <a:gd name="T92" fmla="*/ 51 w 450"/>
                <a:gd name="T93" fmla="*/ 44 h 451"/>
                <a:gd name="T94" fmla="*/ 22 w 450"/>
                <a:gd name="T95" fmla="*/ 30 h 451"/>
                <a:gd name="T96" fmla="*/ 40 w 450"/>
                <a:gd name="T97" fmla="*/ 33 h 451"/>
                <a:gd name="T98" fmla="*/ 22 w 450"/>
                <a:gd name="T99" fmla="*/ 30 h 451"/>
                <a:gd name="T100" fmla="*/ 10 w 450"/>
                <a:gd name="T101" fmla="*/ 19 h 451"/>
                <a:gd name="T102" fmla="*/ 8 w 450"/>
                <a:gd name="T103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0" h="451">
                  <a:moveTo>
                    <a:pt x="431" y="440"/>
                  </a:moveTo>
                  <a:lnTo>
                    <a:pt x="442" y="451"/>
                  </a:lnTo>
                  <a:lnTo>
                    <a:pt x="450" y="443"/>
                  </a:lnTo>
                  <a:lnTo>
                    <a:pt x="440" y="432"/>
                  </a:lnTo>
                  <a:lnTo>
                    <a:pt x="431" y="440"/>
                  </a:lnTo>
                  <a:moveTo>
                    <a:pt x="409" y="418"/>
                  </a:moveTo>
                  <a:lnTo>
                    <a:pt x="421" y="430"/>
                  </a:lnTo>
                  <a:lnTo>
                    <a:pt x="428" y="421"/>
                  </a:lnTo>
                  <a:lnTo>
                    <a:pt x="418" y="411"/>
                  </a:lnTo>
                  <a:lnTo>
                    <a:pt x="409" y="418"/>
                  </a:lnTo>
                  <a:moveTo>
                    <a:pt x="388" y="397"/>
                  </a:moveTo>
                  <a:lnTo>
                    <a:pt x="399" y="408"/>
                  </a:lnTo>
                  <a:lnTo>
                    <a:pt x="407" y="400"/>
                  </a:lnTo>
                  <a:lnTo>
                    <a:pt x="396" y="389"/>
                  </a:lnTo>
                  <a:lnTo>
                    <a:pt x="388" y="397"/>
                  </a:lnTo>
                  <a:moveTo>
                    <a:pt x="366" y="375"/>
                  </a:moveTo>
                  <a:lnTo>
                    <a:pt x="378" y="386"/>
                  </a:lnTo>
                  <a:lnTo>
                    <a:pt x="385" y="378"/>
                  </a:lnTo>
                  <a:lnTo>
                    <a:pt x="375" y="368"/>
                  </a:lnTo>
                  <a:lnTo>
                    <a:pt x="366" y="375"/>
                  </a:lnTo>
                  <a:moveTo>
                    <a:pt x="345" y="354"/>
                  </a:moveTo>
                  <a:lnTo>
                    <a:pt x="356" y="365"/>
                  </a:lnTo>
                  <a:lnTo>
                    <a:pt x="363" y="356"/>
                  </a:lnTo>
                  <a:lnTo>
                    <a:pt x="353" y="346"/>
                  </a:lnTo>
                  <a:lnTo>
                    <a:pt x="345" y="354"/>
                  </a:lnTo>
                  <a:moveTo>
                    <a:pt x="323" y="333"/>
                  </a:moveTo>
                  <a:lnTo>
                    <a:pt x="334" y="343"/>
                  </a:lnTo>
                  <a:lnTo>
                    <a:pt x="342" y="335"/>
                  </a:lnTo>
                  <a:lnTo>
                    <a:pt x="332" y="324"/>
                  </a:lnTo>
                  <a:lnTo>
                    <a:pt x="323" y="333"/>
                  </a:lnTo>
                  <a:moveTo>
                    <a:pt x="301" y="311"/>
                  </a:moveTo>
                  <a:lnTo>
                    <a:pt x="313" y="322"/>
                  </a:lnTo>
                  <a:lnTo>
                    <a:pt x="320" y="313"/>
                  </a:lnTo>
                  <a:lnTo>
                    <a:pt x="310" y="303"/>
                  </a:lnTo>
                  <a:lnTo>
                    <a:pt x="301" y="311"/>
                  </a:lnTo>
                  <a:moveTo>
                    <a:pt x="280" y="290"/>
                  </a:moveTo>
                  <a:lnTo>
                    <a:pt x="291" y="300"/>
                  </a:lnTo>
                  <a:lnTo>
                    <a:pt x="299" y="292"/>
                  </a:lnTo>
                  <a:lnTo>
                    <a:pt x="288" y="281"/>
                  </a:lnTo>
                  <a:lnTo>
                    <a:pt x="280" y="290"/>
                  </a:lnTo>
                  <a:moveTo>
                    <a:pt x="258" y="268"/>
                  </a:moveTo>
                  <a:lnTo>
                    <a:pt x="270" y="278"/>
                  </a:lnTo>
                  <a:lnTo>
                    <a:pt x="278" y="270"/>
                  </a:lnTo>
                  <a:lnTo>
                    <a:pt x="267" y="260"/>
                  </a:lnTo>
                  <a:lnTo>
                    <a:pt x="258" y="268"/>
                  </a:lnTo>
                  <a:moveTo>
                    <a:pt x="237" y="246"/>
                  </a:moveTo>
                  <a:lnTo>
                    <a:pt x="248" y="257"/>
                  </a:lnTo>
                  <a:lnTo>
                    <a:pt x="256" y="249"/>
                  </a:lnTo>
                  <a:lnTo>
                    <a:pt x="245" y="238"/>
                  </a:lnTo>
                  <a:lnTo>
                    <a:pt x="237" y="246"/>
                  </a:lnTo>
                  <a:moveTo>
                    <a:pt x="216" y="225"/>
                  </a:moveTo>
                  <a:lnTo>
                    <a:pt x="226" y="235"/>
                  </a:lnTo>
                  <a:lnTo>
                    <a:pt x="235" y="228"/>
                  </a:lnTo>
                  <a:lnTo>
                    <a:pt x="224" y="216"/>
                  </a:lnTo>
                  <a:lnTo>
                    <a:pt x="216" y="225"/>
                  </a:lnTo>
                  <a:moveTo>
                    <a:pt x="194" y="203"/>
                  </a:moveTo>
                  <a:lnTo>
                    <a:pt x="205" y="214"/>
                  </a:lnTo>
                  <a:lnTo>
                    <a:pt x="213" y="206"/>
                  </a:lnTo>
                  <a:lnTo>
                    <a:pt x="202" y="195"/>
                  </a:lnTo>
                  <a:lnTo>
                    <a:pt x="194" y="203"/>
                  </a:lnTo>
                  <a:moveTo>
                    <a:pt x="173" y="182"/>
                  </a:moveTo>
                  <a:lnTo>
                    <a:pt x="183" y="192"/>
                  </a:lnTo>
                  <a:lnTo>
                    <a:pt x="192" y="184"/>
                  </a:lnTo>
                  <a:lnTo>
                    <a:pt x="180" y="173"/>
                  </a:lnTo>
                  <a:lnTo>
                    <a:pt x="173" y="182"/>
                  </a:lnTo>
                  <a:moveTo>
                    <a:pt x="151" y="160"/>
                  </a:moveTo>
                  <a:lnTo>
                    <a:pt x="162" y="170"/>
                  </a:lnTo>
                  <a:lnTo>
                    <a:pt x="170" y="163"/>
                  </a:lnTo>
                  <a:lnTo>
                    <a:pt x="159" y="152"/>
                  </a:lnTo>
                  <a:lnTo>
                    <a:pt x="151" y="160"/>
                  </a:lnTo>
                  <a:moveTo>
                    <a:pt x="130" y="138"/>
                  </a:moveTo>
                  <a:lnTo>
                    <a:pt x="140" y="149"/>
                  </a:lnTo>
                  <a:lnTo>
                    <a:pt x="148" y="141"/>
                  </a:lnTo>
                  <a:lnTo>
                    <a:pt x="137" y="130"/>
                  </a:lnTo>
                  <a:lnTo>
                    <a:pt x="130" y="138"/>
                  </a:lnTo>
                  <a:moveTo>
                    <a:pt x="108" y="117"/>
                  </a:moveTo>
                  <a:lnTo>
                    <a:pt x="118" y="127"/>
                  </a:lnTo>
                  <a:lnTo>
                    <a:pt x="127" y="120"/>
                  </a:lnTo>
                  <a:lnTo>
                    <a:pt x="115" y="108"/>
                  </a:lnTo>
                  <a:lnTo>
                    <a:pt x="108" y="117"/>
                  </a:lnTo>
                  <a:moveTo>
                    <a:pt x="86" y="95"/>
                  </a:moveTo>
                  <a:lnTo>
                    <a:pt x="97" y="106"/>
                  </a:lnTo>
                  <a:lnTo>
                    <a:pt x="105" y="98"/>
                  </a:lnTo>
                  <a:lnTo>
                    <a:pt x="94" y="87"/>
                  </a:lnTo>
                  <a:lnTo>
                    <a:pt x="86" y="95"/>
                  </a:lnTo>
                  <a:moveTo>
                    <a:pt x="65" y="74"/>
                  </a:moveTo>
                  <a:lnTo>
                    <a:pt x="75" y="84"/>
                  </a:lnTo>
                  <a:lnTo>
                    <a:pt x="84" y="76"/>
                  </a:lnTo>
                  <a:lnTo>
                    <a:pt x="72" y="65"/>
                  </a:lnTo>
                  <a:lnTo>
                    <a:pt x="65" y="74"/>
                  </a:lnTo>
                  <a:moveTo>
                    <a:pt x="43" y="52"/>
                  </a:moveTo>
                  <a:lnTo>
                    <a:pt x="53" y="62"/>
                  </a:lnTo>
                  <a:lnTo>
                    <a:pt x="62" y="55"/>
                  </a:lnTo>
                  <a:lnTo>
                    <a:pt x="51" y="44"/>
                  </a:lnTo>
                  <a:lnTo>
                    <a:pt x="43" y="52"/>
                  </a:lnTo>
                  <a:moveTo>
                    <a:pt x="22" y="30"/>
                  </a:moveTo>
                  <a:lnTo>
                    <a:pt x="32" y="41"/>
                  </a:lnTo>
                  <a:lnTo>
                    <a:pt x="40" y="33"/>
                  </a:lnTo>
                  <a:lnTo>
                    <a:pt x="29" y="22"/>
                  </a:lnTo>
                  <a:lnTo>
                    <a:pt x="22" y="30"/>
                  </a:lnTo>
                  <a:moveTo>
                    <a:pt x="0" y="9"/>
                  </a:moveTo>
                  <a:lnTo>
                    <a:pt x="10" y="19"/>
                  </a:lnTo>
                  <a:lnTo>
                    <a:pt x="19" y="12"/>
                  </a:lnTo>
                  <a:lnTo>
                    <a:pt x="8" y="0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5724525" y="4235450"/>
              <a:ext cx="22225" cy="20638"/>
            </a:xfrm>
            <a:custGeom>
              <a:avLst/>
              <a:gdLst>
                <a:gd name="T0" fmla="*/ 5 w 14"/>
                <a:gd name="T1" fmla="*/ 0 h 13"/>
                <a:gd name="T2" fmla="*/ 0 w 14"/>
                <a:gd name="T3" fmla="*/ 6 h 13"/>
                <a:gd name="T4" fmla="*/ 8 w 14"/>
                <a:gd name="T5" fmla="*/ 13 h 13"/>
                <a:gd name="T6" fmla="*/ 14 w 14"/>
                <a:gd name="T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5" y="0"/>
                  </a:moveTo>
                  <a:lnTo>
                    <a:pt x="0" y="6"/>
                  </a:lnTo>
                  <a:lnTo>
                    <a:pt x="8" y="13"/>
                  </a:lnTo>
                  <a:lnTo>
                    <a:pt x="14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08563" y="4235450"/>
              <a:ext cx="738187" cy="738188"/>
              <a:chOff x="5008563" y="4235450"/>
              <a:chExt cx="738187" cy="738188"/>
            </a:xfrm>
          </p:grpSpPr>
          <p:sp>
            <p:nvSpPr>
              <p:cNvPr id="140" name="Freeform 41"/>
              <p:cNvSpPr>
                <a:spLocks/>
              </p:cNvSpPr>
              <p:nvPr/>
            </p:nvSpPr>
            <p:spPr bwMode="auto">
              <a:xfrm>
                <a:off x="5724525" y="4235450"/>
                <a:ext cx="22225" cy="20638"/>
              </a:xfrm>
              <a:custGeom>
                <a:avLst/>
                <a:gdLst>
                  <a:gd name="T0" fmla="*/ 5 w 14"/>
                  <a:gd name="T1" fmla="*/ 0 h 13"/>
                  <a:gd name="T2" fmla="*/ 0 w 14"/>
                  <a:gd name="T3" fmla="*/ 6 h 13"/>
                  <a:gd name="T4" fmla="*/ 8 w 14"/>
                  <a:gd name="T5" fmla="*/ 13 h 13"/>
                  <a:gd name="T6" fmla="*/ 14 w 14"/>
                  <a:gd name="T7" fmla="*/ 8 h 13"/>
                  <a:gd name="T8" fmla="*/ 5 w 1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lnTo>
                      <a:pt x="0" y="6"/>
                    </a:lnTo>
                    <a:lnTo>
                      <a:pt x="8" y="13"/>
                    </a:lnTo>
                    <a:lnTo>
                      <a:pt x="14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3"/>
              <p:cNvSpPr>
                <a:spLocks noEditPoints="1"/>
              </p:cNvSpPr>
              <p:nvPr/>
            </p:nvSpPr>
            <p:spPr bwMode="auto">
              <a:xfrm>
                <a:off x="5008563" y="4260850"/>
                <a:ext cx="711200" cy="712788"/>
              </a:xfrm>
              <a:custGeom>
                <a:avLst/>
                <a:gdLst>
                  <a:gd name="T0" fmla="*/ 0 w 448"/>
                  <a:gd name="T1" fmla="*/ 441 h 449"/>
                  <a:gd name="T2" fmla="*/ 18 w 448"/>
                  <a:gd name="T3" fmla="*/ 438 h 449"/>
                  <a:gd name="T4" fmla="*/ 31 w 448"/>
                  <a:gd name="T5" fmla="*/ 409 h 449"/>
                  <a:gd name="T6" fmla="*/ 30 w 448"/>
                  <a:gd name="T7" fmla="*/ 428 h 449"/>
                  <a:gd name="T8" fmla="*/ 31 w 448"/>
                  <a:gd name="T9" fmla="*/ 409 h 449"/>
                  <a:gd name="T10" fmla="*/ 43 w 448"/>
                  <a:gd name="T11" fmla="*/ 398 h 449"/>
                  <a:gd name="T12" fmla="*/ 61 w 448"/>
                  <a:gd name="T13" fmla="*/ 395 h 449"/>
                  <a:gd name="T14" fmla="*/ 74 w 448"/>
                  <a:gd name="T15" fmla="*/ 366 h 449"/>
                  <a:gd name="T16" fmla="*/ 72 w 448"/>
                  <a:gd name="T17" fmla="*/ 385 h 449"/>
                  <a:gd name="T18" fmla="*/ 74 w 448"/>
                  <a:gd name="T19" fmla="*/ 366 h 449"/>
                  <a:gd name="T20" fmla="*/ 86 w 448"/>
                  <a:gd name="T21" fmla="*/ 355 h 449"/>
                  <a:gd name="T22" fmla="*/ 104 w 448"/>
                  <a:gd name="T23" fmla="*/ 352 h 449"/>
                  <a:gd name="T24" fmla="*/ 118 w 448"/>
                  <a:gd name="T25" fmla="*/ 323 h 449"/>
                  <a:gd name="T26" fmla="*/ 115 w 448"/>
                  <a:gd name="T27" fmla="*/ 342 h 449"/>
                  <a:gd name="T28" fmla="*/ 118 w 448"/>
                  <a:gd name="T29" fmla="*/ 323 h 449"/>
                  <a:gd name="T30" fmla="*/ 129 w 448"/>
                  <a:gd name="T31" fmla="*/ 312 h 449"/>
                  <a:gd name="T32" fmla="*/ 148 w 448"/>
                  <a:gd name="T33" fmla="*/ 310 h 449"/>
                  <a:gd name="T34" fmla="*/ 161 w 448"/>
                  <a:gd name="T35" fmla="*/ 280 h 449"/>
                  <a:gd name="T36" fmla="*/ 158 w 448"/>
                  <a:gd name="T37" fmla="*/ 299 h 449"/>
                  <a:gd name="T38" fmla="*/ 161 w 448"/>
                  <a:gd name="T39" fmla="*/ 280 h 449"/>
                  <a:gd name="T40" fmla="*/ 172 w 448"/>
                  <a:gd name="T41" fmla="*/ 269 h 449"/>
                  <a:gd name="T42" fmla="*/ 191 w 448"/>
                  <a:gd name="T43" fmla="*/ 267 h 449"/>
                  <a:gd name="T44" fmla="*/ 204 w 448"/>
                  <a:gd name="T45" fmla="*/ 237 h 449"/>
                  <a:gd name="T46" fmla="*/ 201 w 448"/>
                  <a:gd name="T47" fmla="*/ 255 h 449"/>
                  <a:gd name="T48" fmla="*/ 204 w 448"/>
                  <a:gd name="T49" fmla="*/ 237 h 449"/>
                  <a:gd name="T50" fmla="*/ 215 w 448"/>
                  <a:gd name="T51" fmla="*/ 226 h 449"/>
                  <a:gd name="T52" fmla="*/ 234 w 448"/>
                  <a:gd name="T53" fmla="*/ 224 h 449"/>
                  <a:gd name="T54" fmla="*/ 247 w 448"/>
                  <a:gd name="T55" fmla="*/ 194 h 449"/>
                  <a:gd name="T56" fmla="*/ 244 w 448"/>
                  <a:gd name="T57" fmla="*/ 212 h 449"/>
                  <a:gd name="T58" fmla="*/ 247 w 448"/>
                  <a:gd name="T59" fmla="*/ 194 h 449"/>
                  <a:gd name="T60" fmla="*/ 258 w 448"/>
                  <a:gd name="T61" fmla="*/ 183 h 449"/>
                  <a:gd name="T62" fmla="*/ 277 w 448"/>
                  <a:gd name="T63" fmla="*/ 181 h 449"/>
                  <a:gd name="T64" fmla="*/ 290 w 448"/>
                  <a:gd name="T65" fmla="*/ 151 h 449"/>
                  <a:gd name="T66" fmla="*/ 287 w 448"/>
                  <a:gd name="T67" fmla="*/ 169 h 449"/>
                  <a:gd name="T68" fmla="*/ 290 w 448"/>
                  <a:gd name="T69" fmla="*/ 151 h 449"/>
                  <a:gd name="T70" fmla="*/ 300 w 448"/>
                  <a:gd name="T71" fmla="*/ 140 h 449"/>
                  <a:gd name="T72" fmla="*/ 320 w 448"/>
                  <a:gd name="T73" fmla="*/ 138 h 449"/>
                  <a:gd name="T74" fmla="*/ 333 w 448"/>
                  <a:gd name="T75" fmla="*/ 108 h 449"/>
                  <a:gd name="T76" fmla="*/ 330 w 448"/>
                  <a:gd name="T77" fmla="*/ 126 h 449"/>
                  <a:gd name="T78" fmla="*/ 333 w 448"/>
                  <a:gd name="T79" fmla="*/ 108 h 449"/>
                  <a:gd name="T80" fmla="*/ 343 w 448"/>
                  <a:gd name="T81" fmla="*/ 97 h 449"/>
                  <a:gd name="T82" fmla="*/ 362 w 448"/>
                  <a:gd name="T83" fmla="*/ 94 h 449"/>
                  <a:gd name="T84" fmla="*/ 376 w 448"/>
                  <a:gd name="T85" fmla="*/ 64 h 449"/>
                  <a:gd name="T86" fmla="*/ 373 w 448"/>
                  <a:gd name="T87" fmla="*/ 83 h 449"/>
                  <a:gd name="T88" fmla="*/ 376 w 448"/>
                  <a:gd name="T89" fmla="*/ 64 h 449"/>
                  <a:gd name="T90" fmla="*/ 386 w 448"/>
                  <a:gd name="T91" fmla="*/ 54 h 449"/>
                  <a:gd name="T92" fmla="*/ 405 w 448"/>
                  <a:gd name="T93" fmla="*/ 51 h 449"/>
                  <a:gd name="T94" fmla="*/ 419 w 448"/>
                  <a:gd name="T95" fmla="*/ 21 h 449"/>
                  <a:gd name="T96" fmla="*/ 416 w 448"/>
                  <a:gd name="T97" fmla="*/ 40 h 449"/>
                  <a:gd name="T98" fmla="*/ 419 w 448"/>
                  <a:gd name="T99" fmla="*/ 21 h 449"/>
                  <a:gd name="T100" fmla="*/ 429 w 448"/>
                  <a:gd name="T101" fmla="*/ 11 h 449"/>
                  <a:gd name="T102" fmla="*/ 448 w 448"/>
                  <a:gd name="T103" fmla="*/ 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8" h="449">
                    <a:moveTo>
                      <a:pt x="10" y="431"/>
                    </a:moveTo>
                    <a:lnTo>
                      <a:pt x="0" y="441"/>
                    </a:lnTo>
                    <a:lnTo>
                      <a:pt x="8" y="449"/>
                    </a:lnTo>
                    <a:lnTo>
                      <a:pt x="18" y="438"/>
                    </a:lnTo>
                    <a:lnTo>
                      <a:pt x="10" y="431"/>
                    </a:lnTo>
                    <a:close/>
                    <a:moveTo>
                      <a:pt x="31" y="409"/>
                    </a:moveTo>
                    <a:lnTo>
                      <a:pt x="21" y="419"/>
                    </a:lnTo>
                    <a:lnTo>
                      <a:pt x="30" y="428"/>
                    </a:lnTo>
                    <a:lnTo>
                      <a:pt x="40" y="416"/>
                    </a:lnTo>
                    <a:lnTo>
                      <a:pt x="31" y="409"/>
                    </a:lnTo>
                    <a:close/>
                    <a:moveTo>
                      <a:pt x="53" y="387"/>
                    </a:moveTo>
                    <a:lnTo>
                      <a:pt x="43" y="398"/>
                    </a:lnTo>
                    <a:lnTo>
                      <a:pt x="50" y="406"/>
                    </a:lnTo>
                    <a:lnTo>
                      <a:pt x="61" y="395"/>
                    </a:lnTo>
                    <a:lnTo>
                      <a:pt x="53" y="387"/>
                    </a:lnTo>
                    <a:close/>
                    <a:moveTo>
                      <a:pt x="74" y="366"/>
                    </a:moveTo>
                    <a:lnTo>
                      <a:pt x="64" y="376"/>
                    </a:lnTo>
                    <a:lnTo>
                      <a:pt x="72" y="385"/>
                    </a:lnTo>
                    <a:lnTo>
                      <a:pt x="83" y="373"/>
                    </a:lnTo>
                    <a:lnTo>
                      <a:pt x="74" y="366"/>
                    </a:lnTo>
                    <a:close/>
                    <a:moveTo>
                      <a:pt x="96" y="344"/>
                    </a:moveTo>
                    <a:lnTo>
                      <a:pt x="86" y="355"/>
                    </a:lnTo>
                    <a:lnTo>
                      <a:pt x="93" y="363"/>
                    </a:lnTo>
                    <a:lnTo>
                      <a:pt x="104" y="352"/>
                    </a:lnTo>
                    <a:lnTo>
                      <a:pt x="96" y="344"/>
                    </a:lnTo>
                    <a:close/>
                    <a:moveTo>
                      <a:pt x="118" y="323"/>
                    </a:moveTo>
                    <a:lnTo>
                      <a:pt x="107" y="333"/>
                    </a:lnTo>
                    <a:lnTo>
                      <a:pt x="115" y="342"/>
                    </a:lnTo>
                    <a:lnTo>
                      <a:pt x="126" y="331"/>
                    </a:lnTo>
                    <a:lnTo>
                      <a:pt x="118" y="323"/>
                    </a:lnTo>
                    <a:close/>
                    <a:moveTo>
                      <a:pt x="139" y="301"/>
                    </a:moveTo>
                    <a:lnTo>
                      <a:pt x="129" y="312"/>
                    </a:lnTo>
                    <a:lnTo>
                      <a:pt x="136" y="320"/>
                    </a:lnTo>
                    <a:lnTo>
                      <a:pt x="148" y="310"/>
                    </a:lnTo>
                    <a:lnTo>
                      <a:pt x="139" y="301"/>
                    </a:lnTo>
                    <a:close/>
                    <a:moveTo>
                      <a:pt x="161" y="280"/>
                    </a:moveTo>
                    <a:lnTo>
                      <a:pt x="150" y="290"/>
                    </a:lnTo>
                    <a:lnTo>
                      <a:pt x="158" y="299"/>
                    </a:lnTo>
                    <a:lnTo>
                      <a:pt x="169" y="288"/>
                    </a:lnTo>
                    <a:lnTo>
                      <a:pt x="161" y="280"/>
                    </a:lnTo>
                    <a:close/>
                    <a:moveTo>
                      <a:pt x="182" y="258"/>
                    </a:moveTo>
                    <a:lnTo>
                      <a:pt x="172" y="269"/>
                    </a:lnTo>
                    <a:lnTo>
                      <a:pt x="179" y="277"/>
                    </a:lnTo>
                    <a:lnTo>
                      <a:pt x="191" y="267"/>
                    </a:lnTo>
                    <a:lnTo>
                      <a:pt x="182" y="258"/>
                    </a:lnTo>
                    <a:close/>
                    <a:moveTo>
                      <a:pt x="204" y="237"/>
                    </a:moveTo>
                    <a:lnTo>
                      <a:pt x="193" y="247"/>
                    </a:lnTo>
                    <a:lnTo>
                      <a:pt x="201" y="255"/>
                    </a:lnTo>
                    <a:lnTo>
                      <a:pt x="212" y="245"/>
                    </a:lnTo>
                    <a:lnTo>
                      <a:pt x="204" y="237"/>
                    </a:lnTo>
                    <a:close/>
                    <a:moveTo>
                      <a:pt x="225" y="215"/>
                    </a:moveTo>
                    <a:lnTo>
                      <a:pt x="215" y="226"/>
                    </a:lnTo>
                    <a:lnTo>
                      <a:pt x="222" y="234"/>
                    </a:lnTo>
                    <a:lnTo>
                      <a:pt x="234" y="224"/>
                    </a:lnTo>
                    <a:lnTo>
                      <a:pt x="225" y="215"/>
                    </a:lnTo>
                    <a:close/>
                    <a:moveTo>
                      <a:pt x="247" y="194"/>
                    </a:moveTo>
                    <a:lnTo>
                      <a:pt x="236" y="205"/>
                    </a:lnTo>
                    <a:lnTo>
                      <a:pt x="244" y="212"/>
                    </a:lnTo>
                    <a:lnTo>
                      <a:pt x="255" y="202"/>
                    </a:lnTo>
                    <a:lnTo>
                      <a:pt x="247" y="194"/>
                    </a:lnTo>
                    <a:close/>
                    <a:moveTo>
                      <a:pt x="268" y="172"/>
                    </a:moveTo>
                    <a:lnTo>
                      <a:pt x="258" y="183"/>
                    </a:lnTo>
                    <a:lnTo>
                      <a:pt x="265" y="191"/>
                    </a:lnTo>
                    <a:lnTo>
                      <a:pt x="277" y="181"/>
                    </a:lnTo>
                    <a:lnTo>
                      <a:pt x="268" y="172"/>
                    </a:lnTo>
                    <a:close/>
                    <a:moveTo>
                      <a:pt x="290" y="151"/>
                    </a:moveTo>
                    <a:lnTo>
                      <a:pt x="279" y="162"/>
                    </a:lnTo>
                    <a:lnTo>
                      <a:pt x="287" y="169"/>
                    </a:lnTo>
                    <a:lnTo>
                      <a:pt x="298" y="159"/>
                    </a:lnTo>
                    <a:lnTo>
                      <a:pt x="290" y="151"/>
                    </a:lnTo>
                    <a:close/>
                    <a:moveTo>
                      <a:pt x="311" y="129"/>
                    </a:moveTo>
                    <a:lnTo>
                      <a:pt x="300" y="140"/>
                    </a:lnTo>
                    <a:lnTo>
                      <a:pt x="309" y="148"/>
                    </a:lnTo>
                    <a:lnTo>
                      <a:pt x="320" y="138"/>
                    </a:lnTo>
                    <a:lnTo>
                      <a:pt x="311" y="129"/>
                    </a:lnTo>
                    <a:close/>
                    <a:moveTo>
                      <a:pt x="333" y="108"/>
                    </a:moveTo>
                    <a:lnTo>
                      <a:pt x="322" y="119"/>
                    </a:lnTo>
                    <a:lnTo>
                      <a:pt x="330" y="126"/>
                    </a:lnTo>
                    <a:lnTo>
                      <a:pt x="341" y="116"/>
                    </a:lnTo>
                    <a:lnTo>
                      <a:pt x="333" y="108"/>
                    </a:lnTo>
                    <a:close/>
                    <a:moveTo>
                      <a:pt x="354" y="86"/>
                    </a:moveTo>
                    <a:lnTo>
                      <a:pt x="343" y="97"/>
                    </a:lnTo>
                    <a:lnTo>
                      <a:pt x="352" y="105"/>
                    </a:lnTo>
                    <a:lnTo>
                      <a:pt x="362" y="94"/>
                    </a:lnTo>
                    <a:lnTo>
                      <a:pt x="354" y="86"/>
                    </a:lnTo>
                    <a:close/>
                    <a:moveTo>
                      <a:pt x="376" y="64"/>
                    </a:moveTo>
                    <a:lnTo>
                      <a:pt x="365" y="76"/>
                    </a:lnTo>
                    <a:lnTo>
                      <a:pt x="373" y="83"/>
                    </a:lnTo>
                    <a:lnTo>
                      <a:pt x="383" y="73"/>
                    </a:lnTo>
                    <a:lnTo>
                      <a:pt x="376" y="64"/>
                    </a:lnTo>
                    <a:close/>
                    <a:moveTo>
                      <a:pt x="397" y="43"/>
                    </a:moveTo>
                    <a:lnTo>
                      <a:pt x="386" y="54"/>
                    </a:lnTo>
                    <a:lnTo>
                      <a:pt x="395" y="62"/>
                    </a:lnTo>
                    <a:lnTo>
                      <a:pt x="405" y="51"/>
                    </a:lnTo>
                    <a:lnTo>
                      <a:pt x="397" y="43"/>
                    </a:lnTo>
                    <a:close/>
                    <a:moveTo>
                      <a:pt x="419" y="21"/>
                    </a:moveTo>
                    <a:lnTo>
                      <a:pt x="408" y="33"/>
                    </a:lnTo>
                    <a:lnTo>
                      <a:pt x="416" y="40"/>
                    </a:lnTo>
                    <a:lnTo>
                      <a:pt x="427" y="30"/>
                    </a:lnTo>
                    <a:lnTo>
                      <a:pt x="419" y="21"/>
                    </a:lnTo>
                    <a:close/>
                    <a:moveTo>
                      <a:pt x="441" y="0"/>
                    </a:moveTo>
                    <a:lnTo>
                      <a:pt x="429" y="11"/>
                    </a:lnTo>
                    <a:lnTo>
                      <a:pt x="438" y="19"/>
                    </a:lnTo>
                    <a:lnTo>
                      <a:pt x="448" y="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44"/>
            <p:cNvSpPr>
              <a:spLocks noEditPoints="1"/>
            </p:cNvSpPr>
            <p:nvPr/>
          </p:nvSpPr>
          <p:spPr bwMode="auto">
            <a:xfrm>
              <a:off x="5008563" y="4260850"/>
              <a:ext cx="711200" cy="712788"/>
            </a:xfrm>
            <a:custGeom>
              <a:avLst/>
              <a:gdLst>
                <a:gd name="T0" fmla="*/ 0 w 448"/>
                <a:gd name="T1" fmla="*/ 441 h 449"/>
                <a:gd name="T2" fmla="*/ 18 w 448"/>
                <a:gd name="T3" fmla="*/ 438 h 449"/>
                <a:gd name="T4" fmla="*/ 31 w 448"/>
                <a:gd name="T5" fmla="*/ 409 h 449"/>
                <a:gd name="T6" fmla="*/ 30 w 448"/>
                <a:gd name="T7" fmla="*/ 428 h 449"/>
                <a:gd name="T8" fmla="*/ 31 w 448"/>
                <a:gd name="T9" fmla="*/ 409 h 449"/>
                <a:gd name="T10" fmla="*/ 43 w 448"/>
                <a:gd name="T11" fmla="*/ 398 h 449"/>
                <a:gd name="T12" fmla="*/ 61 w 448"/>
                <a:gd name="T13" fmla="*/ 395 h 449"/>
                <a:gd name="T14" fmla="*/ 74 w 448"/>
                <a:gd name="T15" fmla="*/ 366 h 449"/>
                <a:gd name="T16" fmla="*/ 72 w 448"/>
                <a:gd name="T17" fmla="*/ 385 h 449"/>
                <a:gd name="T18" fmla="*/ 74 w 448"/>
                <a:gd name="T19" fmla="*/ 366 h 449"/>
                <a:gd name="T20" fmla="*/ 86 w 448"/>
                <a:gd name="T21" fmla="*/ 355 h 449"/>
                <a:gd name="T22" fmla="*/ 104 w 448"/>
                <a:gd name="T23" fmla="*/ 352 h 449"/>
                <a:gd name="T24" fmla="*/ 118 w 448"/>
                <a:gd name="T25" fmla="*/ 323 h 449"/>
                <a:gd name="T26" fmla="*/ 115 w 448"/>
                <a:gd name="T27" fmla="*/ 342 h 449"/>
                <a:gd name="T28" fmla="*/ 118 w 448"/>
                <a:gd name="T29" fmla="*/ 323 h 449"/>
                <a:gd name="T30" fmla="*/ 129 w 448"/>
                <a:gd name="T31" fmla="*/ 312 h 449"/>
                <a:gd name="T32" fmla="*/ 148 w 448"/>
                <a:gd name="T33" fmla="*/ 310 h 449"/>
                <a:gd name="T34" fmla="*/ 161 w 448"/>
                <a:gd name="T35" fmla="*/ 280 h 449"/>
                <a:gd name="T36" fmla="*/ 158 w 448"/>
                <a:gd name="T37" fmla="*/ 299 h 449"/>
                <a:gd name="T38" fmla="*/ 161 w 448"/>
                <a:gd name="T39" fmla="*/ 280 h 449"/>
                <a:gd name="T40" fmla="*/ 172 w 448"/>
                <a:gd name="T41" fmla="*/ 269 h 449"/>
                <a:gd name="T42" fmla="*/ 191 w 448"/>
                <a:gd name="T43" fmla="*/ 267 h 449"/>
                <a:gd name="T44" fmla="*/ 204 w 448"/>
                <a:gd name="T45" fmla="*/ 237 h 449"/>
                <a:gd name="T46" fmla="*/ 201 w 448"/>
                <a:gd name="T47" fmla="*/ 255 h 449"/>
                <a:gd name="T48" fmla="*/ 204 w 448"/>
                <a:gd name="T49" fmla="*/ 237 h 449"/>
                <a:gd name="T50" fmla="*/ 215 w 448"/>
                <a:gd name="T51" fmla="*/ 226 h 449"/>
                <a:gd name="T52" fmla="*/ 234 w 448"/>
                <a:gd name="T53" fmla="*/ 224 h 449"/>
                <a:gd name="T54" fmla="*/ 247 w 448"/>
                <a:gd name="T55" fmla="*/ 194 h 449"/>
                <a:gd name="T56" fmla="*/ 244 w 448"/>
                <a:gd name="T57" fmla="*/ 212 h 449"/>
                <a:gd name="T58" fmla="*/ 247 w 448"/>
                <a:gd name="T59" fmla="*/ 194 h 449"/>
                <a:gd name="T60" fmla="*/ 258 w 448"/>
                <a:gd name="T61" fmla="*/ 183 h 449"/>
                <a:gd name="T62" fmla="*/ 277 w 448"/>
                <a:gd name="T63" fmla="*/ 181 h 449"/>
                <a:gd name="T64" fmla="*/ 290 w 448"/>
                <a:gd name="T65" fmla="*/ 151 h 449"/>
                <a:gd name="T66" fmla="*/ 287 w 448"/>
                <a:gd name="T67" fmla="*/ 169 h 449"/>
                <a:gd name="T68" fmla="*/ 290 w 448"/>
                <a:gd name="T69" fmla="*/ 151 h 449"/>
                <a:gd name="T70" fmla="*/ 300 w 448"/>
                <a:gd name="T71" fmla="*/ 140 h 449"/>
                <a:gd name="T72" fmla="*/ 320 w 448"/>
                <a:gd name="T73" fmla="*/ 138 h 449"/>
                <a:gd name="T74" fmla="*/ 333 w 448"/>
                <a:gd name="T75" fmla="*/ 108 h 449"/>
                <a:gd name="T76" fmla="*/ 330 w 448"/>
                <a:gd name="T77" fmla="*/ 126 h 449"/>
                <a:gd name="T78" fmla="*/ 333 w 448"/>
                <a:gd name="T79" fmla="*/ 108 h 449"/>
                <a:gd name="T80" fmla="*/ 343 w 448"/>
                <a:gd name="T81" fmla="*/ 97 h 449"/>
                <a:gd name="T82" fmla="*/ 362 w 448"/>
                <a:gd name="T83" fmla="*/ 94 h 449"/>
                <a:gd name="T84" fmla="*/ 376 w 448"/>
                <a:gd name="T85" fmla="*/ 64 h 449"/>
                <a:gd name="T86" fmla="*/ 373 w 448"/>
                <a:gd name="T87" fmla="*/ 83 h 449"/>
                <a:gd name="T88" fmla="*/ 376 w 448"/>
                <a:gd name="T89" fmla="*/ 64 h 449"/>
                <a:gd name="T90" fmla="*/ 386 w 448"/>
                <a:gd name="T91" fmla="*/ 54 h 449"/>
                <a:gd name="T92" fmla="*/ 405 w 448"/>
                <a:gd name="T93" fmla="*/ 51 h 449"/>
                <a:gd name="T94" fmla="*/ 419 w 448"/>
                <a:gd name="T95" fmla="*/ 21 h 449"/>
                <a:gd name="T96" fmla="*/ 416 w 448"/>
                <a:gd name="T97" fmla="*/ 40 h 449"/>
                <a:gd name="T98" fmla="*/ 419 w 448"/>
                <a:gd name="T99" fmla="*/ 21 h 449"/>
                <a:gd name="T100" fmla="*/ 429 w 448"/>
                <a:gd name="T101" fmla="*/ 11 h 449"/>
                <a:gd name="T102" fmla="*/ 448 w 448"/>
                <a:gd name="T103" fmla="*/ 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8" h="449">
                  <a:moveTo>
                    <a:pt x="10" y="431"/>
                  </a:moveTo>
                  <a:lnTo>
                    <a:pt x="0" y="441"/>
                  </a:lnTo>
                  <a:lnTo>
                    <a:pt x="8" y="449"/>
                  </a:lnTo>
                  <a:lnTo>
                    <a:pt x="18" y="438"/>
                  </a:lnTo>
                  <a:lnTo>
                    <a:pt x="10" y="431"/>
                  </a:lnTo>
                  <a:moveTo>
                    <a:pt x="31" y="409"/>
                  </a:moveTo>
                  <a:lnTo>
                    <a:pt x="21" y="419"/>
                  </a:lnTo>
                  <a:lnTo>
                    <a:pt x="30" y="428"/>
                  </a:lnTo>
                  <a:lnTo>
                    <a:pt x="40" y="416"/>
                  </a:lnTo>
                  <a:lnTo>
                    <a:pt x="31" y="409"/>
                  </a:lnTo>
                  <a:moveTo>
                    <a:pt x="53" y="387"/>
                  </a:moveTo>
                  <a:lnTo>
                    <a:pt x="43" y="398"/>
                  </a:lnTo>
                  <a:lnTo>
                    <a:pt x="50" y="406"/>
                  </a:lnTo>
                  <a:lnTo>
                    <a:pt x="61" y="395"/>
                  </a:lnTo>
                  <a:lnTo>
                    <a:pt x="53" y="387"/>
                  </a:lnTo>
                  <a:moveTo>
                    <a:pt x="74" y="366"/>
                  </a:moveTo>
                  <a:lnTo>
                    <a:pt x="64" y="376"/>
                  </a:lnTo>
                  <a:lnTo>
                    <a:pt x="72" y="385"/>
                  </a:lnTo>
                  <a:lnTo>
                    <a:pt x="83" y="373"/>
                  </a:lnTo>
                  <a:lnTo>
                    <a:pt x="74" y="366"/>
                  </a:lnTo>
                  <a:moveTo>
                    <a:pt x="96" y="344"/>
                  </a:moveTo>
                  <a:lnTo>
                    <a:pt x="86" y="355"/>
                  </a:lnTo>
                  <a:lnTo>
                    <a:pt x="93" y="363"/>
                  </a:lnTo>
                  <a:lnTo>
                    <a:pt x="104" y="352"/>
                  </a:lnTo>
                  <a:lnTo>
                    <a:pt x="96" y="344"/>
                  </a:lnTo>
                  <a:moveTo>
                    <a:pt x="118" y="323"/>
                  </a:moveTo>
                  <a:lnTo>
                    <a:pt x="107" y="333"/>
                  </a:lnTo>
                  <a:lnTo>
                    <a:pt x="115" y="342"/>
                  </a:lnTo>
                  <a:lnTo>
                    <a:pt x="126" y="331"/>
                  </a:lnTo>
                  <a:lnTo>
                    <a:pt x="118" y="323"/>
                  </a:lnTo>
                  <a:moveTo>
                    <a:pt x="139" y="301"/>
                  </a:moveTo>
                  <a:lnTo>
                    <a:pt x="129" y="312"/>
                  </a:lnTo>
                  <a:lnTo>
                    <a:pt x="136" y="320"/>
                  </a:lnTo>
                  <a:lnTo>
                    <a:pt x="148" y="310"/>
                  </a:lnTo>
                  <a:lnTo>
                    <a:pt x="139" y="301"/>
                  </a:lnTo>
                  <a:moveTo>
                    <a:pt x="161" y="280"/>
                  </a:moveTo>
                  <a:lnTo>
                    <a:pt x="150" y="290"/>
                  </a:lnTo>
                  <a:lnTo>
                    <a:pt x="158" y="299"/>
                  </a:lnTo>
                  <a:lnTo>
                    <a:pt x="169" y="288"/>
                  </a:lnTo>
                  <a:lnTo>
                    <a:pt x="161" y="280"/>
                  </a:lnTo>
                  <a:moveTo>
                    <a:pt x="182" y="258"/>
                  </a:moveTo>
                  <a:lnTo>
                    <a:pt x="172" y="269"/>
                  </a:lnTo>
                  <a:lnTo>
                    <a:pt x="179" y="277"/>
                  </a:lnTo>
                  <a:lnTo>
                    <a:pt x="191" y="267"/>
                  </a:lnTo>
                  <a:lnTo>
                    <a:pt x="182" y="258"/>
                  </a:lnTo>
                  <a:moveTo>
                    <a:pt x="204" y="237"/>
                  </a:moveTo>
                  <a:lnTo>
                    <a:pt x="193" y="247"/>
                  </a:lnTo>
                  <a:lnTo>
                    <a:pt x="201" y="255"/>
                  </a:lnTo>
                  <a:lnTo>
                    <a:pt x="212" y="245"/>
                  </a:lnTo>
                  <a:lnTo>
                    <a:pt x="204" y="237"/>
                  </a:lnTo>
                  <a:moveTo>
                    <a:pt x="225" y="215"/>
                  </a:moveTo>
                  <a:lnTo>
                    <a:pt x="215" y="226"/>
                  </a:lnTo>
                  <a:lnTo>
                    <a:pt x="222" y="234"/>
                  </a:lnTo>
                  <a:lnTo>
                    <a:pt x="234" y="224"/>
                  </a:lnTo>
                  <a:lnTo>
                    <a:pt x="225" y="215"/>
                  </a:lnTo>
                  <a:moveTo>
                    <a:pt x="247" y="194"/>
                  </a:moveTo>
                  <a:lnTo>
                    <a:pt x="236" y="205"/>
                  </a:lnTo>
                  <a:lnTo>
                    <a:pt x="244" y="212"/>
                  </a:lnTo>
                  <a:lnTo>
                    <a:pt x="255" y="202"/>
                  </a:lnTo>
                  <a:lnTo>
                    <a:pt x="247" y="194"/>
                  </a:lnTo>
                  <a:moveTo>
                    <a:pt x="268" y="172"/>
                  </a:moveTo>
                  <a:lnTo>
                    <a:pt x="258" y="183"/>
                  </a:lnTo>
                  <a:lnTo>
                    <a:pt x="265" y="191"/>
                  </a:lnTo>
                  <a:lnTo>
                    <a:pt x="277" y="181"/>
                  </a:lnTo>
                  <a:lnTo>
                    <a:pt x="268" y="172"/>
                  </a:lnTo>
                  <a:moveTo>
                    <a:pt x="290" y="151"/>
                  </a:moveTo>
                  <a:lnTo>
                    <a:pt x="279" y="162"/>
                  </a:lnTo>
                  <a:lnTo>
                    <a:pt x="287" y="169"/>
                  </a:lnTo>
                  <a:lnTo>
                    <a:pt x="298" y="159"/>
                  </a:lnTo>
                  <a:lnTo>
                    <a:pt x="290" y="151"/>
                  </a:lnTo>
                  <a:moveTo>
                    <a:pt x="311" y="129"/>
                  </a:moveTo>
                  <a:lnTo>
                    <a:pt x="300" y="140"/>
                  </a:lnTo>
                  <a:lnTo>
                    <a:pt x="309" y="148"/>
                  </a:lnTo>
                  <a:lnTo>
                    <a:pt x="320" y="138"/>
                  </a:lnTo>
                  <a:lnTo>
                    <a:pt x="311" y="129"/>
                  </a:lnTo>
                  <a:moveTo>
                    <a:pt x="333" y="108"/>
                  </a:moveTo>
                  <a:lnTo>
                    <a:pt x="322" y="119"/>
                  </a:lnTo>
                  <a:lnTo>
                    <a:pt x="330" y="126"/>
                  </a:lnTo>
                  <a:lnTo>
                    <a:pt x="341" y="116"/>
                  </a:lnTo>
                  <a:lnTo>
                    <a:pt x="333" y="108"/>
                  </a:lnTo>
                  <a:moveTo>
                    <a:pt x="354" y="86"/>
                  </a:moveTo>
                  <a:lnTo>
                    <a:pt x="343" y="97"/>
                  </a:lnTo>
                  <a:lnTo>
                    <a:pt x="352" y="105"/>
                  </a:lnTo>
                  <a:lnTo>
                    <a:pt x="362" y="94"/>
                  </a:lnTo>
                  <a:lnTo>
                    <a:pt x="354" y="86"/>
                  </a:lnTo>
                  <a:moveTo>
                    <a:pt x="376" y="64"/>
                  </a:moveTo>
                  <a:lnTo>
                    <a:pt x="365" y="76"/>
                  </a:lnTo>
                  <a:lnTo>
                    <a:pt x="373" y="83"/>
                  </a:lnTo>
                  <a:lnTo>
                    <a:pt x="383" y="73"/>
                  </a:lnTo>
                  <a:lnTo>
                    <a:pt x="376" y="64"/>
                  </a:lnTo>
                  <a:moveTo>
                    <a:pt x="397" y="43"/>
                  </a:moveTo>
                  <a:lnTo>
                    <a:pt x="386" y="54"/>
                  </a:lnTo>
                  <a:lnTo>
                    <a:pt x="395" y="62"/>
                  </a:lnTo>
                  <a:lnTo>
                    <a:pt x="405" y="51"/>
                  </a:lnTo>
                  <a:lnTo>
                    <a:pt x="397" y="43"/>
                  </a:lnTo>
                  <a:moveTo>
                    <a:pt x="419" y="21"/>
                  </a:moveTo>
                  <a:lnTo>
                    <a:pt x="408" y="33"/>
                  </a:lnTo>
                  <a:lnTo>
                    <a:pt x="416" y="40"/>
                  </a:lnTo>
                  <a:lnTo>
                    <a:pt x="427" y="30"/>
                  </a:lnTo>
                  <a:lnTo>
                    <a:pt x="419" y="21"/>
                  </a:lnTo>
                  <a:moveTo>
                    <a:pt x="441" y="0"/>
                  </a:moveTo>
                  <a:lnTo>
                    <a:pt x="429" y="11"/>
                  </a:lnTo>
                  <a:lnTo>
                    <a:pt x="438" y="19"/>
                  </a:lnTo>
                  <a:lnTo>
                    <a:pt x="448" y="8"/>
                  </a:lnTo>
                  <a:lnTo>
                    <a:pt x="4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5707063" y="3614738"/>
              <a:ext cx="20638" cy="20638"/>
            </a:xfrm>
            <a:custGeom>
              <a:avLst/>
              <a:gdLst>
                <a:gd name="T0" fmla="*/ 13 w 13"/>
                <a:gd name="T1" fmla="*/ 5 h 13"/>
                <a:gd name="T2" fmla="*/ 8 w 13"/>
                <a:gd name="T3" fmla="*/ 0 h 13"/>
                <a:gd name="T4" fmla="*/ 0 w 13"/>
                <a:gd name="T5" fmla="*/ 8 h 13"/>
                <a:gd name="T6" fmla="*/ 5 w 13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5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005388" y="2913063"/>
              <a:ext cx="722313" cy="722313"/>
              <a:chOff x="5005388" y="2913063"/>
              <a:chExt cx="722313" cy="722313"/>
            </a:xfrm>
          </p:grpSpPr>
          <p:sp>
            <p:nvSpPr>
              <p:cNvPr id="138" name="Freeform 47"/>
              <p:cNvSpPr>
                <a:spLocks/>
              </p:cNvSpPr>
              <p:nvPr/>
            </p:nvSpPr>
            <p:spPr bwMode="auto">
              <a:xfrm>
                <a:off x="5707063" y="3614738"/>
                <a:ext cx="20638" cy="20638"/>
              </a:xfrm>
              <a:custGeom>
                <a:avLst/>
                <a:gdLst>
                  <a:gd name="T0" fmla="*/ 13 w 13"/>
                  <a:gd name="T1" fmla="*/ 5 h 13"/>
                  <a:gd name="T2" fmla="*/ 8 w 13"/>
                  <a:gd name="T3" fmla="*/ 0 h 13"/>
                  <a:gd name="T4" fmla="*/ 0 w 13"/>
                  <a:gd name="T5" fmla="*/ 8 h 13"/>
                  <a:gd name="T6" fmla="*/ 5 w 13"/>
                  <a:gd name="T7" fmla="*/ 13 h 13"/>
                  <a:gd name="T8" fmla="*/ 13 w 13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3" y="5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5" y="13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9"/>
              <p:cNvSpPr>
                <a:spLocks noEditPoints="1"/>
              </p:cNvSpPr>
              <p:nvPr/>
            </p:nvSpPr>
            <p:spPr bwMode="auto">
              <a:xfrm>
                <a:off x="5005388" y="2913063"/>
                <a:ext cx="696913" cy="696913"/>
              </a:xfrm>
              <a:custGeom>
                <a:avLst/>
                <a:gdLst>
                  <a:gd name="T0" fmla="*/ 8 w 439"/>
                  <a:gd name="T1" fmla="*/ 0 h 439"/>
                  <a:gd name="T2" fmla="*/ 11 w 439"/>
                  <a:gd name="T3" fmla="*/ 19 h 439"/>
                  <a:gd name="T4" fmla="*/ 41 w 439"/>
                  <a:gd name="T5" fmla="*/ 33 h 439"/>
                  <a:gd name="T6" fmla="*/ 22 w 439"/>
                  <a:gd name="T7" fmla="*/ 30 h 439"/>
                  <a:gd name="T8" fmla="*/ 41 w 439"/>
                  <a:gd name="T9" fmla="*/ 33 h 439"/>
                  <a:gd name="T10" fmla="*/ 52 w 439"/>
                  <a:gd name="T11" fmla="*/ 45 h 439"/>
                  <a:gd name="T12" fmla="*/ 55 w 439"/>
                  <a:gd name="T13" fmla="*/ 64 h 439"/>
                  <a:gd name="T14" fmla="*/ 86 w 439"/>
                  <a:gd name="T15" fmla="*/ 77 h 439"/>
                  <a:gd name="T16" fmla="*/ 66 w 439"/>
                  <a:gd name="T17" fmla="*/ 74 h 439"/>
                  <a:gd name="T18" fmla="*/ 86 w 439"/>
                  <a:gd name="T19" fmla="*/ 77 h 439"/>
                  <a:gd name="T20" fmla="*/ 96 w 439"/>
                  <a:gd name="T21" fmla="*/ 89 h 439"/>
                  <a:gd name="T22" fmla="*/ 99 w 439"/>
                  <a:gd name="T23" fmla="*/ 108 h 439"/>
                  <a:gd name="T24" fmla="*/ 130 w 439"/>
                  <a:gd name="T25" fmla="*/ 122 h 439"/>
                  <a:gd name="T26" fmla="*/ 111 w 439"/>
                  <a:gd name="T27" fmla="*/ 118 h 439"/>
                  <a:gd name="T28" fmla="*/ 130 w 439"/>
                  <a:gd name="T29" fmla="*/ 122 h 439"/>
                  <a:gd name="T30" fmla="*/ 140 w 439"/>
                  <a:gd name="T31" fmla="*/ 133 h 439"/>
                  <a:gd name="T32" fmla="*/ 144 w 439"/>
                  <a:gd name="T33" fmla="*/ 152 h 439"/>
                  <a:gd name="T34" fmla="*/ 174 w 439"/>
                  <a:gd name="T35" fmla="*/ 166 h 439"/>
                  <a:gd name="T36" fmla="*/ 155 w 439"/>
                  <a:gd name="T37" fmla="*/ 163 h 439"/>
                  <a:gd name="T38" fmla="*/ 174 w 439"/>
                  <a:gd name="T39" fmla="*/ 166 h 439"/>
                  <a:gd name="T40" fmla="*/ 185 w 439"/>
                  <a:gd name="T41" fmla="*/ 176 h 439"/>
                  <a:gd name="T42" fmla="*/ 188 w 439"/>
                  <a:gd name="T43" fmla="*/ 196 h 439"/>
                  <a:gd name="T44" fmla="*/ 218 w 439"/>
                  <a:gd name="T45" fmla="*/ 210 h 439"/>
                  <a:gd name="T46" fmla="*/ 198 w 439"/>
                  <a:gd name="T47" fmla="*/ 207 h 439"/>
                  <a:gd name="T48" fmla="*/ 218 w 439"/>
                  <a:gd name="T49" fmla="*/ 210 h 439"/>
                  <a:gd name="T50" fmla="*/ 229 w 439"/>
                  <a:gd name="T51" fmla="*/ 221 h 439"/>
                  <a:gd name="T52" fmla="*/ 232 w 439"/>
                  <a:gd name="T53" fmla="*/ 240 h 439"/>
                  <a:gd name="T54" fmla="*/ 262 w 439"/>
                  <a:gd name="T55" fmla="*/ 254 h 439"/>
                  <a:gd name="T56" fmla="*/ 243 w 439"/>
                  <a:gd name="T57" fmla="*/ 251 h 439"/>
                  <a:gd name="T58" fmla="*/ 262 w 439"/>
                  <a:gd name="T59" fmla="*/ 254 h 439"/>
                  <a:gd name="T60" fmla="*/ 273 w 439"/>
                  <a:gd name="T61" fmla="*/ 265 h 439"/>
                  <a:gd name="T62" fmla="*/ 276 w 439"/>
                  <a:gd name="T63" fmla="*/ 284 h 439"/>
                  <a:gd name="T64" fmla="*/ 306 w 439"/>
                  <a:gd name="T65" fmla="*/ 299 h 439"/>
                  <a:gd name="T66" fmla="*/ 287 w 439"/>
                  <a:gd name="T67" fmla="*/ 296 h 439"/>
                  <a:gd name="T68" fmla="*/ 306 w 439"/>
                  <a:gd name="T69" fmla="*/ 299 h 439"/>
                  <a:gd name="T70" fmla="*/ 318 w 439"/>
                  <a:gd name="T71" fmla="*/ 309 h 439"/>
                  <a:gd name="T72" fmla="*/ 321 w 439"/>
                  <a:gd name="T73" fmla="*/ 328 h 439"/>
                  <a:gd name="T74" fmla="*/ 350 w 439"/>
                  <a:gd name="T75" fmla="*/ 342 h 439"/>
                  <a:gd name="T76" fmla="*/ 331 w 439"/>
                  <a:gd name="T77" fmla="*/ 340 h 439"/>
                  <a:gd name="T78" fmla="*/ 350 w 439"/>
                  <a:gd name="T79" fmla="*/ 342 h 439"/>
                  <a:gd name="T80" fmla="*/ 362 w 439"/>
                  <a:gd name="T81" fmla="*/ 354 h 439"/>
                  <a:gd name="T82" fmla="*/ 364 w 439"/>
                  <a:gd name="T83" fmla="*/ 373 h 439"/>
                  <a:gd name="T84" fmla="*/ 395 w 439"/>
                  <a:gd name="T85" fmla="*/ 386 h 439"/>
                  <a:gd name="T86" fmla="*/ 376 w 439"/>
                  <a:gd name="T87" fmla="*/ 384 h 439"/>
                  <a:gd name="T88" fmla="*/ 395 w 439"/>
                  <a:gd name="T89" fmla="*/ 386 h 439"/>
                  <a:gd name="T90" fmla="*/ 405 w 439"/>
                  <a:gd name="T91" fmla="*/ 398 h 439"/>
                  <a:gd name="T92" fmla="*/ 408 w 439"/>
                  <a:gd name="T93" fmla="*/ 417 h 439"/>
                  <a:gd name="T94" fmla="*/ 439 w 439"/>
                  <a:gd name="T95" fmla="*/ 431 h 439"/>
                  <a:gd name="T96" fmla="*/ 420 w 439"/>
                  <a:gd name="T97" fmla="*/ 428 h 439"/>
                  <a:gd name="T98" fmla="*/ 439 w 439"/>
                  <a:gd name="T99" fmla="*/ 431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9" h="439">
                    <a:moveTo>
                      <a:pt x="19" y="11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11" y="19"/>
                    </a:lnTo>
                    <a:lnTo>
                      <a:pt x="19" y="11"/>
                    </a:lnTo>
                    <a:close/>
                    <a:moveTo>
                      <a:pt x="41" y="33"/>
                    </a:moveTo>
                    <a:lnTo>
                      <a:pt x="31" y="22"/>
                    </a:lnTo>
                    <a:lnTo>
                      <a:pt x="22" y="30"/>
                    </a:lnTo>
                    <a:lnTo>
                      <a:pt x="33" y="41"/>
                    </a:lnTo>
                    <a:lnTo>
                      <a:pt x="41" y="33"/>
                    </a:lnTo>
                    <a:close/>
                    <a:moveTo>
                      <a:pt x="63" y="55"/>
                    </a:moveTo>
                    <a:lnTo>
                      <a:pt x="52" y="45"/>
                    </a:lnTo>
                    <a:lnTo>
                      <a:pt x="44" y="52"/>
                    </a:lnTo>
                    <a:lnTo>
                      <a:pt x="55" y="64"/>
                    </a:lnTo>
                    <a:lnTo>
                      <a:pt x="63" y="55"/>
                    </a:lnTo>
                    <a:close/>
                    <a:moveTo>
                      <a:pt x="86" y="77"/>
                    </a:moveTo>
                    <a:lnTo>
                      <a:pt x="74" y="67"/>
                    </a:lnTo>
                    <a:lnTo>
                      <a:pt x="66" y="74"/>
                    </a:lnTo>
                    <a:lnTo>
                      <a:pt x="77" y="86"/>
                    </a:lnTo>
                    <a:lnTo>
                      <a:pt x="86" y="77"/>
                    </a:lnTo>
                    <a:close/>
                    <a:moveTo>
                      <a:pt x="108" y="99"/>
                    </a:moveTo>
                    <a:lnTo>
                      <a:pt x="96" y="89"/>
                    </a:lnTo>
                    <a:lnTo>
                      <a:pt x="89" y="96"/>
                    </a:lnTo>
                    <a:lnTo>
                      <a:pt x="99" y="108"/>
                    </a:lnTo>
                    <a:lnTo>
                      <a:pt x="108" y="99"/>
                    </a:lnTo>
                    <a:close/>
                    <a:moveTo>
                      <a:pt x="130" y="122"/>
                    </a:moveTo>
                    <a:lnTo>
                      <a:pt x="118" y="111"/>
                    </a:lnTo>
                    <a:lnTo>
                      <a:pt x="111" y="118"/>
                    </a:lnTo>
                    <a:lnTo>
                      <a:pt x="121" y="130"/>
                    </a:lnTo>
                    <a:lnTo>
                      <a:pt x="130" y="122"/>
                    </a:lnTo>
                    <a:close/>
                    <a:moveTo>
                      <a:pt x="152" y="144"/>
                    </a:moveTo>
                    <a:lnTo>
                      <a:pt x="140" y="133"/>
                    </a:lnTo>
                    <a:lnTo>
                      <a:pt x="133" y="141"/>
                    </a:lnTo>
                    <a:lnTo>
                      <a:pt x="144" y="152"/>
                    </a:lnTo>
                    <a:lnTo>
                      <a:pt x="152" y="144"/>
                    </a:lnTo>
                    <a:close/>
                    <a:moveTo>
                      <a:pt x="174" y="166"/>
                    </a:moveTo>
                    <a:lnTo>
                      <a:pt x="163" y="154"/>
                    </a:lnTo>
                    <a:lnTo>
                      <a:pt x="155" y="163"/>
                    </a:lnTo>
                    <a:lnTo>
                      <a:pt x="166" y="174"/>
                    </a:lnTo>
                    <a:lnTo>
                      <a:pt x="174" y="166"/>
                    </a:lnTo>
                    <a:close/>
                    <a:moveTo>
                      <a:pt x="196" y="188"/>
                    </a:moveTo>
                    <a:lnTo>
                      <a:pt x="185" y="176"/>
                    </a:lnTo>
                    <a:lnTo>
                      <a:pt x="177" y="185"/>
                    </a:lnTo>
                    <a:lnTo>
                      <a:pt x="188" y="196"/>
                    </a:lnTo>
                    <a:lnTo>
                      <a:pt x="196" y="188"/>
                    </a:lnTo>
                    <a:close/>
                    <a:moveTo>
                      <a:pt x="218" y="210"/>
                    </a:moveTo>
                    <a:lnTo>
                      <a:pt x="207" y="199"/>
                    </a:lnTo>
                    <a:lnTo>
                      <a:pt x="198" y="207"/>
                    </a:lnTo>
                    <a:lnTo>
                      <a:pt x="210" y="218"/>
                    </a:lnTo>
                    <a:lnTo>
                      <a:pt x="218" y="210"/>
                    </a:lnTo>
                    <a:close/>
                    <a:moveTo>
                      <a:pt x="240" y="232"/>
                    </a:moveTo>
                    <a:lnTo>
                      <a:pt x="229" y="221"/>
                    </a:lnTo>
                    <a:lnTo>
                      <a:pt x="221" y="229"/>
                    </a:lnTo>
                    <a:lnTo>
                      <a:pt x="232" y="240"/>
                    </a:lnTo>
                    <a:lnTo>
                      <a:pt x="240" y="232"/>
                    </a:lnTo>
                    <a:close/>
                    <a:moveTo>
                      <a:pt x="262" y="254"/>
                    </a:moveTo>
                    <a:lnTo>
                      <a:pt x="251" y="243"/>
                    </a:lnTo>
                    <a:lnTo>
                      <a:pt x="243" y="251"/>
                    </a:lnTo>
                    <a:lnTo>
                      <a:pt x="254" y="262"/>
                    </a:lnTo>
                    <a:lnTo>
                      <a:pt x="262" y="254"/>
                    </a:lnTo>
                    <a:close/>
                    <a:moveTo>
                      <a:pt x="284" y="277"/>
                    </a:moveTo>
                    <a:lnTo>
                      <a:pt x="273" y="265"/>
                    </a:lnTo>
                    <a:lnTo>
                      <a:pt x="265" y="274"/>
                    </a:lnTo>
                    <a:lnTo>
                      <a:pt x="276" y="284"/>
                    </a:lnTo>
                    <a:lnTo>
                      <a:pt x="284" y="277"/>
                    </a:lnTo>
                    <a:close/>
                    <a:moveTo>
                      <a:pt x="306" y="299"/>
                    </a:moveTo>
                    <a:lnTo>
                      <a:pt x="296" y="287"/>
                    </a:lnTo>
                    <a:lnTo>
                      <a:pt x="287" y="296"/>
                    </a:lnTo>
                    <a:lnTo>
                      <a:pt x="299" y="306"/>
                    </a:lnTo>
                    <a:lnTo>
                      <a:pt x="306" y="299"/>
                    </a:lnTo>
                    <a:close/>
                    <a:moveTo>
                      <a:pt x="328" y="321"/>
                    </a:moveTo>
                    <a:lnTo>
                      <a:pt x="318" y="309"/>
                    </a:lnTo>
                    <a:lnTo>
                      <a:pt x="309" y="318"/>
                    </a:lnTo>
                    <a:lnTo>
                      <a:pt x="321" y="328"/>
                    </a:lnTo>
                    <a:lnTo>
                      <a:pt x="328" y="321"/>
                    </a:lnTo>
                    <a:close/>
                    <a:moveTo>
                      <a:pt x="350" y="342"/>
                    </a:moveTo>
                    <a:lnTo>
                      <a:pt x="340" y="332"/>
                    </a:lnTo>
                    <a:lnTo>
                      <a:pt x="331" y="340"/>
                    </a:lnTo>
                    <a:lnTo>
                      <a:pt x="343" y="351"/>
                    </a:lnTo>
                    <a:lnTo>
                      <a:pt x="350" y="342"/>
                    </a:lnTo>
                    <a:close/>
                    <a:moveTo>
                      <a:pt x="373" y="364"/>
                    </a:moveTo>
                    <a:lnTo>
                      <a:pt x="362" y="354"/>
                    </a:lnTo>
                    <a:lnTo>
                      <a:pt x="353" y="362"/>
                    </a:lnTo>
                    <a:lnTo>
                      <a:pt x="364" y="373"/>
                    </a:lnTo>
                    <a:lnTo>
                      <a:pt x="373" y="364"/>
                    </a:lnTo>
                    <a:close/>
                    <a:moveTo>
                      <a:pt x="395" y="386"/>
                    </a:moveTo>
                    <a:lnTo>
                      <a:pt x="384" y="376"/>
                    </a:lnTo>
                    <a:lnTo>
                      <a:pt x="376" y="384"/>
                    </a:lnTo>
                    <a:lnTo>
                      <a:pt x="386" y="395"/>
                    </a:lnTo>
                    <a:lnTo>
                      <a:pt x="395" y="386"/>
                    </a:lnTo>
                    <a:close/>
                    <a:moveTo>
                      <a:pt x="417" y="409"/>
                    </a:moveTo>
                    <a:lnTo>
                      <a:pt x="405" y="398"/>
                    </a:lnTo>
                    <a:lnTo>
                      <a:pt x="398" y="405"/>
                    </a:lnTo>
                    <a:lnTo>
                      <a:pt x="408" y="417"/>
                    </a:lnTo>
                    <a:lnTo>
                      <a:pt x="417" y="409"/>
                    </a:lnTo>
                    <a:close/>
                    <a:moveTo>
                      <a:pt x="439" y="431"/>
                    </a:moveTo>
                    <a:lnTo>
                      <a:pt x="427" y="420"/>
                    </a:lnTo>
                    <a:lnTo>
                      <a:pt x="420" y="428"/>
                    </a:lnTo>
                    <a:lnTo>
                      <a:pt x="431" y="439"/>
                    </a:lnTo>
                    <a:lnTo>
                      <a:pt x="439" y="43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6503988" y="4395788"/>
              <a:ext cx="1463675" cy="1463675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4122738" y="4402138"/>
              <a:ext cx="1462088" cy="1462088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6729413" y="3443288"/>
              <a:ext cx="746125" cy="982663"/>
            </a:xfrm>
            <a:custGeom>
              <a:avLst/>
              <a:gdLst>
                <a:gd name="T0" fmla="*/ 415 w 493"/>
                <a:gd name="T1" fmla="*/ 649 h 649"/>
                <a:gd name="T2" fmla="*/ 2 w 493"/>
                <a:gd name="T3" fmla="*/ 495 h 649"/>
                <a:gd name="T4" fmla="*/ 1 w 493"/>
                <a:gd name="T5" fmla="*/ 156 h 649"/>
                <a:gd name="T6" fmla="*/ 0 w 493"/>
                <a:gd name="T7" fmla="*/ 155 h 649"/>
                <a:gd name="T8" fmla="*/ 413 w 493"/>
                <a:gd name="T9" fmla="*/ 0 h 649"/>
                <a:gd name="T10" fmla="*/ 414 w 493"/>
                <a:gd name="T11" fmla="*/ 1 h 649"/>
                <a:gd name="T12" fmla="*/ 415 w 493"/>
                <a:gd name="T13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" h="649">
                  <a:moveTo>
                    <a:pt x="415" y="649"/>
                  </a:moveTo>
                  <a:cubicBezTo>
                    <a:pt x="2" y="495"/>
                    <a:pt x="2" y="495"/>
                    <a:pt x="2" y="495"/>
                  </a:cubicBezTo>
                  <a:cubicBezTo>
                    <a:pt x="42" y="386"/>
                    <a:pt x="42" y="266"/>
                    <a:pt x="1" y="156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92" y="210"/>
                    <a:pt x="493" y="440"/>
                    <a:pt x="415" y="6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4610100" y="3452813"/>
              <a:ext cx="744538" cy="979488"/>
            </a:xfrm>
            <a:custGeom>
              <a:avLst/>
              <a:gdLst>
                <a:gd name="T0" fmla="*/ 492 w 492"/>
                <a:gd name="T1" fmla="*/ 492 h 647"/>
                <a:gd name="T2" fmla="*/ 79 w 492"/>
                <a:gd name="T3" fmla="*/ 647 h 647"/>
                <a:gd name="T4" fmla="*/ 78 w 492"/>
                <a:gd name="T5" fmla="*/ 646 h 647"/>
                <a:gd name="T6" fmla="*/ 77 w 492"/>
                <a:gd name="T7" fmla="*/ 0 h 647"/>
                <a:gd name="T8" fmla="*/ 491 w 492"/>
                <a:gd name="T9" fmla="*/ 153 h 647"/>
                <a:gd name="T10" fmla="*/ 491 w 492"/>
                <a:gd name="T11" fmla="*/ 491 h 647"/>
                <a:gd name="T12" fmla="*/ 492 w 492"/>
                <a:gd name="T13" fmla="*/ 49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647">
                  <a:moveTo>
                    <a:pt x="492" y="492"/>
                  </a:moveTo>
                  <a:cubicBezTo>
                    <a:pt x="79" y="647"/>
                    <a:pt x="79" y="647"/>
                    <a:pt x="79" y="647"/>
                  </a:cubicBezTo>
                  <a:cubicBezTo>
                    <a:pt x="78" y="646"/>
                    <a:pt x="78" y="646"/>
                    <a:pt x="78" y="646"/>
                  </a:cubicBezTo>
                  <a:cubicBezTo>
                    <a:pt x="0" y="438"/>
                    <a:pt x="0" y="208"/>
                    <a:pt x="77" y="0"/>
                  </a:cubicBezTo>
                  <a:cubicBezTo>
                    <a:pt x="491" y="153"/>
                    <a:pt x="491" y="153"/>
                    <a:pt x="491" y="153"/>
                  </a:cubicBezTo>
                  <a:cubicBezTo>
                    <a:pt x="450" y="262"/>
                    <a:pt x="451" y="382"/>
                    <a:pt x="491" y="491"/>
                  </a:cubicBezTo>
                  <a:cubicBezTo>
                    <a:pt x="492" y="492"/>
                    <a:pt x="492" y="492"/>
                    <a:pt x="492" y="4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6"/>
            <p:cNvSpPr>
              <a:spLocks/>
            </p:cNvSpPr>
            <p:nvPr/>
          </p:nvSpPr>
          <p:spPr bwMode="auto">
            <a:xfrm>
              <a:off x="6499225" y="2011363"/>
              <a:ext cx="1462088" cy="1462088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7"/>
            <p:cNvSpPr>
              <a:spLocks/>
            </p:cNvSpPr>
            <p:nvPr/>
          </p:nvSpPr>
          <p:spPr bwMode="auto">
            <a:xfrm>
              <a:off x="4116388" y="2017713"/>
              <a:ext cx="1462088" cy="1463675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8"/>
            <p:cNvSpPr>
              <a:spLocks/>
            </p:cNvSpPr>
            <p:nvPr/>
          </p:nvSpPr>
          <p:spPr bwMode="auto">
            <a:xfrm>
              <a:off x="5548313" y="2505075"/>
              <a:ext cx="979488" cy="746125"/>
            </a:xfrm>
            <a:custGeom>
              <a:avLst/>
              <a:gdLst>
                <a:gd name="T0" fmla="*/ 494 w 647"/>
                <a:gd name="T1" fmla="*/ 491 h 492"/>
                <a:gd name="T2" fmla="*/ 156 w 647"/>
                <a:gd name="T3" fmla="*/ 492 h 492"/>
                <a:gd name="T4" fmla="*/ 155 w 647"/>
                <a:gd name="T5" fmla="*/ 492 h 492"/>
                <a:gd name="T6" fmla="*/ 0 w 647"/>
                <a:gd name="T7" fmla="*/ 79 h 492"/>
                <a:gd name="T8" fmla="*/ 1 w 647"/>
                <a:gd name="T9" fmla="*/ 79 h 492"/>
                <a:gd name="T10" fmla="*/ 647 w 647"/>
                <a:gd name="T11" fmla="*/ 77 h 492"/>
                <a:gd name="T12" fmla="*/ 494 w 647"/>
                <a:gd name="T13" fmla="*/ 49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492">
                  <a:moveTo>
                    <a:pt x="494" y="491"/>
                  </a:moveTo>
                  <a:cubicBezTo>
                    <a:pt x="385" y="450"/>
                    <a:pt x="265" y="451"/>
                    <a:pt x="156" y="492"/>
                  </a:cubicBezTo>
                  <a:cubicBezTo>
                    <a:pt x="155" y="492"/>
                    <a:pt x="155" y="492"/>
                    <a:pt x="155" y="49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209" y="1"/>
                    <a:pt x="439" y="0"/>
                    <a:pt x="647" y="77"/>
                  </a:cubicBezTo>
                  <a:cubicBezTo>
                    <a:pt x="494" y="491"/>
                    <a:pt x="494" y="491"/>
                    <a:pt x="494" y="4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867400" y="4797425"/>
              <a:ext cx="427038" cy="417513"/>
              <a:chOff x="5867400" y="4797425"/>
              <a:chExt cx="427038" cy="417513"/>
            </a:xfrm>
          </p:grpSpPr>
          <p:sp>
            <p:nvSpPr>
              <p:cNvPr id="120" name="Rectangle 21"/>
              <p:cNvSpPr>
                <a:spLocks noChangeArrowheads="1"/>
              </p:cNvSpPr>
              <p:nvPr/>
            </p:nvSpPr>
            <p:spPr bwMode="auto">
              <a:xfrm>
                <a:off x="6035675" y="5202238"/>
                <a:ext cx="17463" cy="1270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2"/>
              <p:cNvSpPr>
                <a:spLocks/>
              </p:cNvSpPr>
              <p:nvPr/>
            </p:nvSpPr>
            <p:spPr bwMode="auto">
              <a:xfrm>
                <a:off x="6035675" y="5202238"/>
                <a:ext cx="17463" cy="12700"/>
              </a:xfrm>
              <a:custGeom>
                <a:avLst/>
                <a:gdLst>
                  <a:gd name="T0" fmla="*/ 0 w 11"/>
                  <a:gd name="T1" fmla="*/ 0 h 8"/>
                  <a:gd name="T2" fmla="*/ 0 w 11"/>
                  <a:gd name="T3" fmla="*/ 8 h 8"/>
                  <a:gd name="T4" fmla="*/ 11 w 11"/>
                  <a:gd name="T5" fmla="*/ 8 h 8"/>
                  <a:gd name="T6" fmla="*/ 11 w 1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0" y="8"/>
                    </a:lnTo>
                    <a:lnTo>
                      <a:pt x="11" y="8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3"/>
              <p:cNvSpPr>
                <a:spLocks/>
              </p:cNvSpPr>
              <p:nvPr/>
            </p:nvSpPr>
            <p:spPr bwMode="auto">
              <a:xfrm>
                <a:off x="6203950" y="5143500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6"/>
                      <a:pt x="47" y="12"/>
                      <a:pt x="30" y="12"/>
                    </a:cubicBezTo>
                    <a:cubicBezTo>
                      <a:pt x="14" y="12"/>
                      <a:pt x="0" y="6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14" y="24"/>
                      <a:pt x="30" y="24"/>
                    </a:cubicBezTo>
                    <a:cubicBezTo>
                      <a:pt x="47" y="24"/>
                      <a:pt x="60" y="18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4"/>
              <p:cNvSpPr>
                <a:spLocks/>
              </p:cNvSpPr>
              <p:nvPr/>
            </p:nvSpPr>
            <p:spPr bwMode="auto">
              <a:xfrm>
                <a:off x="5867400" y="4868863"/>
                <a:ext cx="228600" cy="319088"/>
              </a:xfrm>
              <a:custGeom>
                <a:avLst/>
                <a:gdLst>
                  <a:gd name="T0" fmla="*/ 73 w 151"/>
                  <a:gd name="T1" fmla="*/ 0 h 211"/>
                  <a:gd name="T2" fmla="*/ 70 w 151"/>
                  <a:gd name="T3" fmla="*/ 0 h 211"/>
                  <a:gd name="T4" fmla="*/ 56 w 151"/>
                  <a:gd name="T5" fmla="*/ 0 h 211"/>
                  <a:gd name="T6" fmla="*/ 56 w 151"/>
                  <a:gd name="T7" fmla="*/ 3 h 211"/>
                  <a:gd name="T8" fmla="*/ 53 w 151"/>
                  <a:gd name="T9" fmla="*/ 9 h 211"/>
                  <a:gd name="T10" fmla="*/ 53 w 151"/>
                  <a:gd name="T11" fmla="*/ 11 h 211"/>
                  <a:gd name="T12" fmla="*/ 56 w 151"/>
                  <a:gd name="T13" fmla="*/ 66 h 211"/>
                  <a:gd name="T14" fmla="*/ 50 w 151"/>
                  <a:gd name="T15" fmla="*/ 72 h 211"/>
                  <a:gd name="T16" fmla="*/ 50 w 151"/>
                  <a:gd name="T17" fmla="*/ 72 h 211"/>
                  <a:gd name="T18" fmla="*/ 50 w 151"/>
                  <a:gd name="T19" fmla="*/ 72 h 211"/>
                  <a:gd name="T20" fmla="*/ 44 w 151"/>
                  <a:gd name="T21" fmla="*/ 66 h 211"/>
                  <a:gd name="T22" fmla="*/ 47 w 151"/>
                  <a:gd name="T23" fmla="*/ 11 h 211"/>
                  <a:gd name="T24" fmla="*/ 47 w 151"/>
                  <a:gd name="T25" fmla="*/ 9 h 211"/>
                  <a:gd name="T26" fmla="*/ 44 w 151"/>
                  <a:gd name="T27" fmla="*/ 3 h 211"/>
                  <a:gd name="T28" fmla="*/ 44 w 151"/>
                  <a:gd name="T29" fmla="*/ 0 h 211"/>
                  <a:gd name="T30" fmla="*/ 29 w 151"/>
                  <a:gd name="T31" fmla="*/ 0 h 211"/>
                  <a:gd name="T32" fmla="*/ 1 w 151"/>
                  <a:gd name="T33" fmla="*/ 23 h 211"/>
                  <a:gd name="T34" fmla="*/ 0 w 151"/>
                  <a:gd name="T35" fmla="*/ 24 h 211"/>
                  <a:gd name="T36" fmla="*/ 0 w 151"/>
                  <a:gd name="T37" fmla="*/ 97 h 211"/>
                  <a:gd name="T38" fmla="*/ 7 w 151"/>
                  <a:gd name="T39" fmla="*/ 103 h 211"/>
                  <a:gd name="T40" fmla="*/ 10 w 151"/>
                  <a:gd name="T41" fmla="*/ 104 h 211"/>
                  <a:gd name="T42" fmla="*/ 19 w 151"/>
                  <a:gd name="T43" fmla="*/ 95 h 211"/>
                  <a:gd name="T44" fmla="*/ 19 w 151"/>
                  <a:gd name="T45" fmla="*/ 90 h 211"/>
                  <a:gd name="T46" fmla="*/ 19 w 151"/>
                  <a:gd name="T47" fmla="*/ 38 h 211"/>
                  <a:gd name="T48" fmla="*/ 19 w 151"/>
                  <a:gd name="T49" fmla="*/ 34 h 211"/>
                  <a:gd name="T50" fmla="*/ 23 w 151"/>
                  <a:gd name="T51" fmla="*/ 34 h 211"/>
                  <a:gd name="T52" fmla="*/ 23 w 151"/>
                  <a:gd name="T53" fmla="*/ 38 h 211"/>
                  <a:gd name="T54" fmla="*/ 23 w 151"/>
                  <a:gd name="T55" fmla="*/ 196 h 211"/>
                  <a:gd name="T56" fmla="*/ 24 w 151"/>
                  <a:gd name="T57" fmla="*/ 202 h 211"/>
                  <a:gd name="T58" fmla="*/ 32 w 151"/>
                  <a:gd name="T59" fmla="*/ 211 h 211"/>
                  <a:gd name="T60" fmla="*/ 39 w 151"/>
                  <a:gd name="T61" fmla="*/ 211 h 211"/>
                  <a:gd name="T62" fmla="*/ 48 w 151"/>
                  <a:gd name="T63" fmla="*/ 196 h 211"/>
                  <a:gd name="T64" fmla="*/ 48 w 151"/>
                  <a:gd name="T65" fmla="*/ 107 h 211"/>
                  <a:gd name="T66" fmla="*/ 48 w 151"/>
                  <a:gd name="T67" fmla="*/ 103 h 211"/>
                  <a:gd name="T68" fmla="*/ 53 w 151"/>
                  <a:gd name="T69" fmla="*/ 103 h 211"/>
                  <a:gd name="T70" fmla="*/ 53 w 151"/>
                  <a:gd name="T71" fmla="*/ 107 h 211"/>
                  <a:gd name="T72" fmla="*/ 52 w 151"/>
                  <a:gd name="T73" fmla="*/ 196 h 211"/>
                  <a:gd name="T74" fmla="*/ 62 w 151"/>
                  <a:gd name="T75" fmla="*/ 211 h 211"/>
                  <a:gd name="T76" fmla="*/ 68 w 151"/>
                  <a:gd name="T77" fmla="*/ 211 h 211"/>
                  <a:gd name="T78" fmla="*/ 78 w 151"/>
                  <a:gd name="T79" fmla="*/ 196 h 211"/>
                  <a:gd name="T80" fmla="*/ 78 w 151"/>
                  <a:gd name="T81" fmla="*/ 38 h 211"/>
                  <a:gd name="T82" fmla="*/ 78 w 151"/>
                  <a:gd name="T83" fmla="*/ 34 h 211"/>
                  <a:gd name="T84" fmla="*/ 80 w 151"/>
                  <a:gd name="T85" fmla="*/ 21 h 211"/>
                  <a:gd name="T86" fmla="*/ 83 w 151"/>
                  <a:gd name="T87" fmla="*/ 23 h 211"/>
                  <a:gd name="T88" fmla="*/ 83 w 151"/>
                  <a:gd name="T89" fmla="*/ 23 h 211"/>
                  <a:gd name="T90" fmla="*/ 87 w 151"/>
                  <a:gd name="T91" fmla="*/ 25 h 211"/>
                  <a:gd name="T92" fmla="*/ 133 w 151"/>
                  <a:gd name="T93" fmla="*/ 51 h 211"/>
                  <a:gd name="T94" fmla="*/ 137 w 151"/>
                  <a:gd name="T95" fmla="*/ 52 h 211"/>
                  <a:gd name="T96" fmla="*/ 141 w 151"/>
                  <a:gd name="T97" fmla="*/ 53 h 211"/>
                  <a:gd name="T98" fmla="*/ 149 w 151"/>
                  <a:gd name="T99" fmla="*/ 48 h 211"/>
                  <a:gd name="T100" fmla="*/ 145 w 151"/>
                  <a:gd name="T101" fmla="*/ 36 h 211"/>
                  <a:gd name="T102" fmla="*/ 106 w 151"/>
                  <a:gd name="T103" fmla="*/ 14 h 211"/>
                  <a:gd name="T104" fmla="*/ 88 w 151"/>
                  <a:gd name="T105" fmla="*/ 4 h 211"/>
                  <a:gd name="T106" fmla="*/ 73 w 151"/>
                  <a:gd name="T10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1" h="211">
                    <a:moveTo>
                      <a:pt x="73" y="0"/>
                    </a:moveTo>
                    <a:cubicBezTo>
                      <a:pt x="72" y="0"/>
                      <a:pt x="71" y="0"/>
                      <a:pt x="70" y="0"/>
                    </a:cubicBezTo>
                    <a:cubicBezTo>
                      <a:pt x="66" y="0"/>
                      <a:pt x="61" y="0"/>
                      <a:pt x="56" y="0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9" y="0"/>
                      <a:pt x="34" y="0"/>
                      <a:pt x="29" y="0"/>
                    </a:cubicBezTo>
                    <a:cubicBezTo>
                      <a:pt x="14" y="0"/>
                      <a:pt x="4" y="9"/>
                      <a:pt x="1" y="23"/>
                    </a:cubicBezTo>
                    <a:cubicBezTo>
                      <a:pt x="1" y="23"/>
                      <a:pt x="0" y="24"/>
                      <a:pt x="0" y="24"/>
                    </a:cubicBezTo>
                    <a:cubicBezTo>
                      <a:pt x="0" y="48"/>
                      <a:pt x="0" y="73"/>
                      <a:pt x="0" y="97"/>
                    </a:cubicBezTo>
                    <a:cubicBezTo>
                      <a:pt x="2" y="100"/>
                      <a:pt x="3" y="102"/>
                      <a:pt x="7" y="103"/>
                    </a:cubicBezTo>
                    <a:cubicBezTo>
                      <a:pt x="8" y="103"/>
                      <a:pt x="9" y="104"/>
                      <a:pt x="10" y="104"/>
                    </a:cubicBezTo>
                    <a:cubicBezTo>
                      <a:pt x="15" y="104"/>
                      <a:pt x="18" y="100"/>
                      <a:pt x="19" y="95"/>
                    </a:cubicBezTo>
                    <a:cubicBezTo>
                      <a:pt x="19" y="93"/>
                      <a:pt x="19" y="92"/>
                      <a:pt x="19" y="90"/>
                    </a:cubicBezTo>
                    <a:cubicBezTo>
                      <a:pt x="19" y="73"/>
                      <a:pt x="19" y="55"/>
                      <a:pt x="19" y="38"/>
                    </a:cubicBezTo>
                    <a:cubicBezTo>
                      <a:pt x="19" y="37"/>
                      <a:pt x="19" y="35"/>
                      <a:pt x="19" y="34"/>
                    </a:cubicBezTo>
                    <a:cubicBezTo>
                      <a:pt x="21" y="34"/>
                      <a:pt x="22" y="34"/>
                      <a:pt x="23" y="34"/>
                    </a:cubicBezTo>
                    <a:cubicBezTo>
                      <a:pt x="23" y="36"/>
                      <a:pt x="23" y="37"/>
                      <a:pt x="23" y="38"/>
                    </a:cubicBezTo>
                    <a:cubicBezTo>
                      <a:pt x="23" y="91"/>
                      <a:pt x="23" y="143"/>
                      <a:pt x="23" y="196"/>
                    </a:cubicBezTo>
                    <a:cubicBezTo>
                      <a:pt x="23" y="198"/>
                      <a:pt x="23" y="200"/>
                      <a:pt x="24" y="202"/>
                    </a:cubicBezTo>
                    <a:cubicBezTo>
                      <a:pt x="25" y="207"/>
                      <a:pt x="28" y="209"/>
                      <a:pt x="32" y="211"/>
                    </a:cubicBezTo>
                    <a:cubicBezTo>
                      <a:pt x="34" y="211"/>
                      <a:pt x="37" y="211"/>
                      <a:pt x="39" y="211"/>
                    </a:cubicBezTo>
                    <a:cubicBezTo>
                      <a:pt x="46" y="209"/>
                      <a:pt x="48" y="203"/>
                      <a:pt x="48" y="196"/>
                    </a:cubicBezTo>
                    <a:cubicBezTo>
                      <a:pt x="48" y="166"/>
                      <a:pt x="48" y="137"/>
                      <a:pt x="48" y="107"/>
                    </a:cubicBezTo>
                    <a:cubicBezTo>
                      <a:pt x="48" y="106"/>
                      <a:pt x="48" y="105"/>
                      <a:pt x="48" y="103"/>
                    </a:cubicBezTo>
                    <a:cubicBezTo>
                      <a:pt x="50" y="103"/>
                      <a:pt x="51" y="103"/>
                      <a:pt x="53" y="103"/>
                    </a:cubicBezTo>
                    <a:cubicBezTo>
                      <a:pt x="53" y="104"/>
                      <a:pt x="53" y="106"/>
                      <a:pt x="53" y="107"/>
                    </a:cubicBezTo>
                    <a:cubicBezTo>
                      <a:pt x="53" y="136"/>
                      <a:pt x="53" y="166"/>
                      <a:pt x="52" y="196"/>
                    </a:cubicBezTo>
                    <a:cubicBezTo>
                      <a:pt x="52" y="203"/>
                      <a:pt x="55" y="209"/>
                      <a:pt x="62" y="211"/>
                    </a:cubicBezTo>
                    <a:cubicBezTo>
                      <a:pt x="64" y="211"/>
                      <a:pt x="66" y="211"/>
                      <a:pt x="68" y="211"/>
                    </a:cubicBezTo>
                    <a:cubicBezTo>
                      <a:pt x="76" y="209"/>
                      <a:pt x="78" y="203"/>
                      <a:pt x="78" y="196"/>
                    </a:cubicBezTo>
                    <a:cubicBezTo>
                      <a:pt x="78" y="143"/>
                      <a:pt x="78" y="91"/>
                      <a:pt x="78" y="38"/>
                    </a:cubicBezTo>
                    <a:cubicBezTo>
                      <a:pt x="78" y="37"/>
                      <a:pt x="78" y="36"/>
                      <a:pt x="78" y="34"/>
                    </a:cubicBezTo>
                    <a:cubicBezTo>
                      <a:pt x="78" y="32"/>
                      <a:pt x="79" y="24"/>
                      <a:pt x="80" y="21"/>
                    </a:cubicBezTo>
                    <a:cubicBezTo>
                      <a:pt x="82" y="22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4" y="23"/>
                      <a:pt x="85" y="24"/>
                      <a:pt x="87" y="25"/>
                    </a:cubicBezTo>
                    <a:cubicBezTo>
                      <a:pt x="102" y="33"/>
                      <a:pt x="118" y="42"/>
                      <a:pt x="133" y="51"/>
                    </a:cubicBezTo>
                    <a:cubicBezTo>
                      <a:pt x="134" y="51"/>
                      <a:pt x="136" y="52"/>
                      <a:pt x="137" y="52"/>
                    </a:cubicBezTo>
                    <a:cubicBezTo>
                      <a:pt x="138" y="53"/>
                      <a:pt x="140" y="53"/>
                      <a:pt x="141" y="53"/>
                    </a:cubicBezTo>
                    <a:cubicBezTo>
                      <a:pt x="144" y="53"/>
                      <a:pt x="147" y="51"/>
                      <a:pt x="149" y="48"/>
                    </a:cubicBezTo>
                    <a:cubicBezTo>
                      <a:pt x="151" y="43"/>
                      <a:pt x="150" y="38"/>
                      <a:pt x="145" y="36"/>
                    </a:cubicBezTo>
                    <a:cubicBezTo>
                      <a:pt x="132" y="29"/>
                      <a:pt x="119" y="21"/>
                      <a:pt x="106" y="14"/>
                    </a:cubicBezTo>
                    <a:cubicBezTo>
                      <a:pt x="100" y="11"/>
                      <a:pt x="94" y="7"/>
                      <a:pt x="88" y="4"/>
                    </a:cubicBezTo>
                    <a:cubicBezTo>
                      <a:pt x="83" y="1"/>
                      <a:pt x="78" y="0"/>
                      <a:pt x="7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85"/>
              <p:cNvSpPr>
                <a:spLocks/>
              </p:cNvSpPr>
              <p:nvPr/>
            </p:nvSpPr>
            <p:spPr bwMode="auto">
              <a:xfrm>
                <a:off x="5913438" y="4797425"/>
                <a:ext cx="71438" cy="65088"/>
              </a:xfrm>
              <a:custGeom>
                <a:avLst/>
                <a:gdLst>
                  <a:gd name="T0" fmla="*/ 27 w 47"/>
                  <a:gd name="T1" fmla="*/ 0 h 43"/>
                  <a:gd name="T2" fmla="*/ 19 w 47"/>
                  <a:gd name="T3" fmla="*/ 0 h 43"/>
                  <a:gd name="T4" fmla="*/ 16 w 47"/>
                  <a:gd name="T5" fmla="*/ 1 h 43"/>
                  <a:gd name="T6" fmla="*/ 2 w 47"/>
                  <a:gd name="T7" fmla="*/ 25 h 43"/>
                  <a:gd name="T8" fmla="*/ 21 w 47"/>
                  <a:gd name="T9" fmla="*/ 42 h 43"/>
                  <a:gd name="T10" fmla="*/ 23 w 47"/>
                  <a:gd name="T11" fmla="*/ 43 h 43"/>
                  <a:gd name="T12" fmla="*/ 43 w 47"/>
                  <a:gd name="T13" fmla="*/ 29 h 43"/>
                  <a:gd name="T14" fmla="*/ 37 w 47"/>
                  <a:gd name="T15" fmla="*/ 4 h 43"/>
                  <a:gd name="T16" fmla="*/ 27 w 47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3">
                    <a:moveTo>
                      <a:pt x="27" y="0"/>
                    </a:moveTo>
                    <a:cubicBezTo>
                      <a:pt x="25" y="0"/>
                      <a:pt x="22" y="0"/>
                      <a:pt x="19" y="0"/>
                    </a:cubicBezTo>
                    <a:cubicBezTo>
                      <a:pt x="18" y="0"/>
                      <a:pt x="17" y="1"/>
                      <a:pt x="16" y="1"/>
                    </a:cubicBezTo>
                    <a:cubicBezTo>
                      <a:pt x="7" y="4"/>
                      <a:pt x="0" y="15"/>
                      <a:pt x="2" y="25"/>
                    </a:cubicBezTo>
                    <a:cubicBezTo>
                      <a:pt x="4" y="35"/>
                      <a:pt x="12" y="42"/>
                      <a:pt x="21" y="42"/>
                    </a:cubicBezTo>
                    <a:cubicBezTo>
                      <a:pt x="22" y="42"/>
                      <a:pt x="23" y="43"/>
                      <a:pt x="23" y="43"/>
                    </a:cubicBezTo>
                    <a:cubicBezTo>
                      <a:pt x="32" y="43"/>
                      <a:pt x="40" y="37"/>
                      <a:pt x="43" y="29"/>
                    </a:cubicBezTo>
                    <a:cubicBezTo>
                      <a:pt x="47" y="21"/>
                      <a:pt x="45" y="11"/>
                      <a:pt x="37" y="4"/>
                    </a:cubicBezTo>
                    <a:cubicBezTo>
                      <a:pt x="34" y="2"/>
                      <a:pt x="31" y="1"/>
                      <a:pt x="27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6"/>
              <p:cNvSpPr>
                <a:spLocks/>
              </p:cNvSpPr>
              <p:nvPr/>
            </p:nvSpPr>
            <p:spPr bwMode="auto">
              <a:xfrm>
                <a:off x="6003925" y="5075238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6"/>
                      <a:pt x="46" y="12"/>
                      <a:pt x="30" y="12"/>
                    </a:cubicBezTo>
                    <a:cubicBezTo>
                      <a:pt x="13" y="12"/>
                      <a:pt x="0" y="6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13" y="24"/>
                      <a:pt x="30" y="24"/>
                    </a:cubicBezTo>
                    <a:cubicBezTo>
                      <a:pt x="46" y="24"/>
                      <a:pt x="60" y="18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7"/>
              <p:cNvSpPr>
                <a:spLocks/>
              </p:cNvSpPr>
              <p:nvPr/>
            </p:nvSpPr>
            <p:spPr bwMode="auto">
              <a:xfrm>
                <a:off x="6003925" y="5097463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7"/>
                      <a:pt x="46" y="12"/>
                      <a:pt x="30" y="12"/>
                    </a:cubicBezTo>
                    <a:cubicBezTo>
                      <a:pt x="13" y="12"/>
                      <a:pt x="0" y="7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13" y="24"/>
                      <a:pt x="30" y="24"/>
                    </a:cubicBezTo>
                    <a:cubicBezTo>
                      <a:pt x="46" y="24"/>
                      <a:pt x="60" y="19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8"/>
              <p:cNvSpPr>
                <a:spLocks/>
              </p:cNvSpPr>
              <p:nvPr/>
            </p:nvSpPr>
            <p:spPr bwMode="auto">
              <a:xfrm>
                <a:off x="6003925" y="5121275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7"/>
                      <a:pt x="46" y="12"/>
                      <a:pt x="30" y="12"/>
                    </a:cubicBezTo>
                    <a:cubicBezTo>
                      <a:pt x="13" y="12"/>
                      <a:pt x="0" y="7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13" y="24"/>
                      <a:pt x="30" y="24"/>
                    </a:cubicBezTo>
                    <a:cubicBezTo>
                      <a:pt x="46" y="24"/>
                      <a:pt x="60" y="19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89"/>
              <p:cNvSpPr>
                <a:spLocks/>
              </p:cNvSpPr>
              <p:nvPr/>
            </p:nvSpPr>
            <p:spPr bwMode="auto">
              <a:xfrm>
                <a:off x="6003925" y="5146675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6"/>
                      <a:pt x="46" y="12"/>
                      <a:pt x="30" y="12"/>
                    </a:cubicBezTo>
                    <a:cubicBezTo>
                      <a:pt x="13" y="12"/>
                      <a:pt x="0" y="6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13" y="24"/>
                      <a:pt x="30" y="24"/>
                    </a:cubicBezTo>
                    <a:cubicBezTo>
                      <a:pt x="46" y="24"/>
                      <a:pt x="60" y="18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0"/>
              <p:cNvSpPr>
                <a:spLocks noEditPoints="1"/>
              </p:cNvSpPr>
              <p:nvPr/>
            </p:nvSpPr>
            <p:spPr bwMode="auto">
              <a:xfrm>
                <a:off x="6003925" y="5032375"/>
                <a:ext cx="90488" cy="53975"/>
              </a:xfrm>
              <a:custGeom>
                <a:avLst/>
                <a:gdLst>
                  <a:gd name="T0" fmla="*/ 30 w 60"/>
                  <a:gd name="T1" fmla="*/ 21 h 36"/>
                  <a:gd name="T2" fmla="*/ 3 w 60"/>
                  <a:gd name="T3" fmla="*/ 12 h 36"/>
                  <a:gd name="T4" fmla="*/ 30 w 60"/>
                  <a:gd name="T5" fmla="*/ 3 h 36"/>
                  <a:gd name="T6" fmla="*/ 57 w 60"/>
                  <a:gd name="T7" fmla="*/ 12 h 36"/>
                  <a:gd name="T8" fmla="*/ 30 w 60"/>
                  <a:gd name="T9" fmla="*/ 21 h 36"/>
                  <a:gd name="T10" fmla="*/ 30 w 60"/>
                  <a:gd name="T11" fmla="*/ 0 h 36"/>
                  <a:gd name="T12" fmla="*/ 0 w 60"/>
                  <a:gd name="T13" fmla="*/ 12 h 36"/>
                  <a:gd name="T14" fmla="*/ 0 w 60"/>
                  <a:gd name="T15" fmla="*/ 24 h 36"/>
                  <a:gd name="T16" fmla="*/ 30 w 60"/>
                  <a:gd name="T17" fmla="*/ 36 h 36"/>
                  <a:gd name="T18" fmla="*/ 60 w 60"/>
                  <a:gd name="T19" fmla="*/ 24 h 36"/>
                  <a:gd name="T20" fmla="*/ 60 w 60"/>
                  <a:gd name="T21" fmla="*/ 12 h 36"/>
                  <a:gd name="T22" fmla="*/ 30 w 60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36">
                    <a:moveTo>
                      <a:pt x="30" y="21"/>
                    </a:moveTo>
                    <a:cubicBezTo>
                      <a:pt x="13" y="21"/>
                      <a:pt x="3" y="16"/>
                      <a:pt x="3" y="12"/>
                    </a:cubicBezTo>
                    <a:cubicBezTo>
                      <a:pt x="3" y="8"/>
                      <a:pt x="13" y="3"/>
                      <a:pt x="30" y="3"/>
                    </a:cubicBezTo>
                    <a:cubicBezTo>
                      <a:pt x="46" y="3"/>
                      <a:pt x="57" y="8"/>
                      <a:pt x="57" y="12"/>
                    </a:cubicBezTo>
                    <a:cubicBezTo>
                      <a:pt x="57" y="16"/>
                      <a:pt x="46" y="21"/>
                      <a:pt x="30" y="21"/>
                    </a:cubicBezTo>
                    <a:moveTo>
                      <a:pt x="30" y="0"/>
                    </a:moveTo>
                    <a:cubicBezTo>
                      <a:pt x="13" y="0"/>
                      <a:pt x="0" y="5"/>
                      <a:pt x="0" y="1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1"/>
                      <a:pt x="13" y="36"/>
                      <a:pt x="30" y="36"/>
                    </a:cubicBezTo>
                    <a:cubicBezTo>
                      <a:pt x="46" y="36"/>
                      <a:pt x="60" y="31"/>
                      <a:pt x="60" y="2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5"/>
                      <a:pt x="46" y="0"/>
                      <a:pt x="3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1"/>
              <p:cNvSpPr>
                <a:spLocks/>
              </p:cNvSpPr>
              <p:nvPr/>
            </p:nvSpPr>
            <p:spPr bwMode="auto">
              <a:xfrm>
                <a:off x="6035675" y="5040313"/>
                <a:ext cx="26988" cy="20638"/>
              </a:xfrm>
              <a:custGeom>
                <a:avLst/>
                <a:gdLst>
                  <a:gd name="T0" fmla="*/ 11 w 18"/>
                  <a:gd name="T1" fmla="*/ 0 h 14"/>
                  <a:gd name="T2" fmla="*/ 7 w 18"/>
                  <a:gd name="T3" fmla="*/ 0 h 14"/>
                  <a:gd name="T4" fmla="*/ 7 w 18"/>
                  <a:gd name="T5" fmla="*/ 1 h 14"/>
                  <a:gd name="T6" fmla="*/ 0 w 18"/>
                  <a:gd name="T7" fmla="*/ 4 h 14"/>
                  <a:gd name="T8" fmla="*/ 7 w 18"/>
                  <a:gd name="T9" fmla="*/ 8 h 14"/>
                  <a:gd name="T10" fmla="*/ 12 w 18"/>
                  <a:gd name="T11" fmla="*/ 9 h 14"/>
                  <a:gd name="T12" fmla="*/ 8 w 18"/>
                  <a:gd name="T13" fmla="*/ 10 h 14"/>
                  <a:gd name="T14" fmla="*/ 1 w 18"/>
                  <a:gd name="T15" fmla="*/ 9 h 14"/>
                  <a:gd name="T16" fmla="*/ 0 w 18"/>
                  <a:gd name="T17" fmla="*/ 12 h 14"/>
                  <a:gd name="T18" fmla="*/ 7 w 18"/>
                  <a:gd name="T19" fmla="*/ 12 h 14"/>
                  <a:gd name="T20" fmla="*/ 7 w 18"/>
                  <a:gd name="T21" fmla="*/ 14 h 14"/>
                  <a:gd name="T22" fmla="*/ 11 w 18"/>
                  <a:gd name="T23" fmla="*/ 14 h 14"/>
                  <a:gd name="T24" fmla="*/ 11 w 18"/>
                  <a:gd name="T25" fmla="*/ 12 h 14"/>
                  <a:gd name="T26" fmla="*/ 18 w 18"/>
                  <a:gd name="T27" fmla="*/ 9 h 14"/>
                  <a:gd name="T28" fmla="*/ 11 w 18"/>
                  <a:gd name="T29" fmla="*/ 6 h 14"/>
                  <a:gd name="T30" fmla="*/ 6 w 18"/>
                  <a:gd name="T31" fmla="*/ 4 h 14"/>
                  <a:gd name="T32" fmla="*/ 10 w 18"/>
                  <a:gd name="T33" fmla="*/ 3 h 14"/>
                  <a:gd name="T34" fmla="*/ 16 w 18"/>
                  <a:gd name="T35" fmla="*/ 4 h 14"/>
                  <a:gd name="T36" fmla="*/ 17 w 18"/>
                  <a:gd name="T37" fmla="*/ 2 h 14"/>
                  <a:gd name="T38" fmla="*/ 11 w 18"/>
                  <a:gd name="T39" fmla="*/ 1 h 14"/>
                  <a:gd name="T40" fmla="*/ 11 w 18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4">
                    <a:moveTo>
                      <a:pt x="1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3" y="2"/>
                      <a:pt x="0" y="3"/>
                      <a:pt x="0" y="4"/>
                    </a:cubicBezTo>
                    <a:cubicBezTo>
                      <a:pt x="0" y="6"/>
                      <a:pt x="3" y="7"/>
                      <a:pt x="7" y="8"/>
                    </a:cubicBezTo>
                    <a:cubicBezTo>
                      <a:pt x="10" y="8"/>
                      <a:pt x="12" y="8"/>
                      <a:pt x="12" y="9"/>
                    </a:cubicBezTo>
                    <a:cubicBezTo>
                      <a:pt x="12" y="10"/>
                      <a:pt x="10" y="10"/>
                      <a:pt x="8" y="10"/>
                    </a:cubicBezTo>
                    <a:cubicBezTo>
                      <a:pt x="5" y="10"/>
                      <a:pt x="3" y="10"/>
                      <a:pt x="1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4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5" y="12"/>
                      <a:pt x="18" y="10"/>
                      <a:pt x="18" y="9"/>
                    </a:cubicBezTo>
                    <a:cubicBezTo>
                      <a:pt x="18" y="7"/>
                      <a:pt x="16" y="6"/>
                      <a:pt x="11" y="6"/>
                    </a:cubicBezTo>
                    <a:cubicBezTo>
                      <a:pt x="8" y="5"/>
                      <a:pt x="6" y="5"/>
                      <a:pt x="6" y="4"/>
                    </a:cubicBezTo>
                    <a:cubicBezTo>
                      <a:pt x="6" y="4"/>
                      <a:pt x="7" y="3"/>
                      <a:pt x="10" y="3"/>
                    </a:cubicBezTo>
                    <a:cubicBezTo>
                      <a:pt x="13" y="3"/>
                      <a:pt x="15" y="4"/>
                      <a:pt x="16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4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2"/>
              <p:cNvSpPr>
                <a:spLocks/>
              </p:cNvSpPr>
              <p:nvPr/>
            </p:nvSpPr>
            <p:spPr bwMode="auto">
              <a:xfrm>
                <a:off x="6103938" y="5097463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7"/>
                      <a:pt x="47" y="12"/>
                      <a:pt x="30" y="12"/>
                    </a:cubicBezTo>
                    <a:cubicBezTo>
                      <a:pt x="14" y="12"/>
                      <a:pt x="0" y="7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14" y="24"/>
                      <a:pt x="30" y="24"/>
                    </a:cubicBezTo>
                    <a:cubicBezTo>
                      <a:pt x="47" y="24"/>
                      <a:pt x="60" y="19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3"/>
              <p:cNvSpPr>
                <a:spLocks/>
              </p:cNvSpPr>
              <p:nvPr/>
            </p:nvSpPr>
            <p:spPr bwMode="auto">
              <a:xfrm>
                <a:off x="6103938" y="5121275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7"/>
                      <a:pt x="47" y="12"/>
                      <a:pt x="30" y="12"/>
                    </a:cubicBezTo>
                    <a:cubicBezTo>
                      <a:pt x="14" y="12"/>
                      <a:pt x="0" y="7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14" y="24"/>
                      <a:pt x="30" y="24"/>
                    </a:cubicBezTo>
                    <a:cubicBezTo>
                      <a:pt x="47" y="24"/>
                      <a:pt x="60" y="19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4"/>
              <p:cNvSpPr>
                <a:spLocks/>
              </p:cNvSpPr>
              <p:nvPr/>
            </p:nvSpPr>
            <p:spPr bwMode="auto">
              <a:xfrm>
                <a:off x="6103938" y="5146675"/>
                <a:ext cx="90488" cy="36513"/>
              </a:xfrm>
              <a:custGeom>
                <a:avLst/>
                <a:gdLst>
                  <a:gd name="T0" fmla="*/ 60 w 60"/>
                  <a:gd name="T1" fmla="*/ 0 h 24"/>
                  <a:gd name="T2" fmla="*/ 30 w 60"/>
                  <a:gd name="T3" fmla="*/ 12 h 24"/>
                  <a:gd name="T4" fmla="*/ 0 w 60"/>
                  <a:gd name="T5" fmla="*/ 0 h 24"/>
                  <a:gd name="T6" fmla="*/ 0 w 60"/>
                  <a:gd name="T7" fmla="*/ 12 h 24"/>
                  <a:gd name="T8" fmla="*/ 30 w 60"/>
                  <a:gd name="T9" fmla="*/ 24 h 24"/>
                  <a:gd name="T10" fmla="*/ 60 w 60"/>
                  <a:gd name="T11" fmla="*/ 12 h 24"/>
                  <a:gd name="T12" fmla="*/ 60 w 6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4">
                    <a:moveTo>
                      <a:pt x="60" y="0"/>
                    </a:moveTo>
                    <a:cubicBezTo>
                      <a:pt x="60" y="6"/>
                      <a:pt x="47" y="12"/>
                      <a:pt x="30" y="12"/>
                    </a:cubicBezTo>
                    <a:cubicBezTo>
                      <a:pt x="14" y="12"/>
                      <a:pt x="0" y="6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14" y="24"/>
                      <a:pt x="30" y="24"/>
                    </a:cubicBezTo>
                    <a:cubicBezTo>
                      <a:pt x="47" y="24"/>
                      <a:pt x="60" y="18"/>
                      <a:pt x="60" y="12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5"/>
              <p:cNvSpPr>
                <a:spLocks noEditPoints="1"/>
              </p:cNvSpPr>
              <p:nvPr/>
            </p:nvSpPr>
            <p:spPr bwMode="auto">
              <a:xfrm>
                <a:off x="6103938" y="5056188"/>
                <a:ext cx="90488" cy="55563"/>
              </a:xfrm>
              <a:custGeom>
                <a:avLst/>
                <a:gdLst>
                  <a:gd name="T0" fmla="*/ 30 w 60"/>
                  <a:gd name="T1" fmla="*/ 21 h 36"/>
                  <a:gd name="T2" fmla="*/ 3 w 60"/>
                  <a:gd name="T3" fmla="*/ 12 h 36"/>
                  <a:gd name="T4" fmla="*/ 30 w 60"/>
                  <a:gd name="T5" fmla="*/ 3 h 36"/>
                  <a:gd name="T6" fmla="*/ 57 w 60"/>
                  <a:gd name="T7" fmla="*/ 12 h 36"/>
                  <a:gd name="T8" fmla="*/ 30 w 60"/>
                  <a:gd name="T9" fmla="*/ 21 h 36"/>
                  <a:gd name="T10" fmla="*/ 30 w 60"/>
                  <a:gd name="T11" fmla="*/ 0 h 36"/>
                  <a:gd name="T12" fmla="*/ 0 w 60"/>
                  <a:gd name="T13" fmla="*/ 12 h 36"/>
                  <a:gd name="T14" fmla="*/ 0 w 60"/>
                  <a:gd name="T15" fmla="*/ 24 h 36"/>
                  <a:gd name="T16" fmla="*/ 30 w 60"/>
                  <a:gd name="T17" fmla="*/ 36 h 36"/>
                  <a:gd name="T18" fmla="*/ 60 w 60"/>
                  <a:gd name="T19" fmla="*/ 24 h 36"/>
                  <a:gd name="T20" fmla="*/ 60 w 60"/>
                  <a:gd name="T21" fmla="*/ 12 h 36"/>
                  <a:gd name="T22" fmla="*/ 30 w 60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36">
                    <a:moveTo>
                      <a:pt x="30" y="21"/>
                    </a:moveTo>
                    <a:cubicBezTo>
                      <a:pt x="14" y="21"/>
                      <a:pt x="3" y="15"/>
                      <a:pt x="3" y="12"/>
                    </a:cubicBezTo>
                    <a:cubicBezTo>
                      <a:pt x="3" y="8"/>
                      <a:pt x="14" y="3"/>
                      <a:pt x="30" y="3"/>
                    </a:cubicBezTo>
                    <a:cubicBezTo>
                      <a:pt x="47" y="3"/>
                      <a:pt x="57" y="8"/>
                      <a:pt x="57" y="12"/>
                    </a:cubicBezTo>
                    <a:cubicBezTo>
                      <a:pt x="57" y="15"/>
                      <a:pt x="47" y="21"/>
                      <a:pt x="30" y="21"/>
                    </a:cubicBezTo>
                    <a:moveTo>
                      <a:pt x="30" y="0"/>
                    </a:moveTo>
                    <a:cubicBezTo>
                      <a:pt x="14" y="0"/>
                      <a:pt x="0" y="5"/>
                      <a:pt x="0" y="1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0"/>
                      <a:pt x="14" y="36"/>
                      <a:pt x="30" y="36"/>
                    </a:cubicBezTo>
                    <a:cubicBezTo>
                      <a:pt x="47" y="36"/>
                      <a:pt x="60" y="30"/>
                      <a:pt x="60" y="2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5"/>
                      <a:pt x="47" y="0"/>
                      <a:pt x="3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6"/>
              <p:cNvSpPr>
                <a:spLocks/>
              </p:cNvSpPr>
              <p:nvPr/>
            </p:nvSpPr>
            <p:spPr bwMode="auto">
              <a:xfrm>
                <a:off x="6135688" y="5062538"/>
                <a:ext cx="26988" cy="22225"/>
              </a:xfrm>
              <a:custGeom>
                <a:avLst/>
                <a:gdLst>
                  <a:gd name="T0" fmla="*/ 11 w 18"/>
                  <a:gd name="T1" fmla="*/ 0 h 15"/>
                  <a:gd name="T2" fmla="*/ 7 w 18"/>
                  <a:gd name="T3" fmla="*/ 0 h 15"/>
                  <a:gd name="T4" fmla="*/ 7 w 18"/>
                  <a:gd name="T5" fmla="*/ 2 h 15"/>
                  <a:gd name="T6" fmla="*/ 0 w 18"/>
                  <a:gd name="T7" fmla="*/ 5 h 15"/>
                  <a:gd name="T8" fmla="*/ 8 w 18"/>
                  <a:gd name="T9" fmla="*/ 8 h 15"/>
                  <a:gd name="T10" fmla="*/ 12 w 18"/>
                  <a:gd name="T11" fmla="*/ 10 h 15"/>
                  <a:gd name="T12" fmla="*/ 8 w 18"/>
                  <a:gd name="T13" fmla="*/ 11 h 15"/>
                  <a:gd name="T14" fmla="*/ 1 w 18"/>
                  <a:gd name="T15" fmla="*/ 10 h 15"/>
                  <a:gd name="T16" fmla="*/ 0 w 18"/>
                  <a:gd name="T17" fmla="*/ 12 h 15"/>
                  <a:gd name="T18" fmla="*/ 7 w 18"/>
                  <a:gd name="T19" fmla="*/ 13 h 15"/>
                  <a:gd name="T20" fmla="*/ 7 w 18"/>
                  <a:gd name="T21" fmla="*/ 15 h 15"/>
                  <a:gd name="T22" fmla="*/ 11 w 18"/>
                  <a:gd name="T23" fmla="*/ 15 h 15"/>
                  <a:gd name="T24" fmla="*/ 11 w 18"/>
                  <a:gd name="T25" fmla="*/ 13 h 15"/>
                  <a:gd name="T26" fmla="*/ 18 w 18"/>
                  <a:gd name="T27" fmla="*/ 10 h 15"/>
                  <a:gd name="T28" fmla="*/ 12 w 18"/>
                  <a:gd name="T29" fmla="*/ 6 h 15"/>
                  <a:gd name="T30" fmla="*/ 7 w 18"/>
                  <a:gd name="T31" fmla="*/ 5 h 15"/>
                  <a:gd name="T32" fmla="*/ 10 w 18"/>
                  <a:gd name="T33" fmla="*/ 4 h 15"/>
                  <a:gd name="T34" fmla="*/ 16 w 18"/>
                  <a:gd name="T35" fmla="*/ 4 h 15"/>
                  <a:gd name="T36" fmla="*/ 17 w 18"/>
                  <a:gd name="T37" fmla="*/ 2 h 15"/>
                  <a:gd name="T38" fmla="*/ 11 w 18"/>
                  <a:gd name="T39" fmla="*/ 2 h 15"/>
                  <a:gd name="T40" fmla="*/ 11 w 18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5">
                    <a:moveTo>
                      <a:pt x="1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3" y="2"/>
                      <a:pt x="0" y="4"/>
                      <a:pt x="0" y="5"/>
                    </a:cubicBezTo>
                    <a:cubicBezTo>
                      <a:pt x="0" y="7"/>
                      <a:pt x="3" y="8"/>
                      <a:pt x="8" y="8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1"/>
                      <a:pt x="11" y="11"/>
                      <a:pt x="8" y="11"/>
                    </a:cubicBezTo>
                    <a:cubicBezTo>
                      <a:pt x="6" y="11"/>
                      <a:pt x="3" y="11"/>
                      <a:pt x="1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3"/>
                      <a:pt x="4" y="13"/>
                      <a:pt x="7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2"/>
                      <a:pt x="18" y="11"/>
                      <a:pt x="18" y="10"/>
                    </a:cubicBezTo>
                    <a:cubicBezTo>
                      <a:pt x="18" y="8"/>
                      <a:pt x="17" y="7"/>
                      <a:pt x="12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10" y="4"/>
                    </a:cubicBezTo>
                    <a:cubicBezTo>
                      <a:pt x="13" y="4"/>
                      <a:pt x="15" y="4"/>
                      <a:pt x="16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4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7"/>
              <p:cNvSpPr>
                <a:spLocks noEditPoints="1"/>
              </p:cNvSpPr>
              <p:nvPr/>
            </p:nvSpPr>
            <p:spPr bwMode="auto">
              <a:xfrm>
                <a:off x="6203950" y="5100638"/>
                <a:ext cx="90488" cy="53975"/>
              </a:xfrm>
              <a:custGeom>
                <a:avLst/>
                <a:gdLst>
                  <a:gd name="T0" fmla="*/ 30 w 60"/>
                  <a:gd name="T1" fmla="*/ 21 h 36"/>
                  <a:gd name="T2" fmla="*/ 3 w 60"/>
                  <a:gd name="T3" fmla="*/ 12 h 36"/>
                  <a:gd name="T4" fmla="*/ 30 w 60"/>
                  <a:gd name="T5" fmla="*/ 3 h 36"/>
                  <a:gd name="T6" fmla="*/ 57 w 60"/>
                  <a:gd name="T7" fmla="*/ 12 h 36"/>
                  <a:gd name="T8" fmla="*/ 30 w 60"/>
                  <a:gd name="T9" fmla="*/ 21 h 36"/>
                  <a:gd name="T10" fmla="*/ 30 w 60"/>
                  <a:gd name="T11" fmla="*/ 0 h 36"/>
                  <a:gd name="T12" fmla="*/ 0 w 60"/>
                  <a:gd name="T13" fmla="*/ 12 h 36"/>
                  <a:gd name="T14" fmla="*/ 0 w 60"/>
                  <a:gd name="T15" fmla="*/ 24 h 36"/>
                  <a:gd name="T16" fmla="*/ 30 w 60"/>
                  <a:gd name="T17" fmla="*/ 36 h 36"/>
                  <a:gd name="T18" fmla="*/ 60 w 60"/>
                  <a:gd name="T19" fmla="*/ 24 h 36"/>
                  <a:gd name="T20" fmla="*/ 60 w 60"/>
                  <a:gd name="T21" fmla="*/ 12 h 36"/>
                  <a:gd name="T22" fmla="*/ 30 w 60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36">
                    <a:moveTo>
                      <a:pt x="30" y="21"/>
                    </a:moveTo>
                    <a:cubicBezTo>
                      <a:pt x="14" y="21"/>
                      <a:pt x="3" y="16"/>
                      <a:pt x="3" y="12"/>
                    </a:cubicBezTo>
                    <a:cubicBezTo>
                      <a:pt x="3" y="8"/>
                      <a:pt x="14" y="3"/>
                      <a:pt x="30" y="3"/>
                    </a:cubicBezTo>
                    <a:cubicBezTo>
                      <a:pt x="47" y="3"/>
                      <a:pt x="57" y="8"/>
                      <a:pt x="57" y="12"/>
                    </a:cubicBezTo>
                    <a:cubicBezTo>
                      <a:pt x="57" y="16"/>
                      <a:pt x="47" y="21"/>
                      <a:pt x="30" y="21"/>
                    </a:cubicBezTo>
                    <a:moveTo>
                      <a:pt x="30" y="0"/>
                    </a:moveTo>
                    <a:cubicBezTo>
                      <a:pt x="14" y="0"/>
                      <a:pt x="0" y="5"/>
                      <a:pt x="0" y="1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1"/>
                      <a:pt x="14" y="36"/>
                      <a:pt x="30" y="36"/>
                    </a:cubicBezTo>
                    <a:cubicBezTo>
                      <a:pt x="47" y="36"/>
                      <a:pt x="60" y="31"/>
                      <a:pt x="60" y="2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5"/>
                      <a:pt x="47" y="0"/>
                      <a:pt x="3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98"/>
              <p:cNvSpPr>
                <a:spLocks/>
              </p:cNvSpPr>
              <p:nvPr/>
            </p:nvSpPr>
            <p:spPr bwMode="auto">
              <a:xfrm>
                <a:off x="6235700" y="5108575"/>
                <a:ext cx="26988" cy="20638"/>
              </a:xfrm>
              <a:custGeom>
                <a:avLst/>
                <a:gdLst>
                  <a:gd name="T0" fmla="*/ 11 w 18"/>
                  <a:gd name="T1" fmla="*/ 0 h 14"/>
                  <a:gd name="T2" fmla="*/ 7 w 18"/>
                  <a:gd name="T3" fmla="*/ 0 h 14"/>
                  <a:gd name="T4" fmla="*/ 7 w 18"/>
                  <a:gd name="T5" fmla="*/ 1 h 14"/>
                  <a:gd name="T6" fmla="*/ 0 w 18"/>
                  <a:gd name="T7" fmla="*/ 5 h 14"/>
                  <a:gd name="T8" fmla="*/ 8 w 18"/>
                  <a:gd name="T9" fmla="*/ 8 h 14"/>
                  <a:gd name="T10" fmla="*/ 12 w 18"/>
                  <a:gd name="T11" fmla="*/ 9 h 14"/>
                  <a:gd name="T12" fmla="*/ 8 w 18"/>
                  <a:gd name="T13" fmla="*/ 10 h 14"/>
                  <a:gd name="T14" fmla="*/ 1 w 18"/>
                  <a:gd name="T15" fmla="*/ 10 h 14"/>
                  <a:gd name="T16" fmla="*/ 0 w 18"/>
                  <a:gd name="T17" fmla="*/ 12 h 14"/>
                  <a:gd name="T18" fmla="*/ 7 w 18"/>
                  <a:gd name="T19" fmla="*/ 12 h 14"/>
                  <a:gd name="T20" fmla="*/ 7 w 18"/>
                  <a:gd name="T21" fmla="*/ 14 h 14"/>
                  <a:gd name="T22" fmla="*/ 11 w 18"/>
                  <a:gd name="T23" fmla="*/ 14 h 14"/>
                  <a:gd name="T24" fmla="*/ 11 w 18"/>
                  <a:gd name="T25" fmla="*/ 12 h 14"/>
                  <a:gd name="T26" fmla="*/ 18 w 18"/>
                  <a:gd name="T27" fmla="*/ 9 h 14"/>
                  <a:gd name="T28" fmla="*/ 12 w 18"/>
                  <a:gd name="T29" fmla="*/ 6 h 14"/>
                  <a:gd name="T30" fmla="*/ 7 w 18"/>
                  <a:gd name="T31" fmla="*/ 4 h 14"/>
                  <a:gd name="T32" fmla="*/ 10 w 18"/>
                  <a:gd name="T33" fmla="*/ 3 h 14"/>
                  <a:gd name="T34" fmla="*/ 16 w 18"/>
                  <a:gd name="T35" fmla="*/ 4 h 14"/>
                  <a:gd name="T36" fmla="*/ 17 w 18"/>
                  <a:gd name="T37" fmla="*/ 2 h 14"/>
                  <a:gd name="T38" fmla="*/ 11 w 18"/>
                  <a:gd name="T39" fmla="*/ 1 h 14"/>
                  <a:gd name="T40" fmla="*/ 11 w 18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4">
                    <a:moveTo>
                      <a:pt x="1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3" y="2"/>
                      <a:pt x="0" y="3"/>
                      <a:pt x="0" y="5"/>
                    </a:cubicBezTo>
                    <a:cubicBezTo>
                      <a:pt x="0" y="6"/>
                      <a:pt x="3" y="7"/>
                      <a:pt x="8" y="8"/>
                    </a:cubicBezTo>
                    <a:cubicBezTo>
                      <a:pt x="11" y="8"/>
                      <a:pt x="12" y="9"/>
                      <a:pt x="12" y="9"/>
                    </a:cubicBezTo>
                    <a:cubicBezTo>
                      <a:pt x="12" y="10"/>
                      <a:pt x="11" y="10"/>
                      <a:pt x="8" y="10"/>
                    </a:cubicBezTo>
                    <a:cubicBezTo>
                      <a:pt x="6" y="10"/>
                      <a:pt x="3" y="10"/>
                      <a:pt x="1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4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6" y="12"/>
                      <a:pt x="18" y="11"/>
                      <a:pt x="18" y="9"/>
                    </a:cubicBezTo>
                    <a:cubicBezTo>
                      <a:pt x="18" y="7"/>
                      <a:pt x="17" y="6"/>
                      <a:pt x="12" y="6"/>
                    </a:cubicBezTo>
                    <a:cubicBezTo>
                      <a:pt x="8" y="5"/>
                      <a:pt x="7" y="5"/>
                      <a:pt x="7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3" y="3"/>
                      <a:pt x="15" y="4"/>
                      <a:pt x="16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4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824538" y="2652713"/>
              <a:ext cx="387350" cy="407988"/>
              <a:chOff x="5824538" y="2652713"/>
              <a:chExt cx="387350" cy="407988"/>
            </a:xfrm>
          </p:grpSpPr>
          <p:sp>
            <p:nvSpPr>
              <p:cNvPr id="100" name="Rectangle 9"/>
              <p:cNvSpPr>
                <a:spLocks noChangeArrowheads="1"/>
              </p:cNvSpPr>
              <p:nvPr/>
            </p:nvSpPr>
            <p:spPr bwMode="auto">
              <a:xfrm>
                <a:off x="6029325" y="2652713"/>
                <a:ext cx="17463" cy="11113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"/>
              <p:cNvSpPr>
                <a:spLocks/>
              </p:cNvSpPr>
              <p:nvPr/>
            </p:nvSpPr>
            <p:spPr bwMode="auto">
              <a:xfrm>
                <a:off x="6029325" y="2652713"/>
                <a:ext cx="17463" cy="11113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0 w 11"/>
                  <a:gd name="T5" fmla="*/ 0 h 7"/>
                  <a:gd name="T6" fmla="*/ 0 w 11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EditPoints="1"/>
              </p:cNvSpPr>
              <p:nvPr/>
            </p:nvSpPr>
            <p:spPr bwMode="auto">
              <a:xfrm>
                <a:off x="5946775" y="2916238"/>
                <a:ext cx="146050" cy="144463"/>
              </a:xfrm>
              <a:custGeom>
                <a:avLst/>
                <a:gdLst>
                  <a:gd name="T0" fmla="*/ 48 w 96"/>
                  <a:gd name="T1" fmla="*/ 90 h 96"/>
                  <a:gd name="T2" fmla="*/ 6 w 96"/>
                  <a:gd name="T3" fmla="*/ 48 h 96"/>
                  <a:gd name="T4" fmla="*/ 48 w 96"/>
                  <a:gd name="T5" fmla="*/ 6 h 96"/>
                  <a:gd name="T6" fmla="*/ 90 w 96"/>
                  <a:gd name="T7" fmla="*/ 48 h 96"/>
                  <a:gd name="T8" fmla="*/ 48 w 96"/>
                  <a:gd name="T9" fmla="*/ 90 h 96"/>
                  <a:gd name="T10" fmla="*/ 48 w 96"/>
                  <a:gd name="T11" fmla="*/ 0 h 96"/>
                  <a:gd name="T12" fmla="*/ 0 w 96"/>
                  <a:gd name="T13" fmla="*/ 48 h 96"/>
                  <a:gd name="T14" fmla="*/ 48 w 96"/>
                  <a:gd name="T15" fmla="*/ 96 h 96"/>
                  <a:gd name="T16" fmla="*/ 96 w 96"/>
                  <a:gd name="T17" fmla="*/ 48 h 96"/>
                  <a:gd name="T18" fmla="*/ 48 w 96"/>
                  <a:gd name="T1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0"/>
                    </a:moveTo>
                    <a:cubicBezTo>
                      <a:pt x="25" y="90"/>
                      <a:pt x="6" y="71"/>
                      <a:pt x="6" y="48"/>
                    </a:cubicBezTo>
                    <a:cubicBezTo>
                      <a:pt x="6" y="25"/>
                      <a:pt x="25" y="6"/>
                      <a:pt x="48" y="6"/>
                    </a:cubicBezTo>
                    <a:cubicBezTo>
                      <a:pt x="71" y="6"/>
                      <a:pt x="90" y="25"/>
                      <a:pt x="90" y="48"/>
                    </a:cubicBezTo>
                    <a:cubicBezTo>
                      <a:pt x="90" y="71"/>
                      <a:pt x="71" y="90"/>
                      <a:pt x="48" y="90"/>
                    </a:cubicBezTo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75"/>
                      <a:pt x="21" y="96"/>
                      <a:pt x="48" y="96"/>
                    </a:cubicBezTo>
                    <a:cubicBezTo>
                      <a:pt x="75" y="96"/>
                      <a:pt x="96" y="75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6022975" y="2981325"/>
                <a:ext cx="50800" cy="65088"/>
              </a:xfrm>
              <a:custGeom>
                <a:avLst/>
                <a:gdLst>
                  <a:gd name="T0" fmla="*/ 2 w 33"/>
                  <a:gd name="T1" fmla="*/ 0 h 43"/>
                  <a:gd name="T2" fmla="*/ 2 w 33"/>
                  <a:gd name="T3" fmla="*/ 1 h 43"/>
                  <a:gd name="T4" fmla="*/ 0 w 33"/>
                  <a:gd name="T5" fmla="*/ 6 h 43"/>
                  <a:gd name="T6" fmla="*/ 0 w 33"/>
                  <a:gd name="T7" fmla="*/ 7 h 43"/>
                  <a:gd name="T8" fmla="*/ 2 w 33"/>
                  <a:gd name="T9" fmla="*/ 43 h 43"/>
                  <a:gd name="T10" fmla="*/ 17 w 33"/>
                  <a:gd name="T11" fmla="*/ 39 h 43"/>
                  <a:gd name="T12" fmla="*/ 17 w 33"/>
                  <a:gd name="T13" fmla="*/ 26 h 43"/>
                  <a:gd name="T14" fmla="*/ 17 w 33"/>
                  <a:gd name="T15" fmla="*/ 23 h 43"/>
                  <a:gd name="T16" fmla="*/ 20 w 33"/>
                  <a:gd name="T17" fmla="*/ 23 h 43"/>
                  <a:gd name="T18" fmla="*/ 20 w 33"/>
                  <a:gd name="T19" fmla="*/ 26 h 43"/>
                  <a:gd name="T20" fmla="*/ 20 w 33"/>
                  <a:gd name="T21" fmla="*/ 38 h 43"/>
                  <a:gd name="T22" fmla="*/ 33 w 33"/>
                  <a:gd name="T23" fmla="*/ 26 h 43"/>
                  <a:gd name="T24" fmla="*/ 33 w 33"/>
                  <a:gd name="T25" fmla="*/ 20 h 43"/>
                  <a:gd name="T26" fmla="*/ 13 w 33"/>
                  <a:gd name="T27" fmla="*/ 0 h 43"/>
                  <a:gd name="T28" fmla="*/ 2 w 33"/>
                  <a:gd name="T2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43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7" y="43"/>
                      <a:pt x="12" y="41"/>
                      <a:pt x="17" y="39"/>
                    </a:cubicBezTo>
                    <a:cubicBezTo>
                      <a:pt x="17" y="35"/>
                      <a:pt x="17" y="31"/>
                      <a:pt x="17" y="26"/>
                    </a:cubicBezTo>
                    <a:cubicBezTo>
                      <a:pt x="17" y="25"/>
                      <a:pt x="17" y="24"/>
                      <a:pt x="17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0" y="24"/>
                      <a:pt x="20" y="25"/>
                      <a:pt x="20" y="26"/>
                    </a:cubicBezTo>
                    <a:cubicBezTo>
                      <a:pt x="20" y="30"/>
                      <a:pt x="20" y="34"/>
                      <a:pt x="20" y="38"/>
                    </a:cubicBezTo>
                    <a:cubicBezTo>
                      <a:pt x="25" y="35"/>
                      <a:pt x="30" y="30"/>
                      <a:pt x="33" y="26"/>
                    </a:cubicBezTo>
                    <a:cubicBezTo>
                      <a:pt x="33" y="24"/>
                      <a:pt x="33" y="22"/>
                      <a:pt x="33" y="20"/>
                    </a:cubicBezTo>
                    <a:cubicBezTo>
                      <a:pt x="33" y="8"/>
                      <a:pt x="25" y="0"/>
                      <a:pt x="13" y="0"/>
                    </a:cubicBezTo>
                    <a:cubicBezTo>
                      <a:pt x="10" y="0"/>
                      <a:pt x="6" y="0"/>
                      <a:pt x="2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5967413" y="2981325"/>
                <a:ext cx="49213" cy="65088"/>
              </a:xfrm>
              <a:custGeom>
                <a:avLst/>
                <a:gdLst>
                  <a:gd name="T0" fmla="*/ 30 w 33"/>
                  <a:gd name="T1" fmla="*/ 0 h 43"/>
                  <a:gd name="T2" fmla="*/ 20 w 33"/>
                  <a:gd name="T3" fmla="*/ 0 h 43"/>
                  <a:gd name="T4" fmla="*/ 1 w 33"/>
                  <a:gd name="T5" fmla="*/ 16 h 43"/>
                  <a:gd name="T6" fmla="*/ 0 w 33"/>
                  <a:gd name="T7" fmla="*/ 16 h 43"/>
                  <a:gd name="T8" fmla="*/ 0 w 33"/>
                  <a:gd name="T9" fmla="*/ 24 h 43"/>
                  <a:gd name="T10" fmla="*/ 13 w 33"/>
                  <a:gd name="T11" fmla="*/ 37 h 43"/>
                  <a:gd name="T12" fmla="*/ 13 w 33"/>
                  <a:gd name="T13" fmla="*/ 26 h 43"/>
                  <a:gd name="T14" fmla="*/ 13 w 33"/>
                  <a:gd name="T15" fmla="*/ 23 h 43"/>
                  <a:gd name="T16" fmla="*/ 16 w 33"/>
                  <a:gd name="T17" fmla="*/ 23 h 43"/>
                  <a:gd name="T18" fmla="*/ 16 w 33"/>
                  <a:gd name="T19" fmla="*/ 26 h 43"/>
                  <a:gd name="T20" fmla="*/ 16 w 33"/>
                  <a:gd name="T21" fmla="*/ 39 h 43"/>
                  <a:gd name="T22" fmla="*/ 31 w 33"/>
                  <a:gd name="T23" fmla="*/ 43 h 43"/>
                  <a:gd name="T24" fmla="*/ 33 w 33"/>
                  <a:gd name="T25" fmla="*/ 7 h 43"/>
                  <a:gd name="T26" fmla="*/ 33 w 33"/>
                  <a:gd name="T27" fmla="*/ 6 h 43"/>
                  <a:gd name="T28" fmla="*/ 30 w 33"/>
                  <a:gd name="T29" fmla="*/ 1 h 43"/>
                  <a:gd name="T30" fmla="*/ 30 w 33"/>
                  <a:gd name="T3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43">
                    <a:moveTo>
                      <a:pt x="30" y="0"/>
                    </a:moveTo>
                    <a:cubicBezTo>
                      <a:pt x="27" y="0"/>
                      <a:pt x="24" y="0"/>
                      <a:pt x="20" y="0"/>
                    </a:cubicBezTo>
                    <a:cubicBezTo>
                      <a:pt x="10" y="0"/>
                      <a:pt x="3" y="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22"/>
                      <a:pt x="0" y="24"/>
                    </a:cubicBezTo>
                    <a:cubicBezTo>
                      <a:pt x="4" y="30"/>
                      <a:pt x="8" y="34"/>
                      <a:pt x="13" y="37"/>
                    </a:cubicBezTo>
                    <a:cubicBezTo>
                      <a:pt x="13" y="33"/>
                      <a:pt x="13" y="30"/>
                      <a:pt x="13" y="26"/>
                    </a:cubicBezTo>
                    <a:cubicBezTo>
                      <a:pt x="13" y="25"/>
                      <a:pt x="13" y="24"/>
                      <a:pt x="13" y="23"/>
                    </a:cubicBezTo>
                    <a:cubicBezTo>
                      <a:pt x="14" y="23"/>
                      <a:pt x="15" y="23"/>
                      <a:pt x="16" y="23"/>
                    </a:cubicBezTo>
                    <a:cubicBezTo>
                      <a:pt x="16" y="24"/>
                      <a:pt x="16" y="25"/>
                      <a:pt x="16" y="26"/>
                    </a:cubicBezTo>
                    <a:cubicBezTo>
                      <a:pt x="16" y="30"/>
                      <a:pt x="16" y="35"/>
                      <a:pt x="16" y="39"/>
                    </a:cubicBezTo>
                    <a:cubicBezTo>
                      <a:pt x="21" y="41"/>
                      <a:pt x="26" y="43"/>
                      <a:pt x="31" y="4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5995988" y="2930525"/>
                <a:ext cx="47625" cy="46038"/>
              </a:xfrm>
              <a:custGeom>
                <a:avLst/>
                <a:gdLst>
                  <a:gd name="T0" fmla="*/ 19 w 32"/>
                  <a:gd name="T1" fmla="*/ 0 h 30"/>
                  <a:gd name="T2" fmla="*/ 13 w 32"/>
                  <a:gd name="T3" fmla="*/ 0 h 30"/>
                  <a:gd name="T4" fmla="*/ 11 w 32"/>
                  <a:gd name="T5" fmla="*/ 1 h 30"/>
                  <a:gd name="T6" fmla="*/ 2 w 32"/>
                  <a:gd name="T7" fmla="*/ 18 h 30"/>
                  <a:gd name="T8" fmla="*/ 15 w 32"/>
                  <a:gd name="T9" fmla="*/ 29 h 30"/>
                  <a:gd name="T10" fmla="*/ 16 w 32"/>
                  <a:gd name="T11" fmla="*/ 30 h 30"/>
                  <a:gd name="T12" fmla="*/ 30 w 32"/>
                  <a:gd name="T13" fmla="*/ 20 h 30"/>
                  <a:gd name="T14" fmla="*/ 25 w 32"/>
                  <a:gd name="T15" fmla="*/ 3 h 30"/>
                  <a:gd name="T16" fmla="*/ 19 w 32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0">
                    <a:moveTo>
                      <a:pt x="19" y="0"/>
                    </a:moveTo>
                    <a:cubicBezTo>
                      <a:pt x="17" y="0"/>
                      <a:pt x="15" y="0"/>
                      <a:pt x="13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4" y="3"/>
                      <a:pt x="0" y="11"/>
                      <a:pt x="2" y="18"/>
                    </a:cubicBezTo>
                    <a:cubicBezTo>
                      <a:pt x="3" y="24"/>
                      <a:pt x="8" y="29"/>
                      <a:pt x="15" y="29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22" y="30"/>
                      <a:pt x="28" y="26"/>
                      <a:pt x="30" y="20"/>
                    </a:cubicBezTo>
                    <a:cubicBezTo>
                      <a:pt x="32" y="14"/>
                      <a:pt x="31" y="7"/>
                      <a:pt x="25" y="3"/>
                    </a:cubicBezTo>
                    <a:cubicBezTo>
                      <a:pt x="24" y="2"/>
                      <a:pt x="21" y="1"/>
                      <a:pt x="1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EditPoints="1"/>
              </p:cNvSpPr>
              <p:nvPr/>
            </p:nvSpPr>
            <p:spPr bwMode="auto">
              <a:xfrm>
                <a:off x="5824538" y="2724150"/>
                <a:ext cx="123825" cy="123825"/>
              </a:xfrm>
              <a:custGeom>
                <a:avLst/>
                <a:gdLst>
                  <a:gd name="T0" fmla="*/ 41 w 82"/>
                  <a:gd name="T1" fmla="*/ 76 h 82"/>
                  <a:gd name="T2" fmla="*/ 38 w 82"/>
                  <a:gd name="T3" fmla="*/ 76 h 82"/>
                  <a:gd name="T4" fmla="*/ 25 w 82"/>
                  <a:gd name="T5" fmla="*/ 72 h 82"/>
                  <a:gd name="T6" fmla="*/ 23 w 82"/>
                  <a:gd name="T7" fmla="*/ 71 h 82"/>
                  <a:gd name="T8" fmla="*/ 12 w 82"/>
                  <a:gd name="T9" fmla="*/ 60 h 82"/>
                  <a:gd name="T10" fmla="*/ 6 w 82"/>
                  <a:gd name="T11" fmla="*/ 41 h 82"/>
                  <a:gd name="T12" fmla="*/ 41 w 82"/>
                  <a:gd name="T13" fmla="*/ 5 h 82"/>
                  <a:gd name="T14" fmla="*/ 77 w 82"/>
                  <a:gd name="T15" fmla="*/ 41 h 82"/>
                  <a:gd name="T16" fmla="*/ 70 w 82"/>
                  <a:gd name="T17" fmla="*/ 61 h 82"/>
                  <a:gd name="T18" fmla="*/ 59 w 82"/>
                  <a:gd name="T19" fmla="*/ 71 h 82"/>
                  <a:gd name="T20" fmla="*/ 57 w 82"/>
                  <a:gd name="T21" fmla="*/ 73 h 82"/>
                  <a:gd name="T22" fmla="*/ 44 w 82"/>
                  <a:gd name="T23" fmla="*/ 76 h 82"/>
                  <a:gd name="T24" fmla="*/ 41 w 82"/>
                  <a:gd name="T25" fmla="*/ 76 h 82"/>
                  <a:gd name="T26" fmla="*/ 41 w 82"/>
                  <a:gd name="T27" fmla="*/ 0 h 82"/>
                  <a:gd name="T28" fmla="*/ 0 w 82"/>
                  <a:gd name="T29" fmla="*/ 41 h 82"/>
                  <a:gd name="T30" fmla="*/ 12 w 82"/>
                  <a:gd name="T31" fmla="*/ 69 h 82"/>
                  <a:gd name="T32" fmla="*/ 23 w 82"/>
                  <a:gd name="T33" fmla="*/ 77 h 82"/>
                  <a:gd name="T34" fmla="*/ 25 w 82"/>
                  <a:gd name="T35" fmla="*/ 78 h 82"/>
                  <a:gd name="T36" fmla="*/ 41 w 82"/>
                  <a:gd name="T37" fmla="*/ 82 h 82"/>
                  <a:gd name="T38" fmla="*/ 41 w 82"/>
                  <a:gd name="T39" fmla="*/ 82 h 82"/>
                  <a:gd name="T40" fmla="*/ 41 w 82"/>
                  <a:gd name="T41" fmla="*/ 82 h 82"/>
                  <a:gd name="T42" fmla="*/ 41 w 82"/>
                  <a:gd name="T43" fmla="*/ 82 h 82"/>
                  <a:gd name="T44" fmla="*/ 41 w 82"/>
                  <a:gd name="T45" fmla="*/ 82 h 82"/>
                  <a:gd name="T46" fmla="*/ 41 w 82"/>
                  <a:gd name="T47" fmla="*/ 82 h 82"/>
                  <a:gd name="T48" fmla="*/ 41 w 82"/>
                  <a:gd name="T49" fmla="*/ 82 h 82"/>
                  <a:gd name="T50" fmla="*/ 57 w 82"/>
                  <a:gd name="T51" fmla="*/ 78 h 82"/>
                  <a:gd name="T52" fmla="*/ 59 w 82"/>
                  <a:gd name="T53" fmla="*/ 77 h 82"/>
                  <a:gd name="T54" fmla="*/ 70 w 82"/>
                  <a:gd name="T55" fmla="*/ 69 h 82"/>
                  <a:gd name="T56" fmla="*/ 82 w 82"/>
                  <a:gd name="T57" fmla="*/ 41 h 82"/>
                  <a:gd name="T58" fmla="*/ 41 w 82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" h="82">
                    <a:moveTo>
                      <a:pt x="41" y="76"/>
                    </a:moveTo>
                    <a:cubicBezTo>
                      <a:pt x="40" y="76"/>
                      <a:pt x="39" y="76"/>
                      <a:pt x="38" y="76"/>
                    </a:cubicBezTo>
                    <a:cubicBezTo>
                      <a:pt x="33" y="76"/>
                      <a:pt x="29" y="74"/>
                      <a:pt x="25" y="72"/>
                    </a:cubicBezTo>
                    <a:cubicBezTo>
                      <a:pt x="24" y="72"/>
                      <a:pt x="23" y="72"/>
                      <a:pt x="23" y="71"/>
                    </a:cubicBezTo>
                    <a:cubicBezTo>
                      <a:pt x="18" y="68"/>
                      <a:pt x="14" y="65"/>
                      <a:pt x="12" y="60"/>
                    </a:cubicBezTo>
                    <a:cubicBezTo>
                      <a:pt x="8" y="55"/>
                      <a:pt x="6" y="48"/>
                      <a:pt x="6" y="41"/>
                    </a:cubicBezTo>
                    <a:cubicBezTo>
                      <a:pt x="6" y="21"/>
                      <a:pt x="22" y="5"/>
                      <a:pt x="41" y="5"/>
                    </a:cubicBezTo>
                    <a:cubicBezTo>
                      <a:pt x="61" y="5"/>
                      <a:pt x="77" y="21"/>
                      <a:pt x="77" y="41"/>
                    </a:cubicBezTo>
                    <a:cubicBezTo>
                      <a:pt x="77" y="48"/>
                      <a:pt x="75" y="55"/>
                      <a:pt x="70" y="61"/>
                    </a:cubicBezTo>
                    <a:cubicBezTo>
                      <a:pt x="68" y="65"/>
                      <a:pt x="64" y="69"/>
                      <a:pt x="59" y="71"/>
                    </a:cubicBezTo>
                    <a:cubicBezTo>
                      <a:pt x="59" y="72"/>
                      <a:pt x="58" y="72"/>
                      <a:pt x="57" y="73"/>
                    </a:cubicBezTo>
                    <a:cubicBezTo>
                      <a:pt x="53" y="75"/>
                      <a:pt x="49" y="76"/>
                      <a:pt x="44" y="76"/>
                    </a:cubicBezTo>
                    <a:cubicBezTo>
                      <a:pt x="43" y="76"/>
                      <a:pt x="42" y="76"/>
                      <a:pt x="41" y="76"/>
                    </a:cubicBezTo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51"/>
                      <a:pt x="5" y="61"/>
                      <a:pt x="12" y="69"/>
                    </a:cubicBezTo>
                    <a:cubicBezTo>
                      <a:pt x="15" y="72"/>
                      <a:pt x="18" y="75"/>
                      <a:pt x="23" y="77"/>
                    </a:cubicBezTo>
                    <a:cubicBezTo>
                      <a:pt x="23" y="77"/>
                      <a:pt x="24" y="78"/>
                      <a:pt x="25" y="78"/>
                    </a:cubicBezTo>
                    <a:cubicBezTo>
                      <a:pt x="30" y="80"/>
                      <a:pt x="35" y="81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7" y="82"/>
                      <a:pt x="52" y="80"/>
                      <a:pt x="57" y="78"/>
                    </a:cubicBezTo>
                    <a:cubicBezTo>
                      <a:pt x="58" y="78"/>
                      <a:pt x="59" y="78"/>
                      <a:pt x="59" y="77"/>
                    </a:cubicBezTo>
                    <a:cubicBezTo>
                      <a:pt x="64" y="75"/>
                      <a:pt x="67" y="73"/>
                      <a:pt x="70" y="69"/>
                    </a:cubicBezTo>
                    <a:cubicBezTo>
                      <a:pt x="78" y="62"/>
                      <a:pt x="82" y="52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5888038" y="2778125"/>
                <a:ext cx="42863" cy="55563"/>
              </a:xfrm>
              <a:custGeom>
                <a:avLst/>
                <a:gdLst>
                  <a:gd name="T0" fmla="*/ 3 w 28"/>
                  <a:gd name="T1" fmla="*/ 0 h 37"/>
                  <a:gd name="T2" fmla="*/ 3 w 28"/>
                  <a:gd name="T3" fmla="*/ 2 h 37"/>
                  <a:gd name="T4" fmla="*/ 1 w 28"/>
                  <a:gd name="T5" fmla="*/ 6 h 37"/>
                  <a:gd name="T6" fmla="*/ 0 w 28"/>
                  <a:gd name="T7" fmla="*/ 7 h 37"/>
                  <a:gd name="T8" fmla="*/ 2 w 28"/>
                  <a:gd name="T9" fmla="*/ 37 h 37"/>
                  <a:gd name="T10" fmla="*/ 15 w 28"/>
                  <a:gd name="T11" fmla="*/ 34 h 37"/>
                  <a:gd name="T12" fmla="*/ 15 w 28"/>
                  <a:gd name="T13" fmla="*/ 23 h 37"/>
                  <a:gd name="T14" fmla="*/ 15 w 28"/>
                  <a:gd name="T15" fmla="*/ 20 h 37"/>
                  <a:gd name="T16" fmla="*/ 17 w 28"/>
                  <a:gd name="T17" fmla="*/ 20 h 37"/>
                  <a:gd name="T18" fmla="*/ 17 w 28"/>
                  <a:gd name="T19" fmla="*/ 23 h 37"/>
                  <a:gd name="T20" fmla="*/ 17 w 28"/>
                  <a:gd name="T21" fmla="*/ 32 h 37"/>
                  <a:gd name="T22" fmla="*/ 28 w 28"/>
                  <a:gd name="T23" fmla="*/ 22 h 37"/>
                  <a:gd name="T24" fmla="*/ 28 w 28"/>
                  <a:gd name="T25" fmla="*/ 18 h 37"/>
                  <a:gd name="T26" fmla="*/ 12 w 28"/>
                  <a:gd name="T27" fmla="*/ 1 h 37"/>
                  <a:gd name="T28" fmla="*/ 3 w 28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37">
                    <a:moveTo>
                      <a:pt x="3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7" y="37"/>
                      <a:pt x="11" y="36"/>
                      <a:pt x="15" y="34"/>
                    </a:cubicBezTo>
                    <a:cubicBezTo>
                      <a:pt x="15" y="30"/>
                      <a:pt x="15" y="27"/>
                      <a:pt x="15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6" y="20"/>
                      <a:pt x="17" y="20"/>
                      <a:pt x="17" y="20"/>
                    </a:cubicBezTo>
                    <a:cubicBezTo>
                      <a:pt x="17" y="21"/>
                      <a:pt x="17" y="22"/>
                      <a:pt x="17" y="23"/>
                    </a:cubicBezTo>
                    <a:cubicBezTo>
                      <a:pt x="17" y="26"/>
                      <a:pt x="17" y="29"/>
                      <a:pt x="17" y="32"/>
                    </a:cubicBezTo>
                    <a:cubicBezTo>
                      <a:pt x="22" y="30"/>
                      <a:pt x="26" y="26"/>
                      <a:pt x="28" y="22"/>
                    </a:cubicBezTo>
                    <a:cubicBezTo>
                      <a:pt x="28" y="21"/>
                      <a:pt x="28" y="19"/>
                      <a:pt x="28" y="18"/>
                    </a:cubicBezTo>
                    <a:cubicBezTo>
                      <a:pt x="28" y="8"/>
                      <a:pt x="22" y="1"/>
                      <a:pt x="12" y="1"/>
                    </a:cubicBezTo>
                    <a:cubicBezTo>
                      <a:pt x="9" y="0"/>
                      <a:pt x="6" y="0"/>
                      <a:pt x="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5843588" y="2778125"/>
                <a:ext cx="39688" cy="55563"/>
              </a:xfrm>
              <a:custGeom>
                <a:avLst/>
                <a:gdLst>
                  <a:gd name="T0" fmla="*/ 25 w 27"/>
                  <a:gd name="T1" fmla="*/ 0 h 37"/>
                  <a:gd name="T2" fmla="*/ 16 w 27"/>
                  <a:gd name="T3" fmla="*/ 0 h 37"/>
                  <a:gd name="T4" fmla="*/ 0 w 27"/>
                  <a:gd name="T5" fmla="*/ 14 h 37"/>
                  <a:gd name="T6" fmla="*/ 0 w 27"/>
                  <a:gd name="T7" fmla="*/ 14 h 37"/>
                  <a:gd name="T8" fmla="*/ 0 w 27"/>
                  <a:gd name="T9" fmla="*/ 21 h 37"/>
                  <a:gd name="T10" fmla="*/ 11 w 27"/>
                  <a:gd name="T11" fmla="*/ 32 h 37"/>
                  <a:gd name="T12" fmla="*/ 11 w 27"/>
                  <a:gd name="T13" fmla="*/ 22 h 37"/>
                  <a:gd name="T14" fmla="*/ 11 w 27"/>
                  <a:gd name="T15" fmla="*/ 20 h 37"/>
                  <a:gd name="T16" fmla="*/ 13 w 27"/>
                  <a:gd name="T17" fmla="*/ 20 h 37"/>
                  <a:gd name="T18" fmla="*/ 13 w 27"/>
                  <a:gd name="T19" fmla="*/ 23 h 37"/>
                  <a:gd name="T20" fmla="*/ 13 w 27"/>
                  <a:gd name="T21" fmla="*/ 34 h 37"/>
                  <a:gd name="T22" fmla="*/ 26 w 27"/>
                  <a:gd name="T23" fmla="*/ 37 h 37"/>
                  <a:gd name="T24" fmla="*/ 27 w 27"/>
                  <a:gd name="T25" fmla="*/ 7 h 37"/>
                  <a:gd name="T26" fmla="*/ 27 w 27"/>
                  <a:gd name="T27" fmla="*/ 6 h 37"/>
                  <a:gd name="T28" fmla="*/ 25 w 27"/>
                  <a:gd name="T29" fmla="*/ 2 h 37"/>
                  <a:gd name="T30" fmla="*/ 25 w 27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7">
                    <a:moveTo>
                      <a:pt x="25" y="0"/>
                    </a:moveTo>
                    <a:cubicBezTo>
                      <a:pt x="22" y="0"/>
                      <a:pt x="19" y="0"/>
                      <a:pt x="16" y="0"/>
                    </a:cubicBezTo>
                    <a:cubicBezTo>
                      <a:pt x="8" y="1"/>
                      <a:pt x="2" y="5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0" y="19"/>
                      <a:pt x="0" y="21"/>
                    </a:cubicBezTo>
                    <a:cubicBezTo>
                      <a:pt x="2" y="26"/>
                      <a:pt x="6" y="29"/>
                      <a:pt x="11" y="32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1" y="22"/>
                      <a:pt x="11" y="21"/>
                      <a:pt x="11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1"/>
                      <a:pt x="13" y="22"/>
                      <a:pt x="13" y="23"/>
                    </a:cubicBezTo>
                    <a:cubicBezTo>
                      <a:pt x="13" y="26"/>
                      <a:pt x="13" y="30"/>
                      <a:pt x="13" y="34"/>
                    </a:cubicBezTo>
                    <a:cubicBezTo>
                      <a:pt x="17" y="35"/>
                      <a:pt x="21" y="37"/>
                      <a:pt x="26" y="3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5865813" y="2736850"/>
                <a:ext cx="42863" cy="38100"/>
              </a:xfrm>
              <a:custGeom>
                <a:avLst/>
                <a:gdLst>
                  <a:gd name="T0" fmla="*/ 16 w 28"/>
                  <a:gd name="T1" fmla="*/ 0 h 25"/>
                  <a:gd name="T2" fmla="*/ 12 w 28"/>
                  <a:gd name="T3" fmla="*/ 0 h 25"/>
                  <a:gd name="T4" fmla="*/ 10 w 28"/>
                  <a:gd name="T5" fmla="*/ 0 h 25"/>
                  <a:gd name="T6" fmla="*/ 2 w 28"/>
                  <a:gd name="T7" fmla="*/ 15 h 25"/>
                  <a:gd name="T8" fmla="*/ 13 w 28"/>
                  <a:gd name="T9" fmla="*/ 25 h 25"/>
                  <a:gd name="T10" fmla="*/ 14 w 28"/>
                  <a:gd name="T11" fmla="*/ 25 h 25"/>
                  <a:gd name="T12" fmla="*/ 26 w 28"/>
                  <a:gd name="T13" fmla="*/ 17 h 25"/>
                  <a:gd name="T14" fmla="*/ 22 w 28"/>
                  <a:gd name="T15" fmla="*/ 2 h 25"/>
                  <a:gd name="T16" fmla="*/ 16 w 2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5">
                    <a:moveTo>
                      <a:pt x="16" y="0"/>
                    </a:moveTo>
                    <a:cubicBezTo>
                      <a:pt x="15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4" y="2"/>
                      <a:pt x="0" y="9"/>
                      <a:pt x="2" y="15"/>
                    </a:cubicBezTo>
                    <a:cubicBezTo>
                      <a:pt x="3" y="20"/>
                      <a:pt x="7" y="24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9" y="25"/>
                      <a:pt x="24" y="22"/>
                      <a:pt x="26" y="17"/>
                    </a:cubicBezTo>
                    <a:cubicBezTo>
                      <a:pt x="28" y="12"/>
                      <a:pt x="26" y="6"/>
                      <a:pt x="22" y="2"/>
                    </a:cubicBezTo>
                    <a:cubicBezTo>
                      <a:pt x="20" y="1"/>
                      <a:pt x="18" y="1"/>
                      <a:pt x="1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7"/>
              <p:cNvSpPr>
                <a:spLocks noEditPoints="1"/>
              </p:cNvSpPr>
              <p:nvPr/>
            </p:nvSpPr>
            <p:spPr bwMode="auto">
              <a:xfrm>
                <a:off x="5956300" y="2724150"/>
                <a:ext cx="123825" cy="123825"/>
              </a:xfrm>
              <a:custGeom>
                <a:avLst/>
                <a:gdLst>
                  <a:gd name="T0" fmla="*/ 41 w 82"/>
                  <a:gd name="T1" fmla="*/ 76 h 82"/>
                  <a:gd name="T2" fmla="*/ 6 w 82"/>
                  <a:gd name="T3" fmla="*/ 41 h 82"/>
                  <a:gd name="T4" fmla="*/ 41 w 82"/>
                  <a:gd name="T5" fmla="*/ 5 h 82"/>
                  <a:gd name="T6" fmla="*/ 77 w 82"/>
                  <a:gd name="T7" fmla="*/ 41 h 82"/>
                  <a:gd name="T8" fmla="*/ 41 w 82"/>
                  <a:gd name="T9" fmla="*/ 76 h 82"/>
                  <a:gd name="T10" fmla="*/ 41 w 82"/>
                  <a:gd name="T11" fmla="*/ 0 h 82"/>
                  <a:gd name="T12" fmla="*/ 0 w 82"/>
                  <a:gd name="T13" fmla="*/ 41 h 82"/>
                  <a:gd name="T14" fmla="*/ 41 w 82"/>
                  <a:gd name="T15" fmla="*/ 82 h 82"/>
                  <a:gd name="T16" fmla="*/ 82 w 82"/>
                  <a:gd name="T17" fmla="*/ 41 h 82"/>
                  <a:gd name="T18" fmla="*/ 41 w 82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2">
                    <a:moveTo>
                      <a:pt x="41" y="76"/>
                    </a:moveTo>
                    <a:cubicBezTo>
                      <a:pt x="22" y="76"/>
                      <a:pt x="6" y="60"/>
                      <a:pt x="6" y="41"/>
                    </a:cubicBezTo>
                    <a:cubicBezTo>
                      <a:pt x="6" y="21"/>
                      <a:pt x="22" y="5"/>
                      <a:pt x="41" y="5"/>
                    </a:cubicBezTo>
                    <a:cubicBezTo>
                      <a:pt x="61" y="5"/>
                      <a:pt x="77" y="21"/>
                      <a:pt x="77" y="41"/>
                    </a:cubicBezTo>
                    <a:cubicBezTo>
                      <a:pt x="77" y="60"/>
                      <a:pt x="61" y="76"/>
                      <a:pt x="41" y="76"/>
                    </a:cubicBezTo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63"/>
                      <a:pt x="19" y="82"/>
                      <a:pt x="41" y="82"/>
                    </a:cubicBezTo>
                    <a:cubicBezTo>
                      <a:pt x="64" y="82"/>
                      <a:pt x="82" y="63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6021388" y="2778125"/>
                <a:ext cx="42863" cy="55563"/>
              </a:xfrm>
              <a:custGeom>
                <a:avLst/>
                <a:gdLst>
                  <a:gd name="T0" fmla="*/ 2 w 28"/>
                  <a:gd name="T1" fmla="*/ 0 h 37"/>
                  <a:gd name="T2" fmla="*/ 2 w 28"/>
                  <a:gd name="T3" fmla="*/ 2 h 37"/>
                  <a:gd name="T4" fmla="*/ 0 w 28"/>
                  <a:gd name="T5" fmla="*/ 6 h 37"/>
                  <a:gd name="T6" fmla="*/ 0 w 28"/>
                  <a:gd name="T7" fmla="*/ 6 h 37"/>
                  <a:gd name="T8" fmla="*/ 2 w 28"/>
                  <a:gd name="T9" fmla="*/ 37 h 37"/>
                  <a:gd name="T10" fmla="*/ 14 w 28"/>
                  <a:gd name="T11" fmla="*/ 33 h 37"/>
                  <a:gd name="T12" fmla="*/ 14 w 28"/>
                  <a:gd name="T13" fmla="*/ 23 h 37"/>
                  <a:gd name="T14" fmla="*/ 14 w 28"/>
                  <a:gd name="T15" fmla="*/ 20 h 37"/>
                  <a:gd name="T16" fmla="*/ 17 w 28"/>
                  <a:gd name="T17" fmla="*/ 20 h 37"/>
                  <a:gd name="T18" fmla="*/ 17 w 28"/>
                  <a:gd name="T19" fmla="*/ 22 h 37"/>
                  <a:gd name="T20" fmla="*/ 17 w 28"/>
                  <a:gd name="T21" fmla="*/ 32 h 37"/>
                  <a:gd name="T22" fmla="*/ 28 w 28"/>
                  <a:gd name="T23" fmla="*/ 22 h 37"/>
                  <a:gd name="T24" fmla="*/ 28 w 28"/>
                  <a:gd name="T25" fmla="*/ 17 h 37"/>
                  <a:gd name="T26" fmla="*/ 11 w 28"/>
                  <a:gd name="T27" fmla="*/ 0 h 37"/>
                  <a:gd name="T28" fmla="*/ 2 w 28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37">
                    <a:moveTo>
                      <a:pt x="2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6" y="37"/>
                      <a:pt x="11" y="35"/>
                      <a:pt x="14" y="33"/>
                    </a:cubicBezTo>
                    <a:cubicBezTo>
                      <a:pt x="14" y="30"/>
                      <a:pt x="14" y="26"/>
                      <a:pt x="14" y="23"/>
                    </a:cubicBezTo>
                    <a:cubicBezTo>
                      <a:pt x="14" y="22"/>
                      <a:pt x="14" y="21"/>
                      <a:pt x="14" y="20"/>
                    </a:cubicBezTo>
                    <a:cubicBezTo>
                      <a:pt x="15" y="20"/>
                      <a:pt x="16" y="20"/>
                      <a:pt x="17" y="20"/>
                    </a:cubicBezTo>
                    <a:cubicBezTo>
                      <a:pt x="17" y="21"/>
                      <a:pt x="17" y="22"/>
                      <a:pt x="17" y="22"/>
                    </a:cubicBezTo>
                    <a:cubicBezTo>
                      <a:pt x="17" y="26"/>
                      <a:pt x="17" y="29"/>
                      <a:pt x="17" y="32"/>
                    </a:cubicBezTo>
                    <a:cubicBezTo>
                      <a:pt x="21" y="30"/>
                      <a:pt x="25" y="26"/>
                      <a:pt x="28" y="22"/>
                    </a:cubicBezTo>
                    <a:cubicBezTo>
                      <a:pt x="28" y="20"/>
                      <a:pt x="28" y="19"/>
                      <a:pt x="28" y="17"/>
                    </a:cubicBezTo>
                    <a:cubicBezTo>
                      <a:pt x="28" y="7"/>
                      <a:pt x="21" y="0"/>
                      <a:pt x="11" y="0"/>
                    </a:cubicBezTo>
                    <a:cubicBezTo>
                      <a:pt x="8" y="0"/>
                      <a:pt x="5" y="0"/>
                      <a:pt x="2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9"/>
              <p:cNvSpPr>
                <a:spLocks/>
              </p:cNvSpPr>
              <p:nvPr/>
            </p:nvSpPr>
            <p:spPr bwMode="auto">
              <a:xfrm>
                <a:off x="5975350" y="2778125"/>
                <a:ext cx="41275" cy="55563"/>
              </a:xfrm>
              <a:custGeom>
                <a:avLst/>
                <a:gdLst>
                  <a:gd name="T0" fmla="*/ 25 w 28"/>
                  <a:gd name="T1" fmla="*/ 0 h 37"/>
                  <a:gd name="T2" fmla="*/ 17 w 28"/>
                  <a:gd name="T3" fmla="*/ 0 h 37"/>
                  <a:gd name="T4" fmla="*/ 0 w 28"/>
                  <a:gd name="T5" fmla="*/ 14 h 37"/>
                  <a:gd name="T6" fmla="*/ 0 w 28"/>
                  <a:gd name="T7" fmla="*/ 14 h 37"/>
                  <a:gd name="T8" fmla="*/ 0 w 28"/>
                  <a:gd name="T9" fmla="*/ 21 h 37"/>
                  <a:gd name="T10" fmla="*/ 11 w 28"/>
                  <a:gd name="T11" fmla="*/ 32 h 37"/>
                  <a:gd name="T12" fmla="*/ 11 w 28"/>
                  <a:gd name="T13" fmla="*/ 22 h 37"/>
                  <a:gd name="T14" fmla="*/ 11 w 28"/>
                  <a:gd name="T15" fmla="*/ 20 h 37"/>
                  <a:gd name="T16" fmla="*/ 14 w 28"/>
                  <a:gd name="T17" fmla="*/ 20 h 37"/>
                  <a:gd name="T18" fmla="*/ 14 w 28"/>
                  <a:gd name="T19" fmla="*/ 23 h 37"/>
                  <a:gd name="T20" fmla="*/ 14 w 28"/>
                  <a:gd name="T21" fmla="*/ 33 h 37"/>
                  <a:gd name="T22" fmla="*/ 26 w 28"/>
                  <a:gd name="T23" fmla="*/ 37 h 37"/>
                  <a:gd name="T24" fmla="*/ 28 w 28"/>
                  <a:gd name="T25" fmla="*/ 6 h 37"/>
                  <a:gd name="T26" fmla="*/ 27 w 28"/>
                  <a:gd name="T27" fmla="*/ 6 h 37"/>
                  <a:gd name="T28" fmla="*/ 25 w 28"/>
                  <a:gd name="T29" fmla="*/ 2 h 37"/>
                  <a:gd name="T30" fmla="*/ 25 w 28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37">
                    <a:moveTo>
                      <a:pt x="25" y="0"/>
                    </a:moveTo>
                    <a:cubicBezTo>
                      <a:pt x="23" y="0"/>
                      <a:pt x="20" y="0"/>
                      <a:pt x="17" y="0"/>
                    </a:cubicBezTo>
                    <a:cubicBezTo>
                      <a:pt x="8" y="0"/>
                      <a:pt x="2" y="5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9"/>
                      <a:pt x="0" y="21"/>
                    </a:cubicBezTo>
                    <a:cubicBezTo>
                      <a:pt x="3" y="25"/>
                      <a:pt x="7" y="29"/>
                      <a:pt x="11" y="32"/>
                    </a:cubicBezTo>
                    <a:cubicBezTo>
                      <a:pt x="11" y="29"/>
                      <a:pt x="11" y="25"/>
                      <a:pt x="11" y="22"/>
                    </a:cubicBezTo>
                    <a:cubicBezTo>
                      <a:pt x="11" y="22"/>
                      <a:pt x="11" y="21"/>
                      <a:pt x="11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4" y="21"/>
                      <a:pt x="14" y="22"/>
                      <a:pt x="14" y="23"/>
                    </a:cubicBezTo>
                    <a:cubicBezTo>
                      <a:pt x="14" y="26"/>
                      <a:pt x="14" y="30"/>
                      <a:pt x="14" y="33"/>
                    </a:cubicBezTo>
                    <a:cubicBezTo>
                      <a:pt x="17" y="35"/>
                      <a:pt x="22" y="36"/>
                      <a:pt x="26" y="3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0"/>
              <p:cNvSpPr>
                <a:spLocks/>
              </p:cNvSpPr>
              <p:nvPr/>
            </p:nvSpPr>
            <p:spPr bwMode="auto">
              <a:xfrm>
                <a:off x="5999163" y="2735263"/>
                <a:ext cx="41275" cy="38100"/>
              </a:xfrm>
              <a:custGeom>
                <a:avLst/>
                <a:gdLst>
                  <a:gd name="T0" fmla="*/ 16 w 27"/>
                  <a:gd name="T1" fmla="*/ 0 h 25"/>
                  <a:gd name="T2" fmla="*/ 11 w 27"/>
                  <a:gd name="T3" fmla="*/ 0 h 25"/>
                  <a:gd name="T4" fmla="*/ 9 w 27"/>
                  <a:gd name="T5" fmla="*/ 1 h 25"/>
                  <a:gd name="T6" fmla="*/ 1 w 27"/>
                  <a:gd name="T7" fmla="*/ 15 h 25"/>
                  <a:gd name="T8" fmla="*/ 12 w 27"/>
                  <a:gd name="T9" fmla="*/ 25 h 25"/>
                  <a:gd name="T10" fmla="*/ 13 w 27"/>
                  <a:gd name="T11" fmla="*/ 25 h 25"/>
                  <a:gd name="T12" fmla="*/ 25 w 27"/>
                  <a:gd name="T13" fmla="*/ 18 h 25"/>
                  <a:gd name="T14" fmla="*/ 21 w 27"/>
                  <a:gd name="T15" fmla="*/ 3 h 25"/>
                  <a:gd name="T16" fmla="*/ 16 w 27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16" y="0"/>
                    </a:moveTo>
                    <a:cubicBezTo>
                      <a:pt x="14" y="0"/>
                      <a:pt x="13" y="0"/>
                      <a:pt x="11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3" y="3"/>
                      <a:pt x="0" y="9"/>
                      <a:pt x="1" y="15"/>
                    </a:cubicBezTo>
                    <a:cubicBezTo>
                      <a:pt x="2" y="21"/>
                      <a:pt x="7" y="25"/>
                      <a:pt x="12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8" y="25"/>
                      <a:pt x="23" y="22"/>
                      <a:pt x="25" y="18"/>
                    </a:cubicBezTo>
                    <a:cubicBezTo>
                      <a:pt x="27" y="13"/>
                      <a:pt x="26" y="7"/>
                      <a:pt x="21" y="3"/>
                    </a:cubicBezTo>
                    <a:cubicBezTo>
                      <a:pt x="20" y="2"/>
                      <a:pt x="18" y="1"/>
                      <a:pt x="1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1"/>
              <p:cNvSpPr>
                <a:spLocks noEditPoints="1"/>
              </p:cNvSpPr>
              <p:nvPr/>
            </p:nvSpPr>
            <p:spPr bwMode="auto">
              <a:xfrm>
                <a:off x="6089650" y="2724150"/>
                <a:ext cx="122238" cy="123825"/>
              </a:xfrm>
              <a:custGeom>
                <a:avLst/>
                <a:gdLst>
                  <a:gd name="T0" fmla="*/ 41 w 81"/>
                  <a:gd name="T1" fmla="*/ 76 h 82"/>
                  <a:gd name="T2" fmla="*/ 37 w 81"/>
                  <a:gd name="T3" fmla="*/ 76 h 82"/>
                  <a:gd name="T4" fmla="*/ 24 w 81"/>
                  <a:gd name="T5" fmla="*/ 72 h 82"/>
                  <a:gd name="T6" fmla="*/ 22 w 81"/>
                  <a:gd name="T7" fmla="*/ 71 h 82"/>
                  <a:gd name="T8" fmla="*/ 11 w 81"/>
                  <a:gd name="T9" fmla="*/ 60 h 82"/>
                  <a:gd name="T10" fmla="*/ 5 w 81"/>
                  <a:gd name="T11" fmla="*/ 41 h 82"/>
                  <a:gd name="T12" fmla="*/ 41 w 81"/>
                  <a:gd name="T13" fmla="*/ 5 h 82"/>
                  <a:gd name="T14" fmla="*/ 76 w 81"/>
                  <a:gd name="T15" fmla="*/ 41 h 82"/>
                  <a:gd name="T16" fmla="*/ 70 w 81"/>
                  <a:gd name="T17" fmla="*/ 61 h 82"/>
                  <a:gd name="T18" fmla="*/ 59 w 81"/>
                  <a:gd name="T19" fmla="*/ 71 h 82"/>
                  <a:gd name="T20" fmla="*/ 56 w 81"/>
                  <a:gd name="T21" fmla="*/ 73 h 82"/>
                  <a:gd name="T22" fmla="*/ 43 w 81"/>
                  <a:gd name="T23" fmla="*/ 76 h 82"/>
                  <a:gd name="T24" fmla="*/ 41 w 81"/>
                  <a:gd name="T25" fmla="*/ 76 h 82"/>
                  <a:gd name="T26" fmla="*/ 41 w 81"/>
                  <a:gd name="T27" fmla="*/ 0 h 82"/>
                  <a:gd name="T28" fmla="*/ 0 w 81"/>
                  <a:gd name="T29" fmla="*/ 41 h 82"/>
                  <a:gd name="T30" fmla="*/ 11 w 81"/>
                  <a:gd name="T31" fmla="*/ 69 h 82"/>
                  <a:gd name="T32" fmla="*/ 22 w 81"/>
                  <a:gd name="T33" fmla="*/ 77 h 82"/>
                  <a:gd name="T34" fmla="*/ 24 w 81"/>
                  <a:gd name="T35" fmla="*/ 78 h 82"/>
                  <a:gd name="T36" fmla="*/ 40 w 81"/>
                  <a:gd name="T37" fmla="*/ 82 h 82"/>
                  <a:gd name="T38" fmla="*/ 40 w 81"/>
                  <a:gd name="T39" fmla="*/ 82 h 82"/>
                  <a:gd name="T40" fmla="*/ 40 w 81"/>
                  <a:gd name="T41" fmla="*/ 82 h 82"/>
                  <a:gd name="T42" fmla="*/ 40 w 81"/>
                  <a:gd name="T43" fmla="*/ 82 h 82"/>
                  <a:gd name="T44" fmla="*/ 40 w 81"/>
                  <a:gd name="T45" fmla="*/ 82 h 82"/>
                  <a:gd name="T46" fmla="*/ 40 w 81"/>
                  <a:gd name="T47" fmla="*/ 82 h 82"/>
                  <a:gd name="T48" fmla="*/ 41 w 81"/>
                  <a:gd name="T49" fmla="*/ 82 h 82"/>
                  <a:gd name="T50" fmla="*/ 56 w 81"/>
                  <a:gd name="T51" fmla="*/ 78 h 82"/>
                  <a:gd name="T52" fmla="*/ 59 w 81"/>
                  <a:gd name="T53" fmla="*/ 77 h 82"/>
                  <a:gd name="T54" fmla="*/ 70 w 81"/>
                  <a:gd name="T55" fmla="*/ 69 h 82"/>
                  <a:gd name="T56" fmla="*/ 81 w 81"/>
                  <a:gd name="T57" fmla="*/ 41 h 82"/>
                  <a:gd name="T58" fmla="*/ 41 w 81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1" h="82">
                    <a:moveTo>
                      <a:pt x="41" y="76"/>
                    </a:moveTo>
                    <a:cubicBezTo>
                      <a:pt x="39" y="76"/>
                      <a:pt x="38" y="76"/>
                      <a:pt x="37" y="76"/>
                    </a:cubicBezTo>
                    <a:cubicBezTo>
                      <a:pt x="32" y="76"/>
                      <a:pt x="28" y="74"/>
                      <a:pt x="24" y="72"/>
                    </a:cubicBezTo>
                    <a:cubicBezTo>
                      <a:pt x="23" y="72"/>
                      <a:pt x="23" y="72"/>
                      <a:pt x="22" y="71"/>
                    </a:cubicBezTo>
                    <a:cubicBezTo>
                      <a:pt x="17" y="68"/>
                      <a:pt x="14" y="65"/>
                      <a:pt x="11" y="60"/>
                    </a:cubicBezTo>
                    <a:cubicBezTo>
                      <a:pt x="7" y="55"/>
                      <a:pt x="5" y="48"/>
                      <a:pt x="5" y="41"/>
                    </a:cubicBezTo>
                    <a:cubicBezTo>
                      <a:pt x="5" y="21"/>
                      <a:pt x="21" y="5"/>
                      <a:pt x="41" y="5"/>
                    </a:cubicBezTo>
                    <a:cubicBezTo>
                      <a:pt x="60" y="5"/>
                      <a:pt x="76" y="21"/>
                      <a:pt x="76" y="41"/>
                    </a:cubicBezTo>
                    <a:cubicBezTo>
                      <a:pt x="76" y="48"/>
                      <a:pt x="74" y="55"/>
                      <a:pt x="70" y="61"/>
                    </a:cubicBezTo>
                    <a:cubicBezTo>
                      <a:pt x="67" y="65"/>
                      <a:pt x="63" y="69"/>
                      <a:pt x="59" y="71"/>
                    </a:cubicBezTo>
                    <a:cubicBezTo>
                      <a:pt x="58" y="72"/>
                      <a:pt x="57" y="72"/>
                      <a:pt x="56" y="73"/>
                    </a:cubicBezTo>
                    <a:cubicBezTo>
                      <a:pt x="52" y="75"/>
                      <a:pt x="48" y="76"/>
                      <a:pt x="43" y="76"/>
                    </a:cubicBezTo>
                    <a:cubicBezTo>
                      <a:pt x="42" y="76"/>
                      <a:pt x="41" y="76"/>
                      <a:pt x="41" y="76"/>
                    </a:cubicBezTo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51"/>
                      <a:pt x="4" y="61"/>
                      <a:pt x="11" y="69"/>
                    </a:cubicBezTo>
                    <a:cubicBezTo>
                      <a:pt x="14" y="72"/>
                      <a:pt x="18" y="75"/>
                      <a:pt x="22" y="77"/>
                    </a:cubicBezTo>
                    <a:cubicBezTo>
                      <a:pt x="23" y="77"/>
                      <a:pt x="23" y="78"/>
                      <a:pt x="24" y="78"/>
                    </a:cubicBezTo>
                    <a:cubicBezTo>
                      <a:pt x="29" y="80"/>
                      <a:pt x="34" y="81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46" y="82"/>
                      <a:pt x="51" y="80"/>
                      <a:pt x="56" y="78"/>
                    </a:cubicBezTo>
                    <a:cubicBezTo>
                      <a:pt x="57" y="78"/>
                      <a:pt x="58" y="78"/>
                      <a:pt x="59" y="77"/>
                    </a:cubicBezTo>
                    <a:cubicBezTo>
                      <a:pt x="63" y="75"/>
                      <a:pt x="66" y="73"/>
                      <a:pt x="70" y="69"/>
                    </a:cubicBezTo>
                    <a:cubicBezTo>
                      <a:pt x="77" y="62"/>
                      <a:pt x="81" y="52"/>
                      <a:pt x="81" y="41"/>
                    </a:cubicBezTo>
                    <a:cubicBezTo>
                      <a:pt x="81" y="18"/>
                      <a:pt x="63" y="0"/>
                      <a:pt x="4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2"/>
              <p:cNvSpPr>
                <a:spLocks/>
              </p:cNvSpPr>
              <p:nvPr/>
            </p:nvSpPr>
            <p:spPr bwMode="auto">
              <a:xfrm>
                <a:off x="6151563" y="2778125"/>
                <a:ext cx="44450" cy="55563"/>
              </a:xfrm>
              <a:custGeom>
                <a:avLst/>
                <a:gdLst>
                  <a:gd name="T0" fmla="*/ 3 w 29"/>
                  <a:gd name="T1" fmla="*/ 0 h 37"/>
                  <a:gd name="T2" fmla="*/ 3 w 29"/>
                  <a:gd name="T3" fmla="*/ 2 h 37"/>
                  <a:gd name="T4" fmla="*/ 1 w 29"/>
                  <a:gd name="T5" fmla="*/ 6 h 37"/>
                  <a:gd name="T6" fmla="*/ 0 w 29"/>
                  <a:gd name="T7" fmla="*/ 7 h 37"/>
                  <a:gd name="T8" fmla="*/ 2 w 29"/>
                  <a:gd name="T9" fmla="*/ 37 h 37"/>
                  <a:gd name="T10" fmla="*/ 15 w 29"/>
                  <a:gd name="T11" fmla="*/ 34 h 37"/>
                  <a:gd name="T12" fmla="*/ 15 w 29"/>
                  <a:gd name="T13" fmla="*/ 23 h 37"/>
                  <a:gd name="T14" fmla="*/ 15 w 29"/>
                  <a:gd name="T15" fmla="*/ 20 h 37"/>
                  <a:gd name="T16" fmla="*/ 18 w 29"/>
                  <a:gd name="T17" fmla="*/ 20 h 37"/>
                  <a:gd name="T18" fmla="*/ 18 w 29"/>
                  <a:gd name="T19" fmla="*/ 23 h 37"/>
                  <a:gd name="T20" fmla="*/ 18 w 29"/>
                  <a:gd name="T21" fmla="*/ 32 h 37"/>
                  <a:gd name="T22" fmla="*/ 29 w 29"/>
                  <a:gd name="T23" fmla="*/ 22 h 37"/>
                  <a:gd name="T24" fmla="*/ 29 w 29"/>
                  <a:gd name="T25" fmla="*/ 18 h 37"/>
                  <a:gd name="T26" fmla="*/ 12 w 29"/>
                  <a:gd name="T27" fmla="*/ 1 h 37"/>
                  <a:gd name="T28" fmla="*/ 3 w 29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7">
                    <a:moveTo>
                      <a:pt x="3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7" y="37"/>
                      <a:pt x="11" y="36"/>
                      <a:pt x="15" y="34"/>
                    </a:cubicBezTo>
                    <a:cubicBezTo>
                      <a:pt x="15" y="30"/>
                      <a:pt x="15" y="27"/>
                      <a:pt x="15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6" y="20"/>
                      <a:pt x="17" y="20"/>
                      <a:pt x="18" y="20"/>
                    </a:cubicBezTo>
                    <a:cubicBezTo>
                      <a:pt x="18" y="21"/>
                      <a:pt x="18" y="22"/>
                      <a:pt x="18" y="23"/>
                    </a:cubicBezTo>
                    <a:cubicBezTo>
                      <a:pt x="18" y="26"/>
                      <a:pt x="18" y="29"/>
                      <a:pt x="18" y="32"/>
                    </a:cubicBezTo>
                    <a:cubicBezTo>
                      <a:pt x="22" y="30"/>
                      <a:pt x="26" y="26"/>
                      <a:pt x="29" y="22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29" y="8"/>
                      <a:pt x="22" y="1"/>
                      <a:pt x="12" y="1"/>
                    </a:cubicBezTo>
                    <a:cubicBezTo>
                      <a:pt x="9" y="0"/>
                      <a:pt x="6" y="0"/>
                      <a:pt x="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3"/>
              <p:cNvSpPr>
                <a:spLocks/>
              </p:cNvSpPr>
              <p:nvPr/>
            </p:nvSpPr>
            <p:spPr bwMode="auto">
              <a:xfrm>
                <a:off x="6107113" y="2778125"/>
                <a:ext cx="41275" cy="55563"/>
              </a:xfrm>
              <a:custGeom>
                <a:avLst/>
                <a:gdLst>
                  <a:gd name="T0" fmla="*/ 25 w 28"/>
                  <a:gd name="T1" fmla="*/ 0 h 37"/>
                  <a:gd name="T2" fmla="*/ 17 w 28"/>
                  <a:gd name="T3" fmla="*/ 0 h 37"/>
                  <a:gd name="T4" fmla="*/ 0 w 28"/>
                  <a:gd name="T5" fmla="*/ 14 h 37"/>
                  <a:gd name="T6" fmla="*/ 0 w 28"/>
                  <a:gd name="T7" fmla="*/ 14 h 37"/>
                  <a:gd name="T8" fmla="*/ 0 w 28"/>
                  <a:gd name="T9" fmla="*/ 21 h 37"/>
                  <a:gd name="T10" fmla="*/ 11 w 28"/>
                  <a:gd name="T11" fmla="*/ 32 h 37"/>
                  <a:gd name="T12" fmla="*/ 11 w 28"/>
                  <a:gd name="T13" fmla="*/ 22 h 37"/>
                  <a:gd name="T14" fmla="*/ 11 w 28"/>
                  <a:gd name="T15" fmla="*/ 20 h 37"/>
                  <a:gd name="T16" fmla="*/ 13 w 28"/>
                  <a:gd name="T17" fmla="*/ 20 h 37"/>
                  <a:gd name="T18" fmla="*/ 13 w 28"/>
                  <a:gd name="T19" fmla="*/ 23 h 37"/>
                  <a:gd name="T20" fmla="*/ 13 w 28"/>
                  <a:gd name="T21" fmla="*/ 34 h 37"/>
                  <a:gd name="T22" fmla="*/ 26 w 28"/>
                  <a:gd name="T23" fmla="*/ 37 h 37"/>
                  <a:gd name="T24" fmla="*/ 28 w 28"/>
                  <a:gd name="T25" fmla="*/ 7 h 37"/>
                  <a:gd name="T26" fmla="*/ 27 w 28"/>
                  <a:gd name="T27" fmla="*/ 6 h 37"/>
                  <a:gd name="T28" fmla="*/ 25 w 28"/>
                  <a:gd name="T29" fmla="*/ 2 h 37"/>
                  <a:gd name="T30" fmla="*/ 25 w 28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37">
                    <a:moveTo>
                      <a:pt x="25" y="0"/>
                    </a:moveTo>
                    <a:cubicBezTo>
                      <a:pt x="22" y="0"/>
                      <a:pt x="19" y="0"/>
                      <a:pt x="17" y="0"/>
                    </a:cubicBezTo>
                    <a:cubicBezTo>
                      <a:pt x="8" y="1"/>
                      <a:pt x="2" y="5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0" y="19"/>
                      <a:pt x="0" y="21"/>
                    </a:cubicBezTo>
                    <a:cubicBezTo>
                      <a:pt x="3" y="26"/>
                      <a:pt x="6" y="29"/>
                      <a:pt x="11" y="32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1" y="22"/>
                      <a:pt x="11" y="21"/>
                      <a:pt x="11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21"/>
                      <a:pt x="13" y="22"/>
                      <a:pt x="13" y="23"/>
                    </a:cubicBezTo>
                    <a:cubicBezTo>
                      <a:pt x="13" y="26"/>
                      <a:pt x="13" y="30"/>
                      <a:pt x="13" y="34"/>
                    </a:cubicBezTo>
                    <a:cubicBezTo>
                      <a:pt x="17" y="35"/>
                      <a:pt x="21" y="37"/>
                      <a:pt x="26" y="3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4"/>
              <p:cNvSpPr>
                <a:spLocks/>
              </p:cNvSpPr>
              <p:nvPr/>
            </p:nvSpPr>
            <p:spPr bwMode="auto">
              <a:xfrm>
                <a:off x="6130925" y="2736850"/>
                <a:ext cx="41275" cy="38100"/>
              </a:xfrm>
              <a:custGeom>
                <a:avLst/>
                <a:gdLst>
                  <a:gd name="T0" fmla="*/ 16 w 27"/>
                  <a:gd name="T1" fmla="*/ 0 h 25"/>
                  <a:gd name="T2" fmla="*/ 11 w 27"/>
                  <a:gd name="T3" fmla="*/ 0 h 25"/>
                  <a:gd name="T4" fmla="*/ 9 w 27"/>
                  <a:gd name="T5" fmla="*/ 0 h 25"/>
                  <a:gd name="T6" fmla="*/ 1 w 27"/>
                  <a:gd name="T7" fmla="*/ 15 h 25"/>
                  <a:gd name="T8" fmla="*/ 12 w 27"/>
                  <a:gd name="T9" fmla="*/ 25 h 25"/>
                  <a:gd name="T10" fmla="*/ 13 w 27"/>
                  <a:gd name="T11" fmla="*/ 25 h 25"/>
                  <a:gd name="T12" fmla="*/ 25 w 27"/>
                  <a:gd name="T13" fmla="*/ 17 h 25"/>
                  <a:gd name="T14" fmla="*/ 21 w 27"/>
                  <a:gd name="T15" fmla="*/ 2 h 25"/>
                  <a:gd name="T16" fmla="*/ 16 w 27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16" y="0"/>
                    </a:moveTo>
                    <a:cubicBezTo>
                      <a:pt x="14" y="0"/>
                      <a:pt x="12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2"/>
                      <a:pt x="0" y="9"/>
                      <a:pt x="1" y="15"/>
                    </a:cubicBezTo>
                    <a:cubicBezTo>
                      <a:pt x="2" y="20"/>
                      <a:pt x="7" y="24"/>
                      <a:pt x="12" y="25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8" y="25"/>
                      <a:pt x="23" y="22"/>
                      <a:pt x="25" y="17"/>
                    </a:cubicBezTo>
                    <a:cubicBezTo>
                      <a:pt x="27" y="12"/>
                      <a:pt x="26" y="6"/>
                      <a:pt x="21" y="2"/>
                    </a:cubicBezTo>
                    <a:cubicBezTo>
                      <a:pt x="19" y="1"/>
                      <a:pt x="17" y="1"/>
                      <a:pt x="1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5"/>
              <p:cNvSpPr>
                <a:spLocks/>
              </p:cNvSpPr>
              <p:nvPr/>
            </p:nvSpPr>
            <p:spPr bwMode="auto">
              <a:xfrm>
                <a:off x="5878513" y="2862263"/>
                <a:ext cx="279400" cy="47625"/>
              </a:xfrm>
              <a:custGeom>
                <a:avLst/>
                <a:gdLst>
                  <a:gd name="T0" fmla="*/ 176 w 176"/>
                  <a:gd name="T1" fmla="*/ 0 h 30"/>
                  <a:gd name="T2" fmla="*/ 167 w 176"/>
                  <a:gd name="T3" fmla="*/ 0 h 30"/>
                  <a:gd name="T4" fmla="*/ 167 w 176"/>
                  <a:gd name="T5" fmla="*/ 16 h 30"/>
                  <a:gd name="T6" fmla="*/ 95 w 176"/>
                  <a:gd name="T7" fmla="*/ 16 h 30"/>
                  <a:gd name="T8" fmla="*/ 95 w 176"/>
                  <a:gd name="T9" fmla="*/ 0 h 30"/>
                  <a:gd name="T10" fmla="*/ 85 w 176"/>
                  <a:gd name="T11" fmla="*/ 0 h 30"/>
                  <a:gd name="T12" fmla="*/ 85 w 176"/>
                  <a:gd name="T13" fmla="*/ 16 h 30"/>
                  <a:gd name="T14" fmla="*/ 8 w 176"/>
                  <a:gd name="T15" fmla="*/ 16 h 30"/>
                  <a:gd name="T16" fmla="*/ 8 w 176"/>
                  <a:gd name="T17" fmla="*/ 0 h 30"/>
                  <a:gd name="T18" fmla="*/ 0 w 176"/>
                  <a:gd name="T19" fmla="*/ 0 h 30"/>
                  <a:gd name="T20" fmla="*/ 0 w 176"/>
                  <a:gd name="T21" fmla="*/ 20 h 30"/>
                  <a:gd name="T22" fmla="*/ 0 w 176"/>
                  <a:gd name="T23" fmla="*/ 25 h 30"/>
                  <a:gd name="T24" fmla="*/ 85 w 176"/>
                  <a:gd name="T25" fmla="*/ 25 h 30"/>
                  <a:gd name="T26" fmla="*/ 85 w 176"/>
                  <a:gd name="T27" fmla="*/ 30 h 30"/>
                  <a:gd name="T28" fmla="*/ 95 w 176"/>
                  <a:gd name="T29" fmla="*/ 30 h 30"/>
                  <a:gd name="T30" fmla="*/ 95 w 176"/>
                  <a:gd name="T31" fmla="*/ 25 h 30"/>
                  <a:gd name="T32" fmla="*/ 176 w 176"/>
                  <a:gd name="T33" fmla="*/ 25 h 30"/>
                  <a:gd name="T34" fmla="*/ 176 w 176"/>
                  <a:gd name="T35" fmla="*/ 20 h 30"/>
                  <a:gd name="T36" fmla="*/ 176 w 176"/>
                  <a:gd name="T37" fmla="*/ 16 h 30"/>
                  <a:gd name="T38" fmla="*/ 176 w 176"/>
                  <a:gd name="T3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6" h="30">
                    <a:moveTo>
                      <a:pt x="176" y="0"/>
                    </a:moveTo>
                    <a:lnTo>
                      <a:pt x="167" y="0"/>
                    </a:lnTo>
                    <a:lnTo>
                      <a:pt x="167" y="16"/>
                    </a:lnTo>
                    <a:lnTo>
                      <a:pt x="95" y="16"/>
                    </a:lnTo>
                    <a:lnTo>
                      <a:pt x="95" y="0"/>
                    </a:lnTo>
                    <a:lnTo>
                      <a:pt x="85" y="0"/>
                    </a:lnTo>
                    <a:lnTo>
                      <a:pt x="85" y="16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85" y="25"/>
                    </a:lnTo>
                    <a:lnTo>
                      <a:pt x="85" y="30"/>
                    </a:lnTo>
                    <a:lnTo>
                      <a:pt x="95" y="30"/>
                    </a:lnTo>
                    <a:lnTo>
                      <a:pt x="95" y="25"/>
                    </a:lnTo>
                    <a:lnTo>
                      <a:pt x="176" y="25"/>
                    </a:lnTo>
                    <a:lnTo>
                      <a:pt x="176" y="20"/>
                    </a:lnTo>
                    <a:lnTo>
                      <a:pt x="176" y="1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6"/>
              <p:cNvSpPr>
                <a:spLocks/>
              </p:cNvSpPr>
              <p:nvPr/>
            </p:nvSpPr>
            <p:spPr bwMode="auto">
              <a:xfrm>
                <a:off x="5878513" y="2862263"/>
                <a:ext cx="279400" cy="47625"/>
              </a:xfrm>
              <a:custGeom>
                <a:avLst/>
                <a:gdLst>
                  <a:gd name="T0" fmla="*/ 176 w 176"/>
                  <a:gd name="T1" fmla="*/ 0 h 30"/>
                  <a:gd name="T2" fmla="*/ 167 w 176"/>
                  <a:gd name="T3" fmla="*/ 0 h 30"/>
                  <a:gd name="T4" fmla="*/ 167 w 176"/>
                  <a:gd name="T5" fmla="*/ 16 h 30"/>
                  <a:gd name="T6" fmla="*/ 95 w 176"/>
                  <a:gd name="T7" fmla="*/ 16 h 30"/>
                  <a:gd name="T8" fmla="*/ 95 w 176"/>
                  <a:gd name="T9" fmla="*/ 0 h 30"/>
                  <a:gd name="T10" fmla="*/ 85 w 176"/>
                  <a:gd name="T11" fmla="*/ 0 h 30"/>
                  <a:gd name="T12" fmla="*/ 85 w 176"/>
                  <a:gd name="T13" fmla="*/ 16 h 30"/>
                  <a:gd name="T14" fmla="*/ 8 w 176"/>
                  <a:gd name="T15" fmla="*/ 16 h 30"/>
                  <a:gd name="T16" fmla="*/ 8 w 176"/>
                  <a:gd name="T17" fmla="*/ 0 h 30"/>
                  <a:gd name="T18" fmla="*/ 0 w 176"/>
                  <a:gd name="T19" fmla="*/ 0 h 30"/>
                  <a:gd name="T20" fmla="*/ 0 w 176"/>
                  <a:gd name="T21" fmla="*/ 20 h 30"/>
                  <a:gd name="T22" fmla="*/ 0 w 176"/>
                  <a:gd name="T23" fmla="*/ 25 h 30"/>
                  <a:gd name="T24" fmla="*/ 85 w 176"/>
                  <a:gd name="T25" fmla="*/ 25 h 30"/>
                  <a:gd name="T26" fmla="*/ 85 w 176"/>
                  <a:gd name="T27" fmla="*/ 30 h 30"/>
                  <a:gd name="T28" fmla="*/ 95 w 176"/>
                  <a:gd name="T29" fmla="*/ 30 h 30"/>
                  <a:gd name="T30" fmla="*/ 95 w 176"/>
                  <a:gd name="T31" fmla="*/ 25 h 30"/>
                  <a:gd name="T32" fmla="*/ 176 w 176"/>
                  <a:gd name="T33" fmla="*/ 25 h 30"/>
                  <a:gd name="T34" fmla="*/ 176 w 176"/>
                  <a:gd name="T35" fmla="*/ 20 h 30"/>
                  <a:gd name="T36" fmla="*/ 176 w 176"/>
                  <a:gd name="T37" fmla="*/ 16 h 30"/>
                  <a:gd name="T38" fmla="*/ 176 w 176"/>
                  <a:gd name="T3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6" h="30">
                    <a:moveTo>
                      <a:pt x="176" y="0"/>
                    </a:moveTo>
                    <a:lnTo>
                      <a:pt x="167" y="0"/>
                    </a:lnTo>
                    <a:lnTo>
                      <a:pt x="167" y="16"/>
                    </a:lnTo>
                    <a:lnTo>
                      <a:pt x="95" y="16"/>
                    </a:lnTo>
                    <a:lnTo>
                      <a:pt x="95" y="0"/>
                    </a:lnTo>
                    <a:lnTo>
                      <a:pt x="85" y="0"/>
                    </a:lnTo>
                    <a:lnTo>
                      <a:pt x="85" y="16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85" y="25"/>
                    </a:lnTo>
                    <a:lnTo>
                      <a:pt x="85" y="30"/>
                    </a:lnTo>
                    <a:lnTo>
                      <a:pt x="95" y="30"/>
                    </a:lnTo>
                    <a:lnTo>
                      <a:pt x="95" y="25"/>
                    </a:lnTo>
                    <a:lnTo>
                      <a:pt x="176" y="25"/>
                    </a:lnTo>
                    <a:lnTo>
                      <a:pt x="176" y="20"/>
                    </a:lnTo>
                    <a:lnTo>
                      <a:pt x="176" y="16"/>
                    </a:lnTo>
                    <a:lnTo>
                      <a:pt x="1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24400" y="2360613"/>
              <a:ext cx="366713" cy="547688"/>
              <a:chOff x="4724400" y="2360613"/>
              <a:chExt cx="366713" cy="547688"/>
            </a:xfrm>
          </p:grpSpPr>
          <p:sp>
            <p:nvSpPr>
              <p:cNvPr id="87" name="Freeform 50"/>
              <p:cNvSpPr>
                <a:spLocks/>
              </p:cNvSpPr>
              <p:nvPr/>
            </p:nvSpPr>
            <p:spPr bwMode="auto">
              <a:xfrm>
                <a:off x="4979988" y="2887663"/>
                <a:ext cx="20638" cy="20638"/>
              </a:xfrm>
              <a:custGeom>
                <a:avLst/>
                <a:gdLst>
                  <a:gd name="T0" fmla="*/ 13 w 13"/>
                  <a:gd name="T1" fmla="*/ 5 h 13"/>
                  <a:gd name="T2" fmla="*/ 7 w 13"/>
                  <a:gd name="T3" fmla="*/ 0 h 13"/>
                  <a:gd name="T4" fmla="*/ 0 w 13"/>
                  <a:gd name="T5" fmla="*/ 7 h 13"/>
                  <a:gd name="T6" fmla="*/ 5 w 13"/>
                  <a:gd name="T7" fmla="*/ 13 h 13"/>
                  <a:gd name="T8" fmla="*/ 13 w 13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3" y="5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5" y="13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1"/>
              <p:cNvSpPr>
                <a:spLocks/>
              </p:cNvSpPr>
              <p:nvPr/>
            </p:nvSpPr>
            <p:spPr bwMode="auto">
              <a:xfrm>
                <a:off x="4979988" y="2887663"/>
                <a:ext cx="20638" cy="20638"/>
              </a:xfrm>
              <a:custGeom>
                <a:avLst/>
                <a:gdLst>
                  <a:gd name="T0" fmla="*/ 13 w 13"/>
                  <a:gd name="T1" fmla="*/ 5 h 13"/>
                  <a:gd name="T2" fmla="*/ 7 w 13"/>
                  <a:gd name="T3" fmla="*/ 0 h 13"/>
                  <a:gd name="T4" fmla="*/ 0 w 13"/>
                  <a:gd name="T5" fmla="*/ 7 h 13"/>
                  <a:gd name="T6" fmla="*/ 5 w 13"/>
                  <a:gd name="T7" fmla="*/ 13 h 13"/>
                  <a:gd name="T8" fmla="*/ 13 w 13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3" y="5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5" y="13"/>
                    </a:lnTo>
                    <a:lnTo>
                      <a:pt x="1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117"/>
              <p:cNvSpPr>
                <a:spLocks noChangeArrowheads="1"/>
              </p:cNvSpPr>
              <p:nvPr/>
            </p:nvSpPr>
            <p:spPr bwMode="auto">
              <a:xfrm>
                <a:off x="4776788" y="2541588"/>
                <a:ext cx="63500" cy="63500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18"/>
              <p:cNvSpPr>
                <a:spLocks noEditPoints="1"/>
              </p:cNvSpPr>
              <p:nvPr/>
            </p:nvSpPr>
            <p:spPr bwMode="auto">
              <a:xfrm>
                <a:off x="4740275" y="2608263"/>
                <a:ext cx="139700" cy="285750"/>
              </a:xfrm>
              <a:custGeom>
                <a:avLst/>
                <a:gdLst>
                  <a:gd name="T0" fmla="*/ 40 w 92"/>
                  <a:gd name="T1" fmla="*/ 48 h 189"/>
                  <a:gd name="T2" fmla="*/ 45 w 92"/>
                  <a:gd name="T3" fmla="*/ 14 h 189"/>
                  <a:gd name="T4" fmla="*/ 50 w 92"/>
                  <a:gd name="T5" fmla="*/ 48 h 189"/>
                  <a:gd name="T6" fmla="*/ 43 w 92"/>
                  <a:gd name="T7" fmla="*/ 10 h 189"/>
                  <a:gd name="T8" fmla="*/ 45 w 92"/>
                  <a:gd name="T9" fmla="*/ 3 h 189"/>
                  <a:gd name="T10" fmla="*/ 50 w 92"/>
                  <a:gd name="T11" fmla="*/ 3 h 189"/>
                  <a:gd name="T12" fmla="*/ 45 w 92"/>
                  <a:gd name="T13" fmla="*/ 10 h 189"/>
                  <a:gd name="T14" fmla="*/ 43 w 92"/>
                  <a:gd name="T15" fmla="*/ 10 h 189"/>
                  <a:gd name="T16" fmla="*/ 69 w 92"/>
                  <a:gd name="T17" fmla="*/ 0 h 189"/>
                  <a:gd name="T18" fmla="*/ 21 w 92"/>
                  <a:gd name="T19" fmla="*/ 1 h 189"/>
                  <a:gd name="T20" fmla="*/ 0 w 92"/>
                  <a:gd name="T21" fmla="*/ 87 h 189"/>
                  <a:gd name="T22" fmla="*/ 9 w 92"/>
                  <a:gd name="T23" fmla="*/ 93 h 189"/>
                  <a:gd name="T24" fmla="*/ 17 w 92"/>
                  <a:gd name="T25" fmla="*/ 81 h 189"/>
                  <a:gd name="T26" fmla="*/ 17 w 92"/>
                  <a:gd name="T27" fmla="*/ 31 h 189"/>
                  <a:gd name="T28" fmla="*/ 21 w 92"/>
                  <a:gd name="T29" fmla="*/ 34 h 189"/>
                  <a:gd name="T30" fmla="*/ 21 w 92"/>
                  <a:gd name="T31" fmla="*/ 181 h 189"/>
                  <a:gd name="T32" fmla="*/ 35 w 92"/>
                  <a:gd name="T33" fmla="*/ 189 h 189"/>
                  <a:gd name="T34" fmla="*/ 43 w 92"/>
                  <a:gd name="T35" fmla="*/ 96 h 189"/>
                  <a:gd name="T36" fmla="*/ 47 w 92"/>
                  <a:gd name="T37" fmla="*/ 92 h 189"/>
                  <a:gd name="T38" fmla="*/ 47 w 92"/>
                  <a:gd name="T39" fmla="*/ 175 h 189"/>
                  <a:gd name="T40" fmla="*/ 61 w 92"/>
                  <a:gd name="T41" fmla="*/ 189 h 189"/>
                  <a:gd name="T42" fmla="*/ 69 w 92"/>
                  <a:gd name="T43" fmla="*/ 113 h 189"/>
                  <a:gd name="T44" fmla="*/ 69 w 92"/>
                  <a:gd name="T45" fmla="*/ 30 h 189"/>
                  <a:gd name="T46" fmla="*/ 72 w 92"/>
                  <a:gd name="T47" fmla="*/ 33 h 189"/>
                  <a:gd name="T48" fmla="*/ 73 w 92"/>
                  <a:gd name="T49" fmla="*/ 84 h 189"/>
                  <a:gd name="T50" fmla="*/ 79 w 92"/>
                  <a:gd name="T51" fmla="*/ 95 h 189"/>
                  <a:gd name="T52" fmla="*/ 71 w 92"/>
                  <a:gd name="T53" fmla="*/ 101 h 189"/>
                  <a:gd name="T54" fmla="*/ 77 w 92"/>
                  <a:gd name="T55" fmla="*/ 152 h 189"/>
                  <a:gd name="T56" fmla="*/ 92 w 92"/>
                  <a:gd name="T57" fmla="*/ 145 h 189"/>
                  <a:gd name="T58" fmla="*/ 86 w 92"/>
                  <a:gd name="T59" fmla="*/ 95 h 189"/>
                  <a:gd name="T60" fmla="*/ 85 w 92"/>
                  <a:gd name="T61" fmla="*/ 92 h 189"/>
                  <a:gd name="T62" fmla="*/ 89 w 92"/>
                  <a:gd name="T63" fmla="*/ 20 h 189"/>
                  <a:gd name="T64" fmla="*/ 69 w 92"/>
                  <a:gd name="T65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189">
                    <a:moveTo>
                      <a:pt x="45" y="53"/>
                    </a:moveTo>
                    <a:cubicBezTo>
                      <a:pt x="40" y="48"/>
                      <a:pt x="40" y="48"/>
                      <a:pt x="40" y="48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5" y="53"/>
                      <a:pt x="45" y="53"/>
                      <a:pt x="45" y="53"/>
                    </a:cubicBezTo>
                    <a:moveTo>
                      <a:pt x="43" y="10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3" y="10"/>
                      <a:pt x="43" y="10"/>
                      <a:pt x="43" y="10"/>
                    </a:cubicBezTo>
                    <a:moveTo>
                      <a:pt x="69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4" y="0"/>
                      <a:pt x="29" y="0"/>
                      <a:pt x="26" y="0"/>
                    </a:cubicBezTo>
                    <a:cubicBezTo>
                      <a:pt x="24" y="0"/>
                      <a:pt x="22" y="1"/>
                      <a:pt x="21" y="1"/>
                    </a:cubicBezTo>
                    <a:cubicBezTo>
                      <a:pt x="10" y="3"/>
                      <a:pt x="3" y="10"/>
                      <a:pt x="1" y="21"/>
                    </a:cubicBezTo>
                    <a:cubicBezTo>
                      <a:pt x="0" y="21"/>
                      <a:pt x="0" y="65"/>
                      <a:pt x="0" y="87"/>
                    </a:cubicBezTo>
                    <a:cubicBezTo>
                      <a:pt x="2" y="89"/>
                      <a:pt x="3" y="92"/>
                      <a:pt x="6" y="93"/>
                    </a:cubicBezTo>
                    <a:cubicBezTo>
                      <a:pt x="7" y="93"/>
                      <a:pt x="8" y="93"/>
                      <a:pt x="9" y="93"/>
                    </a:cubicBezTo>
                    <a:cubicBezTo>
                      <a:pt x="13" y="93"/>
                      <a:pt x="16" y="90"/>
                      <a:pt x="17" y="85"/>
                    </a:cubicBezTo>
                    <a:cubicBezTo>
                      <a:pt x="17" y="84"/>
                      <a:pt x="17" y="82"/>
                      <a:pt x="17" y="81"/>
                    </a:cubicBezTo>
                    <a:cubicBezTo>
                      <a:pt x="17" y="65"/>
                      <a:pt x="17" y="50"/>
                      <a:pt x="17" y="34"/>
                    </a:cubicBezTo>
                    <a:cubicBezTo>
                      <a:pt x="17" y="33"/>
                      <a:pt x="17" y="32"/>
                      <a:pt x="17" y="31"/>
                    </a:cubicBezTo>
                    <a:cubicBezTo>
                      <a:pt x="18" y="31"/>
                      <a:pt x="19" y="31"/>
                      <a:pt x="21" y="31"/>
                    </a:cubicBezTo>
                    <a:cubicBezTo>
                      <a:pt x="21" y="32"/>
                      <a:pt x="21" y="33"/>
                      <a:pt x="21" y="34"/>
                    </a:cubicBezTo>
                    <a:cubicBezTo>
                      <a:pt x="21" y="81"/>
                      <a:pt x="21" y="128"/>
                      <a:pt x="21" y="175"/>
                    </a:cubicBezTo>
                    <a:cubicBezTo>
                      <a:pt x="21" y="177"/>
                      <a:pt x="21" y="179"/>
                      <a:pt x="21" y="181"/>
                    </a:cubicBezTo>
                    <a:cubicBezTo>
                      <a:pt x="22" y="185"/>
                      <a:pt x="25" y="188"/>
                      <a:pt x="29" y="189"/>
                    </a:cubicBezTo>
                    <a:cubicBezTo>
                      <a:pt x="31" y="189"/>
                      <a:pt x="33" y="189"/>
                      <a:pt x="35" y="189"/>
                    </a:cubicBezTo>
                    <a:cubicBezTo>
                      <a:pt x="41" y="187"/>
                      <a:pt x="43" y="182"/>
                      <a:pt x="43" y="175"/>
                    </a:cubicBezTo>
                    <a:cubicBezTo>
                      <a:pt x="43" y="149"/>
                      <a:pt x="43" y="122"/>
                      <a:pt x="43" y="96"/>
                    </a:cubicBezTo>
                    <a:cubicBezTo>
                      <a:pt x="43" y="95"/>
                      <a:pt x="43" y="94"/>
                      <a:pt x="43" y="92"/>
                    </a:cubicBezTo>
                    <a:cubicBezTo>
                      <a:pt x="44" y="92"/>
                      <a:pt x="46" y="92"/>
                      <a:pt x="47" y="92"/>
                    </a:cubicBezTo>
                    <a:cubicBezTo>
                      <a:pt x="47" y="94"/>
                      <a:pt x="47" y="95"/>
                      <a:pt x="47" y="96"/>
                    </a:cubicBezTo>
                    <a:cubicBezTo>
                      <a:pt x="47" y="122"/>
                      <a:pt x="47" y="149"/>
                      <a:pt x="47" y="175"/>
                    </a:cubicBezTo>
                    <a:cubicBezTo>
                      <a:pt x="47" y="182"/>
                      <a:pt x="49" y="187"/>
                      <a:pt x="55" y="189"/>
                    </a:cubicBezTo>
                    <a:cubicBezTo>
                      <a:pt x="57" y="189"/>
                      <a:pt x="59" y="189"/>
                      <a:pt x="61" y="189"/>
                    </a:cubicBezTo>
                    <a:cubicBezTo>
                      <a:pt x="68" y="187"/>
                      <a:pt x="69" y="182"/>
                      <a:pt x="69" y="175"/>
                    </a:cubicBezTo>
                    <a:cubicBezTo>
                      <a:pt x="69" y="155"/>
                      <a:pt x="69" y="134"/>
                      <a:pt x="69" y="113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1"/>
                      <a:pt x="72" y="32"/>
                      <a:pt x="72" y="33"/>
                    </a:cubicBezTo>
                    <a:cubicBezTo>
                      <a:pt x="72" y="49"/>
                      <a:pt x="72" y="65"/>
                      <a:pt x="72" y="80"/>
                    </a:cubicBezTo>
                    <a:cubicBezTo>
                      <a:pt x="72" y="82"/>
                      <a:pt x="72" y="83"/>
                      <a:pt x="73" y="84"/>
                    </a:cubicBezTo>
                    <a:cubicBezTo>
                      <a:pt x="73" y="89"/>
                      <a:pt x="75" y="91"/>
                      <a:pt x="79" y="92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4" y="95"/>
                      <a:pt x="71" y="98"/>
                      <a:pt x="71" y="101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1" y="149"/>
                      <a:pt x="74" y="152"/>
                      <a:pt x="77" y="152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90" y="152"/>
                      <a:pt x="92" y="149"/>
                      <a:pt x="92" y="145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98"/>
                      <a:pt x="90" y="95"/>
                      <a:pt x="86" y="95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2"/>
                      <a:pt x="85" y="92"/>
                      <a:pt x="85" y="92"/>
                    </a:cubicBezTo>
                    <a:cubicBezTo>
                      <a:pt x="87" y="91"/>
                      <a:pt x="88" y="89"/>
                      <a:pt x="89" y="87"/>
                    </a:cubicBezTo>
                    <a:cubicBezTo>
                      <a:pt x="89" y="65"/>
                      <a:pt x="89" y="20"/>
                      <a:pt x="89" y="20"/>
                    </a:cubicBezTo>
                    <a:cubicBezTo>
                      <a:pt x="86" y="9"/>
                      <a:pt x="79" y="2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19"/>
              <p:cNvSpPr>
                <a:spLocks noEditPoints="1"/>
              </p:cNvSpPr>
              <p:nvPr/>
            </p:nvSpPr>
            <p:spPr bwMode="auto">
              <a:xfrm>
                <a:off x="4926013" y="2360613"/>
                <a:ext cx="165100" cy="166688"/>
              </a:xfrm>
              <a:custGeom>
                <a:avLst/>
                <a:gdLst>
                  <a:gd name="T0" fmla="*/ 54 w 109"/>
                  <a:gd name="T1" fmla="*/ 68 h 110"/>
                  <a:gd name="T2" fmla="*/ 41 w 109"/>
                  <a:gd name="T3" fmla="*/ 55 h 110"/>
                  <a:gd name="T4" fmla="*/ 54 w 109"/>
                  <a:gd name="T5" fmla="*/ 42 h 110"/>
                  <a:gd name="T6" fmla="*/ 67 w 109"/>
                  <a:gd name="T7" fmla="*/ 55 h 110"/>
                  <a:gd name="T8" fmla="*/ 54 w 109"/>
                  <a:gd name="T9" fmla="*/ 68 h 110"/>
                  <a:gd name="T10" fmla="*/ 61 w 109"/>
                  <a:gd name="T11" fmla="*/ 0 h 110"/>
                  <a:gd name="T12" fmla="*/ 57 w 109"/>
                  <a:gd name="T13" fmla="*/ 12 h 110"/>
                  <a:gd name="T14" fmla="*/ 54 w 109"/>
                  <a:gd name="T15" fmla="*/ 11 h 110"/>
                  <a:gd name="T16" fmla="*/ 52 w 109"/>
                  <a:gd name="T17" fmla="*/ 12 h 110"/>
                  <a:gd name="T18" fmla="*/ 48 w 109"/>
                  <a:gd name="T19" fmla="*/ 0 h 110"/>
                  <a:gd name="T20" fmla="*/ 27 w 109"/>
                  <a:gd name="T21" fmla="*/ 6 h 110"/>
                  <a:gd name="T22" fmla="*/ 31 w 109"/>
                  <a:gd name="T23" fmla="*/ 18 h 110"/>
                  <a:gd name="T24" fmla="*/ 27 w 109"/>
                  <a:gd name="T25" fmla="*/ 21 h 110"/>
                  <a:gd name="T26" fmla="*/ 16 w 109"/>
                  <a:gd name="T27" fmla="*/ 14 h 110"/>
                  <a:gd name="T28" fmla="*/ 4 w 109"/>
                  <a:gd name="T29" fmla="*/ 32 h 110"/>
                  <a:gd name="T30" fmla="*/ 14 w 109"/>
                  <a:gd name="T31" fmla="*/ 39 h 110"/>
                  <a:gd name="T32" fmla="*/ 12 w 109"/>
                  <a:gd name="T33" fmla="*/ 44 h 110"/>
                  <a:gd name="T34" fmla="*/ 0 w 109"/>
                  <a:gd name="T35" fmla="*/ 44 h 110"/>
                  <a:gd name="T36" fmla="*/ 0 w 109"/>
                  <a:gd name="T37" fmla="*/ 66 h 110"/>
                  <a:gd name="T38" fmla="*/ 12 w 109"/>
                  <a:gd name="T39" fmla="*/ 66 h 110"/>
                  <a:gd name="T40" fmla="*/ 14 w 109"/>
                  <a:gd name="T41" fmla="*/ 71 h 110"/>
                  <a:gd name="T42" fmla="*/ 4 w 109"/>
                  <a:gd name="T43" fmla="*/ 78 h 110"/>
                  <a:gd name="T44" fmla="*/ 16 w 109"/>
                  <a:gd name="T45" fmla="*/ 96 h 110"/>
                  <a:gd name="T46" fmla="*/ 27 w 109"/>
                  <a:gd name="T47" fmla="*/ 88 h 110"/>
                  <a:gd name="T48" fmla="*/ 31 w 109"/>
                  <a:gd name="T49" fmla="*/ 92 h 110"/>
                  <a:gd name="T50" fmla="*/ 27 w 109"/>
                  <a:gd name="T51" fmla="*/ 103 h 110"/>
                  <a:gd name="T52" fmla="*/ 48 w 109"/>
                  <a:gd name="T53" fmla="*/ 110 h 110"/>
                  <a:gd name="T54" fmla="*/ 52 w 109"/>
                  <a:gd name="T55" fmla="*/ 98 h 110"/>
                  <a:gd name="T56" fmla="*/ 54 w 109"/>
                  <a:gd name="T57" fmla="*/ 98 h 110"/>
                  <a:gd name="T58" fmla="*/ 57 w 109"/>
                  <a:gd name="T59" fmla="*/ 98 h 110"/>
                  <a:gd name="T60" fmla="*/ 61 w 109"/>
                  <a:gd name="T61" fmla="*/ 110 h 110"/>
                  <a:gd name="T62" fmla="*/ 81 w 109"/>
                  <a:gd name="T63" fmla="*/ 103 h 110"/>
                  <a:gd name="T64" fmla="*/ 78 w 109"/>
                  <a:gd name="T65" fmla="*/ 92 h 110"/>
                  <a:gd name="T66" fmla="*/ 82 w 109"/>
                  <a:gd name="T67" fmla="*/ 88 h 110"/>
                  <a:gd name="T68" fmla="*/ 92 w 109"/>
                  <a:gd name="T69" fmla="*/ 96 h 110"/>
                  <a:gd name="T70" fmla="*/ 105 w 109"/>
                  <a:gd name="T71" fmla="*/ 78 h 110"/>
                  <a:gd name="T72" fmla="*/ 95 w 109"/>
                  <a:gd name="T73" fmla="*/ 71 h 110"/>
                  <a:gd name="T74" fmla="*/ 96 w 109"/>
                  <a:gd name="T75" fmla="*/ 66 h 110"/>
                  <a:gd name="T76" fmla="*/ 109 w 109"/>
                  <a:gd name="T77" fmla="*/ 66 h 110"/>
                  <a:gd name="T78" fmla="*/ 109 w 109"/>
                  <a:gd name="T79" fmla="*/ 44 h 110"/>
                  <a:gd name="T80" fmla="*/ 96 w 109"/>
                  <a:gd name="T81" fmla="*/ 44 h 110"/>
                  <a:gd name="T82" fmla="*/ 95 w 109"/>
                  <a:gd name="T83" fmla="*/ 39 h 110"/>
                  <a:gd name="T84" fmla="*/ 105 w 109"/>
                  <a:gd name="T85" fmla="*/ 32 h 110"/>
                  <a:gd name="T86" fmla="*/ 92 w 109"/>
                  <a:gd name="T87" fmla="*/ 14 h 110"/>
                  <a:gd name="T88" fmla="*/ 82 w 109"/>
                  <a:gd name="T89" fmla="*/ 21 h 110"/>
                  <a:gd name="T90" fmla="*/ 78 w 109"/>
                  <a:gd name="T91" fmla="*/ 18 h 110"/>
                  <a:gd name="T92" fmla="*/ 81 w 109"/>
                  <a:gd name="T93" fmla="*/ 6 h 110"/>
                  <a:gd name="T94" fmla="*/ 61 w 109"/>
                  <a:gd name="T9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" h="110">
                    <a:moveTo>
                      <a:pt x="54" y="68"/>
                    </a:moveTo>
                    <a:cubicBezTo>
                      <a:pt x="47" y="68"/>
                      <a:pt x="41" y="62"/>
                      <a:pt x="41" y="55"/>
                    </a:cubicBezTo>
                    <a:cubicBezTo>
                      <a:pt x="41" y="48"/>
                      <a:pt x="47" y="42"/>
                      <a:pt x="54" y="42"/>
                    </a:cubicBezTo>
                    <a:cubicBezTo>
                      <a:pt x="61" y="42"/>
                      <a:pt x="67" y="48"/>
                      <a:pt x="67" y="55"/>
                    </a:cubicBezTo>
                    <a:cubicBezTo>
                      <a:pt x="67" y="62"/>
                      <a:pt x="61" y="68"/>
                      <a:pt x="54" y="68"/>
                    </a:cubicBezTo>
                    <a:moveTo>
                      <a:pt x="61" y="0"/>
                    </a:move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1"/>
                      <a:pt x="55" y="11"/>
                      <a:pt x="54" y="11"/>
                    </a:cubicBezTo>
                    <a:cubicBezTo>
                      <a:pt x="53" y="11"/>
                      <a:pt x="52" y="11"/>
                      <a:pt x="52" y="1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9" y="19"/>
                      <a:pt x="28" y="20"/>
                      <a:pt x="27" y="21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3" y="42"/>
                      <a:pt x="12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3" y="68"/>
                      <a:pt x="13" y="69"/>
                      <a:pt x="14" y="71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8" y="90"/>
                      <a:pt x="29" y="91"/>
                      <a:pt x="31" y="9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52" y="98"/>
                      <a:pt x="52" y="98"/>
                      <a:pt x="52" y="98"/>
                    </a:cubicBezTo>
                    <a:cubicBezTo>
                      <a:pt x="52" y="98"/>
                      <a:pt x="53" y="98"/>
                      <a:pt x="54" y="98"/>
                    </a:cubicBezTo>
                    <a:cubicBezTo>
                      <a:pt x="55" y="98"/>
                      <a:pt x="56" y="98"/>
                      <a:pt x="57" y="98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81" y="103"/>
                      <a:pt x="81" y="103"/>
                      <a:pt x="81" y="10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1"/>
                      <a:pt x="80" y="90"/>
                      <a:pt x="82" y="88"/>
                    </a:cubicBezTo>
                    <a:cubicBezTo>
                      <a:pt x="92" y="96"/>
                      <a:pt x="92" y="96"/>
                      <a:pt x="92" y="96"/>
                    </a:cubicBezTo>
                    <a:cubicBezTo>
                      <a:pt x="105" y="78"/>
                      <a:pt x="105" y="78"/>
                      <a:pt x="105" y="78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69"/>
                      <a:pt x="96" y="68"/>
                      <a:pt x="96" y="66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2"/>
                      <a:pt x="95" y="41"/>
                      <a:pt x="95" y="39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0" y="20"/>
                      <a:pt x="79" y="19"/>
                      <a:pt x="78" y="18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20"/>
              <p:cNvSpPr>
                <a:spLocks/>
              </p:cNvSpPr>
              <p:nvPr/>
            </p:nvSpPr>
            <p:spPr bwMode="auto">
              <a:xfrm>
                <a:off x="4776788" y="2414588"/>
                <a:ext cx="63500" cy="52388"/>
              </a:xfrm>
              <a:custGeom>
                <a:avLst/>
                <a:gdLst>
                  <a:gd name="T0" fmla="*/ 35 w 42"/>
                  <a:gd name="T1" fmla="*/ 0 h 35"/>
                  <a:gd name="T2" fmla="*/ 31 w 42"/>
                  <a:gd name="T3" fmla="*/ 2 h 35"/>
                  <a:gd name="T4" fmla="*/ 17 w 42"/>
                  <a:gd name="T5" fmla="*/ 20 h 35"/>
                  <a:gd name="T6" fmla="*/ 11 w 42"/>
                  <a:gd name="T7" fmla="*/ 13 h 35"/>
                  <a:gd name="T8" fmla="*/ 7 w 42"/>
                  <a:gd name="T9" fmla="*/ 12 h 35"/>
                  <a:gd name="T10" fmla="*/ 2 w 42"/>
                  <a:gd name="T11" fmla="*/ 13 h 35"/>
                  <a:gd name="T12" fmla="*/ 2 w 42"/>
                  <a:gd name="T13" fmla="*/ 22 h 35"/>
                  <a:gd name="T14" fmla="*/ 13 w 42"/>
                  <a:gd name="T15" fmla="*/ 33 h 35"/>
                  <a:gd name="T16" fmla="*/ 14 w 42"/>
                  <a:gd name="T17" fmla="*/ 33 h 35"/>
                  <a:gd name="T18" fmla="*/ 14 w 42"/>
                  <a:gd name="T19" fmla="*/ 34 h 35"/>
                  <a:gd name="T20" fmla="*/ 14 w 42"/>
                  <a:gd name="T21" fmla="*/ 34 h 35"/>
                  <a:gd name="T22" fmla="*/ 15 w 42"/>
                  <a:gd name="T23" fmla="*/ 34 h 35"/>
                  <a:gd name="T24" fmla="*/ 15 w 42"/>
                  <a:gd name="T25" fmla="*/ 34 h 35"/>
                  <a:gd name="T26" fmla="*/ 16 w 42"/>
                  <a:gd name="T27" fmla="*/ 35 h 35"/>
                  <a:gd name="T28" fmla="*/ 16 w 42"/>
                  <a:gd name="T29" fmla="*/ 35 h 35"/>
                  <a:gd name="T30" fmla="*/ 17 w 42"/>
                  <a:gd name="T31" fmla="*/ 35 h 35"/>
                  <a:gd name="T32" fmla="*/ 18 w 42"/>
                  <a:gd name="T33" fmla="*/ 35 h 35"/>
                  <a:gd name="T34" fmla="*/ 18 w 42"/>
                  <a:gd name="T35" fmla="*/ 35 h 35"/>
                  <a:gd name="T36" fmla="*/ 19 w 42"/>
                  <a:gd name="T37" fmla="*/ 35 h 35"/>
                  <a:gd name="T38" fmla="*/ 19 w 42"/>
                  <a:gd name="T39" fmla="*/ 35 h 35"/>
                  <a:gd name="T40" fmla="*/ 20 w 42"/>
                  <a:gd name="T41" fmla="*/ 34 h 35"/>
                  <a:gd name="T42" fmla="*/ 21 w 42"/>
                  <a:gd name="T43" fmla="*/ 34 h 35"/>
                  <a:gd name="T44" fmla="*/ 21 w 42"/>
                  <a:gd name="T45" fmla="*/ 34 h 35"/>
                  <a:gd name="T46" fmla="*/ 22 w 42"/>
                  <a:gd name="T47" fmla="*/ 33 h 35"/>
                  <a:gd name="T48" fmla="*/ 22 w 42"/>
                  <a:gd name="T49" fmla="*/ 33 h 35"/>
                  <a:gd name="T50" fmla="*/ 22 w 42"/>
                  <a:gd name="T51" fmla="*/ 33 h 35"/>
                  <a:gd name="T52" fmla="*/ 22 w 42"/>
                  <a:gd name="T53" fmla="*/ 33 h 35"/>
                  <a:gd name="T54" fmla="*/ 40 w 42"/>
                  <a:gd name="T55" fmla="*/ 10 h 35"/>
                  <a:gd name="T56" fmla="*/ 39 w 42"/>
                  <a:gd name="T57" fmla="*/ 1 h 35"/>
                  <a:gd name="T58" fmla="*/ 35 w 42"/>
                  <a:gd name="T5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35">
                    <a:moveTo>
                      <a:pt x="35" y="0"/>
                    </a:moveTo>
                    <a:cubicBezTo>
                      <a:pt x="34" y="0"/>
                      <a:pt x="32" y="1"/>
                      <a:pt x="31" y="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5" y="12"/>
                      <a:pt x="4" y="12"/>
                      <a:pt x="2" y="13"/>
                    </a:cubicBezTo>
                    <a:cubicBezTo>
                      <a:pt x="0" y="16"/>
                      <a:pt x="0" y="19"/>
                      <a:pt x="2" y="22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7"/>
                      <a:pt x="42" y="3"/>
                      <a:pt x="39" y="1"/>
                    </a:cubicBezTo>
                    <a:cubicBezTo>
                      <a:pt x="38" y="1"/>
                      <a:pt x="37" y="0"/>
                      <a:pt x="3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121"/>
              <p:cNvSpPr>
                <a:spLocks noChangeArrowheads="1"/>
              </p:cNvSpPr>
              <p:nvPr/>
            </p:nvSpPr>
            <p:spPr bwMode="auto">
              <a:xfrm>
                <a:off x="4802188" y="2390775"/>
                <a:ext cx="15875" cy="14288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122"/>
              <p:cNvSpPr>
                <a:spLocks noChangeArrowheads="1"/>
              </p:cNvSpPr>
              <p:nvPr/>
            </p:nvSpPr>
            <p:spPr bwMode="auto">
              <a:xfrm>
                <a:off x="4754563" y="2436813"/>
                <a:ext cx="14288" cy="15875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123"/>
              <p:cNvSpPr>
                <a:spLocks noChangeArrowheads="1"/>
              </p:cNvSpPr>
              <p:nvPr/>
            </p:nvSpPr>
            <p:spPr bwMode="auto">
              <a:xfrm>
                <a:off x="4846638" y="2436813"/>
                <a:ext cx="14288" cy="15875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24"/>
              <p:cNvSpPr>
                <a:spLocks noEditPoints="1"/>
              </p:cNvSpPr>
              <p:nvPr/>
            </p:nvSpPr>
            <p:spPr bwMode="auto">
              <a:xfrm>
                <a:off x="4724400" y="2360613"/>
                <a:ext cx="168275" cy="166688"/>
              </a:xfrm>
              <a:custGeom>
                <a:avLst/>
                <a:gdLst>
                  <a:gd name="T0" fmla="*/ 56 w 112"/>
                  <a:gd name="T1" fmla="*/ 96 h 110"/>
                  <a:gd name="T2" fmla="*/ 14 w 112"/>
                  <a:gd name="T3" fmla="*/ 55 h 110"/>
                  <a:gd name="T4" fmla="*/ 56 w 112"/>
                  <a:gd name="T5" fmla="*/ 13 h 110"/>
                  <a:gd name="T6" fmla="*/ 98 w 112"/>
                  <a:gd name="T7" fmla="*/ 55 h 110"/>
                  <a:gd name="T8" fmla="*/ 56 w 112"/>
                  <a:gd name="T9" fmla="*/ 96 h 110"/>
                  <a:gd name="T10" fmla="*/ 56 w 112"/>
                  <a:gd name="T11" fmla="*/ 0 h 110"/>
                  <a:gd name="T12" fmla="*/ 20 w 112"/>
                  <a:gd name="T13" fmla="*/ 13 h 110"/>
                  <a:gd name="T14" fmla="*/ 0 w 112"/>
                  <a:gd name="T15" fmla="*/ 55 h 110"/>
                  <a:gd name="T16" fmla="*/ 20 w 112"/>
                  <a:gd name="T17" fmla="*/ 97 h 110"/>
                  <a:gd name="T18" fmla="*/ 56 w 112"/>
                  <a:gd name="T19" fmla="*/ 110 h 110"/>
                  <a:gd name="T20" fmla="*/ 92 w 112"/>
                  <a:gd name="T21" fmla="*/ 97 h 110"/>
                  <a:gd name="T22" fmla="*/ 112 w 112"/>
                  <a:gd name="T23" fmla="*/ 55 h 110"/>
                  <a:gd name="T24" fmla="*/ 92 w 112"/>
                  <a:gd name="T25" fmla="*/ 13 h 110"/>
                  <a:gd name="T26" fmla="*/ 56 w 112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0">
                    <a:moveTo>
                      <a:pt x="56" y="96"/>
                    </a:moveTo>
                    <a:cubicBezTo>
                      <a:pt x="33" y="96"/>
                      <a:pt x="14" y="78"/>
                      <a:pt x="14" y="55"/>
                    </a:cubicBezTo>
                    <a:cubicBezTo>
                      <a:pt x="14" y="32"/>
                      <a:pt x="33" y="13"/>
                      <a:pt x="56" y="13"/>
                    </a:cubicBezTo>
                    <a:cubicBezTo>
                      <a:pt x="79" y="13"/>
                      <a:pt x="98" y="32"/>
                      <a:pt x="98" y="55"/>
                    </a:cubicBezTo>
                    <a:cubicBezTo>
                      <a:pt x="98" y="78"/>
                      <a:pt x="79" y="96"/>
                      <a:pt x="56" y="96"/>
                    </a:cubicBezTo>
                    <a:moveTo>
                      <a:pt x="56" y="0"/>
                    </a:moveTo>
                    <a:cubicBezTo>
                      <a:pt x="42" y="0"/>
                      <a:pt x="29" y="5"/>
                      <a:pt x="20" y="13"/>
                    </a:cubicBezTo>
                    <a:cubicBezTo>
                      <a:pt x="8" y="23"/>
                      <a:pt x="1" y="38"/>
                      <a:pt x="0" y="55"/>
                    </a:cubicBezTo>
                    <a:cubicBezTo>
                      <a:pt x="1" y="72"/>
                      <a:pt x="8" y="86"/>
                      <a:pt x="20" y="97"/>
                    </a:cubicBezTo>
                    <a:cubicBezTo>
                      <a:pt x="29" y="105"/>
                      <a:pt x="42" y="110"/>
                      <a:pt x="56" y="110"/>
                    </a:cubicBezTo>
                    <a:cubicBezTo>
                      <a:pt x="70" y="110"/>
                      <a:pt x="83" y="105"/>
                      <a:pt x="92" y="97"/>
                    </a:cubicBezTo>
                    <a:cubicBezTo>
                      <a:pt x="104" y="86"/>
                      <a:pt x="112" y="72"/>
                      <a:pt x="112" y="55"/>
                    </a:cubicBezTo>
                    <a:cubicBezTo>
                      <a:pt x="112" y="38"/>
                      <a:pt x="104" y="23"/>
                      <a:pt x="92" y="13"/>
                    </a:cubicBezTo>
                    <a:cubicBezTo>
                      <a:pt x="83" y="5"/>
                      <a:pt x="70" y="0"/>
                      <a:pt x="5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125"/>
              <p:cNvSpPr>
                <a:spLocks noChangeArrowheads="1"/>
              </p:cNvSpPr>
              <p:nvPr/>
            </p:nvSpPr>
            <p:spPr bwMode="auto">
              <a:xfrm>
                <a:off x="4802188" y="2482850"/>
                <a:ext cx="15875" cy="14288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126"/>
              <p:cNvSpPr>
                <a:spLocks noChangeArrowheads="1"/>
              </p:cNvSpPr>
              <p:nvPr/>
            </p:nvSpPr>
            <p:spPr bwMode="auto">
              <a:xfrm>
                <a:off x="4975225" y="2541588"/>
                <a:ext cx="63500" cy="63500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27"/>
              <p:cNvSpPr>
                <a:spLocks noEditPoints="1"/>
              </p:cNvSpPr>
              <p:nvPr/>
            </p:nvSpPr>
            <p:spPr bwMode="auto">
              <a:xfrm>
                <a:off x="4938713" y="2608263"/>
                <a:ext cx="139700" cy="285750"/>
              </a:xfrm>
              <a:custGeom>
                <a:avLst/>
                <a:gdLst>
                  <a:gd name="T0" fmla="*/ 40 w 92"/>
                  <a:gd name="T1" fmla="*/ 48 h 189"/>
                  <a:gd name="T2" fmla="*/ 45 w 92"/>
                  <a:gd name="T3" fmla="*/ 14 h 189"/>
                  <a:gd name="T4" fmla="*/ 50 w 92"/>
                  <a:gd name="T5" fmla="*/ 48 h 189"/>
                  <a:gd name="T6" fmla="*/ 43 w 92"/>
                  <a:gd name="T7" fmla="*/ 10 h 189"/>
                  <a:gd name="T8" fmla="*/ 45 w 92"/>
                  <a:gd name="T9" fmla="*/ 3 h 189"/>
                  <a:gd name="T10" fmla="*/ 50 w 92"/>
                  <a:gd name="T11" fmla="*/ 3 h 189"/>
                  <a:gd name="T12" fmla="*/ 45 w 92"/>
                  <a:gd name="T13" fmla="*/ 10 h 189"/>
                  <a:gd name="T14" fmla="*/ 43 w 92"/>
                  <a:gd name="T15" fmla="*/ 10 h 189"/>
                  <a:gd name="T16" fmla="*/ 69 w 92"/>
                  <a:gd name="T17" fmla="*/ 0 h 189"/>
                  <a:gd name="T18" fmla="*/ 21 w 92"/>
                  <a:gd name="T19" fmla="*/ 1 h 189"/>
                  <a:gd name="T20" fmla="*/ 0 w 92"/>
                  <a:gd name="T21" fmla="*/ 87 h 189"/>
                  <a:gd name="T22" fmla="*/ 9 w 92"/>
                  <a:gd name="T23" fmla="*/ 93 h 189"/>
                  <a:gd name="T24" fmla="*/ 17 w 92"/>
                  <a:gd name="T25" fmla="*/ 81 h 189"/>
                  <a:gd name="T26" fmla="*/ 17 w 92"/>
                  <a:gd name="T27" fmla="*/ 31 h 189"/>
                  <a:gd name="T28" fmla="*/ 21 w 92"/>
                  <a:gd name="T29" fmla="*/ 34 h 189"/>
                  <a:gd name="T30" fmla="*/ 21 w 92"/>
                  <a:gd name="T31" fmla="*/ 181 h 189"/>
                  <a:gd name="T32" fmla="*/ 34 w 92"/>
                  <a:gd name="T33" fmla="*/ 189 h 189"/>
                  <a:gd name="T34" fmla="*/ 43 w 92"/>
                  <a:gd name="T35" fmla="*/ 96 h 189"/>
                  <a:gd name="T36" fmla="*/ 47 w 92"/>
                  <a:gd name="T37" fmla="*/ 92 h 189"/>
                  <a:gd name="T38" fmla="*/ 47 w 92"/>
                  <a:gd name="T39" fmla="*/ 175 h 189"/>
                  <a:gd name="T40" fmla="*/ 61 w 92"/>
                  <a:gd name="T41" fmla="*/ 189 h 189"/>
                  <a:gd name="T42" fmla="*/ 69 w 92"/>
                  <a:gd name="T43" fmla="*/ 113 h 189"/>
                  <a:gd name="T44" fmla="*/ 69 w 92"/>
                  <a:gd name="T45" fmla="*/ 30 h 189"/>
                  <a:gd name="T46" fmla="*/ 72 w 92"/>
                  <a:gd name="T47" fmla="*/ 33 h 189"/>
                  <a:gd name="T48" fmla="*/ 72 w 92"/>
                  <a:gd name="T49" fmla="*/ 84 h 189"/>
                  <a:gd name="T50" fmla="*/ 79 w 92"/>
                  <a:gd name="T51" fmla="*/ 95 h 189"/>
                  <a:gd name="T52" fmla="*/ 71 w 92"/>
                  <a:gd name="T53" fmla="*/ 101 h 189"/>
                  <a:gd name="T54" fmla="*/ 77 w 92"/>
                  <a:gd name="T55" fmla="*/ 152 h 189"/>
                  <a:gd name="T56" fmla="*/ 92 w 92"/>
                  <a:gd name="T57" fmla="*/ 145 h 189"/>
                  <a:gd name="T58" fmla="*/ 86 w 92"/>
                  <a:gd name="T59" fmla="*/ 95 h 189"/>
                  <a:gd name="T60" fmla="*/ 84 w 92"/>
                  <a:gd name="T61" fmla="*/ 92 h 189"/>
                  <a:gd name="T62" fmla="*/ 89 w 92"/>
                  <a:gd name="T63" fmla="*/ 20 h 189"/>
                  <a:gd name="T64" fmla="*/ 69 w 92"/>
                  <a:gd name="T65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189">
                    <a:moveTo>
                      <a:pt x="45" y="53"/>
                    </a:moveTo>
                    <a:cubicBezTo>
                      <a:pt x="40" y="48"/>
                      <a:pt x="40" y="48"/>
                      <a:pt x="40" y="48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5" y="53"/>
                      <a:pt x="45" y="53"/>
                      <a:pt x="45" y="53"/>
                    </a:cubicBezTo>
                    <a:moveTo>
                      <a:pt x="43" y="10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3" y="10"/>
                      <a:pt x="43" y="10"/>
                      <a:pt x="43" y="10"/>
                    </a:cubicBezTo>
                    <a:moveTo>
                      <a:pt x="69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4" y="0"/>
                      <a:pt x="29" y="0"/>
                      <a:pt x="26" y="0"/>
                    </a:cubicBezTo>
                    <a:cubicBezTo>
                      <a:pt x="24" y="0"/>
                      <a:pt x="22" y="1"/>
                      <a:pt x="21" y="1"/>
                    </a:cubicBezTo>
                    <a:cubicBezTo>
                      <a:pt x="10" y="3"/>
                      <a:pt x="3" y="10"/>
                      <a:pt x="1" y="21"/>
                    </a:cubicBezTo>
                    <a:cubicBezTo>
                      <a:pt x="0" y="21"/>
                      <a:pt x="0" y="65"/>
                      <a:pt x="0" y="87"/>
                    </a:cubicBezTo>
                    <a:cubicBezTo>
                      <a:pt x="1" y="89"/>
                      <a:pt x="3" y="92"/>
                      <a:pt x="6" y="93"/>
                    </a:cubicBezTo>
                    <a:cubicBezTo>
                      <a:pt x="7" y="93"/>
                      <a:pt x="8" y="93"/>
                      <a:pt x="9" y="93"/>
                    </a:cubicBezTo>
                    <a:cubicBezTo>
                      <a:pt x="13" y="93"/>
                      <a:pt x="16" y="90"/>
                      <a:pt x="17" y="85"/>
                    </a:cubicBezTo>
                    <a:cubicBezTo>
                      <a:pt x="17" y="84"/>
                      <a:pt x="17" y="82"/>
                      <a:pt x="17" y="81"/>
                    </a:cubicBezTo>
                    <a:cubicBezTo>
                      <a:pt x="17" y="65"/>
                      <a:pt x="17" y="50"/>
                      <a:pt x="17" y="34"/>
                    </a:cubicBezTo>
                    <a:cubicBezTo>
                      <a:pt x="17" y="33"/>
                      <a:pt x="17" y="32"/>
                      <a:pt x="17" y="31"/>
                    </a:cubicBezTo>
                    <a:cubicBezTo>
                      <a:pt x="18" y="31"/>
                      <a:pt x="19" y="31"/>
                      <a:pt x="21" y="31"/>
                    </a:cubicBezTo>
                    <a:cubicBezTo>
                      <a:pt x="21" y="32"/>
                      <a:pt x="21" y="33"/>
                      <a:pt x="21" y="34"/>
                    </a:cubicBezTo>
                    <a:cubicBezTo>
                      <a:pt x="21" y="81"/>
                      <a:pt x="21" y="128"/>
                      <a:pt x="21" y="175"/>
                    </a:cubicBezTo>
                    <a:cubicBezTo>
                      <a:pt x="21" y="177"/>
                      <a:pt x="21" y="179"/>
                      <a:pt x="21" y="181"/>
                    </a:cubicBezTo>
                    <a:cubicBezTo>
                      <a:pt x="22" y="185"/>
                      <a:pt x="25" y="188"/>
                      <a:pt x="29" y="189"/>
                    </a:cubicBezTo>
                    <a:cubicBezTo>
                      <a:pt x="31" y="189"/>
                      <a:pt x="33" y="189"/>
                      <a:pt x="34" y="189"/>
                    </a:cubicBezTo>
                    <a:cubicBezTo>
                      <a:pt x="41" y="187"/>
                      <a:pt x="43" y="182"/>
                      <a:pt x="43" y="175"/>
                    </a:cubicBezTo>
                    <a:cubicBezTo>
                      <a:pt x="43" y="149"/>
                      <a:pt x="43" y="122"/>
                      <a:pt x="43" y="96"/>
                    </a:cubicBezTo>
                    <a:cubicBezTo>
                      <a:pt x="43" y="95"/>
                      <a:pt x="43" y="94"/>
                      <a:pt x="43" y="92"/>
                    </a:cubicBezTo>
                    <a:cubicBezTo>
                      <a:pt x="44" y="92"/>
                      <a:pt x="45" y="92"/>
                      <a:pt x="47" y="92"/>
                    </a:cubicBezTo>
                    <a:cubicBezTo>
                      <a:pt x="47" y="94"/>
                      <a:pt x="47" y="95"/>
                      <a:pt x="47" y="96"/>
                    </a:cubicBezTo>
                    <a:cubicBezTo>
                      <a:pt x="47" y="122"/>
                      <a:pt x="47" y="149"/>
                      <a:pt x="47" y="175"/>
                    </a:cubicBezTo>
                    <a:cubicBezTo>
                      <a:pt x="47" y="182"/>
                      <a:pt x="49" y="187"/>
                      <a:pt x="55" y="189"/>
                    </a:cubicBezTo>
                    <a:cubicBezTo>
                      <a:pt x="57" y="189"/>
                      <a:pt x="59" y="189"/>
                      <a:pt x="61" y="189"/>
                    </a:cubicBezTo>
                    <a:cubicBezTo>
                      <a:pt x="68" y="187"/>
                      <a:pt x="69" y="182"/>
                      <a:pt x="69" y="175"/>
                    </a:cubicBezTo>
                    <a:cubicBezTo>
                      <a:pt x="69" y="155"/>
                      <a:pt x="69" y="134"/>
                      <a:pt x="69" y="113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1"/>
                      <a:pt x="72" y="32"/>
                      <a:pt x="72" y="33"/>
                    </a:cubicBezTo>
                    <a:cubicBezTo>
                      <a:pt x="72" y="49"/>
                      <a:pt x="72" y="65"/>
                      <a:pt x="72" y="80"/>
                    </a:cubicBezTo>
                    <a:cubicBezTo>
                      <a:pt x="72" y="82"/>
                      <a:pt x="72" y="83"/>
                      <a:pt x="72" y="84"/>
                    </a:cubicBezTo>
                    <a:cubicBezTo>
                      <a:pt x="73" y="89"/>
                      <a:pt x="75" y="91"/>
                      <a:pt x="79" y="92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4" y="95"/>
                      <a:pt x="71" y="98"/>
                      <a:pt x="71" y="101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1" y="149"/>
                      <a:pt x="74" y="152"/>
                      <a:pt x="77" y="152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90" y="152"/>
                      <a:pt x="92" y="149"/>
                      <a:pt x="92" y="145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98"/>
                      <a:pt x="90" y="95"/>
                      <a:pt x="86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2"/>
                      <a:pt x="84" y="92"/>
                      <a:pt x="84" y="92"/>
                    </a:cubicBezTo>
                    <a:cubicBezTo>
                      <a:pt x="87" y="91"/>
                      <a:pt x="88" y="89"/>
                      <a:pt x="89" y="87"/>
                    </a:cubicBezTo>
                    <a:cubicBezTo>
                      <a:pt x="89" y="65"/>
                      <a:pt x="89" y="20"/>
                      <a:pt x="89" y="20"/>
                    </a:cubicBezTo>
                    <a:cubicBezTo>
                      <a:pt x="86" y="9"/>
                      <a:pt x="79" y="2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851650" y="2359025"/>
              <a:ext cx="487363" cy="531813"/>
              <a:chOff x="6851650" y="2359025"/>
              <a:chExt cx="487363" cy="531813"/>
            </a:xfrm>
          </p:grpSpPr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7078663" y="2868613"/>
                <a:ext cx="20638" cy="22225"/>
              </a:xfrm>
              <a:custGeom>
                <a:avLst/>
                <a:gdLst>
                  <a:gd name="T0" fmla="*/ 8 w 13"/>
                  <a:gd name="T1" fmla="*/ 14 h 14"/>
                  <a:gd name="T2" fmla="*/ 13 w 13"/>
                  <a:gd name="T3" fmla="*/ 9 h 14"/>
                  <a:gd name="T4" fmla="*/ 5 w 13"/>
                  <a:gd name="T5" fmla="*/ 0 h 14"/>
                  <a:gd name="T6" fmla="*/ 0 w 13"/>
                  <a:gd name="T7" fmla="*/ 6 h 14"/>
                  <a:gd name="T8" fmla="*/ 8 w 1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8" y="14"/>
                    </a:moveTo>
                    <a:lnTo>
                      <a:pt x="13" y="9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>
                <a:off x="7078663" y="2868613"/>
                <a:ext cx="20638" cy="22225"/>
              </a:xfrm>
              <a:custGeom>
                <a:avLst/>
                <a:gdLst>
                  <a:gd name="T0" fmla="*/ 8 w 13"/>
                  <a:gd name="T1" fmla="*/ 14 h 14"/>
                  <a:gd name="T2" fmla="*/ 13 w 13"/>
                  <a:gd name="T3" fmla="*/ 9 h 14"/>
                  <a:gd name="T4" fmla="*/ 5 w 13"/>
                  <a:gd name="T5" fmla="*/ 0 h 14"/>
                  <a:gd name="T6" fmla="*/ 0 w 13"/>
                  <a:gd name="T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8" y="14"/>
                    </a:moveTo>
                    <a:lnTo>
                      <a:pt x="13" y="9"/>
                    </a:lnTo>
                    <a:lnTo>
                      <a:pt x="5" y="0"/>
                    </a:lnTo>
                    <a:lnTo>
                      <a:pt x="0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28"/>
              <p:cNvSpPr>
                <a:spLocks/>
              </p:cNvSpPr>
              <p:nvPr/>
            </p:nvSpPr>
            <p:spPr bwMode="auto">
              <a:xfrm>
                <a:off x="7010400" y="2541588"/>
                <a:ext cx="14288" cy="104775"/>
              </a:xfrm>
              <a:custGeom>
                <a:avLst/>
                <a:gdLst>
                  <a:gd name="T0" fmla="*/ 4 w 9"/>
                  <a:gd name="T1" fmla="*/ 0 h 69"/>
                  <a:gd name="T2" fmla="*/ 0 w 9"/>
                  <a:gd name="T3" fmla="*/ 0 h 69"/>
                  <a:gd name="T4" fmla="*/ 0 w 9"/>
                  <a:gd name="T5" fmla="*/ 57 h 69"/>
                  <a:gd name="T6" fmla="*/ 0 w 9"/>
                  <a:gd name="T7" fmla="*/ 56 h 69"/>
                  <a:gd name="T8" fmla="*/ 0 w 9"/>
                  <a:gd name="T9" fmla="*/ 66 h 69"/>
                  <a:gd name="T10" fmla="*/ 9 w 9"/>
                  <a:gd name="T11" fmla="*/ 69 h 69"/>
                  <a:gd name="T12" fmla="*/ 5 w 9"/>
                  <a:gd name="T13" fmla="*/ 63 h 69"/>
                  <a:gd name="T14" fmla="*/ 4 w 9"/>
                  <a:gd name="T15" fmla="*/ 58 h 69"/>
                  <a:gd name="T16" fmla="*/ 4 w 9"/>
                  <a:gd name="T17" fmla="*/ 3 h 69"/>
                  <a:gd name="T18" fmla="*/ 4 w 9"/>
                  <a:gd name="T1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69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0" y="19"/>
                      <a:pt x="0" y="38"/>
                      <a:pt x="0" y="5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0" y="63"/>
                      <a:pt x="0" y="66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7" y="68"/>
                      <a:pt x="5" y="66"/>
                      <a:pt x="5" y="63"/>
                    </a:cubicBezTo>
                    <a:cubicBezTo>
                      <a:pt x="5" y="61"/>
                      <a:pt x="4" y="60"/>
                      <a:pt x="4" y="58"/>
                    </a:cubicBezTo>
                    <a:cubicBezTo>
                      <a:pt x="4" y="40"/>
                      <a:pt x="4" y="22"/>
                      <a:pt x="4" y="3"/>
                    </a:cubicBezTo>
                    <a:cubicBezTo>
                      <a:pt x="4" y="2"/>
                      <a:pt x="4" y="1"/>
                      <a:pt x="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29"/>
              <p:cNvSpPr>
                <a:spLocks/>
              </p:cNvSpPr>
              <p:nvPr/>
            </p:nvSpPr>
            <p:spPr bwMode="auto">
              <a:xfrm>
                <a:off x="6891338" y="2473325"/>
                <a:ext cx="155575" cy="173038"/>
              </a:xfrm>
              <a:custGeom>
                <a:avLst/>
                <a:gdLst>
                  <a:gd name="T0" fmla="*/ 44 w 103"/>
                  <a:gd name="T1" fmla="*/ 0 h 114"/>
                  <a:gd name="T2" fmla="*/ 29 w 103"/>
                  <a:gd name="T3" fmla="*/ 0 h 114"/>
                  <a:gd name="T4" fmla="*/ 0 w 103"/>
                  <a:gd name="T5" fmla="*/ 23 h 114"/>
                  <a:gd name="T6" fmla="*/ 0 w 103"/>
                  <a:gd name="T7" fmla="*/ 24 h 114"/>
                  <a:gd name="T8" fmla="*/ 0 w 103"/>
                  <a:gd name="T9" fmla="*/ 100 h 114"/>
                  <a:gd name="T10" fmla="*/ 6 w 103"/>
                  <a:gd name="T11" fmla="*/ 106 h 114"/>
                  <a:gd name="T12" fmla="*/ 9 w 103"/>
                  <a:gd name="T13" fmla="*/ 106 h 114"/>
                  <a:gd name="T14" fmla="*/ 19 w 103"/>
                  <a:gd name="T15" fmla="*/ 97 h 114"/>
                  <a:gd name="T16" fmla="*/ 19 w 103"/>
                  <a:gd name="T17" fmla="*/ 93 h 114"/>
                  <a:gd name="T18" fmla="*/ 19 w 103"/>
                  <a:gd name="T19" fmla="*/ 38 h 114"/>
                  <a:gd name="T20" fmla="*/ 19 w 103"/>
                  <a:gd name="T21" fmla="*/ 35 h 114"/>
                  <a:gd name="T22" fmla="*/ 23 w 103"/>
                  <a:gd name="T23" fmla="*/ 35 h 114"/>
                  <a:gd name="T24" fmla="*/ 23 w 103"/>
                  <a:gd name="T25" fmla="*/ 39 h 114"/>
                  <a:gd name="T26" fmla="*/ 23 w 103"/>
                  <a:gd name="T27" fmla="*/ 114 h 114"/>
                  <a:gd name="T28" fmla="*/ 48 w 103"/>
                  <a:gd name="T29" fmla="*/ 90 h 114"/>
                  <a:gd name="T30" fmla="*/ 79 w 103"/>
                  <a:gd name="T31" fmla="*/ 101 h 114"/>
                  <a:gd name="T32" fmla="*/ 79 w 103"/>
                  <a:gd name="T33" fmla="*/ 102 h 114"/>
                  <a:gd name="T34" fmla="*/ 79 w 103"/>
                  <a:gd name="T35" fmla="*/ 45 h 114"/>
                  <a:gd name="T36" fmla="*/ 79 w 103"/>
                  <a:gd name="T37" fmla="*/ 39 h 114"/>
                  <a:gd name="T38" fmla="*/ 79 w 103"/>
                  <a:gd name="T39" fmla="*/ 35 h 114"/>
                  <a:gd name="T40" fmla="*/ 84 w 103"/>
                  <a:gd name="T41" fmla="*/ 35 h 114"/>
                  <a:gd name="T42" fmla="*/ 84 w 103"/>
                  <a:gd name="T43" fmla="*/ 39 h 114"/>
                  <a:gd name="T44" fmla="*/ 84 w 103"/>
                  <a:gd name="T45" fmla="*/ 93 h 114"/>
                  <a:gd name="T46" fmla="*/ 84 w 103"/>
                  <a:gd name="T47" fmla="*/ 98 h 114"/>
                  <a:gd name="T48" fmla="*/ 88 w 103"/>
                  <a:gd name="T49" fmla="*/ 105 h 114"/>
                  <a:gd name="T50" fmla="*/ 92 w 103"/>
                  <a:gd name="T51" fmla="*/ 106 h 114"/>
                  <a:gd name="T52" fmla="*/ 93 w 103"/>
                  <a:gd name="T53" fmla="*/ 106 h 114"/>
                  <a:gd name="T54" fmla="*/ 94 w 103"/>
                  <a:gd name="T55" fmla="*/ 106 h 114"/>
                  <a:gd name="T56" fmla="*/ 103 w 103"/>
                  <a:gd name="T57" fmla="*/ 97 h 114"/>
                  <a:gd name="T58" fmla="*/ 103 w 103"/>
                  <a:gd name="T59" fmla="*/ 51 h 114"/>
                  <a:gd name="T60" fmla="*/ 103 w 103"/>
                  <a:gd name="T61" fmla="*/ 30 h 114"/>
                  <a:gd name="T62" fmla="*/ 74 w 103"/>
                  <a:gd name="T63" fmla="*/ 0 h 114"/>
                  <a:gd name="T64" fmla="*/ 58 w 103"/>
                  <a:gd name="T65" fmla="*/ 0 h 114"/>
                  <a:gd name="T66" fmla="*/ 58 w 103"/>
                  <a:gd name="T67" fmla="*/ 2 h 114"/>
                  <a:gd name="T68" fmla="*/ 54 w 103"/>
                  <a:gd name="T69" fmla="*/ 9 h 114"/>
                  <a:gd name="T70" fmla="*/ 54 w 103"/>
                  <a:gd name="T71" fmla="*/ 11 h 114"/>
                  <a:gd name="T72" fmla="*/ 57 w 103"/>
                  <a:gd name="T73" fmla="*/ 67 h 114"/>
                  <a:gd name="T74" fmla="*/ 51 w 103"/>
                  <a:gd name="T75" fmla="*/ 74 h 114"/>
                  <a:gd name="T76" fmla="*/ 51 w 103"/>
                  <a:gd name="T77" fmla="*/ 74 h 114"/>
                  <a:gd name="T78" fmla="*/ 51 w 103"/>
                  <a:gd name="T79" fmla="*/ 74 h 114"/>
                  <a:gd name="T80" fmla="*/ 45 w 103"/>
                  <a:gd name="T81" fmla="*/ 67 h 114"/>
                  <a:gd name="T82" fmla="*/ 48 w 103"/>
                  <a:gd name="T83" fmla="*/ 11 h 114"/>
                  <a:gd name="T84" fmla="*/ 48 w 103"/>
                  <a:gd name="T85" fmla="*/ 9 h 114"/>
                  <a:gd name="T86" fmla="*/ 44 w 103"/>
                  <a:gd name="T87" fmla="*/ 2 h 114"/>
                  <a:gd name="T88" fmla="*/ 44 w 103"/>
                  <a:gd name="T8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3" h="114">
                    <a:moveTo>
                      <a:pt x="44" y="0"/>
                    </a:moveTo>
                    <a:cubicBezTo>
                      <a:pt x="39" y="0"/>
                      <a:pt x="34" y="0"/>
                      <a:pt x="29" y="0"/>
                    </a:cubicBezTo>
                    <a:cubicBezTo>
                      <a:pt x="14" y="0"/>
                      <a:pt x="4" y="8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9"/>
                      <a:pt x="0" y="74"/>
                      <a:pt x="0" y="100"/>
                    </a:cubicBezTo>
                    <a:cubicBezTo>
                      <a:pt x="1" y="102"/>
                      <a:pt x="3" y="105"/>
                      <a:pt x="6" y="106"/>
                    </a:cubicBezTo>
                    <a:cubicBezTo>
                      <a:pt x="7" y="106"/>
                      <a:pt x="8" y="106"/>
                      <a:pt x="9" y="106"/>
                    </a:cubicBezTo>
                    <a:cubicBezTo>
                      <a:pt x="14" y="106"/>
                      <a:pt x="18" y="103"/>
                      <a:pt x="19" y="97"/>
                    </a:cubicBezTo>
                    <a:cubicBezTo>
                      <a:pt x="19" y="96"/>
                      <a:pt x="19" y="94"/>
                      <a:pt x="19" y="93"/>
                    </a:cubicBezTo>
                    <a:cubicBezTo>
                      <a:pt x="19" y="75"/>
                      <a:pt x="19" y="56"/>
                      <a:pt x="19" y="38"/>
                    </a:cubicBezTo>
                    <a:cubicBezTo>
                      <a:pt x="19" y="37"/>
                      <a:pt x="19" y="36"/>
                      <a:pt x="19" y="35"/>
                    </a:cubicBezTo>
                    <a:cubicBezTo>
                      <a:pt x="21" y="35"/>
                      <a:pt x="22" y="35"/>
                      <a:pt x="23" y="35"/>
                    </a:cubicBezTo>
                    <a:cubicBezTo>
                      <a:pt x="23" y="36"/>
                      <a:pt x="23" y="38"/>
                      <a:pt x="23" y="39"/>
                    </a:cubicBezTo>
                    <a:cubicBezTo>
                      <a:pt x="23" y="64"/>
                      <a:pt x="23" y="89"/>
                      <a:pt x="23" y="114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83"/>
                      <a:pt x="79" y="64"/>
                      <a:pt x="79" y="45"/>
                    </a:cubicBezTo>
                    <a:cubicBezTo>
                      <a:pt x="79" y="43"/>
                      <a:pt x="79" y="41"/>
                      <a:pt x="79" y="39"/>
                    </a:cubicBezTo>
                    <a:cubicBezTo>
                      <a:pt x="79" y="38"/>
                      <a:pt x="79" y="36"/>
                      <a:pt x="79" y="35"/>
                    </a:cubicBezTo>
                    <a:cubicBezTo>
                      <a:pt x="81" y="35"/>
                      <a:pt x="82" y="35"/>
                      <a:pt x="84" y="35"/>
                    </a:cubicBezTo>
                    <a:cubicBezTo>
                      <a:pt x="84" y="36"/>
                      <a:pt x="84" y="37"/>
                      <a:pt x="84" y="39"/>
                    </a:cubicBezTo>
                    <a:cubicBezTo>
                      <a:pt x="84" y="57"/>
                      <a:pt x="84" y="75"/>
                      <a:pt x="84" y="93"/>
                    </a:cubicBezTo>
                    <a:cubicBezTo>
                      <a:pt x="84" y="95"/>
                      <a:pt x="84" y="97"/>
                      <a:pt x="84" y="98"/>
                    </a:cubicBezTo>
                    <a:cubicBezTo>
                      <a:pt x="84" y="101"/>
                      <a:pt x="86" y="103"/>
                      <a:pt x="88" y="105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06"/>
                      <a:pt x="93" y="106"/>
                      <a:pt x="93" y="106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99" y="106"/>
                      <a:pt x="103" y="102"/>
                      <a:pt x="103" y="97"/>
                    </a:cubicBezTo>
                    <a:cubicBezTo>
                      <a:pt x="103" y="82"/>
                      <a:pt x="103" y="67"/>
                      <a:pt x="103" y="51"/>
                    </a:cubicBezTo>
                    <a:cubicBezTo>
                      <a:pt x="103" y="44"/>
                      <a:pt x="103" y="37"/>
                      <a:pt x="103" y="30"/>
                    </a:cubicBezTo>
                    <a:cubicBezTo>
                      <a:pt x="103" y="13"/>
                      <a:pt x="91" y="0"/>
                      <a:pt x="74" y="0"/>
                    </a:cubicBezTo>
                    <a:cubicBezTo>
                      <a:pt x="68" y="0"/>
                      <a:pt x="63" y="0"/>
                      <a:pt x="58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30"/>
              <p:cNvSpPr>
                <a:spLocks/>
              </p:cNvSpPr>
              <p:nvPr/>
            </p:nvSpPr>
            <p:spPr bwMode="auto">
              <a:xfrm>
                <a:off x="6932613" y="2398713"/>
                <a:ext cx="73025" cy="66675"/>
              </a:xfrm>
              <a:custGeom>
                <a:avLst/>
                <a:gdLst>
                  <a:gd name="T0" fmla="*/ 28 w 49"/>
                  <a:gd name="T1" fmla="*/ 0 h 44"/>
                  <a:gd name="T2" fmla="*/ 20 w 49"/>
                  <a:gd name="T3" fmla="*/ 0 h 44"/>
                  <a:gd name="T4" fmla="*/ 17 w 49"/>
                  <a:gd name="T5" fmla="*/ 1 h 44"/>
                  <a:gd name="T6" fmla="*/ 3 w 49"/>
                  <a:gd name="T7" fmla="*/ 26 h 44"/>
                  <a:gd name="T8" fmla="*/ 22 w 49"/>
                  <a:gd name="T9" fmla="*/ 44 h 44"/>
                  <a:gd name="T10" fmla="*/ 24 w 49"/>
                  <a:gd name="T11" fmla="*/ 44 h 44"/>
                  <a:gd name="T12" fmla="*/ 45 w 49"/>
                  <a:gd name="T13" fmla="*/ 31 h 44"/>
                  <a:gd name="T14" fmla="*/ 38 w 49"/>
                  <a:gd name="T15" fmla="*/ 5 h 44"/>
                  <a:gd name="T16" fmla="*/ 28 w 49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4">
                    <a:moveTo>
                      <a:pt x="28" y="0"/>
                    </a:moveTo>
                    <a:cubicBezTo>
                      <a:pt x="26" y="0"/>
                      <a:pt x="23" y="0"/>
                      <a:pt x="20" y="0"/>
                    </a:cubicBezTo>
                    <a:cubicBezTo>
                      <a:pt x="19" y="0"/>
                      <a:pt x="18" y="1"/>
                      <a:pt x="17" y="1"/>
                    </a:cubicBezTo>
                    <a:cubicBezTo>
                      <a:pt x="7" y="5"/>
                      <a:pt x="0" y="16"/>
                      <a:pt x="3" y="26"/>
                    </a:cubicBezTo>
                    <a:cubicBezTo>
                      <a:pt x="5" y="36"/>
                      <a:pt x="13" y="43"/>
                      <a:pt x="22" y="44"/>
                    </a:cubicBezTo>
                    <a:cubicBezTo>
                      <a:pt x="23" y="44"/>
                      <a:pt x="23" y="44"/>
                      <a:pt x="24" y="44"/>
                    </a:cubicBezTo>
                    <a:cubicBezTo>
                      <a:pt x="33" y="44"/>
                      <a:pt x="41" y="39"/>
                      <a:pt x="45" y="31"/>
                    </a:cubicBezTo>
                    <a:cubicBezTo>
                      <a:pt x="49" y="21"/>
                      <a:pt x="46" y="11"/>
                      <a:pt x="38" y="5"/>
                    </a:cubicBezTo>
                    <a:cubicBezTo>
                      <a:pt x="35" y="3"/>
                      <a:pt x="32" y="2"/>
                      <a:pt x="28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31"/>
              <p:cNvSpPr>
                <a:spLocks/>
              </p:cNvSpPr>
              <p:nvPr/>
            </p:nvSpPr>
            <p:spPr bwMode="auto">
              <a:xfrm>
                <a:off x="6851650" y="2517775"/>
                <a:ext cx="487363" cy="242888"/>
              </a:xfrm>
              <a:custGeom>
                <a:avLst/>
                <a:gdLst>
                  <a:gd name="T0" fmla="*/ 316 w 322"/>
                  <a:gd name="T1" fmla="*/ 0 h 161"/>
                  <a:gd name="T2" fmla="*/ 250 w 322"/>
                  <a:gd name="T3" fmla="*/ 7 h 161"/>
                  <a:gd name="T4" fmla="*/ 252 w 322"/>
                  <a:gd name="T5" fmla="*/ 29 h 161"/>
                  <a:gd name="T6" fmla="*/ 279 w 322"/>
                  <a:gd name="T7" fmla="*/ 26 h 161"/>
                  <a:gd name="T8" fmla="*/ 242 w 322"/>
                  <a:gd name="T9" fmla="*/ 68 h 161"/>
                  <a:gd name="T10" fmla="*/ 223 w 322"/>
                  <a:gd name="T11" fmla="*/ 62 h 161"/>
                  <a:gd name="T12" fmla="*/ 194 w 322"/>
                  <a:gd name="T13" fmla="*/ 53 h 161"/>
                  <a:gd name="T14" fmla="*/ 167 w 322"/>
                  <a:gd name="T15" fmla="*/ 83 h 161"/>
                  <a:gd name="T16" fmla="*/ 151 w 322"/>
                  <a:gd name="T17" fmla="*/ 100 h 161"/>
                  <a:gd name="T18" fmla="*/ 117 w 322"/>
                  <a:gd name="T19" fmla="*/ 87 h 161"/>
                  <a:gd name="T20" fmla="*/ 114 w 322"/>
                  <a:gd name="T21" fmla="*/ 85 h 161"/>
                  <a:gd name="T22" fmla="*/ 114 w 322"/>
                  <a:gd name="T23" fmla="*/ 85 h 161"/>
                  <a:gd name="T24" fmla="*/ 105 w 322"/>
                  <a:gd name="T25" fmla="*/ 82 h 161"/>
                  <a:gd name="T26" fmla="*/ 74 w 322"/>
                  <a:gd name="T27" fmla="*/ 71 h 161"/>
                  <a:gd name="T28" fmla="*/ 49 w 322"/>
                  <a:gd name="T29" fmla="*/ 95 h 161"/>
                  <a:gd name="T30" fmla="*/ 0 w 322"/>
                  <a:gd name="T31" fmla="*/ 144 h 161"/>
                  <a:gd name="T32" fmla="*/ 18 w 322"/>
                  <a:gd name="T33" fmla="*/ 161 h 161"/>
                  <a:gd name="T34" fmla="*/ 49 w 322"/>
                  <a:gd name="T35" fmla="*/ 130 h 161"/>
                  <a:gd name="T36" fmla="*/ 75 w 322"/>
                  <a:gd name="T37" fmla="*/ 105 h 161"/>
                  <a:gd name="T38" fmla="*/ 79 w 322"/>
                  <a:gd name="T39" fmla="*/ 100 h 161"/>
                  <a:gd name="T40" fmla="*/ 80 w 322"/>
                  <a:gd name="T41" fmla="*/ 100 h 161"/>
                  <a:gd name="T42" fmla="*/ 105 w 322"/>
                  <a:gd name="T43" fmla="*/ 109 h 161"/>
                  <a:gd name="T44" fmla="*/ 158 w 322"/>
                  <a:gd name="T45" fmla="*/ 129 h 161"/>
                  <a:gd name="T46" fmla="*/ 167 w 322"/>
                  <a:gd name="T47" fmla="*/ 119 h 161"/>
                  <a:gd name="T48" fmla="*/ 193 w 322"/>
                  <a:gd name="T49" fmla="*/ 92 h 161"/>
                  <a:gd name="T50" fmla="*/ 197 w 322"/>
                  <a:gd name="T51" fmla="*/ 87 h 161"/>
                  <a:gd name="T52" fmla="*/ 202 w 322"/>
                  <a:gd name="T53" fmla="*/ 82 h 161"/>
                  <a:gd name="T54" fmla="*/ 223 w 322"/>
                  <a:gd name="T55" fmla="*/ 88 h 161"/>
                  <a:gd name="T56" fmla="*/ 250 w 322"/>
                  <a:gd name="T57" fmla="*/ 97 h 161"/>
                  <a:gd name="T58" fmla="*/ 297 w 322"/>
                  <a:gd name="T59" fmla="*/ 43 h 161"/>
                  <a:gd name="T60" fmla="*/ 300 w 322"/>
                  <a:gd name="T61" fmla="*/ 67 h 161"/>
                  <a:gd name="T62" fmla="*/ 322 w 322"/>
                  <a:gd name="T63" fmla="*/ 65 h 161"/>
                  <a:gd name="T64" fmla="*/ 316 w 322"/>
                  <a:gd name="T6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2" h="161">
                    <a:moveTo>
                      <a:pt x="316" y="0"/>
                    </a:moveTo>
                    <a:cubicBezTo>
                      <a:pt x="250" y="7"/>
                      <a:pt x="250" y="7"/>
                      <a:pt x="250" y="7"/>
                    </a:cubicBezTo>
                    <a:cubicBezTo>
                      <a:pt x="252" y="29"/>
                      <a:pt x="252" y="29"/>
                      <a:pt x="252" y="29"/>
                    </a:cubicBezTo>
                    <a:cubicBezTo>
                      <a:pt x="279" y="26"/>
                      <a:pt x="279" y="26"/>
                      <a:pt x="279" y="26"/>
                    </a:cubicBezTo>
                    <a:cubicBezTo>
                      <a:pt x="242" y="68"/>
                      <a:pt x="242" y="68"/>
                      <a:pt x="242" y="68"/>
                    </a:cubicBezTo>
                    <a:cubicBezTo>
                      <a:pt x="223" y="62"/>
                      <a:pt x="223" y="62"/>
                      <a:pt x="223" y="62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17" y="87"/>
                      <a:pt x="117" y="87"/>
                      <a:pt x="117" y="87"/>
                    </a:cubicBezTo>
                    <a:cubicBezTo>
                      <a:pt x="116" y="87"/>
                      <a:pt x="115" y="86"/>
                      <a:pt x="114" y="85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0" y="100"/>
                      <a:pt x="80" y="100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158" y="129"/>
                      <a:pt x="158" y="129"/>
                      <a:pt x="158" y="129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93" y="92"/>
                      <a:pt x="193" y="92"/>
                      <a:pt x="193" y="92"/>
                    </a:cubicBezTo>
                    <a:cubicBezTo>
                      <a:pt x="197" y="87"/>
                      <a:pt x="197" y="87"/>
                      <a:pt x="197" y="87"/>
                    </a:cubicBezTo>
                    <a:cubicBezTo>
                      <a:pt x="202" y="82"/>
                      <a:pt x="202" y="82"/>
                      <a:pt x="202" y="82"/>
                    </a:cubicBezTo>
                    <a:cubicBezTo>
                      <a:pt x="223" y="88"/>
                      <a:pt x="223" y="88"/>
                      <a:pt x="223" y="8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97" y="43"/>
                      <a:pt x="297" y="43"/>
                      <a:pt x="297" y="43"/>
                    </a:cubicBezTo>
                    <a:cubicBezTo>
                      <a:pt x="300" y="67"/>
                      <a:pt x="300" y="67"/>
                      <a:pt x="300" y="67"/>
                    </a:cubicBezTo>
                    <a:cubicBezTo>
                      <a:pt x="322" y="65"/>
                      <a:pt x="322" y="65"/>
                      <a:pt x="322" y="65"/>
                    </a:cubicBezTo>
                    <a:cubicBezTo>
                      <a:pt x="316" y="0"/>
                      <a:pt x="316" y="0"/>
                      <a:pt x="31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32"/>
              <p:cNvSpPr>
                <a:spLocks/>
              </p:cNvSpPr>
              <p:nvPr/>
            </p:nvSpPr>
            <p:spPr bwMode="auto">
              <a:xfrm>
                <a:off x="7024688" y="2646363"/>
                <a:ext cx="4763" cy="317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1" y="1"/>
                      <a:pt x="2" y="2"/>
                      <a:pt x="3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33"/>
              <p:cNvSpPr>
                <a:spLocks/>
              </p:cNvSpPr>
              <p:nvPr/>
            </p:nvSpPr>
            <p:spPr bwMode="auto">
              <a:xfrm>
                <a:off x="7067550" y="2432050"/>
                <a:ext cx="158750" cy="195263"/>
              </a:xfrm>
              <a:custGeom>
                <a:avLst/>
                <a:gdLst>
                  <a:gd name="T0" fmla="*/ 45 w 104"/>
                  <a:gd name="T1" fmla="*/ 0 h 129"/>
                  <a:gd name="T2" fmla="*/ 30 w 104"/>
                  <a:gd name="T3" fmla="*/ 0 h 129"/>
                  <a:gd name="T4" fmla="*/ 1 w 104"/>
                  <a:gd name="T5" fmla="*/ 24 h 129"/>
                  <a:gd name="T6" fmla="*/ 0 w 104"/>
                  <a:gd name="T7" fmla="*/ 25 h 129"/>
                  <a:gd name="T8" fmla="*/ 0 w 104"/>
                  <a:gd name="T9" fmla="*/ 100 h 129"/>
                  <a:gd name="T10" fmla="*/ 7 w 104"/>
                  <a:gd name="T11" fmla="*/ 106 h 129"/>
                  <a:gd name="T12" fmla="*/ 10 w 104"/>
                  <a:gd name="T13" fmla="*/ 107 h 129"/>
                  <a:gd name="T14" fmla="*/ 20 w 104"/>
                  <a:gd name="T15" fmla="*/ 98 h 129"/>
                  <a:gd name="T16" fmla="*/ 20 w 104"/>
                  <a:gd name="T17" fmla="*/ 93 h 129"/>
                  <a:gd name="T18" fmla="*/ 20 w 104"/>
                  <a:gd name="T19" fmla="*/ 39 h 129"/>
                  <a:gd name="T20" fmla="*/ 20 w 104"/>
                  <a:gd name="T21" fmla="*/ 35 h 129"/>
                  <a:gd name="T22" fmla="*/ 24 w 104"/>
                  <a:gd name="T23" fmla="*/ 35 h 129"/>
                  <a:gd name="T24" fmla="*/ 24 w 104"/>
                  <a:gd name="T25" fmla="*/ 40 h 129"/>
                  <a:gd name="T26" fmla="*/ 24 w 104"/>
                  <a:gd name="T27" fmla="*/ 129 h 129"/>
                  <a:gd name="T28" fmla="*/ 52 w 104"/>
                  <a:gd name="T29" fmla="*/ 100 h 129"/>
                  <a:gd name="T30" fmla="*/ 80 w 104"/>
                  <a:gd name="T31" fmla="*/ 108 h 129"/>
                  <a:gd name="T32" fmla="*/ 80 w 104"/>
                  <a:gd name="T33" fmla="*/ 40 h 129"/>
                  <a:gd name="T34" fmla="*/ 80 w 104"/>
                  <a:gd name="T35" fmla="*/ 35 h 129"/>
                  <a:gd name="T36" fmla="*/ 84 w 104"/>
                  <a:gd name="T37" fmla="*/ 35 h 129"/>
                  <a:gd name="T38" fmla="*/ 84 w 104"/>
                  <a:gd name="T39" fmla="*/ 39 h 129"/>
                  <a:gd name="T40" fmla="*/ 84 w 104"/>
                  <a:gd name="T41" fmla="*/ 94 h 129"/>
                  <a:gd name="T42" fmla="*/ 85 w 104"/>
                  <a:gd name="T43" fmla="*/ 99 h 129"/>
                  <a:gd name="T44" fmla="*/ 94 w 104"/>
                  <a:gd name="T45" fmla="*/ 107 h 129"/>
                  <a:gd name="T46" fmla="*/ 95 w 104"/>
                  <a:gd name="T47" fmla="*/ 107 h 129"/>
                  <a:gd name="T48" fmla="*/ 104 w 104"/>
                  <a:gd name="T49" fmla="*/ 97 h 129"/>
                  <a:gd name="T50" fmla="*/ 104 w 104"/>
                  <a:gd name="T51" fmla="*/ 52 h 129"/>
                  <a:gd name="T52" fmla="*/ 104 w 104"/>
                  <a:gd name="T53" fmla="*/ 30 h 129"/>
                  <a:gd name="T54" fmla="*/ 74 w 104"/>
                  <a:gd name="T55" fmla="*/ 0 h 129"/>
                  <a:gd name="T56" fmla="*/ 58 w 104"/>
                  <a:gd name="T57" fmla="*/ 0 h 129"/>
                  <a:gd name="T58" fmla="*/ 58 w 104"/>
                  <a:gd name="T59" fmla="*/ 3 h 129"/>
                  <a:gd name="T60" fmla="*/ 55 w 104"/>
                  <a:gd name="T61" fmla="*/ 10 h 129"/>
                  <a:gd name="T62" fmla="*/ 54 w 104"/>
                  <a:gd name="T63" fmla="*/ 11 h 129"/>
                  <a:gd name="T64" fmla="*/ 58 w 104"/>
                  <a:gd name="T65" fmla="*/ 68 h 129"/>
                  <a:gd name="T66" fmla="*/ 52 w 104"/>
                  <a:gd name="T67" fmla="*/ 74 h 129"/>
                  <a:gd name="T68" fmla="*/ 52 w 104"/>
                  <a:gd name="T69" fmla="*/ 74 h 129"/>
                  <a:gd name="T70" fmla="*/ 52 w 104"/>
                  <a:gd name="T71" fmla="*/ 74 h 129"/>
                  <a:gd name="T72" fmla="*/ 46 w 104"/>
                  <a:gd name="T73" fmla="*/ 68 h 129"/>
                  <a:gd name="T74" fmla="*/ 49 w 104"/>
                  <a:gd name="T75" fmla="*/ 11 h 129"/>
                  <a:gd name="T76" fmla="*/ 49 w 104"/>
                  <a:gd name="T77" fmla="*/ 10 h 129"/>
                  <a:gd name="T78" fmla="*/ 45 w 104"/>
                  <a:gd name="T79" fmla="*/ 3 h 129"/>
                  <a:gd name="T80" fmla="*/ 45 w 104"/>
                  <a:gd name="T8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4" h="129">
                    <a:moveTo>
                      <a:pt x="45" y="0"/>
                    </a:moveTo>
                    <a:cubicBezTo>
                      <a:pt x="40" y="0"/>
                      <a:pt x="35" y="0"/>
                      <a:pt x="30" y="0"/>
                    </a:cubicBezTo>
                    <a:cubicBezTo>
                      <a:pt x="15" y="1"/>
                      <a:pt x="4" y="9"/>
                      <a:pt x="1" y="24"/>
                    </a:cubicBezTo>
                    <a:cubicBezTo>
                      <a:pt x="1" y="24"/>
                      <a:pt x="1" y="24"/>
                      <a:pt x="0" y="25"/>
                    </a:cubicBezTo>
                    <a:cubicBezTo>
                      <a:pt x="0" y="50"/>
                      <a:pt x="0" y="75"/>
                      <a:pt x="0" y="100"/>
                    </a:cubicBezTo>
                    <a:cubicBezTo>
                      <a:pt x="2" y="103"/>
                      <a:pt x="4" y="106"/>
                      <a:pt x="7" y="106"/>
                    </a:cubicBezTo>
                    <a:cubicBezTo>
                      <a:pt x="8" y="107"/>
                      <a:pt x="9" y="107"/>
                      <a:pt x="10" y="107"/>
                    </a:cubicBezTo>
                    <a:cubicBezTo>
                      <a:pt x="15" y="107"/>
                      <a:pt x="19" y="103"/>
                      <a:pt x="20" y="98"/>
                    </a:cubicBezTo>
                    <a:cubicBezTo>
                      <a:pt x="20" y="96"/>
                      <a:pt x="20" y="95"/>
                      <a:pt x="20" y="93"/>
                    </a:cubicBezTo>
                    <a:cubicBezTo>
                      <a:pt x="20" y="75"/>
                      <a:pt x="20" y="57"/>
                      <a:pt x="20" y="39"/>
                    </a:cubicBezTo>
                    <a:cubicBezTo>
                      <a:pt x="20" y="38"/>
                      <a:pt x="20" y="37"/>
                      <a:pt x="20" y="35"/>
                    </a:cubicBezTo>
                    <a:cubicBezTo>
                      <a:pt x="21" y="35"/>
                      <a:pt x="23" y="35"/>
                      <a:pt x="24" y="35"/>
                    </a:cubicBezTo>
                    <a:cubicBezTo>
                      <a:pt x="24" y="37"/>
                      <a:pt x="24" y="38"/>
                      <a:pt x="24" y="40"/>
                    </a:cubicBezTo>
                    <a:cubicBezTo>
                      <a:pt x="24" y="69"/>
                      <a:pt x="24" y="99"/>
                      <a:pt x="24" y="129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80" y="86"/>
                      <a:pt x="80" y="63"/>
                      <a:pt x="80" y="40"/>
                    </a:cubicBezTo>
                    <a:cubicBezTo>
                      <a:pt x="80" y="38"/>
                      <a:pt x="80" y="37"/>
                      <a:pt x="80" y="35"/>
                    </a:cubicBezTo>
                    <a:cubicBezTo>
                      <a:pt x="82" y="35"/>
                      <a:pt x="83" y="35"/>
                      <a:pt x="84" y="35"/>
                    </a:cubicBezTo>
                    <a:cubicBezTo>
                      <a:pt x="84" y="37"/>
                      <a:pt x="84" y="38"/>
                      <a:pt x="84" y="39"/>
                    </a:cubicBezTo>
                    <a:cubicBezTo>
                      <a:pt x="84" y="57"/>
                      <a:pt x="84" y="76"/>
                      <a:pt x="84" y="94"/>
                    </a:cubicBezTo>
                    <a:cubicBezTo>
                      <a:pt x="84" y="96"/>
                      <a:pt x="84" y="97"/>
                      <a:pt x="85" y="99"/>
                    </a:cubicBezTo>
                    <a:cubicBezTo>
                      <a:pt x="85" y="104"/>
                      <a:pt x="89" y="107"/>
                      <a:pt x="94" y="107"/>
                    </a:cubicBezTo>
                    <a:cubicBezTo>
                      <a:pt x="94" y="107"/>
                      <a:pt x="95" y="107"/>
                      <a:pt x="95" y="107"/>
                    </a:cubicBezTo>
                    <a:cubicBezTo>
                      <a:pt x="100" y="106"/>
                      <a:pt x="104" y="103"/>
                      <a:pt x="104" y="97"/>
                    </a:cubicBezTo>
                    <a:cubicBezTo>
                      <a:pt x="104" y="82"/>
                      <a:pt x="104" y="67"/>
                      <a:pt x="104" y="52"/>
                    </a:cubicBezTo>
                    <a:cubicBezTo>
                      <a:pt x="104" y="45"/>
                      <a:pt x="104" y="37"/>
                      <a:pt x="104" y="30"/>
                    </a:cubicBezTo>
                    <a:cubicBezTo>
                      <a:pt x="104" y="13"/>
                      <a:pt x="91" y="1"/>
                      <a:pt x="74" y="0"/>
                    </a:cubicBezTo>
                    <a:cubicBezTo>
                      <a:pt x="69" y="0"/>
                      <a:pt x="64" y="0"/>
                      <a:pt x="58" y="0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34"/>
              <p:cNvSpPr>
                <a:spLocks/>
              </p:cNvSpPr>
              <p:nvPr/>
            </p:nvSpPr>
            <p:spPr bwMode="auto">
              <a:xfrm>
                <a:off x="7110413" y="2359025"/>
                <a:ext cx="73025" cy="68263"/>
              </a:xfrm>
              <a:custGeom>
                <a:avLst/>
                <a:gdLst>
                  <a:gd name="T0" fmla="*/ 28 w 48"/>
                  <a:gd name="T1" fmla="*/ 0 h 45"/>
                  <a:gd name="T2" fmla="*/ 20 w 48"/>
                  <a:gd name="T3" fmla="*/ 0 h 45"/>
                  <a:gd name="T4" fmla="*/ 17 w 48"/>
                  <a:gd name="T5" fmla="*/ 2 h 45"/>
                  <a:gd name="T6" fmla="*/ 2 w 48"/>
                  <a:gd name="T7" fmla="*/ 27 h 45"/>
                  <a:gd name="T8" fmla="*/ 22 w 48"/>
                  <a:gd name="T9" fmla="*/ 44 h 45"/>
                  <a:gd name="T10" fmla="*/ 24 w 48"/>
                  <a:gd name="T11" fmla="*/ 45 h 45"/>
                  <a:gd name="T12" fmla="*/ 44 w 48"/>
                  <a:gd name="T13" fmla="*/ 31 h 45"/>
                  <a:gd name="T14" fmla="*/ 38 w 48"/>
                  <a:gd name="T15" fmla="*/ 5 h 45"/>
                  <a:gd name="T16" fmla="*/ 28 w 48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45">
                    <a:moveTo>
                      <a:pt x="28" y="0"/>
                    </a:moveTo>
                    <a:cubicBezTo>
                      <a:pt x="25" y="0"/>
                      <a:pt x="23" y="0"/>
                      <a:pt x="20" y="0"/>
                    </a:cubicBezTo>
                    <a:cubicBezTo>
                      <a:pt x="19" y="1"/>
                      <a:pt x="18" y="1"/>
                      <a:pt x="17" y="2"/>
                    </a:cubicBezTo>
                    <a:cubicBezTo>
                      <a:pt x="7" y="5"/>
                      <a:pt x="0" y="16"/>
                      <a:pt x="2" y="27"/>
                    </a:cubicBezTo>
                    <a:cubicBezTo>
                      <a:pt x="5" y="36"/>
                      <a:pt x="13" y="44"/>
                      <a:pt x="22" y="44"/>
                    </a:cubicBezTo>
                    <a:cubicBezTo>
                      <a:pt x="23" y="45"/>
                      <a:pt x="23" y="45"/>
                      <a:pt x="24" y="45"/>
                    </a:cubicBezTo>
                    <a:cubicBezTo>
                      <a:pt x="33" y="45"/>
                      <a:pt x="41" y="39"/>
                      <a:pt x="44" y="31"/>
                    </a:cubicBezTo>
                    <a:cubicBezTo>
                      <a:pt x="48" y="22"/>
                      <a:pt x="46" y="12"/>
                      <a:pt x="38" y="5"/>
                    </a:cubicBezTo>
                    <a:cubicBezTo>
                      <a:pt x="35" y="3"/>
                      <a:pt x="31" y="2"/>
                      <a:pt x="28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927850" y="3721100"/>
              <a:ext cx="393700" cy="455613"/>
              <a:chOff x="6927850" y="3721100"/>
              <a:chExt cx="393700" cy="455613"/>
            </a:xfrm>
          </p:grpSpPr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7308850" y="3927475"/>
                <a:ext cx="12700" cy="1905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7308850" y="3927475"/>
                <a:ext cx="12700" cy="19050"/>
              </a:xfrm>
              <a:custGeom>
                <a:avLst/>
                <a:gdLst>
                  <a:gd name="T0" fmla="*/ 0 w 8"/>
                  <a:gd name="T1" fmla="*/ 12 h 12"/>
                  <a:gd name="T2" fmla="*/ 8 w 8"/>
                  <a:gd name="T3" fmla="*/ 12 h 12"/>
                  <a:gd name="T4" fmla="*/ 8 w 8"/>
                  <a:gd name="T5" fmla="*/ 0 h 12"/>
                  <a:gd name="T6" fmla="*/ 0 w 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8" y="12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5"/>
              <p:cNvSpPr>
                <a:spLocks/>
              </p:cNvSpPr>
              <p:nvPr/>
            </p:nvSpPr>
            <p:spPr bwMode="auto">
              <a:xfrm>
                <a:off x="7077075" y="4067175"/>
                <a:ext cx="88900" cy="109538"/>
              </a:xfrm>
              <a:custGeom>
                <a:avLst/>
                <a:gdLst>
                  <a:gd name="T0" fmla="*/ 43 w 56"/>
                  <a:gd name="T1" fmla="*/ 0 h 69"/>
                  <a:gd name="T2" fmla="*/ 13 w 56"/>
                  <a:gd name="T3" fmla="*/ 0 h 69"/>
                  <a:gd name="T4" fmla="*/ 13 w 56"/>
                  <a:gd name="T5" fmla="*/ 34 h 69"/>
                  <a:gd name="T6" fmla="*/ 0 w 56"/>
                  <a:gd name="T7" fmla="*/ 34 h 69"/>
                  <a:gd name="T8" fmla="*/ 28 w 56"/>
                  <a:gd name="T9" fmla="*/ 69 h 69"/>
                  <a:gd name="T10" fmla="*/ 56 w 56"/>
                  <a:gd name="T11" fmla="*/ 34 h 69"/>
                  <a:gd name="T12" fmla="*/ 43 w 56"/>
                  <a:gd name="T13" fmla="*/ 34 h 69"/>
                  <a:gd name="T14" fmla="*/ 43 w 56"/>
                  <a:gd name="T1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69">
                    <a:moveTo>
                      <a:pt x="43" y="0"/>
                    </a:moveTo>
                    <a:lnTo>
                      <a:pt x="13" y="0"/>
                    </a:lnTo>
                    <a:lnTo>
                      <a:pt x="13" y="34"/>
                    </a:lnTo>
                    <a:lnTo>
                      <a:pt x="0" y="34"/>
                    </a:lnTo>
                    <a:lnTo>
                      <a:pt x="28" y="69"/>
                    </a:lnTo>
                    <a:lnTo>
                      <a:pt x="56" y="34"/>
                    </a:lnTo>
                    <a:lnTo>
                      <a:pt x="43" y="3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6"/>
              <p:cNvSpPr>
                <a:spLocks/>
              </p:cNvSpPr>
              <p:nvPr/>
            </p:nvSpPr>
            <p:spPr bwMode="auto">
              <a:xfrm>
                <a:off x="7077075" y="4067175"/>
                <a:ext cx="88900" cy="109538"/>
              </a:xfrm>
              <a:custGeom>
                <a:avLst/>
                <a:gdLst>
                  <a:gd name="T0" fmla="*/ 43 w 56"/>
                  <a:gd name="T1" fmla="*/ 0 h 69"/>
                  <a:gd name="T2" fmla="*/ 13 w 56"/>
                  <a:gd name="T3" fmla="*/ 0 h 69"/>
                  <a:gd name="T4" fmla="*/ 13 w 56"/>
                  <a:gd name="T5" fmla="*/ 34 h 69"/>
                  <a:gd name="T6" fmla="*/ 0 w 56"/>
                  <a:gd name="T7" fmla="*/ 34 h 69"/>
                  <a:gd name="T8" fmla="*/ 28 w 56"/>
                  <a:gd name="T9" fmla="*/ 69 h 69"/>
                  <a:gd name="T10" fmla="*/ 56 w 56"/>
                  <a:gd name="T11" fmla="*/ 34 h 69"/>
                  <a:gd name="T12" fmla="*/ 43 w 56"/>
                  <a:gd name="T13" fmla="*/ 34 h 69"/>
                  <a:gd name="T14" fmla="*/ 43 w 56"/>
                  <a:gd name="T1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69">
                    <a:moveTo>
                      <a:pt x="43" y="0"/>
                    </a:moveTo>
                    <a:lnTo>
                      <a:pt x="13" y="0"/>
                    </a:lnTo>
                    <a:lnTo>
                      <a:pt x="13" y="34"/>
                    </a:lnTo>
                    <a:lnTo>
                      <a:pt x="0" y="34"/>
                    </a:lnTo>
                    <a:lnTo>
                      <a:pt x="28" y="69"/>
                    </a:lnTo>
                    <a:lnTo>
                      <a:pt x="56" y="34"/>
                    </a:lnTo>
                    <a:lnTo>
                      <a:pt x="43" y="34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37"/>
              <p:cNvSpPr>
                <a:spLocks/>
              </p:cNvSpPr>
              <p:nvPr/>
            </p:nvSpPr>
            <p:spPr bwMode="auto">
              <a:xfrm>
                <a:off x="6927850" y="4006850"/>
                <a:ext cx="138113" cy="69850"/>
              </a:xfrm>
              <a:custGeom>
                <a:avLst/>
                <a:gdLst>
                  <a:gd name="T0" fmla="*/ 43 w 87"/>
                  <a:gd name="T1" fmla="*/ 0 h 44"/>
                  <a:gd name="T2" fmla="*/ 0 w 87"/>
                  <a:gd name="T3" fmla="*/ 22 h 44"/>
                  <a:gd name="T4" fmla="*/ 43 w 87"/>
                  <a:gd name="T5" fmla="*/ 44 h 44"/>
                  <a:gd name="T6" fmla="*/ 43 w 87"/>
                  <a:gd name="T7" fmla="*/ 33 h 44"/>
                  <a:gd name="T8" fmla="*/ 87 w 87"/>
                  <a:gd name="T9" fmla="*/ 33 h 44"/>
                  <a:gd name="T10" fmla="*/ 87 w 87"/>
                  <a:gd name="T11" fmla="*/ 10 h 44"/>
                  <a:gd name="T12" fmla="*/ 43 w 87"/>
                  <a:gd name="T13" fmla="*/ 10 h 44"/>
                  <a:gd name="T14" fmla="*/ 43 w 87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44">
                    <a:moveTo>
                      <a:pt x="43" y="0"/>
                    </a:moveTo>
                    <a:lnTo>
                      <a:pt x="0" y="22"/>
                    </a:lnTo>
                    <a:lnTo>
                      <a:pt x="43" y="44"/>
                    </a:lnTo>
                    <a:lnTo>
                      <a:pt x="43" y="33"/>
                    </a:lnTo>
                    <a:lnTo>
                      <a:pt x="87" y="33"/>
                    </a:lnTo>
                    <a:lnTo>
                      <a:pt x="87" y="10"/>
                    </a:lnTo>
                    <a:lnTo>
                      <a:pt x="43" y="1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8"/>
              <p:cNvSpPr>
                <a:spLocks/>
              </p:cNvSpPr>
              <p:nvPr/>
            </p:nvSpPr>
            <p:spPr bwMode="auto">
              <a:xfrm>
                <a:off x="6927850" y="4006850"/>
                <a:ext cx="138113" cy="69850"/>
              </a:xfrm>
              <a:custGeom>
                <a:avLst/>
                <a:gdLst>
                  <a:gd name="T0" fmla="*/ 43 w 87"/>
                  <a:gd name="T1" fmla="*/ 0 h 44"/>
                  <a:gd name="T2" fmla="*/ 0 w 87"/>
                  <a:gd name="T3" fmla="*/ 22 h 44"/>
                  <a:gd name="T4" fmla="*/ 43 w 87"/>
                  <a:gd name="T5" fmla="*/ 44 h 44"/>
                  <a:gd name="T6" fmla="*/ 43 w 87"/>
                  <a:gd name="T7" fmla="*/ 33 h 44"/>
                  <a:gd name="T8" fmla="*/ 87 w 87"/>
                  <a:gd name="T9" fmla="*/ 33 h 44"/>
                  <a:gd name="T10" fmla="*/ 87 w 87"/>
                  <a:gd name="T11" fmla="*/ 10 h 44"/>
                  <a:gd name="T12" fmla="*/ 43 w 87"/>
                  <a:gd name="T13" fmla="*/ 10 h 44"/>
                  <a:gd name="T14" fmla="*/ 43 w 87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44">
                    <a:moveTo>
                      <a:pt x="43" y="0"/>
                    </a:moveTo>
                    <a:lnTo>
                      <a:pt x="0" y="22"/>
                    </a:lnTo>
                    <a:lnTo>
                      <a:pt x="43" y="44"/>
                    </a:lnTo>
                    <a:lnTo>
                      <a:pt x="43" y="33"/>
                    </a:lnTo>
                    <a:lnTo>
                      <a:pt x="87" y="33"/>
                    </a:lnTo>
                    <a:lnTo>
                      <a:pt x="87" y="10"/>
                    </a:lnTo>
                    <a:lnTo>
                      <a:pt x="43" y="10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39"/>
              <p:cNvSpPr>
                <a:spLocks/>
              </p:cNvSpPr>
              <p:nvPr/>
            </p:nvSpPr>
            <p:spPr bwMode="auto">
              <a:xfrm>
                <a:off x="7175500" y="4006850"/>
                <a:ext cx="139700" cy="69850"/>
              </a:xfrm>
              <a:custGeom>
                <a:avLst/>
                <a:gdLst>
                  <a:gd name="T0" fmla="*/ 45 w 88"/>
                  <a:gd name="T1" fmla="*/ 0 h 44"/>
                  <a:gd name="T2" fmla="*/ 45 w 88"/>
                  <a:gd name="T3" fmla="*/ 10 h 44"/>
                  <a:gd name="T4" fmla="*/ 0 w 88"/>
                  <a:gd name="T5" fmla="*/ 10 h 44"/>
                  <a:gd name="T6" fmla="*/ 0 w 88"/>
                  <a:gd name="T7" fmla="*/ 33 h 44"/>
                  <a:gd name="T8" fmla="*/ 45 w 88"/>
                  <a:gd name="T9" fmla="*/ 33 h 44"/>
                  <a:gd name="T10" fmla="*/ 45 w 88"/>
                  <a:gd name="T11" fmla="*/ 44 h 44"/>
                  <a:gd name="T12" fmla="*/ 88 w 88"/>
                  <a:gd name="T13" fmla="*/ 22 h 44"/>
                  <a:gd name="T14" fmla="*/ 45 w 8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44">
                    <a:moveTo>
                      <a:pt x="45" y="0"/>
                    </a:moveTo>
                    <a:lnTo>
                      <a:pt x="45" y="10"/>
                    </a:lnTo>
                    <a:lnTo>
                      <a:pt x="0" y="10"/>
                    </a:lnTo>
                    <a:lnTo>
                      <a:pt x="0" y="33"/>
                    </a:lnTo>
                    <a:lnTo>
                      <a:pt x="45" y="33"/>
                    </a:lnTo>
                    <a:lnTo>
                      <a:pt x="45" y="44"/>
                    </a:lnTo>
                    <a:lnTo>
                      <a:pt x="88" y="2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40"/>
              <p:cNvSpPr>
                <a:spLocks/>
              </p:cNvSpPr>
              <p:nvPr/>
            </p:nvSpPr>
            <p:spPr bwMode="auto">
              <a:xfrm>
                <a:off x="7175500" y="4006850"/>
                <a:ext cx="139700" cy="69850"/>
              </a:xfrm>
              <a:custGeom>
                <a:avLst/>
                <a:gdLst>
                  <a:gd name="T0" fmla="*/ 45 w 88"/>
                  <a:gd name="T1" fmla="*/ 0 h 44"/>
                  <a:gd name="T2" fmla="*/ 45 w 88"/>
                  <a:gd name="T3" fmla="*/ 10 h 44"/>
                  <a:gd name="T4" fmla="*/ 0 w 88"/>
                  <a:gd name="T5" fmla="*/ 10 h 44"/>
                  <a:gd name="T6" fmla="*/ 0 w 88"/>
                  <a:gd name="T7" fmla="*/ 33 h 44"/>
                  <a:gd name="T8" fmla="*/ 45 w 88"/>
                  <a:gd name="T9" fmla="*/ 33 h 44"/>
                  <a:gd name="T10" fmla="*/ 45 w 88"/>
                  <a:gd name="T11" fmla="*/ 44 h 44"/>
                  <a:gd name="T12" fmla="*/ 88 w 88"/>
                  <a:gd name="T13" fmla="*/ 22 h 44"/>
                  <a:gd name="T14" fmla="*/ 45 w 8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44">
                    <a:moveTo>
                      <a:pt x="45" y="0"/>
                    </a:moveTo>
                    <a:lnTo>
                      <a:pt x="45" y="10"/>
                    </a:lnTo>
                    <a:lnTo>
                      <a:pt x="0" y="10"/>
                    </a:lnTo>
                    <a:lnTo>
                      <a:pt x="0" y="33"/>
                    </a:lnTo>
                    <a:lnTo>
                      <a:pt x="45" y="33"/>
                    </a:lnTo>
                    <a:lnTo>
                      <a:pt x="45" y="44"/>
                    </a:lnTo>
                    <a:lnTo>
                      <a:pt x="88" y="2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41"/>
              <p:cNvSpPr>
                <a:spLocks noEditPoints="1"/>
              </p:cNvSpPr>
              <p:nvPr/>
            </p:nvSpPr>
            <p:spPr bwMode="auto">
              <a:xfrm>
                <a:off x="7204075" y="3733800"/>
                <a:ext cx="60325" cy="84138"/>
              </a:xfrm>
              <a:custGeom>
                <a:avLst/>
                <a:gdLst>
                  <a:gd name="T0" fmla="*/ 21 w 40"/>
                  <a:gd name="T1" fmla="*/ 37 h 55"/>
                  <a:gd name="T2" fmla="*/ 24 w 40"/>
                  <a:gd name="T3" fmla="*/ 35 h 55"/>
                  <a:gd name="T4" fmla="*/ 20 w 40"/>
                  <a:gd name="T5" fmla="*/ 32 h 55"/>
                  <a:gd name="T6" fmla="*/ 14 w 40"/>
                  <a:gd name="T7" fmla="*/ 27 h 55"/>
                  <a:gd name="T8" fmla="*/ 20 w 40"/>
                  <a:gd name="T9" fmla="*/ 22 h 55"/>
                  <a:gd name="T10" fmla="*/ 20 w 40"/>
                  <a:gd name="T11" fmla="*/ 20 h 55"/>
                  <a:gd name="T12" fmla="*/ 23 w 40"/>
                  <a:gd name="T13" fmla="*/ 20 h 55"/>
                  <a:gd name="T14" fmla="*/ 23 w 40"/>
                  <a:gd name="T15" fmla="*/ 22 h 55"/>
                  <a:gd name="T16" fmla="*/ 28 w 40"/>
                  <a:gd name="T17" fmla="*/ 23 h 55"/>
                  <a:gd name="T18" fmla="*/ 27 w 40"/>
                  <a:gd name="T19" fmla="*/ 26 h 55"/>
                  <a:gd name="T20" fmla="*/ 22 w 40"/>
                  <a:gd name="T21" fmla="*/ 25 h 55"/>
                  <a:gd name="T22" fmla="*/ 19 w 40"/>
                  <a:gd name="T23" fmla="*/ 27 h 55"/>
                  <a:gd name="T24" fmla="*/ 23 w 40"/>
                  <a:gd name="T25" fmla="*/ 29 h 55"/>
                  <a:gd name="T26" fmla="*/ 29 w 40"/>
                  <a:gd name="T27" fmla="*/ 35 h 55"/>
                  <a:gd name="T28" fmla="*/ 23 w 40"/>
                  <a:gd name="T29" fmla="*/ 40 h 55"/>
                  <a:gd name="T30" fmla="*/ 23 w 40"/>
                  <a:gd name="T31" fmla="*/ 43 h 55"/>
                  <a:gd name="T32" fmla="*/ 20 w 40"/>
                  <a:gd name="T33" fmla="*/ 43 h 55"/>
                  <a:gd name="T34" fmla="*/ 20 w 40"/>
                  <a:gd name="T35" fmla="*/ 40 h 55"/>
                  <a:gd name="T36" fmla="*/ 14 w 40"/>
                  <a:gd name="T37" fmla="*/ 39 h 55"/>
                  <a:gd name="T38" fmla="*/ 15 w 40"/>
                  <a:gd name="T39" fmla="*/ 35 h 55"/>
                  <a:gd name="T40" fmla="*/ 21 w 40"/>
                  <a:gd name="T41" fmla="*/ 37 h 55"/>
                  <a:gd name="T42" fmla="*/ 34 w 40"/>
                  <a:gd name="T43" fmla="*/ 0 h 55"/>
                  <a:gd name="T44" fmla="*/ 29 w 40"/>
                  <a:gd name="T45" fmla="*/ 2 h 55"/>
                  <a:gd name="T46" fmla="*/ 22 w 40"/>
                  <a:gd name="T47" fmla="*/ 5 h 55"/>
                  <a:gd name="T48" fmla="*/ 12 w 40"/>
                  <a:gd name="T49" fmla="*/ 3 h 55"/>
                  <a:gd name="T50" fmla="*/ 6 w 40"/>
                  <a:gd name="T51" fmla="*/ 0 h 55"/>
                  <a:gd name="T52" fmla="*/ 6 w 40"/>
                  <a:gd name="T53" fmla="*/ 1 h 55"/>
                  <a:gd name="T54" fmla="*/ 14 w 40"/>
                  <a:gd name="T55" fmla="*/ 12 h 55"/>
                  <a:gd name="T56" fmla="*/ 16 w 40"/>
                  <a:gd name="T57" fmla="*/ 14 h 55"/>
                  <a:gd name="T58" fmla="*/ 0 w 40"/>
                  <a:gd name="T59" fmla="*/ 35 h 55"/>
                  <a:gd name="T60" fmla="*/ 20 w 40"/>
                  <a:gd name="T61" fmla="*/ 55 h 55"/>
                  <a:gd name="T62" fmla="*/ 40 w 40"/>
                  <a:gd name="T63" fmla="*/ 35 h 55"/>
                  <a:gd name="T64" fmla="*/ 25 w 40"/>
                  <a:gd name="T65" fmla="*/ 13 h 55"/>
                  <a:gd name="T66" fmla="*/ 27 w 40"/>
                  <a:gd name="T67" fmla="*/ 11 h 55"/>
                  <a:gd name="T68" fmla="*/ 34 w 40"/>
                  <a:gd name="T69" fmla="*/ 4 h 55"/>
                  <a:gd name="T70" fmla="*/ 34 w 40"/>
                  <a:gd name="T7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55">
                    <a:moveTo>
                      <a:pt x="21" y="37"/>
                    </a:moveTo>
                    <a:cubicBezTo>
                      <a:pt x="23" y="37"/>
                      <a:pt x="24" y="36"/>
                      <a:pt x="24" y="35"/>
                    </a:cubicBezTo>
                    <a:cubicBezTo>
                      <a:pt x="24" y="34"/>
                      <a:pt x="23" y="33"/>
                      <a:pt x="20" y="32"/>
                    </a:cubicBezTo>
                    <a:cubicBezTo>
                      <a:pt x="17" y="31"/>
                      <a:pt x="14" y="30"/>
                      <a:pt x="14" y="27"/>
                    </a:cubicBezTo>
                    <a:cubicBezTo>
                      <a:pt x="14" y="25"/>
                      <a:pt x="16" y="23"/>
                      <a:pt x="20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6" y="22"/>
                      <a:pt x="27" y="23"/>
                      <a:pt x="28" y="23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6"/>
                      <a:pt x="25" y="25"/>
                      <a:pt x="22" y="25"/>
                    </a:cubicBezTo>
                    <a:cubicBezTo>
                      <a:pt x="20" y="25"/>
                      <a:pt x="19" y="26"/>
                      <a:pt x="19" y="27"/>
                    </a:cubicBezTo>
                    <a:cubicBezTo>
                      <a:pt x="19" y="28"/>
                      <a:pt x="21" y="28"/>
                      <a:pt x="23" y="29"/>
                    </a:cubicBezTo>
                    <a:cubicBezTo>
                      <a:pt x="27" y="30"/>
                      <a:pt x="29" y="32"/>
                      <a:pt x="29" y="35"/>
                    </a:cubicBezTo>
                    <a:cubicBezTo>
                      <a:pt x="29" y="37"/>
                      <a:pt x="27" y="39"/>
                      <a:pt x="23" y="40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8" y="40"/>
                      <a:pt x="15" y="39"/>
                      <a:pt x="14" y="39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6" y="36"/>
                      <a:pt x="18" y="37"/>
                      <a:pt x="21" y="37"/>
                    </a:cubicBezTo>
                    <a:moveTo>
                      <a:pt x="34" y="0"/>
                    </a:moveTo>
                    <a:cubicBezTo>
                      <a:pt x="33" y="0"/>
                      <a:pt x="31" y="0"/>
                      <a:pt x="29" y="2"/>
                    </a:cubicBezTo>
                    <a:cubicBezTo>
                      <a:pt x="27" y="4"/>
                      <a:pt x="24" y="5"/>
                      <a:pt x="22" y="5"/>
                    </a:cubicBezTo>
                    <a:cubicBezTo>
                      <a:pt x="19" y="5"/>
                      <a:pt x="15" y="4"/>
                      <a:pt x="12" y="3"/>
                    </a:cubicBezTo>
                    <a:cubicBezTo>
                      <a:pt x="9" y="2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2"/>
                      <a:pt x="14" y="12"/>
                      <a:pt x="14" y="1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7" y="17"/>
                      <a:pt x="0" y="25"/>
                      <a:pt x="0" y="35"/>
                    </a:cubicBezTo>
                    <a:cubicBezTo>
                      <a:pt x="0" y="46"/>
                      <a:pt x="9" y="55"/>
                      <a:pt x="20" y="55"/>
                    </a:cubicBezTo>
                    <a:cubicBezTo>
                      <a:pt x="31" y="55"/>
                      <a:pt x="40" y="46"/>
                      <a:pt x="40" y="35"/>
                    </a:cubicBezTo>
                    <a:cubicBezTo>
                      <a:pt x="40" y="26"/>
                      <a:pt x="32" y="16"/>
                      <a:pt x="25" y="13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6" y="0"/>
                      <a:pt x="3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42"/>
              <p:cNvSpPr>
                <a:spLocks/>
              </p:cNvSpPr>
              <p:nvPr/>
            </p:nvSpPr>
            <p:spPr bwMode="auto">
              <a:xfrm>
                <a:off x="7092950" y="3721100"/>
                <a:ext cx="58738" cy="52388"/>
              </a:xfrm>
              <a:custGeom>
                <a:avLst/>
                <a:gdLst>
                  <a:gd name="T0" fmla="*/ 23 w 39"/>
                  <a:gd name="T1" fmla="*/ 0 h 35"/>
                  <a:gd name="T2" fmla="*/ 16 w 39"/>
                  <a:gd name="T3" fmla="*/ 0 h 35"/>
                  <a:gd name="T4" fmla="*/ 14 w 39"/>
                  <a:gd name="T5" fmla="*/ 1 h 35"/>
                  <a:gd name="T6" fmla="*/ 2 w 39"/>
                  <a:gd name="T7" fmla="*/ 21 h 35"/>
                  <a:gd name="T8" fmla="*/ 17 w 39"/>
                  <a:gd name="T9" fmla="*/ 35 h 35"/>
                  <a:gd name="T10" fmla="*/ 19 w 39"/>
                  <a:gd name="T11" fmla="*/ 35 h 35"/>
                  <a:gd name="T12" fmla="*/ 35 w 39"/>
                  <a:gd name="T13" fmla="*/ 25 h 35"/>
                  <a:gd name="T14" fmla="*/ 30 w 39"/>
                  <a:gd name="T15" fmla="*/ 4 h 35"/>
                  <a:gd name="T16" fmla="*/ 23 w 39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35">
                    <a:moveTo>
                      <a:pt x="23" y="0"/>
                    </a:moveTo>
                    <a:cubicBezTo>
                      <a:pt x="20" y="0"/>
                      <a:pt x="18" y="0"/>
                      <a:pt x="16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5" y="4"/>
                      <a:pt x="0" y="13"/>
                      <a:pt x="2" y="21"/>
                    </a:cubicBezTo>
                    <a:cubicBezTo>
                      <a:pt x="4" y="29"/>
                      <a:pt x="10" y="35"/>
                      <a:pt x="17" y="35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26" y="35"/>
                      <a:pt x="33" y="31"/>
                      <a:pt x="35" y="25"/>
                    </a:cubicBezTo>
                    <a:cubicBezTo>
                      <a:pt x="39" y="17"/>
                      <a:pt x="37" y="9"/>
                      <a:pt x="30" y="4"/>
                    </a:cubicBezTo>
                    <a:cubicBezTo>
                      <a:pt x="28" y="2"/>
                      <a:pt x="25" y="1"/>
                      <a:pt x="2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43"/>
              <p:cNvSpPr>
                <a:spLocks/>
              </p:cNvSpPr>
              <p:nvPr/>
            </p:nvSpPr>
            <p:spPr bwMode="auto">
              <a:xfrm>
                <a:off x="6986588" y="3779838"/>
                <a:ext cx="271463" cy="261938"/>
              </a:xfrm>
              <a:custGeom>
                <a:avLst/>
                <a:gdLst>
                  <a:gd name="T0" fmla="*/ 84 w 179"/>
                  <a:gd name="T1" fmla="*/ 0 h 173"/>
                  <a:gd name="T2" fmla="*/ 74 w 179"/>
                  <a:gd name="T3" fmla="*/ 0 h 173"/>
                  <a:gd name="T4" fmla="*/ 72 w 179"/>
                  <a:gd name="T5" fmla="*/ 0 h 173"/>
                  <a:gd name="T6" fmla="*/ 69 w 179"/>
                  <a:gd name="T7" fmla="*/ 0 h 173"/>
                  <a:gd name="T8" fmla="*/ 67 w 179"/>
                  <a:gd name="T9" fmla="*/ 1 h 173"/>
                  <a:gd name="T10" fmla="*/ 66 w 179"/>
                  <a:gd name="T11" fmla="*/ 2 h 173"/>
                  <a:gd name="T12" fmla="*/ 40 w 179"/>
                  <a:gd name="T13" fmla="*/ 28 h 173"/>
                  <a:gd name="T14" fmla="*/ 8 w 179"/>
                  <a:gd name="T15" fmla="*/ 30 h 173"/>
                  <a:gd name="T16" fmla="*/ 1 w 179"/>
                  <a:gd name="T17" fmla="*/ 39 h 173"/>
                  <a:gd name="T18" fmla="*/ 9 w 179"/>
                  <a:gd name="T19" fmla="*/ 47 h 173"/>
                  <a:gd name="T20" fmla="*/ 10 w 179"/>
                  <a:gd name="T21" fmla="*/ 47 h 173"/>
                  <a:gd name="T22" fmla="*/ 45 w 179"/>
                  <a:gd name="T23" fmla="*/ 44 h 173"/>
                  <a:gd name="T24" fmla="*/ 50 w 179"/>
                  <a:gd name="T25" fmla="*/ 42 h 173"/>
                  <a:gd name="T26" fmla="*/ 67 w 179"/>
                  <a:gd name="T27" fmla="*/ 25 h 173"/>
                  <a:gd name="T28" fmla="*/ 67 w 179"/>
                  <a:gd name="T29" fmla="*/ 161 h 173"/>
                  <a:gd name="T30" fmla="*/ 67 w 179"/>
                  <a:gd name="T31" fmla="*/ 166 h 173"/>
                  <a:gd name="T32" fmla="*/ 74 w 179"/>
                  <a:gd name="T33" fmla="*/ 173 h 173"/>
                  <a:gd name="T34" fmla="*/ 80 w 179"/>
                  <a:gd name="T35" fmla="*/ 173 h 173"/>
                  <a:gd name="T36" fmla="*/ 88 w 179"/>
                  <a:gd name="T37" fmla="*/ 161 h 173"/>
                  <a:gd name="T38" fmla="*/ 87 w 179"/>
                  <a:gd name="T39" fmla="*/ 88 h 173"/>
                  <a:gd name="T40" fmla="*/ 87 w 179"/>
                  <a:gd name="T41" fmla="*/ 85 h 173"/>
                  <a:gd name="T42" fmla="*/ 91 w 179"/>
                  <a:gd name="T43" fmla="*/ 85 h 173"/>
                  <a:gd name="T44" fmla="*/ 91 w 179"/>
                  <a:gd name="T45" fmla="*/ 88 h 173"/>
                  <a:gd name="T46" fmla="*/ 91 w 179"/>
                  <a:gd name="T47" fmla="*/ 161 h 173"/>
                  <a:gd name="T48" fmla="*/ 99 w 179"/>
                  <a:gd name="T49" fmla="*/ 173 h 173"/>
                  <a:gd name="T50" fmla="*/ 104 w 179"/>
                  <a:gd name="T51" fmla="*/ 173 h 173"/>
                  <a:gd name="T52" fmla="*/ 112 w 179"/>
                  <a:gd name="T53" fmla="*/ 161 h 173"/>
                  <a:gd name="T54" fmla="*/ 112 w 179"/>
                  <a:gd name="T55" fmla="*/ 32 h 173"/>
                  <a:gd name="T56" fmla="*/ 112 w 179"/>
                  <a:gd name="T57" fmla="*/ 28 h 173"/>
                  <a:gd name="T58" fmla="*/ 112 w 179"/>
                  <a:gd name="T59" fmla="*/ 25 h 173"/>
                  <a:gd name="T60" fmla="*/ 129 w 179"/>
                  <a:gd name="T61" fmla="*/ 42 h 173"/>
                  <a:gd name="T62" fmla="*/ 134 w 179"/>
                  <a:gd name="T63" fmla="*/ 45 h 173"/>
                  <a:gd name="T64" fmla="*/ 170 w 179"/>
                  <a:gd name="T65" fmla="*/ 47 h 173"/>
                  <a:gd name="T66" fmla="*/ 170 w 179"/>
                  <a:gd name="T67" fmla="*/ 47 h 173"/>
                  <a:gd name="T68" fmla="*/ 179 w 179"/>
                  <a:gd name="T69" fmla="*/ 40 h 173"/>
                  <a:gd name="T70" fmla="*/ 171 w 179"/>
                  <a:gd name="T71" fmla="*/ 31 h 173"/>
                  <a:gd name="T72" fmla="*/ 139 w 179"/>
                  <a:gd name="T73" fmla="*/ 28 h 173"/>
                  <a:gd name="T74" fmla="*/ 114 w 179"/>
                  <a:gd name="T75" fmla="*/ 3 h 173"/>
                  <a:gd name="T76" fmla="*/ 112 w 179"/>
                  <a:gd name="T77" fmla="*/ 1 h 173"/>
                  <a:gd name="T78" fmla="*/ 110 w 179"/>
                  <a:gd name="T79" fmla="*/ 0 h 173"/>
                  <a:gd name="T80" fmla="*/ 108 w 179"/>
                  <a:gd name="T81" fmla="*/ 0 h 173"/>
                  <a:gd name="T82" fmla="*/ 107 w 179"/>
                  <a:gd name="T83" fmla="*/ 0 h 173"/>
                  <a:gd name="T84" fmla="*/ 94 w 179"/>
                  <a:gd name="T85" fmla="*/ 0 h 173"/>
                  <a:gd name="T86" fmla="*/ 94 w 179"/>
                  <a:gd name="T87" fmla="*/ 2 h 173"/>
                  <a:gd name="T88" fmla="*/ 91 w 179"/>
                  <a:gd name="T89" fmla="*/ 8 h 173"/>
                  <a:gd name="T90" fmla="*/ 91 w 179"/>
                  <a:gd name="T91" fmla="*/ 9 h 173"/>
                  <a:gd name="T92" fmla="*/ 94 w 179"/>
                  <a:gd name="T93" fmla="*/ 54 h 173"/>
                  <a:gd name="T94" fmla="*/ 89 w 179"/>
                  <a:gd name="T95" fmla="*/ 59 h 173"/>
                  <a:gd name="T96" fmla="*/ 89 w 179"/>
                  <a:gd name="T97" fmla="*/ 59 h 173"/>
                  <a:gd name="T98" fmla="*/ 89 w 179"/>
                  <a:gd name="T99" fmla="*/ 59 h 173"/>
                  <a:gd name="T100" fmla="*/ 84 w 179"/>
                  <a:gd name="T101" fmla="*/ 54 h 173"/>
                  <a:gd name="T102" fmla="*/ 87 w 179"/>
                  <a:gd name="T103" fmla="*/ 9 h 173"/>
                  <a:gd name="T104" fmla="*/ 86 w 179"/>
                  <a:gd name="T105" fmla="*/ 8 h 173"/>
                  <a:gd name="T106" fmla="*/ 84 w 179"/>
                  <a:gd name="T107" fmla="*/ 2 h 173"/>
                  <a:gd name="T108" fmla="*/ 84 w 179"/>
                  <a:gd name="T109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9" h="173">
                    <a:moveTo>
                      <a:pt x="84" y="0"/>
                    </a:moveTo>
                    <a:cubicBezTo>
                      <a:pt x="80" y="0"/>
                      <a:pt x="77" y="0"/>
                      <a:pt x="74" y="0"/>
                    </a:cubicBezTo>
                    <a:cubicBezTo>
                      <a:pt x="73" y="0"/>
                      <a:pt x="72" y="0"/>
                      <a:pt x="72" y="0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8" y="0"/>
                      <a:pt x="68" y="1"/>
                      <a:pt x="67" y="1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4" y="31"/>
                      <a:pt x="0" y="35"/>
                      <a:pt x="1" y="39"/>
                    </a:cubicBezTo>
                    <a:cubicBezTo>
                      <a:pt x="1" y="44"/>
                      <a:pt x="5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7" y="44"/>
                      <a:pt x="49" y="43"/>
                      <a:pt x="50" y="42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2"/>
                      <a:pt x="67" y="164"/>
                      <a:pt x="67" y="166"/>
                    </a:cubicBezTo>
                    <a:cubicBezTo>
                      <a:pt x="68" y="170"/>
                      <a:pt x="71" y="172"/>
                      <a:pt x="74" y="173"/>
                    </a:cubicBezTo>
                    <a:cubicBezTo>
                      <a:pt x="76" y="173"/>
                      <a:pt x="78" y="173"/>
                      <a:pt x="80" y="173"/>
                    </a:cubicBezTo>
                    <a:cubicBezTo>
                      <a:pt x="86" y="171"/>
                      <a:pt x="88" y="167"/>
                      <a:pt x="88" y="161"/>
                    </a:cubicBezTo>
                    <a:cubicBezTo>
                      <a:pt x="87" y="137"/>
                      <a:pt x="87" y="112"/>
                      <a:pt x="87" y="88"/>
                    </a:cubicBezTo>
                    <a:cubicBezTo>
                      <a:pt x="87" y="87"/>
                      <a:pt x="87" y="86"/>
                      <a:pt x="87" y="85"/>
                    </a:cubicBezTo>
                    <a:cubicBezTo>
                      <a:pt x="89" y="85"/>
                      <a:pt x="90" y="85"/>
                      <a:pt x="91" y="85"/>
                    </a:cubicBezTo>
                    <a:cubicBezTo>
                      <a:pt x="91" y="86"/>
                      <a:pt x="91" y="87"/>
                      <a:pt x="91" y="88"/>
                    </a:cubicBezTo>
                    <a:cubicBezTo>
                      <a:pt x="91" y="112"/>
                      <a:pt x="91" y="136"/>
                      <a:pt x="91" y="161"/>
                    </a:cubicBezTo>
                    <a:cubicBezTo>
                      <a:pt x="91" y="167"/>
                      <a:pt x="93" y="171"/>
                      <a:pt x="99" y="173"/>
                    </a:cubicBezTo>
                    <a:cubicBezTo>
                      <a:pt x="100" y="173"/>
                      <a:pt x="102" y="173"/>
                      <a:pt x="104" y="173"/>
                    </a:cubicBezTo>
                    <a:cubicBezTo>
                      <a:pt x="110" y="171"/>
                      <a:pt x="112" y="167"/>
                      <a:pt x="112" y="161"/>
                    </a:cubicBezTo>
                    <a:cubicBezTo>
                      <a:pt x="112" y="118"/>
                      <a:pt x="112" y="75"/>
                      <a:pt x="112" y="32"/>
                    </a:cubicBezTo>
                    <a:cubicBezTo>
                      <a:pt x="112" y="30"/>
                      <a:pt x="112" y="29"/>
                      <a:pt x="112" y="28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1" y="44"/>
                      <a:pt x="132" y="45"/>
                      <a:pt x="134" y="45"/>
                    </a:cubicBezTo>
                    <a:cubicBezTo>
                      <a:pt x="170" y="47"/>
                      <a:pt x="170" y="47"/>
                      <a:pt x="170" y="47"/>
                    </a:cubicBezTo>
                    <a:cubicBezTo>
                      <a:pt x="170" y="47"/>
                      <a:pt x="170" y="47"/>
                      <a:pt x="170" y="47"/>
                    </a:cubicBezTo>
                    <a:cubicBezTo>
                      <a:pt x="175" y="47"/>
                      <a:pt x="178" y="44"/>
                      <a:pt x="179" y="40"/>
                    </a:cubicBezTo>
                    <a:cubicBezTo>
                      <a:pt x="179" y="35"/>
                      <a:pt x="176" y="31"/>
                      <a:pt x="171" y="31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2"/>
                      <a:pt x="112" y="1"/>
                      <a:pt x="112" y="1"/>
                    </a:cubicBezTo>
                    <a:cubicBezTo>
                      <a:pt x="111" y="1"/>
                      <a:pt x="110" y="1"/>
                      <a:pt x="110" y="0"/>
                    </a:cubicBezTo>
                    <a:cubicBezTo>
                      <a:pt x="109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3" y="0"/>
                      <a:pt x="98" y="0"/>
                      <a:pt x="94" y="0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44"/>
              <p:cNvSpPr>
                <a:spLocks noEditPoints="1"/>
              </p:cNvSpPr>
              <p:nvPr/>
            </p:nvSpPr>
            <p:spPr bwMode="auto">
              <a:xfrm>
                <a:off x="6977063" y="3754438"/>
                <a:ext cx="61913" cy="61913"/>
              </a:xfrm>
              <a:custGeom>
                <a:avLst/>
                <a:gdLst>
                  <a:gd name="T0" fmla="*/ 20 w 41"/>
                  <a:gd name="T1" fmla="*/ 25 h 41"/>
                  <a:gd name="T2" fmla="*/ 16 w 41"/>
                  <a:gd name="T3" fmla="*/ 20 h 41"/>
                  <a:gd name="T4" fmla="*/ 20 w 41"/>
                  <a:gd name="T5" fmla="*/ 15 h 41"/>
                  <a:gd name="T6" fmla="*/ 25 w 41"/>
                  <a:gd name="T7" fmla="*/ 20 h 41"/>
                  <a:gd name="T8" fmla="*/ 20 w 41"/>
                  <a:gd name="T9" fmla="*/ 25 h 41"/>
                  <a:gd name="T10" fmla="*/ 23 w 41"/>
                  <a:gd name="T11" fmla="*/ 0 h 41"/>
                  <a:gd name="T12" fmla="*/ 21 w 41"/>
                  <a:gd name="T13" fmla="*/ 4 h 41"/>
                  <a:gd name="T14" fmla="*/ 20 w 41"/>
                  <a:gd name="T15" fmla="*/ 4 h 41"/>
                  <a:gd name="T16" fmla="*/ 20 w 41"/>
                  <a:gd name="T17" fmla="*/ 4 h 41"/>
                  <a:gd name="T18" fmla="*/ 18 w 41"/>
                  <a:gd name="T19" fmla="*/ 0 h 41"/>
                  <a:gd name="T20" fmla="*/ 10 w 41"/>
                  <a:gd name="T21" fmla="*/ 2 h 41"/>
                  <a:gd name="T22" fmla="*/ 12 w 41"/>
                  <a:gd name="T23" fmla="*/ 7 h 41"/>
                  <a:gd name="T24" fmla="*/ 10 w 41"/>
                  <a:gd name="T25" fmla="*/ 8 h 41"/>
                  <a:gd name="T26" fmla="*/ 7 w 41"/>
                  <a:gd name="T27" fmla="*/ 5 h 41"/>
                  <a:gd name="T28" fmla="*/ 2 w 41"/>
                  <a:gd name="T29" fmla="*/ 12 h 41"/>
                  <a:gd name="T30" fmla="*/ 6 w 41"/>
                  <a:gd name="T31" fmla="*/ 14 h 41"/>
                  <a:gd name="T32" fmla="*/ 5 w 41"/>
                  <a:gd name="T33" fmla="*/ 16 h 41"/>
                  <a:gd name="T34" fmla="*/ 0 w 41"/>
                  <a:gd name="T35" fmla="*/ 16 h 41"/>
                  <a:gd name="T36" fmla="*/ 0 w 41"/>
                  <a:gd name="T37" fmla="*/ 24 h 41"/>
                  <a:gd name="T38" fmla="*/ 5 w 41"/>
                  <a:gd name="T39" fmla="*/ 24 h 41"/>
                  <a:gd name="T40" fmla="*/ 6 w 41"/>
                  <a:gd name="T41" fmla="*/ 26 h 41"/>
                  <a:gd name="T42" fmla="*/ 2 w 41"/>
                  <a:gd name="T43" fmla="*/ 29 h 41"/>
                  <a:gd name="T44" fmla="*/ 7 w 41"/>
                  <a:gd name="T45" fmla="*/ 35 h 41"/>
                  <a:gd name="T46" fmla="*/ 10 w 41"/>
                  <a:gd name="T47" fmla="*/ 33 h 41"/>
                  <a:gd name="T48" fmla="*/ 12 w 41"/>
                  <a:gd name="T49" fmla="*/ 34 h 41"/>
                  <a:gd name="T50" fmla="*/ 10 w 41"/>
                  <a:gd name="T51" fmla="*/ 38 h 41"/>
                  <a:gd name="T52" fmla="*/ 18 w 41"/>
                  <a:gd name="T53" fmla="*/ 41 h 41"/>
                  <a:gd name="T54" fmla="*/ 20 w 41"/>
                  <a:gd name="T55" fmla="*/ 36 h 41"/>
                  <a:gd name="T56" fmla="*/ 20 w 41"/>
                  <a:gd name="T57" fmla="*/ 36 h 41"/>
                  <a:gd name="T58" fmla="*/ 21 w 41"/>
                  <a:gd name="T59" fmla="*/ 36 h 41"/>
                  <a:gd name="T60" fmla="*/ 23 w 41"/>
                  <a:gd name="T61" fmla="*/ 41 h 41"/>
                  <a:gd name="T62" fmla="*/ 31 w 41"/>
                  <a:gd name="T63" fmla="*/ 38 h 41"/>
                  <a:gd name="T64" fmla="*/ 29 w 41"/>
                  <a:gd name="T65" fmla="*/ 34 h 41"/>
                  <a:gd name="T66" fmla="*/ 31 w 41"/>
                  <a:gd name="T67" fmla="*/ 33 h 41"/>
                  <a:gd name="T68" fmla="*/ 34 w 41"/>
                  <a:gd name="T69" fmla="*/ 35 h 41"/>
                  <a:gd name="T70" fmla="*/ 39 w 41"/>
                  <a:gd name="T71" fmla="*/ 29 h 41"/>
                  <a:gd name="T72" fmla="*/ 35 w 41"/>
                  <a:gd name="T73" fmla="*/ 26 h 41"/>
                  <a:gd name="T74" fmla="*/ 36 w 41"/>
                  <a:gd name="T75" fmla="*/ 24 h 41"/>
                  <a:gd name="T76" fmla="*/ 41 w 41"/>
                  <a:gd name="T77" fmla="*/ 24 h 41"/>
                  <a:gd name="T78" fmla="*/ 41 w 41"/>
                  <a:gd name="T79" fmla="*/ 16 h 41"/>
                  <a:gd name="T80" fmla="*/ 36 w 41"/>
                  <a:gd name="T81" fmla="*/ 16 h 41"/>
                  <a:gd name="T82" fmla="*/ 35 w 41"/>
                  <a:gd name="T83" fmla="*/ 14 h 41"/>
                  <a:gd name="T84" fmla="*/ 39 w 41"/>
                  <a:gd name="T85" fmla="*/ 12 h 41"/>
                  <a:gd name="T86" fmla="*/ 34 w 41"/>
                  <a:gd name="T87" fmla="*/ 5 h 41"/>
                  <a:gd name="T88" fmla="*/ 31 w 41"/>
                  <a:gd name="T89" fmla="*/ 8 h 41"/>
                  <a:gd name="T90" fmla="*/ 29 w 41"/>
                  <a:gd name="T91" fmla="*/ 7 h 41"/>
                  <a:gd name="T92" fmla="*/ 31 w 41"/>
                  <a:gd name="T93" fmla="*/ 2 h 41"/>
                  <a:gd name="T94" fmla="*/ 23 w 41"/>
                  <a:gd name="T9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" h="41">
                    <a:moveTo>
                      <a:pt x="20" y="25"/>
                    </a:moveTo>
                    <a:cubicBezTo>
                      <a:pt x="18" y="25"/>
                      <a:pt x="16" y="23"/>
                      <a:pt x="16" y="20"/>
                    </a:cubicBezTo>
                    <a:cubicBezTo>
                      <a:pt x="16" y="18"/>
                      <a:pt x="18" y="15"/>
                      <a:pt x="20" y="15"/>
                    </a:cubicBezTo>
                    <a:cubicBezTo>
                      <a:pt x="23" y="15"/>
                      <a:pt x="25" y="18"/>
                      <a:pt x="25" y="20"/>
                    </a:cubicBezTo>
                    <a:cubicBezTo>
                      <a:pt x="25" y="23"/>
                      <a:pt x="23" y="25"/>
                      <a:pt x="20" y="25"/>
                    </a:cubicBezTo>
                    <a:moveTo>
                      <a:pt x="23" y="0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6"/>
                      <a:pt x="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2" y="34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6" y="26"/>
                      <a:pt x="36" y="25"/>
                      <a:pt x="36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6"/>
                      <a:pt x="36" y="15"/>
                      <a:pt x="35" y="14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45038" y="4610100"/>
              <a:ext cx="376238" cy="530225"/>
              <a:chOff x="4745038" y="4610100"/>
              <a:chExt cx="376238" cy="530225"/>
            </a:xfrm>
          </p:grpSpPr>
          <p:sp>
            <p:nvSpPr>
              <p:cNvPr id="55" name="Freeform 45"/>
              <p:cNvSpPr>
                <a:spLocks/>
              </p:cNvSpPr>
              <p:nvPr/>
            </p:nvSpPr>
            <p:spPr bwMode="auto">
              <a:xfrm>
                <a:off x="4983163" y="4978400"/>
                <a:ext cx="20638" cy="20638"/>
              </a:xfrm>
              <a:custGeom>
                <a:avLst/>
                <a:gdLst>
                  <a:gd name="T0" fmla="*/ 4 w 13"/>
                  <a:gd name="T1" fmla="*/ 0 h 13"/>
                  <a:gd name="T2" fmla="*/ 0 w 13"/>
                  <a:gd name="T3" fmla="*/ 5 h 13"/>
                  <a:gd name="T4" fmla="*/ 7 w 13"/>
                  <a:gd name="T5" fmla="*/ 13 h 13"/>
                  <a:gd name="T6" fmla="*/ 13 w 13"/>
                  <a:gd name="T7" fmla="*/ 8 h 13"/>
                  <a:gd name="T8" fmla="*/ 4 w 1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4" y="0"/>
                    </a:moveTo>
                    <a:lnTo>
                      <a:pt x="0" y="5"/>
                    </a:lnTo>
                    <a:lnTo>
                      <a:pt x="7" y="13"/>
                    </a:lnTo>
                    <a:lnTo>
                      <a:pt x="13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6"/>
              <p:cNvSpPr>
                <a:spLocks/>
              </p:cNvSpPr>
              <p:nvPr/>
            </p:nvSpPr>
            <p:spPr bwMode="auto">
              <a:xfrm>
                <a:off x="4983163" y="4978400"/>
                <a:ext cx="20638" cy="20638"/>
              </a:xfrm>
              <a:custGeom>
                <a:avLst/>
                <a:gdLst>
                  <a:gd name="T0" fmla="*/ 4 w 13"/>
                  <a:gd name="T1" fmla="*/ 0 h 13"/>
                  <a:gd name="T2" fmla="*/ 0 w 13"/>
                  <a:gd name="T3" fmla="*/ 5 h 13"/>
                  <a:gd name="T4" fmla="*/ 7 w 13"/>
                  <a:gd name="T5" fmla="*/ 13 h 13"/>
                  <a:gd name="T6" fmla="*/ 13 w 13"/>
                  <a:gd name="T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3">
                    <a:moveTo>
                      <a:pt x="4" y="0"/>
                    </a:moveTo>
                    <a:lnTo>
                      <a:pt x="0" y="5"/>
                    </a:lnTo>
                    <a:lnTo>
                      <a:pt x="7" y="13"/>
                    </a:lnTo>
                    <a:lnTo>
                      <a:pt x="13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45"/>
              <p:cNvSpPr>
                <a:spLocks/>
              </p:cNvSpPr>
              <p:nvPr/>
            </p:nvSpPr>
            <p:spPr bwMode="auto">
              <a:xfrm>
                <a:off x="4791075" y="4991100"/>
                <a:ext cx="69850" cy="149225"/>
              </a:xfrm>
              <a:custGeom>
                <a:avLst/>
                <a:gdLst>
                  <a:gd name="T0" fmla="*/ 20 w 47"/>
                  <a:gd name="T1" fmla="*/ 0 h 98"/>
                  <a:gd name="T2" fmla="*/ 13 w 47"/>
                  <a:gd name="T3" fmla="*/ 0 h 98"/>
                  <a:gd name="T4" fmla="*/ 0 w 47"/>
                  <a:gd name="T5" fmla="*/ 10 h 98"/>
                  <a:gd name="T6" fmla="*/ 0 w 47"/>
                  <a:gd name="T7" fmla="*/ 11 h 98"/>
                  <a:gd name="T8" fmla="*/ 0 w 47"/>
                  <a:gd name="T9" fmla="*/ 45 h 98"/>
                  <a:gd name="T10" fmla="*/ 3 w 47"/>
                  <a:gd name="T11" fmla="*/ 48 h 98"/>
                  <a:gd name="T12" fmla="*/ 4 w 47"/>
                  <a:gd name="T13" fmla="*/ 48 h 98"/>
                  <a:gd name="T14" fmla="*/ 9 w 47"/>
                  <a:gd name="T15" fmla="*/ 44 h 98"/>
                  <a:gd name="T16" fmla="*/ 9 w 47"/>
                  <a:gd name="T17" fmla="*/ 42 h 98"/>
                  <a:gd name="T18" fmla="*/ 9 w 47"/>
                  <a:gd name="T19" fmla="*/ 17 h 98"/>
                  <a:gd name="T20" fmla="*/ 9 w 47"/>
                  <a:gd name="T21" fmla="*/ 16 h 98"/>
                  <a:gd name="T22" fmla="*/ 11 w 47"/>
                  <a:gd name="T23" fmla="*/ 16 h 98"/>
                  <a:gd name="T24" fmla="*/ 11 w 47"/>
                  <a:gd name="T25" fmla="*/ 18 h 98"/>
                  <a:gd name="T26" fmla="*/ 11 w 47"/>
                  <a:gd name="T27" fmla="*/ 91 h 98"/>
                  <a:gd name="T28" fmla="*/ 11 w 47"/>
                  <a:gd name="T29" fmla="*/ 94 h 98"/>
                  <a:gd name="T30" fmla="*/ 15 w 47"/>
                  <a:gd name="T31" fmla="*/ 98 h 98"/>
                  <a:gd name="T32" fmla="*/ 18 w 47"/>
                  <a:gd name="T33" fmla="*/ 98 h 98"/>
                  <a:gd name="T34" fmla="*/ 22 w 47"/>
                  <a:gd name="T35" fmla="*/ 91 h 98"/>
                  <a:gd name="T36" fmla="*/ 22 w 47"/>
                  <a:gd name="T37" fmla="*/ 50 h 98"/>
                  <a:gd name="T38" fmla="*/ 22 w 47"/>
                  <a:gd name="T39" fmla="*/ 48 h 98"/>
                  <a:gd name="T40" fmla="*/ 24 w 47"/>
                  <a:gd name="T41" fmla="*/ 48 h 98"/>
                  <a:gd name="T42" fmla="*/ 24 w 47"/>
                  <a:gd name="T43" fmla="*/ 50 h 98"/>
                  <a:gd name="T44" fmla="*/ 24 w 47"/>
                  <a:gd name="T45" fmla="*/ 91 h 98"/>
                  <a:gd name="T46" fmla="*/ 29 w 47"/>
                  <a:gd name="T47" fmla="*/ 98 h 98"/>
                  <a:gd name="T48" fmla="*/ 32 w 47"/>
                  <a:gd name="T49" fmla="*/ 98 h 98"/>
                  <a:gd name="T50" fmla="*/ 36 w 47"/>
                  <a:gd name="T51" fmla="*/ 91 h 98"/>
                  <a:gd name="T52" fmla="*/ 36 w 47"/>
                  <a:gd name="T53" fmla="*/ 18 h 98"/>
                  <a:gd name="T54" fmla="*/ 36 w 47"/>
                  <a:gd name="T55" fmla="*/ 16 h 98"/>
                  <a:gd name="T56" fmla="*/ 38 w 47"/>
                  <a:gd name="T57" fmla="*/ 16 h 98"/>
                  <a:gd name="T58" fmla="*/ 38 w 47"/>
                  <a:gd name="T59" fmla="*/ 18 h 98"/>
                  <a:gd name="T60" fmla="*/ 38 w 47"/>
                  <a:gd name="T61" fmla="*/ 42 h 98"/>
                  <a:gd name="T62" fmla="*/ 38 w 47"/>
                  <a:gd name="T63" fmla="*/ 44 h 98"/>
                  <a:gd name="T64" fmla="*/ 42 w 47"/>
                  <a:gd name="T65" fmla="*/ 48 h 98"/>
                  <a:gd name="T66" fmla="*/ 43 w 47"/>
                  <a:gd name="T67" fmla="*/ 48 h 98"/>
                  <a:gd name="T68" fmla="*/ 47 w 47"/>
                  <a:gd name="T69" fmla="*/ 44 h 98"/>
                  <a:gd name="T70" fmla="*/ 47 w 47"/>
                  <a:gd name="T71" fmla="*/ 23 h 98"/>
                  <a:gd name="T72" fmla="*/ 47 w 47"/>
                  <a:gd name="T73" fmla="*/ 13 h 98"/>
                  <a:gd name="T74" fmla="*/ 33 w 47"/>
                  <a:gd name="T75" fmla="*/ 0 h 98"/>
                  <a:gd name="T76" fmla="*/ 26 w 47"/>
                  <a:gd name="T77" fmla="*/ 0 h 98"/>
                  <a:gd name="T78" fmla="*/ 26 w 47"/>
                  <a:gd name="T79" fmla="*/ 1 h 98"/>
                  <a:gd name="T80" fmla="*/ 24 w 47"/>
                  <a:gd name="T81" fmla="*/ 4 h 98"/>
                  <a:gd name="T82" fmla="*/ 24 w 47"/>
                  <a:gd name="T83" fmla="*/ 5 h 98"/>
                  <a:gd name="T84" fmla="*/ 26 w 47"/>
                  <a:gd name="T85" fmla="*/ 30 h 98"/>
                  <a:gd name="T86" fmla="*/ 23 w 47"/>
                  <a:gd name="T87" fmla="*/ 33 h 98"/>
                  <a:gd name="T88" fmla="*/ 23 w 47"/>
                  <a:gd name="T89" fmla="*/ 33 h 98"/>
                  <a:gd name="T90" fmla="*/ 23 w 47"/>
                  <a:gd name="T91" fmla="*/ 33 h 98"/>
                  <a:gd name="T92" fmla="*/ 20 w 47"/>
                  <a:gd name="T93" fmla="*/ 30 h 98"/>
                  <a:gd name="T94" fmla="*/ 22 w 47"/>
                  <a:gd name="T95" fmla="*/ 5 h 98"/>
                  <a:gd name="T96" fmla="*/ 22 w 47"/>
                  <a:gd name="T97" fmla="*/ 4 h 98"/>
                  <a:gd name="T98" fmla="*/ 20 w 47"/>
                  <a:gd name="T99" fmla="*/ 1 h 98"/>
                  <a:gd name="T100" fmla="*/ 20 w 47"/>
                  <a:gd name="T10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" h="98">
                    <a:moveTo>
                      <a:pt x="20" y="0"/>
                    </a:moveTo>
                    <a:cubicBezTo>
                      <a:pt x="18" y="0"/>
                      <a:pt x="15" y="0"/>
                      <a:pt x="13" y="0"/>
                    </a:cubicBezTo>
                    <a:cubicBezTo>
                      <a:pt x="6" y="0"/>
                      <a:pt x="2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2"/>
                      <a:pt x="0" y="34"/>
                      <a:pt x="0" y="45"/>
                    </a:cubicBezTo>
                    <a:cubicBezTo>
                      <a:pt x="1" y="46"/>
                      <a:pt x="1" y="48"/>
                      <a:pt x="3" y="48"/>
                    </a:cubicBezTo>
                    <a:cubicBezTo>
                      <a:pt x="3" y="48"/>
                      <a:pt x="4" y="48"/>
                      <a:pt x="4" y="48"/>
                    </a:cubicBezTo>
                    <a:cubicBezTo>
                      <a:pt x="7" y="48"/>
                      <a:pt x="8" y="47"/>
                      <a:pt x="9" y="44"/>
                    </a:cubicBezTo>
                    <a:cubicBezTo>
                      <a:pt x="9" y="43"/>
                      <a:pt x="9" y="43"/>
                      <a:pt x="9" y="42"/>
                    </a:cubicBezTo>
                    <a:cubicBezTo>
                      <a:pt x="9" y="34"/>
                      <a:pt x="9" y="26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10" y="16"/>
                      <a:pt x="11" y="16"/>
                    </a:cubicBezTo>
                    <a:cubicBezTo>
                      <a:pt x="11" y="16"/>
                      <a:pt x="11" y="17"/>
                      <a:pt x="11" y="18"/>
                    </a:cubicBezTo>
                    <a:cubicBezTo>
                      <a:pt x="11" y="42"/>
                      <a:pt x="11" y="67"/>
                      <a:pt x="11" y="91"/>
                    </a:cubicBezTo>
                    <a:cubicBezTo>
                      <a:pt x="11" y="92"/>
                      <a:pt x="11" y="93"/>
                      <a:pt x="11" y="94"/>
                    </a:cubicBezTo>
                    <a:cubicBezTo>
                      <a:pt x="11" y="96"/>
                      <a:pt x="13" y="98"/>
                      <a:pt x="15" y="98"/>
                    </a:cubicBezTo>
                    <a:cubicBezTo>
                      <a:pt x="16" y="98"/>
                      <a:pt x="17" y="98"/>
                      <a:pt x="18" y="98"/>
                    </a:cubicBezTo>
                    <a:cubicBezTo>
                      <a:pt x="21" y="97"/>
                      <a:pt x="22" y="95"/>
                      <a:pt x="22" y="91"/>
                    </a:cubicBezTo>
                    <a:cubicBezTo>
                      <a:pt x="22" y="77"/>
                      <a:pt x="22" y="64"/>
                      <a:pt x="22" y="50"/>
                    </a:cubicBezTo>
                    <a:cubicBezTo>
                      <a:pt x="22" y="49"/>
                      <a:pt x="22" y="49"/>
                      <a:pt x="22" y="48"/>
                    </a:cubicBezTo>
                    <a:cubicBezTo>
                      <a:pt x="23" y="48"/>
                      <a:pt x="24" y="48"/>
                      <a:pt x="24" y="48"/>
                    </a:cubicBezTo>
                    <a:cubicBezTo>
                      <a:pt x="24" y="49"/>
                      <a:pt x="24" y="49"/>
                      <a:pt x="24" y="50"/>
                    </a:cubicBezTo>
                    <a:cubicBezTo>
                      <a:pt x="24" y="64"/>
                      <a:pt x="24" y="77"/>
                      <a:pt x="24" y="91"/>
                    </a:cubicBezTo>
                    <a:cubicBezTo>
                      <a:pt x="24" y="95"/>
                      <a:pt x="25" y="97"/>
                      <a:pt x="29" y="98"/>
                    </a:cubicBezTo>
                    <a:cubicBezTo>
                      <a:pt x="30" y="98"/>
                      <a:pt x="31" y="98"/>
                      <a:pt x="32" y="98"/>
                    </a:cubicBezTo>
                    <a:cubicBezTo>
                      <a:pt x="35" y="97"/>
                      <a:pt x="36" y="95"/>
                      <a:pt x="36" y="91"/>
                    </a:cubicBezTo>
                    <a:cubicBezTo>
                      <a:pt x="36" y="67"/>
                      <a:pt x="36" y="42"/>
                      <a:pt x="36" y="18"/>
                    </a:cubicBezTo>
                    <a:cubicBezTo>
                      <a:pt x="36" y="17"/>
                      <a:pt x="36" y="17"/>
                      <a:pt x="36" y="16"/>
                    </a:cubicBezTo>
                    <a:cubicBezTo>
                      <a:pt x="37" y="16"/>
                      <a:pt x="37" y="16"/>
                      <a:pt x="38" y="16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8" y="26"/>
                      <a:pt x="38" y="34"/>
                      <a:pt x="38" y="42"/>
                    </a:cubicBezTo>
                    <a:cubicBezTo>
                      <a:pt x="38" y="43"/>
                      <a:pt x="38" y="44"/>
                      <a:pt x="38" y="44"/>
                    </a:cubicBezTo>
                    <a:cubicBezTo>
                      <a:pt x="38" y="47"/>
                      <a:pt x="40" y="48"/>
                      <a:pt x="42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5" y="48"/>
                      <a:pt x="47" y="46"/>
                      <a:pt x="47" y="44"/>
                    </a:cubicBezTo>
                    <a:cubicBezTo>
                      <a:pt x="47" y="37"/>
                      <a:pt x="47" y="30"/>
                      <a:pt x="47" y="23"/>
                    </a:cubicBezTo>
                    <a:cubicBezTo>
                      <a:pt x="47" y="20"/>
                      <a:pt x="47" y="17"/>
                      <a:pt x="47" y="13"/>
                    </a:cubicBezTo>
                    <a:cubicBezTo>
                      <a:pt x="47" y="6"/>
                      <a:pt x="41" y="0"/>
                      <a:pt x="33" y="0"/>
                    </a:cubicBezTo>
                    <a:cubicBezTo>
                      <a:pt x="31" y="0"/>
                      <a:pt x="28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46"/>
              <p:cNvSpPr>
                <a:spLocks/>
              </p:cNvSpPr>
              <p:nvPr/>
            </p:nvSpPr>
            <p:spPr bwMode="auto">
              <a:xfrm>
                <a:off x="4808538" y="4957763"/>
                <a:ext cx="33338" cy="30163"/>
              </a:xfrm>
              <a:custGeom>
                <a:avLst/>
                <a:gdLst>
                  <a:gd name="T0" fmla="*/ 13 w 22"/>
                  <a:gd name="T1" fmla="*/ 0 h 20"/>
                  <a:gd name="T2" fmla="*/ 9 w 22"/>
                  <a:gd name="T3" fmla="*/ 0 h 20"/>
                  <a:gd name="T4" fmla="*/ 8 w 22"/>
                  <a:gd name="T5" fmla="*/ 0 h 20"/>
                  <a:gd name="T6" fmla="*/ 1 w 22"/>
                  <a:gd name="T7" fmla="*/ 12 h 20"/>
                  <a:gd name="T8" fmla="*/ 10 w 22"/>
                  <a:gd name="T9" fmla="*/ 20 h 20"/>
                  <a:gd name="T10" fmla="*/ 11 w 22"/>
                  <a:gd name="T11" fmla="*/ 20 h 20"/>
                  <a:gd name="T12" fmla="*/ 20 w 22"/>
                  <a:gd name="T13" fmla="*/ 14 h 20"/>
                  <a:gd name="T14" fmla="*/ 17 w 22"/>
                  <a:gd name="T15" fmla="*/ 2 h 20"/>
                  <a:gd name="T16" fmla="*/ 13 w 22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0">
                    <a:moveTo>
                      <a:pt x="13" y="0"/>
                    </a:moveTo>
                    <a:cubicBezTo>
                      <a:pt x="12" y="0"/>
                      <a:pt x="11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3" y="2"/>
                      <a:pt x="0" y="7"/>
                      <a:pt x="1" y="12"/>
                    </a:cubicBezTo>
                    <a:cubicBezTo>
                      <a:pt x="2" y="16"/>
                      <a:pt x="6" y="19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5" y="20"/>
                      <a:pt x="19" y="17"/>
                      <a:pt x="20" y="14"/>
                    </a:cubicBezTo>
                    <a:cubicBezTo>
                      <a:pt x="22" y="10"/>
                      <a:pt x="21" y="5"/>
                      <a:pt x="17" y="2"/>
                    </a:cubicBezTo>
                    <a:cubicBezTo>
                      <a:pt x="16" y="1"/>
                      <a:pt x="15" y="1"/>
                      <a:pt x="1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47"/>
              <p:cNvSpPr>
                <a:spLocks/>
              </p:cNvSpPr>
              <p:nvPr/>
            </p:nvSpPr>
            <p:spPr bwMode="auto">
              <a:xfrm>
                <a:off x="4895850" y="4991100"/>
                <a:ext cx="71438" cy="149225"/>
              </a:xfrm>
              <a:custGeom>
                <a:avLst/>
                <a:gdLst>
                  <a:gd name="T0" fmla="*/ 21 w 47"/>
                  <a:gd name="T1" fmla="*/ 0 h 98"/>
                  <a:gd name="T2" fmla="*/ 14 w 47"/>
                  <a:gd name="T3" fmla="*/ 0 h 98"/>
                  <a:gd name="T4" fmla="*/ 1 w 47"/>
                  <a:gd name="T5" fmla="*/ 10 h 98"/>
                  <a:gd name="T6" fmla="*/ 0 w 47"/>
                  <a:gd name="T7" fmla="*/ 11 h 98"/>
                  <a:gd name="T8" fmla="*/ 0 w 47"/>
                  <a:gd name="T9" fmla="*/ 45 h 98"/>
                  <a:gd name="T10" fmla="*/ 3 w 47"/>
                  <a:gd name="T11" fmla="*/ 48 h 98"/>
                  <a:gd name="T12" fmla="*/ 5 w 47"/>
                  <a:gd name="T13" fmla="*/ 48 h 98"/>
                  <a:gd name="T14" fmla="*/ 9 w 47"/>
                  <a:gd name="T15" fmla="*/ 44 h 98"/>
                  <a:gd name="T16" fmla="*/ 9 w 47"/>
                  <a:gd name="T17" fmla="*/ 42 h 98"/>
                  <a:gd name="T18" fmla="*/ 9 w 47"/>
                  <a:gd name="T19" fmla="*/ 17 h 98"/>
                  <a:gd name="T20" fmla="*/ 9 w 47"/>
                  <a:gd name="T21" fmla="*/ 16 h 98"/>
                  <a:gd name="T22" fmla="*/ 11 w 47"/>
                  <a:gd name="T23" fmla="*/ 16 h 98"/>
                  <a:gd name="T24" fmla="*/ 11 w 47"/>
                  <a:gd name="T25" fmla="*/ 18 h 98"/>
                  <a:gd name="T26" fmla="*/ 11 w 47"/>
                  <a:gd name="T27" fmla="*/ 91 h 98"/>
                  <a:gd name="T28" fmla="*/ 11 w 47"/>
                  <a:gd name="T29" fmla="*/ 94 h 98"/>
                  <a:gd name="T30" fmla="*/ 15 w 47"/>
                  <a:gd name="T31" fmla="*/ 98 h 98"/>
                  <a:gd name="T32" fmla="*/ 18 w 47"/>
                  <a:gd name="T33" fmla="*/ 98 h 98"/>
                  <a:gd name="T34" fmla="*/ 23 w 47"/>
                  <a:gd name="T35" fmla="*/ 91 h 98"/>
                  <a:gd name="T36" fmla="*/ 23 w 47"/>
                  <a:gd name="T37" fmla="*/ 50 h 98"/>
                  <a:gd name="T38" fmla="*/ 23 w 47"/>
                  <a:gd name="T39" fmla="*/ 48 h 98"/>
                  <a:gd name="T40" fmla="*/ 25 w 47"/>
                  <a:gd name="T41" fmla="*/ 48 h 98"/>
                  <a:gd name="T42" fmla="*/ 25 w 47"/>
                  <a:gd name="T43" fmla="*/ 50 h 98"/>
                  <a:gd name="T44" fmla="*/ 25 w 47"/>
                  <a:gd name="T45" fmla="*/ 91 h 98"/>
                  <a:gd name="T46" fmla="*/ 29 w 47"/>
                  <a:gd name="T47" fmla="*/ 98 h 98"/>
                  <a:gd name="T48" fmla="*/ 32 w 47"/>
                  <a:gd name="T49" fmla="*/ 98 h 98"/>
                  <a:gd name="T50" fmla="*/ 37 w 47"/>
                  <a:gd name="T51" fmla="*/ 91 h 98"/>
                  <a:gd name="T52" fmla="*/ 37 w 47"/>
                  <a:gd name="T53" fmla="*/ 18 h 98"/>
                  <a:gd name="T54" fmla="*/ 37 w 47"/>
                  <a:gd name="T55" fmla="*/ 16 h 98"/>
                  <a:gd name="T56" fmla="*/ 38 w 47"/>
                  <a:gd name="T57" fmla="*/ 16 h 98"/>
                  <a:gd name="T58" fmla="*/ 38 w 47"/>
                  <a:gd name="T59" fmla="*/ 18 h 98"/>
                  <a:gd name="T60" fmla="*/ 38 w 47"/>
                  <a:gd name="T61" fmla="*/ 42 h 98"/>
                  <a:gd name="T62" fmla="*/ 39 w 47"/>
                  <a:gd name="T63" fmla="*/ 44 h 98"/>
                  <a:gd name="T64" fmla="*/ 43 w 47"/>
                  <a:gd name="T65" fmla="*/ 48 h 98"/>
                  <a:gd name="T66" fmla="*/ 43 w 47"/>
                  <a:gd name="T67" fmla="*/ 48 h 98"/>
                  <a:gd name="T68" fmla="*/ 47 w 47"/>
                  <a:gd name="T69" fmla="*/ 44 h 98"/>
                  <a:gd name="T70" fmla="*/ 47 w 47"/>
                  <a:gd name="T71" fmla="*/ 23 h 98"/>
                  <a:gd name="T72" fmla="*/ 47 w 47"/>
                  <a:gd name="T73" fmla="*/ 13 h 98"/>
                  <a:gd name="T74" fmla="*/ 34 w 47"/>
                  <a:gd name="T75" fmla="*/ 0 h 98"/>
                  <a:gd name="T76" fmla="*/ 27 w 47"/>
                  <a:gd name="T77" fmla="*/ 0 h 98"/>
                  <a:gd name="T78" fmla="*/ 27 w 47"/>
                  <a:gd name="T79" fmla="*/ 1 h 98"/>
                  <a:gd name="T80" fmla="*/ 25 w 47"/>
                  <a:gd name="T81" fmla="*/ 4 h 98"/>
                  <a:gd name="T82" fmla="*/ 25 w 47"/>
                  <a:gd name="T83" fmla="*/ 5 h 98"/>
                  <a:gd name="T84" fmla="*/ 26 w 47"/>
                  <a:gd name="T85" fmla="*/ 30 h 98"/>
                  <a:gd name="T86" fmla="*/ 24 w 47"/>
                  <a:gd name="T87" fmla="*/ 33 h 98"/>
                  <a:gd name="T88" fmla="*/ 24 w 47"/>
                  <a:gd name="T89" fmla="*/ 33 h 98"/>
                  <a:gd name="T90" fmla="*/ 24 w 47"/>
                  <a:gd name="T91" fmla="*/ 33 h 98"/>
                  <a:gd name="T92" fmla="*/ 21 w 47"/>
                  <a:gd name="T93" fmla="*/ 30 h 98"/>
                  <a:gd name="T94" fmla="*/ 22 w 47"/>
                  <a:gd name="T95" fmla="*/ 5 h 98"/>
                  <a:gd name="T96" fmla="*/ 22 w 47"/>
                  <a:gd name="T97" fmla="*/ 4 h 98"/>
                  <a:gd name="T98" fmla="*/ 21 w 47"/>
                  <a:gd name="T99" fmla="*/ 1 h 98"/>
                  <a:gd name="T100" fmla="*/ 21 w 47"/>
                  <a:gd name="T10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" h="98">
                    <a:moveTo>
                      <a:pt x="21" y="0"/>
                    </a:moveTo>
                    <a:cubicBezTo>
                      <a:pt x="18" y="0"/>
                      <a:pt x="16" y="0"/>
                      <a:pt x="14" y="0"/>
                    </a:cubicBezTo>
                    <a:cubicBezTo>
                      <a:pt x="7" y="0"/>
                      <a:pt x="2" y="4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2"/>
                      <a:pt x="0" y="34"/>
                      <a:pt x="0" y="45"/>
                    </a:cubicBezTo>
                    <a:cubicBezTo>
                      <a:pt x="1" y="46"/>
                      <a:pt x="2" y="48"/>
                      <a:pt x="3" y="48"/>
                    </a:cubicBezTo>
                    <a:cubicBezTo>
                      <a:pt x="4" y="48"/>
                      <a:pt x="4" y="48"/>
                      <a:pt x="5" y="48"/>
                    </a:cubicBezTo>
                    <a:cubicBezTo>
                      <a:pt x="7" y="48"/>
                      <a:pt x="9" y="47"/>
                      <a:pt x="9" y="44"/>
                    </a:cubicBezTo>
                    <a:cubicBezTo>
                      <a:pt x="9" y="43"/>
                      <a:pt x="9" y="43"/>
                      <a:pt x="9" y="42"/>
                    </a:cubicBezTo>
                    <a:cubicBezTo>
                      <a:pt x="9" y="34"/>
                      <a:pt x="9" y="26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7"/>
                      <a:pt x="11" y="18"/>
                    </a:cubicBezTo>
                    <a:cubicBezTo>
                      <a:pt x="11" y="42"/>
                      <a:pt x="11" y="67"/>
                      <a:pt x="11" y="91"/>
                    </a:cubicBezTo>
                    <a:cubicBezTo>
                      <a:pt x="11" y="92"/>
                      <a:pt x="11" y="93"/>
                      <a:pt x="11" y="94"/>
                    </a:cubicBezTo>
                    <a:cubicBezTo>
                      <a:pt x="12" y="96"/>
                      <a:pt x="13" y="98"/>
                      <a:pt x="15" y="98"/>
                    </a:cubicBezTo>
                    <a:cubicBezTo>
                      <a:pt x="16" y="98"/>
                      <a:pt x="17" y="98"/>
                      <a:pt x="18" y="98"/>
                    </a:cubicBezTo>
                    <a:cubicBezTo>
                      <a:pt x="22" y="97"/>
                      <a:pt x="23" y="95"/>
                      <a:pt x="23" y="91"/>
                    </a:cubicBezTo>
                    <a:cubicBezTo>
                      <a:pt x="23" y="77"/>
                      <a:pt x="23" y="64"/>
                      <a:pt x="23" y="50"/>
                    </a:cubicBezTo>
                    <a:cubicBezTo>
                      <a:pt x="23" y="49"/>
                      <a:pt x="23" y="49"/>
                      <a:pt x="23" y="48"/>
                    </a:cubicBezTo>
                    <a:cubicBezTo>
                      <a:pt x="23" y="48"/>
                      <a:pt x="24" y="48"/>
                      <a:pt x="25" y="48"/>
                    </a:cubicBezTo>
                    <a:cubicBezTo>
                      <a:pt x="25" y="49"/>
                      <a:pt x="25" y="49"/>
                      <a:pt x="25" y="50"/>
                    </a:cubicBezTo>
                    <a:cubicBezTo>
                      <a:pt x="25" y="64"/>
                      <a:pt x="25" y="77"/>
                      <a:pt x="25" y="91"/>
                    </a:cubicBezTo>
                    <a:cubicBezTo>
                      <a:pt x="25" y="95"/>
                      <a:pt x="26" y="97"/>
                      <a:pt x="29" y="98"/>
                    </a:cubicBezTo>
                    <a:cubicBezTo>
                      <a:pt x="30" y="98"/>
                      <a:pt x="31" y="98"/>
                      <a:pt x="32" y="98"/>
                    </a:cubicBezTo>
                    <a:cubicBezTo>
                      <a:pt x="36" y="97"/>
                      <a:pt x="37" y="95"/>
                      <a:pt x="37" y="91"/>
                    </a:cubicBezTo>
                    <a:cubicBezTo>
                      <a:pt x="36" y="67"/>
                      <a:pt x="37" y="42"/>
                      <a:pt x="37" y="18"/>
                    </a:cubicBezTo>
                    <a:cubicBezTo>
                      <a:pt x="37" y="17"/>
                      <a:pt x="37" y="17"/>
                      <a:pt x="37" y="16"/>
                    </a:cubicBezTo>
                    <a:cubicBezTo>
                      <a:pt x="37" y="16"/>
                      <a:pt x="38" y="16"/>
                      <a:pt x="38" y="16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8" y="26"/>
                      <a:pt x="38" y="34"/>
                      <a:pt x="38" y="42"/>
                    </a:cubicBezTo>
                    <a:cubicBezTo>
                      <a:pt x="38" y="43"/>
                      <a:pt x="38" y="44"/>
                      <a:pt x="39" y="44"/>
                    </a:cubicBezTo>
                    <a:cubicBezTo>
                      <a:pt x="39" y="47"/>
                      <a:pt x="40" y="48"/>
                      <a:pt x="43" y="48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6" y="48"/>
                      <a:pt x="47" y="46"/>
                      <a:pt x="47" y="44"/>
                    </a:cubicBezTo>
                    <a:cubicBezTo>
                      <a:pt x="47" y="37"/>
                      <a:pt x="47" y="30"/>
                      <a:pt x="47" y="23"/>
                    </a:cubicBezTo>
                    <a:cubicBezTo>
                      <a:pt x="47" y="20"/>
                      <a:pt x="47" y="17"/>
                      <a:pt x="47" y="13"/>
                    </a:cubicBezTo>
                    <a:cubicBezTo>
                      <a:pt x="47" y="6"/>
                      <a:pt x="42" y="0"/>
                      <a:pt x="34" y="0"/>
                    </a:cubicBezTo>
                    <a:cubicBezTo>
                      <a:pt x="31" y="0"/>
                      <a:pt x="29" y="0"/>
                      <a:pt x="27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48"/>
              <p:cNvSpPr>
                <a:spLocks/>
              </p:cNvSpPr>
              <p:nvPr/>
            </p:nvSpPr>
            <p:spPr bwMode="auto">
              <a:xfrm>
                <a:off x="4916488" y="4957763"/>
                <a:ext cx="33338" cy="30163"/>
              </a:xfrm>
              <a:custGeom>
                <a:avLst/>
                <a:gdLst>
                  <a:gd name="T0" fmla="*/ 13 w 22"/>
                  <a:gd name="T1" fmla="*/ 0 h 20"/>
                  <a:gd name="T2" fmla="*/ 9 w 22"/>
                  <a:gd name="T3" fmla="*/ 0 h 20"/>
                  <a:gd name="T4" fmla="*/ 8 w 22"/>
                  <a:gd name="T5" fmla="*/ 0 h 20"/>
                  <a:gd name="T6" fmla="*/ 1 w 22"/>
                  <a:gd name="T7" fmla="*/ 12 h 20"/>
                  <a:gd name="T8" fmla="*/ 10 w 22"/>
                  <a:gd name="T9" fmla="*/ 20 h 20"/>
                  <a:gd name="T10" fmla="*/ 11 w 22"/>
                  <a:gd name="T11" fmla="*/ 20 h 20"/>
                  <a:gd name="T12" fmla="*/ 20 w 22"/>
                  <a:gd name="T13" fmla="*/ 14 h 20"/>
                  <a:gd name="T14" fmla="*/ 17 w 22"/>
                  <a:gd name="T15" fmla="*/ 2 h 20"/>
                  <a:gd name="T16" fmla="*/ 13 w 22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0">
                    <a:moveTo>
                      <a:pt x="13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2"/>
                      <a:pt x="0" y="7"/>
                      <a:pt x="1" y="12"/>
                    </a:cubicBezTo>
                    <a:cubicBezTo>
                      <a:pt x="2" y="16"/>
                      <a:pt x="6" y="19"/>
                      <a:pt x="10" y="20"/>
                    </a:cubicBezTo>
                    <a:cubicBezTo>
                      <a:pt x="10" y="20"/>
                      <a:pt x="10" y="20"/>
                      <a:pt x="11" y="20"/>
                    </a:cubicBezTo>
                    <a:cubicBezTo>
                      <a:pt x="15" y="20"/>
                      <a:pt x="18" y="17"/>
                      <a:pt x="20" y="14"/>
                    </a:cubicBezTo>
                    <a:cubicBezTo>
                      <a:pt x="22" y="10"/>
                      <a:pt x="21" y="5"/>
                      <a:pt x="17" y="2"/>
                    </a:cubicBezTo>
                    <a:cubicBezTo>
                      <a:pt x="16" y="1"/>
                      <a:pt x="14" y="1"/>
                      <a:pt x="1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49"/>
              <p:cNvSpPr>
                <a:spLocks/>
              </p:cNvSpPr>
              <p:nvPr/>
            </p:nvSpPr>
            <p:spPr bwMode="auto">
              <a:xfrm>
                <a:off x="5003800" y="4991100"/>
                <a:ext cx="71438" cy="149225"/>
              </a:xfrm>
              <a:custGeom>
                <a:avLst/>
                <a:gdLst>
                  <a:gd name="T0" fmla="*/ 20 w 47"/>
                  <a:gd name="T1" fmla="*/ 0 h 98"/>
                  <a:gd name="T2" fmla="*/ 13 w 47"/>
                  <a:gd name="T3" fmla="*/ 0 h 98"/>
                  <a:gd name="T4" fmla="*/ 0 w 47"/>
                  <a:gd name="T5" fmla="*/ 10 h 98"/>
                  <a:gd name="T6" fmla="*/ 0 w 47"/>
                  <a:gd name="T7" fmla="*/ 11 h 98"/>
                  <a:gd name="T8" fmla="*/ 0 w 47"/>
                  <a:gd name="T9" fmla="*/ 45 h 98"/>
                  <a:gd name="T10" fmla="*/ 3 w 47"/>
                  <a:gd name="T11" fmla="*/ 48 h 98"/>
                  <a:gd name="T12" fmla="*/ 4 w 47"/>
                  <a:gd name="T13" fmla="*/ 48 h 98"/>
                  <a:gd name="T14" fmla="*/ 9 w 47"/>
                  <a:gd name="T15" fmla="*/ 44 h 98"/>
                  <a:gd name="T16" fmla="*/ 9 w 47"/>
                  <a:gd name="T17" fmla="*/ 42 h 98"/>
                  <a:gd name="T18" fmla="*/ 9 w 47"/>
                  <a:gd name="T19" fmla="*/ 17 h 98"/>
                  <a:gd name="T20" fmla="*/ 9 w 47"/>
                  <a:gd name="T21" fmla="*/ 16 h 98"/>
                  <a:gd name="T22" fmla="*/ 11 w 47"/>
                  <a:gd name="T23" fmla="*/ 16 h 98"/>
                  <a:gd name="T24" fmla="*/ 11 w 47"/>
                  <a:gd name="T25" fmla="*/ 18 h 98"/>
                  <a:gd name="T26" fmla="*/ 11 w 47"/>
                  <a:gd name="T27" fmla="*/ 91 h 98"/>
                  <a:gd name="T28" fmla="*/ 11 w 47"/>
                  <a:gd name="T29" fmla="*/ 94 h 98"/>
                  <a:gd name="T30" fmla="*/ 15 w 47"/>
                  <a:gd name="T31" fmla="*/ 98 h 98"/>
                  <a:gd name="T32" fmla="*/ 18 w 47"/>
                  <a:gd name="T33" fmla="*/ 98 h 98"/>
                  <a:gd name="T34" fmla="*/ 22 w 47"/>
                  <a:gd name="T35" fmla="*/ 91 h 98"/>
                  <a:gd name="T36" fmla="*/ 22 w 47"/>
                  <a:gd name="T37" fmla="*/ 50 h 98"/>
                  <a:gd name="T38" fmla="*/ 22 w 47"/>
                  <a:gd name="T39" fmla="*/ 48 h 98"/>
                  <a:gd name="T40" fmla="*/ 24 w 47"/>
                  <a:gd name="T41" fmla="*/ 48 h 98"/>
                  <a:gd name="T42" fmla="*/ 24 w 47"/>
                  <a:gd name="T43" fmla="*/ 50 h 98"/>
                  <a:gd name="T44" fmla="*/ 24 w 47"/>
                  <a:gd name="T45" fmla="*/ 91 h 98"/>
                  <a:gd name="T46" fmla="*/ 29 w 47"/>
                  <a:gd name="T47" fmla="*/ 98 h 98"/>
                  <a:gd name="T48" fmla="*/ 32 w 47"/>
                  <a:gd name="T49" fmla="*/ 98 h 98"/>
                  <a:gd name="T50" fmla="*/ 36 w 47"/>
                  <a:gd name="T51" fmla="*/ 91 h 98"/>
                  <a:gd name="T52" fmla="*/ 36 w 47"/>
                  <a:gd name="T53" fmla="*/ 18 h 98"/>
                  <a:gd name="T54" fmla="*/ 36 w 47"/>
                  <a:gd name="T55" fmla="*/ 16 h 98"/>
                  <a:gd name="T56" fmla="*/ 38 w 47"/>
                  <a:gd name="T57" fmla="*/ 16 h 98"/>
                  <a:gd name="T58" fmla="*/ 38 w 47"/>
                  <a:gd name="T59" fmla="*/ 18 h 98"/>
                  <a:gd name="T60" fmla="*/ 38 w 47"/>
                  <a:gd name="T61" fmla="*/ 42 h 98"/>
                  <a:gd name="T62" fmla="*/ 38 w 47"/>
                  <a:gd name="T63" fmla="*/ 44 h 98"/>
                  <a:gd name="T64" fmla="*/ 42 w 47"/>
                  <a:gd name="T65" fmla="*/ 48 h 98"/>
                  <a:gd name="T66" fmla="*/ 43 w 47"/>
                  <a:gd name="T67" fmla="*/ 48 h 98"/>
                  <a:gd name="T68" fmla="*/ 47 w 47"/>
                  <a:gd name="T69" fmla="*/ 44 h 98"/>
                  <a:gd name="T70" fmla="*/ 47 w 47"/>
                  <a:gd name="T71" fmla="*/ 23 h 98"/>
                  <a:gd name="T72" fmla="*/ 47 w 47"/>
                  <a:gd name="T73" fmla="*/ 13 h 98"/>
                  <a:gd name="T74" fmla="*/ 33 w 47"/>
                  <a:gd name="T75" fmla="*/ 0 h 98"/>
                  <a:gd name="T76" fmla="*/ 26 w 47"/>
                  <a:gd name="T77" fmla="*/ 0 h 98"/>
                  <a:gd name="T78" fmla="*/ 26 w 47"/>
                  <a:gd name="T79" fmla="*/ 1 h 98"/>
                  <a:gd name="T80" fmla="*/ 25 w 47"/>
                  <a:gd name="T81" fmla="*/ 4 h 98"/>
                  <a:gd name="T82" fmla="*/ 24 w 47"/>
                  <a:gd name="T83" fmla="*/ 5 h 98"/>
                  <a:gd name="T84" fmla="*/ 26 w 47"/>
                  <a:gd name="T85" fmla="*/ 30 h 98"/>
                  <a:gd name="T86" fmla="*/ 23 w 47"/>
                  <a:gd name="T87" fmla="*/ 33 h 98"/>
                  <a:gd name="T88" fmla="*/ 23 w 47"/>
                  <a:gd name="T89" fmla="*/ 33 h 98"/>
                  <a:gd name="T90" fmla="*/ 23 w 47"/>
                  <a:gd name="T91" fmla="*/ 33 h 98"/>
                  <a:gd name="T92" fmla="*/ 20 w 47"/>
                  <a:gd name="T93" fmla="*/ 30 h 98"/>
                  <a:gd name="T94" fmla="*/ 22 w 47"/>
                  <a:gd name="T95" fmla="*/ 5 h 98"/>
                  <a:gd name="T96" fmla="*/ 22 w 47"/>
                  <a:gd name="T97" fmla="*/ 4 h 98"/>
                  <a:gd name="T98" fmla="*/ 20 w 47"/>
                  <a:gd name="T99" fmla="*/ 1 h 98"/>
                  <a:gd name="T100" fmla="*/ 20 w 47"/>
                  <a:gd name="T10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" h="98">
                    <a:moveTo>
                      <a:pt x="20" y="0"/>
                    </a:moveTo>
                    <a:cubicBezTo>
                      <a:pt x="18" y="0"/>
                      <a:pt x="16" y="0"/>
                      <a:pt x="13" y="0"/>
                    </a:cubicBezTo>
                    <a:cubicBezTo>
                      <a:pt x="6" y="0"/>
                      <a:pt x="2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2"/>
                      <a:pt x="0" y="34"/>
                      <a:pt x="0" y="45"/>
                    </a:cubicBezTo>
                    <a:cubicBezTo>
                      <a:pt x="1" y="46"/>
                      <a:pt x="1" y="48"/>
                      <a:pt x="3" y="48"/>
                    </a:cubicBezTo>
                    <a:cubicBezTo>
                      <a:pt x="3" y="48"/>
                      <a:pt x="4" y="48"/>
                      <a:pt x="4" y="48"/>
                    </a:cubicBezTo>
                    <a:cubicBezTo>
                      <a:pt x="7" y="48"/>
                      <a:pt x="8" y="47"/>
                      <a:pt x="9" y="44"/>
                    </a:cubicBezTo>
                    <a:cubicBezTo>
                      <a:pt x="9" y="43"/>
                      <a:pt x="9" y="43"/>
                      <a:pt x="9" y="42"/>
                    </a:cubicBezTo>
                    <a:cubicBezTo>
                      <a:pt x="9" y="34"/>
                      <a:pt x="9" y="26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10" y="16"/>
                      <a:pt x="11" y="16"/>
                    </a:cubicBezTo>
                    <a:cubicBezTo>
                      <a:pt x="11" y="16"/>
                      <a:pt x="11" y="17"/>
                      <a:pt x="11" y="18"/>
                    </a:cubicBezTo>
                    <a:cubicBezTo>
                      <a:pt x="11" y="42"/>
                      <a:pt x="11" y="67"/>
                      <a:pt x="11" y="91"/>
                    </a:cubicBezTo>
                    <a:cubicBezTo>
                      <a:pt x="11" y="92"/>
                      <a:pt x="11" y="93"/>
                      <a:pt x="11" y="94"/>
                    </a:cubicBezTo>
                    <a:cubicBezTo>
                      <a:pt x="11" y="96"/>
                      <a:pt x="13" y="98"/>
                      <a:pt x="15" y="98"/>
                    </a:cubicBezTo>
                    <a:cubicBezTo>
                      <a:pt x="16" y="98"/>
                      <a:pt x="17" y="98"/>
                      <a:pt x="18" y="98"/>
                    </a:cubicBezTo>
                    <a:cubicBezTo>
                      <a:pt x="21" y="97"/>
                      <a:pt x="22" y="95"/>
                      <a:pt x="22" y="91"/>
                    </a:cubicBezTo>
                    <a:cubicBezTo>
                      <a:pt x="22" y="77"/>
                      <a:pt x="22" y="64"/>
                      <a:pt x="22" y="50"/>
                    </a:cubicBezTo>
                    <a:cubicBezTo>
                      <a:pt x="22" y="49"/>
                      <a:pt x="22" y="49"/>
                      <a:pt x="22" y="48"/>
                    </a:cubicBezTo>
                    <a:cubicBezTo>
                      <a:pt x="23" y="48"/>
                      <a:pt x="24" y="48"/>
                      <a:pt x="24" y="48"/>
                    </a:cubicBezTo>
                    <a:cubicBezTo>
                      <a:pt x="24" y="49"/>
                      <a:pt x="24" y="49"/>
                      <a:pt x="24" y="50"/>
                    </a:cubicBezTo>
                    <a:cubicBezTo>
                      <a:pt x="24" y="64"/>
                      <a:pt x="24" y="77"/>
                      <a:pt x="24" y="91"/>
                    </a:cubicBezTo>
                    <a:cubicBezTo>
                      <a:pt x="24" y="95"/>
                      <a:pt x="25" y="97"/>
                      <a:pt x="29" y="98"/>
                    </a:cubicBezTo>
                    <a:cubicBezTo>
                      <a:pt x="30" y="98"/>
                      <a:pt x="31" y="98"/>
                      <a:pt x="32" y="98"/>
                    </a:cubicBezTo>
                    <a:cubicBezTo>
                      <a:pt x="35" y="97"/>
                      <a:pt x="36" y="95"/>
                      <a:pt x="36" y="91"/>
                    </a:cubicBezTo>
                    <a:cubicBezTo>
                      <a:pt x="36" y="67"/>
                      <a:pt x="36" y="42"/>
                      <a:pt x="36" y="18"/>
                    </a:cubicBezTo>
                    <a:cubicBezTo>
                      <a:pt x="36" y="17"/>
                      <a:pt x="36" y="17"/>
                      <a:pt x="36" y="16"/>
                    </a:cubicBezTo>
                    <a:cubicBezTo>
                      <a:pt x="37" y="16"/>
                      <a:pt x="37" y="16"/>
                      <a:pt x="38" y="16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8" y="26"/>
                      <a:pt x="38" y="34"/>
                      <a:pt x="38" y="42"/>
                    </a:cubicBezTo>
                    <a:cubicBezTo>
                      <a:pt x="38" y="43"/>
                      <a:pt x="38" y="44"/>
                      <a:pt x="38" y="44"/>
                    </a:cubicBezTo>
                    <a:cubicBezTo>
                      <a:pt x="38" y="47"/>
                      <a:pt x="40" y="48"/>
                      <a:pt x="42" y="48"/>
                    </a:cubicBezTo>
                    <a:cubicBezTo>
                      <a:pt x="42" y="48"/>
                      <a:pt x="43" y="48"/>
                      <a:pt x="43" y="48"/>
                    </a:cubicBezTo>
                    <a:cubicBezTo>
                      <a:pt x="45" y="48"/>
                      <a:pt x="47" y="46"/>
                      <a:pt x="47" y="44"/>
                    </a:cubicBezTo>
                    <a:cubicBezTo>
                      <a:pt x="47" y="37"/>
                      <a:pt x="47" y="30"/>
                      <a:pt x="47" y="23"/>
                    </a:cubicBezTo>
                    <a:cubicBezTo>
                      <a:pt x="47" y="20"/>
                      <a:pt x="47" y="17"/>
                      <a:pt x="47" y="13"/>
                    </a:cubicBezTo>
                    <a:cubicBezTo>
                      <a:pt x="47" y="6"/>
                      <a:pt x="41" y="0"/>
                      <a:pt x="33" y="0"/>
                    </a:cubicBezTo>
                    <a:cubicBezTo>
                      <a:pt x="31" y="0"/>
                      <a:pt x="29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50"/>
              <p:cNvSpPr>
                <a:spLocks/>
              </p:cNvSpPr>
              <p:nvPr/>
            </p:nvSpPr>
            <p:spPr bwMode="auto">
              <a:xfrm>
                <a:off x="5022850" y="4957763"/>
                <a:ext cx="33338" cy="30163"/>
              </a:xfrm>
              <a:custGeom>
                <a:avLst/>
                <a:gdLst>
                  <a:gd name="T0" fmla="*/ 13 w 22"/>
                  <a:gd name="T1" fmla="*/ 0 h 20"/>
                  <a:gd name="T2" fmla="*/ 9 w 22"/>
                  <a:gd name="T3" fmla="*/ 0 h 20"/>
                  <a:gd name="T4" fmla="*/ 8 w 22"/>
                  <a:gd name="T5" fmla="*/ 0 h 20"/>
                  <a:gd name="T6" fmla="*/ 2 w 22"/>
                  <a:gd name="T7" fmla="*/ 12 h 20"/>
                  <a:gd name="T8" fmla="*/ 10 w 22"/>
                  <a:gd name="T9" fmla="*/ 20 h 20"/>
                  <a:gd name="T10" fmla="*/ 11 w 22"/>
                  <a:gd name="T11" fmla="*/ 20 h 20"/>
                  <a:gd name="T12" fmla="*/ 21 w 22"/>
                  <a:gd name="T13" fmla="*/ 14 h 20"/>
                  <a:gd name="T14" fmla="*/ 18 w 22"/>
                  <a:gd name="T15" fmla="*/ 2 h 20"/>
                  <a:gd name="T16" fmla="*/ 13 w 22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0">
                    <a:moveTo>
                      <a:pt x="13" y="0"/>
                    </a:moveTo>
                    <a:cubicBezTo>
                      <a:pt x="12" y="0"/>
                      <a:pt x="11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3" y="2"/>
                      <a:pt x="0" y="7"/>
                      <a:pt x="2" y="12"/>
                    </a:cubicBezTo>
                    <a:cubicBezTo>
                      <a:pt x="2" y="16"/>
                      <a:pt x="6" y="19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5" y="20"/>
                      <a:pt x="19" y="17"/>
                      <a:pt x="21" y="14"/>
                    </a:cubicBezTo>
                    <a:cubicBezTo>
                      <a:pt x="22" y="10"/>
                      <a:pt x="21" y="5"/>
                      <a:pt x="18" y="2"/>
                    </a:cubicBezTo>
                    <a:cubicBezTo>
                      <a:pt x="16" y="1"/>
                      <a:pt x="15" y="1"/>
                      <a:pt x="1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51"/>
              <p:cNvSpPr>
                <a:spLocks/>
              </p:cNvSpPr>
              <p:nvPr/>
            </p:nvSpPr>
            <p:spPr bwMode="auto">
              <a:xfrm>
                <a:off x="4873625" y="4665663"/>
                <a:ext cx="117475" cy="252413"/>
              </a:xfrm>
              <a:custGeom>
                <a:avLst/>
                <a:gdLst>
                  <a:gd name="T0" fmla="*/ 34 w 78"/>
                  <a:gd name="T1" fmla="*/ 0 h 166"/>
                  <a:gd name="T2" fmla="*/ 22 w 78"/>
                  <a:gd name="T3" fmla="*/ 0 h 166"/>
                  <a:gd name="T4" fmla="*/ 0 w 78"/>
                  <a:gd name="T5" fmla="*/ 18 h 166"/>
                  <a:gd name="T6" fmla="*/ 0 w 78"/>
                  <a:gd name="T7" fmla="*/ 19 h 166"/>
                  <a:gd name="T8" fmla="*/ 0 w 78"/>
                  <a:gd name="T9" fmla="*/ 76 h 166"/>
                  <a:gd name="T10" fmla="*/ 5 w 78"/>
                  <a:gd name="T11" fmla="*/ 81 h 166"/>
                  <a:gd name="T12" fmla="*/ 7 w 78"/>
                  <a:gd name="T13" fmla="*/ 81 h 166"/>
                  <a:gd name="T14" fmla="*/ 14 w 78"/>
                  <a:gd name="T15" fmla="*/ 74 h 166"/>
                  <a:gd name="T16" fmla="*/ 14 w 78"/>
                  <a:gd name="T17" fmla="*/ 71 h 166"/>
                  <a:gd name="T18" fmla="*/ 14 w 78"/>
                  <a:gd name="T19" fmla="*/ 30 h 166"/>
                  <a:gd name="T20" fmla="*/ 14 w 78"/>
                  <a:gd name="T21" fmla="*/ 27 h 166"/>
                  <a:gd name="T22" fmla="*/ 18 w 78"/>
                  <a:gd name="T23" fmla="*/ 27 h 166"/>
                  <a:gd name="T24" fmla="*/ 18 w 78"/>
                  <a:gd name="T25" fmla="*/ 30 h 166"/>
                  <a:gd name="T26" fmla="*/ 18 w 78"/>
                  <a:gd name="T27" fmla="*/ 153 h 166"/>
                  <a:gd name="T28" fmla="*/ 18 w 78"/>
                  <a:gd name="T29" fmla="*/ 159 h 166"/>
                  <a:gd name="T30" fmla="*/ 25 w 78"/>
                  <a:gd name="T31" fmla="*/ 166 h 166"/>
                  <a:gd name="T32" fmla="*/ 30 w 78"/>
                  <a:gd name="T33" fmla="*/ 166 h 166"/>
                  <a:gd name="T34" fmla="*/ 37 w 78"/>
                  <a:gd name="T35" fmla="*/ 154 h 166"/>
                  <a:gd name="T36" fmla="*/ 37 w 78"/>
                  <a:gd name="T37" fmla="*/ 84 h 166"/>
                  <a:gd name="T38" fmla="*/ 37 w 78"/>
                  <a:gd name="T39" fmla="*/ 81 h 166"/>
                  <a:gd name="T40" fmla="*/ 40 w 78"/>
                  <a:gd name="T41" fmla="*/ 81 h 166"/>
                  <a:gd name="T42" fmla="*/ 40 w 78"/>
                  <a:gd name="T43" fmla="*/ 84 h 166"/>
                  <a:gd name="T44" fmla="*/ 40 w 78"/>
                  <a:gd name="T45" fmla="*/ 153 h 166"/>
                  <a:gd name="T46" fmla="*/ 48 w 78"/>
                  <a:gd name="T47" fmla="*/ 166 h 166"/>
                  <a:gd name="T48" fmla="*/ 53 w 78"/>
                  <a:gd name="T49" fmla="*/ 166 h 166"/>
                  <a:gd name="T50" fmla="*/ 60 w 78"/>
                  <a:gd name="T51" fmla="*/ 153 h 166"/>
                  <a:gd name="T52" fmla="*/ 60 w 78"/>
                  <a:gd name="T53" fmla="*/ 30 h 166"/>
                  <a:gd name="T54" fmla="*/ 60 w 78"/>
                  <a:gd name="T55" fmla="*/ 27 h 166"/>
                  <a:gd name="T56" fmla="*/ 63 w 78"/>
                  <a:gd name="T57" fmla="*/ 27 h 166"/>
                  <a:gd name="T58" fmla="*/ 63 w 78"/>
                  <a:gd name="T59" fmla="*/ 30 h 166"/>
                  <a:gd name="T60" fmla="*/ 63 w 78"/>
                  <a:gd name="T61" fmla="*/ 72 h 166"/>
                  <a:gd name="T62" fmla="*/ 64 w 78"/>
                  <a:gd name="T63" fmla="*/ 75 h 166"/>
                  <a:gd name="T64" fmla="*/ 71 w 78"/>
                  <a:gd name="T65" fmla="*/ 81 h 166"/>
                  <a:gd name="T66" fmla="*/ 71 w 78"/>
                  <a:gd name="T67" fmla="*/ 81 h 166"/>
                  <a:gd name="T68" fmla="*/ 78 w 78"/>
                  <a:gd name="T69" fmla="*/ 74 h 166"/>
                  <a:gd name="T70" fmla="*/ 78 w 78"/>
                  <a:gd name="T71" fmla="*/ 40 h 166"/>
                  <a:gd name="T72" fmla="*/ 78 w 78"/>
                  <a:gd name="T73" fmla="*/ 23 h 166"/>
                  <a:gd name="T74" fmla="*/ 56 w 78"/>
                  <a:gd name="T75" fmla="*/ 1 h 166"/>
                  <a:gd name="T76" fmla="*/ 43 w 78"/>
                  <a:gd name="T77" fmla="*/ 0 h 166"/>
                  <a:gd name="T78" fmla="*/ 43 w 78"/>
                  <a:gd name="T79" fmla="*/ 2 h 166"/>
                  <a:gd name="T80" fmla="*/ 41 w 78"/>
                  <a:gd name="T81" fmla="*/ 8 h 166"/>
                  <a:gd name="T82" fmla="*/ 40 w 78"/>
                  <a:gd name="T83" fmla="*/ 9 h 166"/>
                  <a:gd name="T84" fmla="*/ 43 w 78"/>
                  <a:gd name="T85" fmla="*/ 52 h 166"/>
                  <a:gd name="T86" fmla="*/ 39 w 78"/>
                  <a:gd name="T87" fmla="*/ 57 h 166"/>
                  <a:gd name="T88" fmla="*/ 38 w 78"/>
                  <a:gd name="T89" fmla="*/ 57 h 166"/>
                  <a:gd name="T90" fmla="*/ 38 w 78"/>
                  <a:gd name="T91" fmla="*/ 57 h 166"/>
                  <a:gd name="T92" fmla="*/ 34 w 78"/>
                  <a:gd name="T93" fmla="*/ 52 h 166"/>
                  <a:gd name="T94" fmla="*/ 37 w 78"/>
                  <a:gd name="T95" fmla="*/ 9 h 166"/>
                  <a:gd name="T96" fmla="*/ 36 w 78"/>
                  <a:gd name="T97" fmla="*/ 8 h 166"/>
                  <a:gd name="T98" fmla="*/ 34 w 78"/>
                  <a:gd name="T99" fmla="*/ 2 h 166"/>
                  <a:gd name="T100" fmla="*/ 34 w 78"/>
                  <a:gd name="T10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8" h="166">
                    <a:moveTo>
                      <a:pt x="34" y="0"/>
                    </a:moveTo>
                    <a:cubicBezTo>
                      <a:pt x="30" y="0"/>
                      <a:pt x="26" y="0"/>
                      <a:pt x="22" y="0"/>
                    </a:cubicBezTo>
                    <a:cubicBezTo>
                      <a:pt x="10" y="1"/>
                      <a:pt x="3" y="7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8"/>
                      <a:pt x="0" y="57"/>
                      <a:pt x="0" y="76"/>
                    </a:cubicBezTo>
                    <a:cubicBezTo>
                      <a:pt x="1" y="78"/>
                      <a:pt x="2" y="80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11" y="81"/>
                      <a:pt x="14" y="79"/>
                      <a:pt x="14" y="74"/>
                    </a:cubicBezTo>
                    <a:cubicBezTo>
                      <a:pt x="14" y="73"/>
                      <a:pt x="14" y="72"/>
                      <a:pt x="14" y="71"/>
                    </a:cubicBezTo>
                    <a:cubicBezTo>
                      <a:pt x="14" y="57"/>
                      <a:pt x="14" y="43"/>
                      <a:pt x="14" y="30"/>
                    </a:cubicBezTo>
                    <a:cubicBezTo>
                      <a:pt x="14" y="29"/>
                      <a:pt x="14" y="28"/>
                      <a:pt x="14" y="27"/>
                    </a:cubicBezTo>
                    <a:cubicBezTo>
                      <a:pt x="15" y="27"/>
                      <a:pt x="16" y="27"/>
                      <a:pt x="18" y="27"/>
                    </a:cubicBezTo>
                    <a:cubicBezTo>
                      <a:pt x="18" y="28"/>
                      <a:pt x="18" y="29"/>
                      <a:pt x="18" y="30"/>
                    </a:cubicBezTo>
                    <a:cubicBezTo>
                      <a:pt x="18" y="71"/>
                      <a:pt x="18" y="112"/>
                      <a:pt x="18" y="153"/>
                    </a:cubicBezTo>
                    <a:cubicBezTo>
                      <a:pt x="18" y="155"/>
                      <a:pt x="18" y="157"/>
                      <a:pt x="18" y="159"/>
                    </a:cubicBezTo>
                    <a:cubicBezTo>
                      <a:pt x="19" y="162"/>
                      <a:pt x="22" y="164"/>
                      <a:pt x="25" y="166"/>
                    </a:cubicBezTo>
                    <a:cubicBezTo>
                      <a:pt x="26" y="166"/>
                      <a:pt x="28" y="166"/>
                      <a:pt x="30" y="166"/>
                    </a:cubicBezTo>
                    <a:cubicBezTo>
                      <a:pt x="35" y="164"/>
                      <a:pt x="37" y="159"/>
                      <a:pt x="37" y="154"/>
                    </a:cubicBezTo>
                    <a:cubicBezTo>
                      <a:pt x="37" y="130"/>
                      <a:pt x="37" y="107"/>
                      <a:pt x="37" y="84"/>
                    </a:cubicBezTo>
                    <a:cubicBezTo>
                      <a:pt x="37" y="83"/>
                      <a:pt x="37" y="82"/>
                      <a:pt x="37" y="81"/>
                    </a:cubicBezTo>
                    <a:cubicBezTo>
                      <a:pt x="38" y="81"/>
                      <a:pt x="39" y="81"/>
                      <a:pt x="40" y="81"/>
                    </a:cubicBezTo>
                    <a:cubicBezTo>
                      <a:pt x="40" y="82"/>
                      <a:pt x="40" y="83"/>
                      <a:pt x="40" y="84"/>
                    </a:cubicBezTo>
                    <a:cubicBezTo>
                      <a:pt x="40" y="107"/>
                      <a:pt x="41" y="130"/>
                      <a:pt x="40" y="153"/>
                    </a:cubicBezTo>
                    <a:cubicBezTo>
                      <a:pt x="40" y="159"/>
                      <a:pt x="42" y="163"/>
                      <a:pt x="48" y="166"/>
                    </a:cubicBezTo>
                    <a:cubicBezTo>
                      <a:pt x="50" y="166"/>
                      <a:pt x="51" y="166"/>
                      <a:pt x="53" y="166"/>
                    </a:cubicBezTo>
                    <a:cubicBezTo>
                      <a:pt x="59" y="163"/>
                      <a:pt x="60" y="159"/>
                      <a:pt x="60" y="153"/>
                    </a:cubicBezTo>
                    <a:cubicBezTo>
                      <a:pt x="60" y="112"/>
                      <a:pt x="60" y="71"/>
                      <a:pt x="60" y="30"/>
                    </a:cubicBezTo>
                    <a:cubicBezTo>
                      <a:pt x="60" y="29"/>
                      <a:pt x="60" y="28"/>
                      <a:pt x="60" y="27"/>
                    </a:cubicBezTo>
                    <a:cubicBezTo>
                      <a:pt x="61" y="27"/>
                      <a:pt x="62" y="27"/>
                      <a:pt x="63" y="27"/>
                    </a:cubicBezTo>
                    <a:cubicBezTo>
                      <a:pt x="63" y="28"/>
                      <a:pt x="63" y="29"/>
                      <a:pt x="63" y="30"/>
                    </a:cubicBezTo>
                    <a:cubicBezTo>
                      <a:pt x="63" y="44"/>
                      <a:pt x="63" y="58"/>
                      <a:pt x="63" y="72"/>
                    </a:cubicBezTo>
                    <a:cubicBezTo>
                      <a:pt x="63" y="73"/>
                      <a:pt x="63" y="74"/>
                      <a:pt x="64" y="75"/>
                    </a:cubicBezTo>
                    <a:cubicBezTo>
                      <a:pt x="64" y="79"/>
                      <a:pt x="67" y="81"/>
                      <a:pt x="71" y="81"/>
                    </a:cubicBezTo>
                    <a:cubicBezTo>
                      <a:pt x="71" y="81"/>
                      <a:pt x="71" y="81"/>
                      <a:pt x="71" y="81"/>
                    </a:cubicBezTo>
                    <a:cubicBezTo>
                      <a:pt x="75" y="81"/>
                      <a:pt x="78" y="78"/>
                      <a:pt x="78" y="74"/>
                    </a:cubicBezTo>
                    <a:cubicBezTo>
                      <a:pt x="78" y="63"/>
                      <a:pt x="78" y="51"/>
                      <a:pt x="78" y="40"/>
                    </a:cubicBezTo>
                    <a:cubicBezTo>
                      <a:pt x="78" y="34"/>
                      <a:pt x="78" y="29"/>
                      <a:pt x="78" y="23"/>
                    </a:cubicBezTo>
                    <a:cubicBezTo>
                      <a:pt x="78" y="10"/>
                      <a:pt x="69" y="1"/>
                      <a:pt x="56" y="1"/>
                    </a:cubicBezTo>
                    <a:cubicBezTo>
                      <a:pt x="52" y="0"/>
                      <a:pt x="48" y="0"/>
                      <a:pt x="43" y="0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52"/>
              <p:cNvSpPr>
                <a:spLocks/>
              </p:cNvSpPr>
              <p:nvPr/>
            </p:nvSpPr>
            <p:spPr bwMode="auto">
              <a:xfrm>
                <a:off x="4905375" y="4610100"/>
                <a:ext cx="53975" cy="50800"/>
              </a:xfrm>
              <a:custGeom>
                <a:avLst/>
                <a:gdLst>
                  <a:gd name="T0" fmla="*/ 21 w 36"/>
                  <a:gd name="T1" fmla="*/ 0 h 34"/>
                  <a:gd name="T2" fmla="*/ 15 w 36"/>
                  <a:gd name="T3" fmla="*/ 0 h 34"/>
                  <a:gd name="T4" fmla="*/ 12 w 36"/>
                  <a:gd name="T5" fmla="*/ 1 h 34"/>
                  <a:gd name="T6" fmla="*/ 1 w 36"/>
                  <a:gd name="T7" fmla="*/ 20 h 34"/>
                  <a:gd name="T8" fmla="*/ 16 w 36"/>
                  <a:gd name="T9" fmla="*/ 34 h 34"/>
                  <a:gd name="T10" fmla="*/ 18 w 36"/>
                  <a:gd name="T11" fmla="*/ 34 h 34"/>
                  <a:gd name="T12" fmla="*/ 33 w 36"/>
                  <a:gd name="T13" fmla="*/ 24 h 34"/>
                  <a:gd name="T14" fmla="*/ 28 w 36"/>
                  <a:gd name="T15" fmla="*/ 4 h 34"/>
                  <a:gd name="T16" fmla="*/ 21 w 36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4">
                    <a:moveTo>
                      <a:pt x="21" y="0"/>
                    </a:moveTo>
                    <a:cubicBezTo>
                      <a:pt x="19" y="0"/>
                      <a:pt x="17" y="0"/>
                      <a:pt x="15" y="0"/>
                    </a:cubicBezTo>
                    <a:cubicBezTo>
                      <a:pt x="14" y="1"/>
                      <a:pt x="13" y="1"/>
                      <a:pt x="12" y="1"/>
                    </a:cubicBezTo>
                    <a:cubicBezTo>
                      <a:pt x="5" y="4"/>
                      <a:pt x="0" y="13"/>
                      <a:pt x="1" y="20"/>
                    </a:cubicBezTo>
                    <a:cubicBezTo>
                      <a:pt x="3" y="28"/>
                      <a:pt x="9" y="33"/>
                      <a:pt x="16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24" y="34"/>
                      <a:pt x="31" y="30"/>
                      <a:pt x="33" y="24"/>
                    </a:cubicBezTo>
                    <a:cubicBezTo>
                      <a:pt x="36" y="17"/>
                      <a:pt x="34" y="9"/>
                      <a:pt x="28" y="4"/>
                    </a:cubicBezTo>
                    <a:cubicBezTo>
                      <a:pt x="26" y="2"/>
                      <a:pt x="23" y="2"/>
                      <a:pt x="2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53"/>
              <p:cNvSpPr>
                <a:spLocks/>
              </p:cNvSpPr>
              <p:nvPr/>
            </p:nvSpPr>
            <p:spPr bwMode="auto">
              <a:xfrm>
                <a:off x="4745038" y="4922838"/>
                <a:ext cx="376238" cy="100013"/>
              </a:xfrm>
              <a:custGeom>
                <a:avLst/>
                <a:gdLst>
                  <a:gd name="T0" fmla="*/ 241 w 248"/>
                  <a:gd name="T1" fmla="*/ 0 h 66"/>
                  <a:gd name="T2" fmla="*/ 6 w 248"/>
                  <a:gd name="T3" fmla="*/ 0 h 66"/>
                  <a:gd name="T4" fmla="*/ 0 w 248"/>
                  <a:gd name="T5" fmla="*/ 6 h 66"/>
                  <a:gd name="T6" fmla="*/ 0 w 248"/>
                  <a:gd name="T7" fmla="*/ 59 h 66"/>
                  <a:gd name="T8" fmla="*/ 6 w 248"/>
                  <a:gd name="T9" fmla="*/ 66 h 66"/>
                  <a:gd name="T10" fmla="*/ 13 w 248"/>
                  <a:gd name="T11" fmla="*/ 59 h 66"/>
                  <a:gd name="T12" fmla="*/ 13 w 248"/>
                  <a:gd name="T13" fmla="*/ 13 h 66"/>
                  <a:gd name="T14" fmla="*/ 235 w 248"/>
                  <a:gd name="T15" fmla="*/ 13 h 66"/>
                  <a:gd name="T16" fmla="*/ 235 w 248"/>
                  <a:gd name="T17" fmla="*/ 59 h 66"/>
                  <a:gd name="T18" fmla="*/ 241 w 248"/>
                  <a:gd name="T19" fmla="*/ 66 h 66"/>
                  <a:gd name="T20" fmla="*/ 248 w 248"/>
                  <a:gd name="T21" fmla="*/ 59 h 66"/>
                  <a:gd name="T22" fmla="*/ 248 w 248"/>
                  <a:gd name="T23" fmla="*/ 6 h 66"/>
                  <a:gd name="T24" fmla="*/ 241 w 248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" h="66">
                    <a:moveTo>
                      <a:pt x="24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3"/>
                      <a:pt x="3" y="66"/>
                      <a:pt x="6" y="66"/>
                    </a:cubicBezTo>
                    <a:cubicBezTo>
                      <a:pt x="10" y="66"/>
                      <a:pt x="13" y="63"/>
                      <a:pt x="13" y="5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235" y="13"/>
                      <a:pt x="235" y="13"/>
                      <a:pt x="235" y="13"/>
                    </a:cubicBezTo>
                    <a:cubicBezTo>
                      <a:pt x="235" y="59"/>
                      <a:pt x="235" y="59"/>
                      <a:pt x="235" y="59"/>
                    </a:cubicBezTo>
                    <a:cubicBezTo>
                      <a:pt x="235" y="63"/>
                      <a:pt x="238" y="66"/>
                      <a:pt x="241" y="66"/>
                    </a:cubicBezTo>
                    <a:cubicBezTo>
                      <a:pt x="245" y="66"/>
                      <a:pt x="248" y="63"/>
                      <a:pt x="248" y="59"/>
                    </a:cubicBezTo>
                    <a:cubicBezTo>
                      <a:pt x="248" y="6"/>
                      <a:pt x="248" y="6"/>
                      <a:pt x="248" y="6"/>
                    </a:cubicBezTo>
                    <a:cubicBezTo>
                      <a:pt x="248" y="3"/>
                      <a:pt x="245" y="0"/>
                      <a:pt x="241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770438" y="3711575"/>
              <a:ext cx="371475" cy="423863"/>
              <a:chOff x="4770438" y="3711575"/>
              <a:chExt cx="371475" cy="423863"/>
            </a:xfrm>
          </p:grpSpPr>
          <p:sp>
            <p:nvSpPr>
              <p:cNvPr id="49" name="Rectangle 27"/>
              <p:cNvSpPr>
                <a:spLocks noChangeArrowheads="1"/>
              </p:cNvSpPr>
              <p:nvPr/>
            </p:nvSpPr>
            <p:spPr bwMode="auto">
              <a:xfrm>
                <a:off x="4770438" y="3932238"/>
                <a:ext cx="12700" cy="1905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auto">
              <a:xfrm>
                <a:off x="4770438" y="3932238"/>
                <a:ext cx="12700" cy="19050"/>
              </a:xfrm>
              <a:custGeom>
                <a:avLst/>
                <a:gdLst>
                  <a:gd name="T0" fmla="*/ 8 w 8"/>
                  <a:gd name="T1" fmla="*/ 0 h 12"/>
                  <a:gd name="T2" fmla="*/ 0 w 8"/>
                  <a:gd name="T3" fmla="*/ 0 h 12"/>
                  <a:gd name="T4" fmla="*/ 0 w 8"/>
                  <a:gd name="T5" fmla="*/ 12 h 12"/>
                  <a:gd name="T6" fmla="*/ 8 w 8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8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54"/>
              <p:cNvSpPr>
                <a:spLocks noChangeArrowheads="1"/>
              </p:cNvSpPr>
              <p:nvPr/>
            </p:nvSpPr>
            <p:spPr bwMode="auto">
              <a:xfrm>
                <a:off x="4832350" y="3711575"/>
                <a:ext cx="77788" cy="76200"/>
              </a:xfrm>
              <a:prstGeom prst="ellipse">
                <a:avLst/>
              </a:pr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5"/>
              <p:cNvSpPr>
                <a:spLocks noEditPoints="1"/>
              </p:cNvSpPr>
              <p:nvPr/>
            </p:nvSpPr>
            <p:spPr bwMode="auto">
              <a:xfrm>
                <a:off x="4789488" y="3790950"/>
                <a:ext cx="265113" cy="344488"/>
              </a:xfrm>
              <a:custGeom>
                <a:avLst/>
                <a:gdLst>
                  <a:gd name="T0" fmla="*/ 48 w 175"/>
                  <a:gd name="T1" fmla="*/ 56 h 227"/>
                  <a:gd name="T2" fmla="*/ 55 w 175"/>
                  <a:gd name="T3" fmla="*/ 16 h 227"/>
                  <a:gd name="T4" fmla="*/ 61 w 175"/>
                  <a:gd name="T5" fmla="*/ 56 h 227"/>
                  <a:gd name="T6" fmla="*/ 52 w 175"/>
                  <a:gd name="T7" fmla="*/ 12 h 227"/>
                  <a:gd name="T8" fmla="*/ 55 w 175"/>
                  <a:gd name="T9" fmla="*/ 3 h 227"/>
                  <a:gd name="T10" fmla="*/ 61 w 175"/>
                  <a:gd name="T11" fmla="*/ 3 h 227"/>
                  <a:gd name="T12" fmla="*/ 55 w 175"/>
                  <a:gd name="T13" fmla="*/ 12 h 227"/>
                  <a:gd name="T14" fmla="*/ 52 w 175"/>
                  <a:gd name="T15" fmla="*/ 12 h 227"/>
                  <a:gd name="T16" fmla="*/ 76 w 175"/>
                  <a:gd name="T17" fmla="*/ 0 h 227"/>
                  <a:gd name="T18" fmla="*/ 42 w 175"/>
                  <a:gd name="T19" fmla="*/ 0 h 227"/>
                  <a:gd name="T20" fmla="*/ 29 w 175"/>
                  <a:gd name="T21" fmla="*/ 0 h 227"/>
                  <a:gd name="T22" fmla="*/ 0 w 175"/>
                  <a:gd name="T23" fmla="*/ 104 h 227"/>
                  <a:gd name="T24" fmla="*/ 11 w 175"/>
                  <a:gd name="T25" fmla="*/ 111 h 227"/>
                  <a:gd name="T26" fmla="*/ 21 w 175"/>
                  <a:gd name="T27" fmla="*/ 102 h 227"/>
                  <a:gd name="T28" fmla="*/ 21 w 175"/>
                  <a:gd name="T29" fmla="*/ 40 h 227"/>
                  <a:gd name="T30" fmla="*/ 22 w 175"/>
                  <a:gd name="T31" fmla="*/ 36 h 227"/>
                  <a:gd name="T32" fmla="*/ 25 w 175"/>
                  <a:gd name="T33" fmla="*/ 41 h 227"/>
                  <a:gd name="T34" fmla="*/ 26 w 175"/>
                  <a:gd name="T35" fmla="*/ 217 h 227"/>
                  <a:gd name="T36" fmla="*/ 42 w 175"/>
                  <a:gd name="T37" fmla="*/ 227 h 227"/>
                  <a:gd name="T38" fmla="*/ 52 w 175"/>
                  <a:gd name="T39" fmla="*/ 210 h 227"/>
                  <a:gd name="T40" fmla="*/ 52 w 175"/>
                  <a:gd name="T41" fmla="*/ 111 h 227"/>
                  <a:gd name="T42" fmla="*/ 57 w 175"/>
                  <a:gd name="T43" fmla="*/ 111 h 227"/>
                  <a:gd name="T44" fmla="*/ 57 w 175"/>
                  <a:gd name="T45" fmla="*/ 210 h 227"/>
                  <a:gd name="T46" fmla="*/ 74 w 175"/>
                  <a:gd name="T47" fmla="*/ 227 h 227"/>
                  <a:gd name="T48" fmla="*/ 84 w 175"/>
                  <a:gd name="T49" fmla="*/ 41 h 227"/>
                  <a:gd name="T50" fmla="*/ 84 w 175"/>
                  <a:gd name="T51" fmla="*/ 35 h 227"/>
                  <a:gd name="T52" fmla="*/ 107 w 175"/>
                  <a:gd name="T53" fmla="*/ 34 h 227"/>
                  <a:gd name="T54" fmla="*/ 112 w 175"/>
                  <a:gd name="T55" fmla="*/ 37 h 227"/>
                  <a:gd name="T56" fmla="*/ 120 w 175"/>
                  <a:gd name="T57" fmla="*/ 37 h 227"/>
                  <a:gd name="T58" fmla="*/ 167 w 175"/>
                  <a:gd name="T59" fmla="*/ 19 h 227"/>
                  <a:gd name="T60" fmla="*/ 164 w 175"/>
                  <a:gd name="T61" fmla="*/ 0 h 227"/>
                  <a:gd name="T62" fmla="*/ 118 w 175"/>
                  <a:gd name="T63" fmla="*/ 17 h 227"/>
                  <a:gd name="T64" fmla="*/ 97 w 175"/>
                  <a:gd name="T65" fmla="*/ 6 h 227"/>
                  <a:gd name="T66" fmla="*/ 86 w 175"/>
                  <a:gd name="T67" fmla="*/ 1 h 227"/>
                  <a:gd name="T68" fmla="*/ 85 w 175"/>
                  <a:gd name="T69" fmla="*/ 1 h 227"/>
                  <a:gd name="T70" fmla="*/ 79 w 175"/>
                  <a:gd name="T71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5" h="227">
                    <a:moveTo>
                      <a:pt x="55" y="62"/>
                    </a:moveTo>
                    <a:cubicBezTo>
                      <a:pt x="48" y="56"/>
                      <a:pt x="48" y="56"/>
                      <a:pt x="48" y="5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55" y="62"/>
                      <a:pt x="55" y="62"/>
                      <a:pt x="55" y="62"/>
                    </a:cubicBezTo>
                    <a:moveTo>
                      <a:pt x="52" y="12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2" y="12"/>
                      <a:pt x="52" y="12"/>
                      <a:pt x="52" y="12"/>
                    </a:cubicBezTo>
                    <a:moveTo>
                      <a:pt x="79" y="0"/>
                    </a:moveTo>
                    <a:cubicBezTo>
                      <a:pt x="78" y="0"/>
                      <a:pt x="77" y="0"/>
                      <a:pt x="76" y="0"/>
                    </a:cubicBezTo>
                    <a:cubicBezTo>
                      <a:pt x="73" y="0"/>
                      <a:pt x="70" y="0"/>
                      <a:pt x="6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5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14" y="1"/>
                      <a:pt x="4" y="10"/>
                      <a:pt x="1" y="24"/>
                    </a:cubicBezTo>
                    <a:cubicBezTo>
                      <a:pt x="1" y="25"/>
                      <a:pt x="0" y="78"/>
                      <a:pt x="0" y="104"/>
                    </a:cubicBezTo>
                    <a:cubicBezTo>
                      <a:pt x="2" y="107"/>
                      <a:pt x="4" y="110"/>
                      <a:pt x="8" y="111"/>
                    </a:cubicBezTo>
                    <a:cubicBezTo>
                      <a:pt x="9" y="111"/>
                      <a:pt x="10" y="111"/>
                      <a:pt x="11" y="111"/>
                    </a:cubicBezTo>
                    <a:cubicBezTo>
                      <a:pt x="15" y="111"/>
                      <a:pt x="18" y="109"/>
                      <a:pt x="20" y="105"/>
                    </a:cubicBezTo>
                    <a:cubicBezTo>
                      <a:pt x="20" y="104"/>
                      <a:pt x="20" y="103"/>
                      <a:pt x="21" y="102"/>
                    </a:cubicBezTo>
                    <a:cubicBezTo>
                      <a:pt x="21" y="100"/>
                      <a:pt x="21" y="98"/>
                      <a:pt x="21" y="97"/>
                    </a:cubicBezTo>
                    <a:cubicBezTo>
                      <a:pt x="21" y="78"/>
                      <a:pt x="21" y="59"/>
                      <a:pt x="21" y="40"/>
                    </a:cubicBezTo>
                    <a:cubicBezTo>
                      <a:pt x="21" y="39"/>
                      <a:pt x="21" y="38"/>
                      <a:pt x="21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6"/>
                      <a:pt x="25" y="36"/>
                    </a:cubicBezTo>
                    <a:cubicBezTo>
                      <a:pt x="25" y="38"/>
                      <a:pt x="25" y="40"/>
                      <a:pt x="25" y="41"/>
                    </a:cubicBezTo>
                    <a:cubicBezTo>
                      <a:pt x="25" y="97"/>
                      <a:pt x="25" y="154"/>
                      <a:pt x="25" y="210"/>
                    </a:cubicBezTo>
                    <a:cubicBezTo>
                      <a:pt x="25" y="212"/>
                      <a:pt x="25" y="215"/>
                      <a:pt x="26" y="217"/>
                    </a:cubicBezTo>
                    <a:cubicBezTo>
                      <a:pt x="27" y="222"/>
                      <a:pt x="31" y="225"/>
                      <a:pt x="35" y="227"/>
                    </a:cubicBezTo>
                    <a:cubicBezTo>
                      <a:pt x="37" y="227"/>
                      <a:pt x="40" y="227"/>
                      <a:pt x="42" y="227"/>
                    </a:cubicBezTo>
                    <a:cubicBezTo>
                      <a:pt x="49" y="224"/>
                      <a:pt x="52" y="219"/>
                      <a:pt x="52" y="212"/>
                    </a:cubicBezTo>
                    <a:cubicBezTo>
                      <a:pt x="52" y="212"/>
                      <a:pt x="52" y="211"/>
                      <a:pt x="52" y="210"/>
                    </a:cubicBezTo>
                    <a:cubicBezTo>
                      <a:pt x="52" y="179"/>
                      <a:pt x="52" y="147"/>
                      <a:pt x="52" y="115"/>
                    </a:cubicBezTo>
                    <a:cubicBezTo>
                      <a:pt x="52" y="114"/>
                      <a:pt x="52" y="112"/>
                      <a:pt x="52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4" y="111"/>
                      <a:pt x="55" y="111"/>
                      <a:pt x="57" y="111"/>
                    </a:cubicBezTo>
                    <a:cubicBezTo>
                      <a:pt x="57" y="112"/>
                      <a:pt x="57" y="113"/>
                      <a:pt x="57" y="115"/>
                    </a:cubicBezTo>
                    <a:cubicBezTo>
                      <a:pt x="57" y="146"/>
                      <a:pt x="57" y="178"/>
                      <a:pt x="57" y="210"/>
                    </a:cubicBezTo>
                    <a:cubicBezTo>
                      <a:pt x="56" y="218"/>
                      <a:pt x="59" y="224"/>
                      <a:pt x="67" y="227"/>
                    </a:cubicBezTo>
                    <a:cubicBezTo>
                      <a:pt x="69" y="227"/>
                      <a:pt x="71" y="227"/>
                      <a:pt x="74" y="227"/>
                    </a:cubicBezTo>
                    <a:cubicBezTo>
                      <a:pt x="81" y="224"/>
                      <a:pt x="84" y="218"/>
                      <a:pt x="84" y="210"/>
                    </a:cubicBezTo>
                    <a:cubicBezTo>
                      <a:pt x="84" y="154"/>
                      <a:pt x="84" y="98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4" y="36"/>
                      <a:pt x="84" y="36"/>
                      <a:pt x="84" y="35"/>
                    </a:cubicBezTo>
                    <a:cubicBezTo>
                      <a:pt x="85" y="32"/>
                      <a:pt x="85" y="26"/>
                      <a:pt x="86" y="23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12" y="37"/>
                      <a:pt x="112" y="37"/>
                      <a:pt x="112" y="37"/>
                    </a:cubicBezTo>
                    <a:cubicBezTo>
                      <a:pt x="114" y="37"/>
                      <a:pt x="115" y="38"/>
                      <a:pt x="117" y="38"/>
                    </a:cubicBezTo>
                    <a:cubicBezTo>
                      <a:pt x="118" y="38"/>
                      <a:pt x="119" y="38"/>
                      <a:pt x="120" y="37"/>
                    </a:cubicBezTo>
                    <a:cubicBezTo>
                      <a:pt x="140" y="30"/>
                      <a:pt x="140" y="30"/>
                      <a:pt x="140" y="30"/>
                    </a:cubicBezTo>
                    <a:cubicBezTo>
                      <a:pt x="167" y="19"/>
                      <a:pt x="167" y="19"/>
                      <a:pt x="167" y="19"/>
                    </a:cubicBezTo>
                    <a:cubicBezTo>
                      <a:pt x="172" y="18"/>
                      <a:pt x="175" y="12"/>
                      <a:pt x="173" y="7"/>
                    </a:cubicBezTo>
                    <a:cubicBezTo>
                      <a:pt x="171" y="3"/>
                      <a:pt x="168" y="0"/>
                      <a:pt x="164" y="0"/>
                    </a:cubicBezTo>
                    <a:cubicBezTo>
                      <a:pt x="163" y="0"/>
                      <a:pt x="161" y="1"/>
                      <a:pt x="160" y="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7" y="1"/>
                      <a:pt x="87" y="1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3" y="0"/>
                      <a:pt x="81" y="0"/>
                      <a:pt x="7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56"/>
              <p:cNvSpPr>
                <a:spLocks noEditPoints="1"/>
              </p:cNvSpPr>
              <p:nvPr/>
            </p:nvSpPr>
            <p:spPr bwMode="auto">
              <a:xfrm>
                <a:off x="4965700" y="3881438"/>
                <a:ext cx="155575" cy="114300"/>
              </a:xfrm>
              <a:custGeom>
                <a:avLst/>
                <a:gdLst>
                  <a:gd name="T0" fmla="*/ 66 w 103"/>
                  <a:gd name="T1" fmla="*/ 59 h 76"/>
                  <a:gd name="T2" fmla="*/ 66 w 103"/>
                  <a:gd name="T3" fmla="*/ 51 h 76"/>
                  <a:gd name="T4" fmla="*/ 99 w 103"/>
                  <a:gd name="T5" fmla="*/ 51 h 76"/>
                  <a:gd name="T6" fmla="*/ 99 w 103"/>
                  <a:gd name="T7" fmla="*/ 59 h 76"/>
                  <a:gd name="T8" fmla="*/ 66 w 103"/>
                  <a:gd name="T9" fmla="*/ 59 h 76"/>
                  <a:gd name="T10" fmla="*/ 66 w 103"/>
                  <a:gd name="T11" fmla="*/ 44 h 76"/>
                  <a:gd name="T12" fmla="*/ 66 w 103"/>
                  <a:gd name="T13" fmla="*/ 37 h 76"/>
                  <a:gd name="T14" fmla="*/ 99 w 103"/>
                  <a:gd name="T15" fmla="*/ 37 h 76"/>
                  <a:gd name="T16" fmla="*/ 99 w 103"/>
                  <a:gd name="T17" fmla="*/ 44 h 76"/>
                  <a:gd name="T18" fmla="*/ 66 w 103"/>
                  <a:gd name="T19" fmla="*/ 44 h 76"/>
                  <a:gd name="T20" fmla="*/ 66 w 103"/>
                  <a:gd name="T21" fmla="*/ 31 h 76"/>
                  <a:gd name="T22" fmla="*/ 66 w 103"/>
                  <a:gd name="T23" fmla="*/ 23 h 76"/>
                  <a:gd name="T24" fmla="*/ 99 w 103"/>
                  <a:gd name="T25" fmla="*/ 23 h 76"/>
                  <a:gd name="T26" fmla="*/ 99 w 103"/>
                  <a:gd name="T27" fmla="*/ 31 h 76"/>
                  <a:gd name="T28" fmla="*/ 66 w 103"/>
                  <a:gd name="T29" fmla="*/ 31 h 76"/>
                  <a:gd name="T30" fmla="*/ 33 w 103"/>
                  <a:gd name="T31" fmla="*/ 65 h 76"/>
                  <a:gd name="T32" fmla="*/ 9 w 103"/>
                  <a:gd name="T33" fmla="*/ 41 h 76"/>
                  <a:gd name="T34" fmla="*/ 33 w 103"/>
                  <a:gd name="T35" fmla="*/ 18 h 76"/>
                  <a:gd name="T36" fmla="*/ 33 w 103"/>
                  <a:gd name="T37" fmla="*/ 41 h 76"/>
                  <a:gd name="T38" fmla="*/ 57 w 103"/>
                  <a:gd name="T39" fmla="*/ 41 h 76"/>
                  <a:gd name="T40" fmla="*/ 33 w 103"/>
                  <a:gd name="T41" fmla="*/ 65 h 76"/>
                  <a:gd name="T42" fmla="*/ 40 w 103"/>
                  <a:gd name="T43" fmla="*/ 35 h 76"/>
                  <a:gd name="T44" fmla="*/ 40 w 103"/>
                  <a:gd name="T45" fmla="*/ 11 h 76"/>
                  <a:gd name="T46" fmla="*/ 63 w 103"/>
                  <a:gd name="T47" fmla="*/ 35 h 76"/>
                  <a:gd name="T48" fmla="*/ 40 w 103"/>
                  <a:gd name="T49" fmla="*/ 35 h 76"/>
                  <a:gd name="T50" fmla="*/ 103 w 103"/>
                  <a:gd name="T51" fmla="*/ 0 h 76"/>
                  <a:gd name="T52" fmla="*/ 0 w 103"/>
                  <a:gd name="T53" fmla="*/ 0 h 76"/>
                  <a:gd name="T54" fmla="*/ 0 w 103"/>
                  <a:gd name="T55" fmla="*/ 76 h 76"/>
                  <a:gd name="T56" fmla="*/ 50 w 103"/>
                  <a:gd name="T57" fmla="*/ 76 h 76"/>
                  <a:gd name="T58" fmla="*/ 103 w 103"/>
                  <a:gd name="T59" fmla="*/ 76 h 76"/>
                  <a:gd name="T60" fmla="*/ 103 w 103"/>
                  <a:gd name="T6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3" h="76">
                    <a:moveTo>
                      <a:pt x="66" y="59"/>
                    </a:moveTo>
                    <a:cubicBezTo>
                      <a:pt x="66" y="51"/>
                      <a:pt x="66" y="51"/>
                      <a:pt x="66" y="51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66" y="59"/>
                      <a:pt x="66" y="59"/>
                      <a:pt x="66" y="59"/>
                    </a:cubicBezTo>
                    <a:moveTo>
                      <a:pt x="66" y="44"/>
                    </a:moveTo>
                    <a:cubicBezTo>
                      <a:pt x="66" y="37"/>
                      <a:pt x="66" y="37"/>
                      <a:pt x="66" y="37"/>
                    </a:cubicBezTo>
                    <a:cubicBezTo>
                      <a:pt x="99" y="37"/>
                      <a:pt x="99" y="37"/>
                      <a:pt x="99" y="37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66" y="44"/>
                      <a:pt x="66" y="44"/>
                      <a:pt x="66" y="44"/>
                    </a:cubicBezTo>
                    <a:moveTo>
                      <a:pt x="66" y="31"/>
                    </a:moveTo>
                    <a:cubicBezTo>
                      <a:pt x="66" y="23"/>
                      <a:pt x="66" y="23"/>
                      <a:pt x="66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66" y="31"/>
                      <a:pt x="66" y="31"/>
                      <a:pt x="66" y="31"/>
                    </a:cubicBezTo>
                    <a:moveTo>
                      <a:pt x="33" y="65"/>
                    </a:moveTo>
                    <a:cubicBezTo>
                      <a:pt x="20" y="65"/>
                      <a:pt x="9" y="54"/>
                      <a:pt x="9" y="41"/>
                    </a:cubicBezTo>
                    <a:cubicBezTo>
                      <a:pt x="9" y="28"/>
                      <a:pt x="20" y="18"/>
                      <a:pt x="33" y="18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7" y="54"/>
                      <a:pt x="46" y="65"/>
                      <a:pt x="33" y="65"/>
                    </a:cubicBezTo>
                    <a:moveTo>
                      <a:pt x="40" y="35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53" y="11"/>
                      <a:pt x="63" y="22"/>
                      <a:pt x="63" y="35"/>
                    </a:cubicBezTo>
                    <a:cubicBezTo>
                      <a:pt x="40" y="35"/>
                      <a:pt x="40" y="35"/>
                      <a:pt x="40" y="35"/>
                    </a:cubicBezTo>
                    <a:moveTo>
                      <a:pt x="10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57"/>
              <p:cNvSpPr>
                <a:spLocks noEditPoints="1"/>
              </p:cNvSpPr>
              <p:nvPr/>
            </p:nvSpPr>
            <p:spPr bwMode="auto">
              <a:xfrm>
                <a:off x="4945063" y="3848100"/>
                <a:ext cx="196850" cy="276225"/>
              </a:xfrm>
              <a:custGeom>
                <a:avLst/>
                <a:gdLst>
                  <a:gd name="T0" fmla="*/ 11 w 130"/>
                  <a:gd name="T1" fmla="*/ 102 h 183"/>
                  <a:gd name="T2" fmla="*/ 10 w 130"/>
                  <a:gd name="T3" fmla="*/ 101 h 183"/>
                  <a:gd name="T4" fmla="*/ 10 w 130"/>
                  <a:gd name="T5" fmla="*/ 19 h 183"/>
                  <a:gd name="T6" fmla="*/ 11 w 130"/>
                  <a:gd name="T7" fmla="*/ 18 h 183"/>
                  <a:gd name="T8" fmla="*/ 119 w 130"/>
                  <a:gd name="T9" fmla="*/ 18 h 183"/>
                  <a:gd name="T10" fmla="*/ 120 w 130"/>
                  <a:gd name="T11" fmla="*/ 19 h 183"/>
                  <a:gd name="T12" fmla="*/ 120 w 130"/>
                  <a:gd name="T13" fmla="*/ 19 h 183"/>
                  <a:gd name="T14" fmla="*/ 120 w 130"/>
                  <a:gd name="T15" fmla="*/ 101 h 183"/>
                  <a:gd name="T16" fmla="*/ 119 w 130"/>
                  <a:gd name="T17" fmla="*/ 102 h 183"/>
                  <a:gd name="T18" fmla="*/ 11 w 130"/>
                  <a:gd name="T19" fmla="*/ 102 h 183"/>
                  <a:gd name="T20" fmla="*/ 65 w 130"/>
                  <a:gd name="T21" fmla="*/ 0 h 183"/>
                  <a:gd name="T22" fmla="*/ 62 w 130"/>
                  <a:gd name="T23" fmla="*/ 3 h 183"/>
                  <a:gd name="T24" fmla="*/ 62 w 130"/>
                  <a:gd name="T25" fmla="*/ 8 h 183"/>
                  <a:gd name="T26" fmla="*/ 11 w 130"/>
                  <a:gd name="T27" fmla="*/ 8 h 183"/>
                  <a:gd name="T28" fmla="*/ 0 w 130"/>
                  <a:gd name="T29" fmla="*/ 19 h 183"/>
                  <a:gd name="T30" fmla="*/ 0 w 130"/>
                  <a:gd name="T31" fmla="*/ 101 h 183"/>
                  <a:gd name="T32" fmla="*/ 11 w 130"/>
                  <a:gd name="T33" fmla="*/ 112 h 183"/>
                  <a:gd name="T34" fmla="*/ 61 w 130"/>
                  <a:gd name="T35" fmla="*/ 112 h 183"/>
                  <a:gd name="T36" fmla="*/ 61 w 130"/>
                  <a:gd name="T37" fmla="*/ 166 h 183"/>
                  <a:gd name="T38" fmla="*/ 60 w 130"/>
                  <a:gd name="T39" fmla="*/ 166 h 183"/>
                  <a:gd name="T40" fmla="*/ 60 w 130"/>
                  <a:gd name="T41" fmla="*/ 168 h 183"/>
                  <a:gd name="T42" fmla="*/ 37 w 130"/>
                  <a:gd name="T43" fmla="*/ 175 h 183"/>
                  <a:gd name="T44" fmla="*/ 35 w 130"/>
                  <a:gd name="T45" fmla="*/ 180 h 183"/>
                  <a:gd name="T46" fmla="*/ 39 w 130"/>
                  <a:gd name="T47" fmla="*/ 183 h 183"/>
                  <a:gd name="T48" fmla="*/ 40 w 130"/>
                  <a:gd name="T49" fmla="*/ 182 h 183"/>
                  <a:gd name="T50" fmla="*/ 60 w 130"/>
                  <a:gd name="T51" fmla="*/ 177 h 183"/>
                  <a:gd name="T52" fmla="*/ 60 w 130"/>
                  <a:gd name="T53" fmla="*/ 180 h 183"/>
                  <a:gd name="T54" fmla="*/ 57 w 130"/>
                  <a:gd name="T55" fmla="*/ 180 h 183"/>
                  <a:gd name="T56" fmla="*/ 57 w 130"/>
                  <a:gd name="T57" fmla="*/ 183 h 183"/>
                  <a:gd name="T58" fmla="*/ 60 w 130"/>
                  <a:gd name="T59" fmla="*/ 183 h 183"/>
                  <a:gd name="T60" fmla="*/ 70 w 130"/>
                  <a:gd name="T61" fmla="*/ 183 h 183"/>
                  <a:gd name="T62" fmla="*/ 73 w 130"/>
                  <a:gd name="T63" fmla="*/ 183 h 183"/>
                  <a:gd name="T64" fmla="*/ 73 w 130"/>
                  <a:gd name="T65" fmla="*/ 180 h 183"/>
                  <a:gd name="T66" fmla="*/ 70 w 130"/>
                  <a:gd name="T67" fmla="*/ 180 h 183"/>
                  <a:gd name="T68" fmla="*/ 70 w 130"/>
                  <a:gd name="T69" fmla="*/ 177 h 183"/>
                  <a:gd name="T70" fmla="*/ 91 w 130"/>
                  <a:gd name="T71" fmla="*/ 182 h 183"/>
                  <a:gd name="T72" fmla="*/ 93 w 130"/>
                  <a:gd name="T73" fmla="*/ 183 h 183"/>
                  <a:gd name="T74" fmla="*/ 97 w 130"/>
                  <a:gd name="T75" fmla="*/ 180 h 183"/>
                  <a:gd name="T76" fmla="*/ 95 w 130"/>
                  <a:gd name="T77" fmla="*/ 175 h 183"/>
                  <a:gd name="T78" fmla="*/ 70 w 130"/>
                  <a:gd name="T79" fmla="*/ 168 h 183"/>
                  <a:gd name="T80" fmla="*/ 70 w 130"/>
                  <a:gd name="T81" fmla="*/ 166 h 183"/>
                  <a:gd name="T82" fmla="*/ 69 w 130"/>
                  <a:gd name="T83" fmla="*/ 166 h 183"/>
                  <a:gd name="T84" fmla="*/ 69 w 130"/>
                  <a:gd name="T85" fmla="*/ 112 h 183"/>
                  <a:gd name="T86" fmla="*/ 119 w 130"/>
                  <a:gd name="T87" fmla="*/ 112 h 183"/>
                  <a:gd name="T88" fmla="*/ 130 w 130"/>
                  <a:gd name="T89" fmla="*/ 101 h 183"/>
                  <a:gd name="T90" fmla="*/ 130 w 130"/>
                  <a:gd name="T91" fmla="*/ 19 h 183"/>
                  <a:gd name="T92" fmla="*/ 119 w 130"/>
                  <a:gd name="T93" fmla="*/ 8 h 183"/>
                  <a:gd name="T94" fmla="*/ 68 w 130"/>
                  <a:gd name="T95" fmla="*/ 8 h 183"/>
                  <a:gd name="T96" fmla="*/ 68 w 130"/>
                  <a:gd name="T97" fmla="*/ 3 h 183"/>
                  <a:gd name="T98" fmla="*/ 65 w 130"/>
                  <a:gd name="T9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83">
                    <a:moveTo>
                      <a:pt x="11" y="102"/>
                    </a:moveTo>
                    <a:cubicBezTo>
                      <a:pt x="11" y="102"/>
                      <a:pt x="10" y="102"/>
                      <a:pt x="10" y="10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8"/>
                      <a:pt x="120" y="18"/>
                      <a:pt x="120" y="19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20" y="101"/>
                      <a:pt x="120" y="101"/>
                      <a:pt x="120" y="101"/>
                    </a:cubicBezTo>
                    <a:cubicBezTo>
                      <a:pt x="120" y="102"/>
                      <a:pt x="120" y="102"/>
                      <a:pt x="119" y="102"/>
                    </a:cubicBezTo>
                    <a:cubicBezTo>
                      <a:pt x="11" y="102"/>
                      <a:pt x="11" y="102"/>
                      <a:pt x="11" y="102"/>
                    </a:cubicBezTo>
                    <a:moveTo>
                      <a:pt x="65" y="0"/>
                    </a:moveTo>
                    <a:cubicBezTo>
                      <a:pt x="64" y="0"/>
                      <a:pt x="62" y="1"/>
                      <a:pt x="62" y="3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5" y="8"/>
                      <a:pt x="0" y="13"/>
                      <a:pt x="0" y="19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7"/>
                      <a:pt x="5" y="112"/>
                      <a:pt x="11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66"/>
                      <a:pt x="61" y="166"/>
                      <a:pt x="61" y="166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0" y="168"/>
                      <a:pt x="60" y="168"/>
                      <a:pt x="60" y="168"/>
                    </a:cubicBezTo>
                    <a:cubicBezTo>
                      <a:pt x="37" y="175"/>
                      <a:pt x="37" y="175"/>
                      <a:pt x="37" y="175"/>
                    </a:cubicBezTo>
                    <a:cubicBezTo>
                      <a:pt x="35" y="176"/>
                      <a:pt x="34" y="178"/>
                      <a:pt x="35" y="180"/>
                    </a:cubicBezTo>
                    <a:cubicBezTo>
                      <a:pt x="36" y="182"/>
                      <a:pt x="37" y="183"/>
                      <a:pt x="39" y="183"/>
                    </a:cubicBezTo>
                    <a:cubicBezTo>
                      <a:pt x="39" y="183"/>
                      <a:pt x="40" y="183"/>
                      <a:pt x="40" y="182"/>
                    </a:cubicBezTo>
                    <a:cubicBezTo>
                      <a:pt x="60" y="177"/>
                      <a:pt x="60" y="177"/>
                      <a:pt x="60" y="177"/>
                    </a:cubicBezTo>
                    <a:cubicBezTo>
                      <a:pt x="60" y="180"/>
                      <a:pt x="60" y="180"/>
                      <a:pt x="60" y="180"/>
                    </a:cubicBezTo>
                    <a:cubicBezTo>
                      <a:pt x="57" y="180"/>
                      <a:pt x="57" y="180"/>
                      <a:pt x="57" y="180"/>
                    </a:cubicBezTo>
                    <a:cubicBezTo>
                      <a:pt x="57" y="183"/>
                      <a:pt x="57" y="183"/>
                      <a:pt x="57" y="183"/>
                    </a:cubicBezTo>
                    <a:cubicBezTo>
                      <a:pt x="60" y="183"/>
                      <a:pt x="60" y="183"/>
                      <a:pt x="60" y="183"/>
                    </a:cubicBezTo>
                    <a:cubicBezTo>
                      <a:pt x="70" y="183"/>
                      <a:pt x="70" y="183"/>
                      <a:pt x="70" y="183"/>
                    </a:cubicBezTo>
                    <a:cubicBezTo>
                      <a:pt x="73" y="183"/>
                      <a:pt x="73" y="183"/>
                      <a:pt x="73" y="183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77"/>
                      <a:pt x="70" y="177"/>
                      <a:pt x="70" y="177"/>
                    </a:cubicBezTo>
                    <a:cubicBezTo>
                      <a:pt x="91" y="182"/>
                      <a:pt x="91" y="182"/>
                      <a:pt x="91" y="182"/>
                    </a:cubicBezTo>
                    <a:cubicBezTo>
                      <a:pt x="92" y="183"/>
                      <a:pt x="92" y="183"/>
                      <a:pt x="93" y="183"/>
                    </a:cubicBezTo>
                    <a:cubicBezTo>
                      <a:pt x="94" y="183"/>
                      <a:pt x="96" y="182"/>
                      <a:pt x="97" y="180"/>
                    </a:cubicBezTo>
                    <a:cubicBezTo>
                      <a:pt x="98" y="178"/>
                      <a:pt x="97" y="176"/>
                      <a:pt x="95" y="175"/>
                    </a:cubicBezTo>
                    <a:cubicBezTo>
                      <a:pt x="70" y="168"/>
                      <a:pt x="70" y="168"/>
                      <a:pt x="70" y="168"/>
                    </a:cubicBezTo>
                    <a:cubicBezTo>
                      <a:pt x="70" y="166"/>
                      <a:pt x="70" y="166"/>
                      <a:pt x="70" y="166"/>
                    </a:cubicBezTo>
                    <a:cubicBezTo>
                      <a:pt x="69" y="166"/>
                      <a:pt x="69" y="166"/>
                      <a:pt x="69" y="166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25" y="112"/>
                      <a:pt x="130" y="107"/>
                      <a:pt x="130" y="101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30" y="13"/>
                      <a:pt x="125" y="8"/>
                      <a:pt x="11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1"/>
                      <a:pt x="67" y="0"/>
                      <a:pt x="6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951663" y="4672013"/>
              <a:ext cx="479425" cy="407987"/>
              <a:chOff x="6951663" y="4672013"/>
              <a:chExt cx="479425" cy="407987"/>
            </a:xfrm>
          </p:grpSpPr>
          <p:sp>
            <p:nvSpPr>
              <p:cNvPr id="42" name="Freeform 39"/>
              <p:cNvSpPr>
                <a:spLocks/>
              </p:cNvSpPr>
              <p:nvPr/>
            </p:nvSpPr>
            <p:spPr bwMode="auto">
              <a:xfrm>
                <a:off x="7078663" y="4978400"/>
                <a:ext cx="20638" cy="20638"/>
              </a:xfrm>
              <a:custGeom>
                <a:avLst/>
                <a:gdLst>
                  <a:gd name="T0" fmla="*/ 0 w 13"/>
                  <a:gd name="T1" fmla="*/ 8 h 13"/>
                  <a:gd name="T2" fmla="*/ 5 w 13"/>
                  <a:gd name="T3" fmla="*/ 13 h 13"/>
                  <a:gd name="T4" fmla="*/ 13 w 13"/>
                  <a:gd name="T5" fmla="*/ 5 h 13"/>
                  <a:gd name="T6" fmla="*/ 8 w 13"/>
                  <a:gd name="T7" fmla="*/ 0 h 13"/>
                  <a:gd name="T8" fmla="*/ 0 w 13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0" y="8"/>
                    </a:moveTo>
                    <a:lnTo>
                      <a:pt x="5" y="13"/>
                    </a:lnTo>
                    <a:lnTo>
                      <a:pt x="13" y="5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0"/>
              <p:cNvSpPr>
                <a:spLocks/>
              </p:cNvSpPr>
              <p:nvPr/>
            </p:nvSpPr>
            <p:spPr bwMode="auto">
              <a:xfrm>
                <a:off x="7078663" y="4978400"/>
                <a:ext cx="20638" cy="20638"/>
              </a:xfrm>
              <a:custGeom>
                <a:avLst/>
                <a:gdLst>
                  <a:gd name="T0" fmla="*/ 0 w 13"/>
                  <a:gd name="T1" fmla="*/ 8 h 13"/>
                  <a:gd name="T2" fmla="*/ 5 w 13"/>
                  <a:gd name="T3" fmla="*/ 13 h 13"/>
                  <a:gd name="T4" fmla="*/ 13 w 13"/>
                  <a:gd name="T5" fmla="*/ 5 h 13"/>
                  <a:gd name="T6" fmla="*/ 8 w 13"/>
                  <a:gd name="T7" fmla="*/ 0 h 13"/>
                  <a:gd name="T8" fmla="*/ 0 w 13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0" y="8"/>
                    </a:moveTo>
                    <a:lnTo>
                      <a:pt x="5" y="13"/>
                    </a:lnTo>
                    <a:lnTo>
                      <a:pt x="13" y="5"/>
                    </a:lnTo>
                    <a:lnTo>
                      <a:pt x="8" y="0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58"/>
              <p:cNvSpPr>
                <a:spLocks/>
              </p:cNvSpPr>
              <p:nvPr/>
            </p:nvSpPr>
            <p:spPr bwMode="auto">
              <a:xfrm>
                <a:off x="7196138" y="4864100"/>
                <a:ext cx="115888" cy="152400"/>
              </a:xfrm>
              <a:custGeom>
                <a:avLst/>
                <a:gdLst>
                  <a:gd name="T0" fmla="*/ 6 w 76"/>
                  <a:gd name="T1" fmla="*/ 0 h 100"/>
                  <a:gd name="T2" fmla="*/ 6 w 76"/>
                  <a:gd name="T3" fmla="*/ 4 h 100"/>
                  <a:gd name="T4" fmla="*/ 1 w 76"/>
                  <a:gd name="T5" fmla="*/ 15 h 100"/>
                  <a:gd name="T6" fmla="*/ 0 w 76"/>
                  <a:gd name="T7" fmla="*/ 17 h 100"/>
                  <a:gd name="T8" fmla="*/ 5 w 76"/>
                  <a:gd name="T9" fmla="*/ 100 h 100"/>
                  <a:gd name="T10" fmla="*/ 40 w 76"/>
                  <a:gd name="T11" fmla="*/ 90 h 100"/>
                  <a:gd name="T12" fmla="*/ 40 w 76"/>
                  <a:gd name="T13" fmla="*/ 61 h 100"/>
                  <a:gd name="T14" fmla="*/ 40 w 76"/>
                  <a:gd name="T15" fmla="*/ 54 h 100"/>
                  <a:gd name="T16" fmla="*/ 46 w 76"/>
                  <a:gd name="T17" fmla="*/ 54 h 100"/>
                  <a:gd name="T18" fmla="*/ 46 w 76"/>
                  <a:gd name="T19" fmla="*/ 60 h 100"/>
                  <a:gd name="T20" fmla="*/ 46 w 76"/>
                  <a:gd name="T21" fmla="*/ 87 h 100"/>
                  <a:gd name="T22" fmla="*/ 76 w 76"/>
                  <a:gd name="T23" fmla="*/ 59 h 100"/>
                  <a:gd name="T24" fmla="*/ 76 w 76"/>
                  <a:gd name="T25" fmla="*/ 46 h 100"/>
                  <a:gd name="T26" fmla="*/ 31 w 76"/>
                  <a:gd name="T27" fmla="*/ 0 h 100"/>
                  <a:gd name="T28" fmla="*/ 6 w 76"/>
                  <a:gd name="T2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00">
                    <a:moveTo>
                      <a:pt x="6" y="0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00"/>
                      <a:pt x="5" y="100"/>
                      <a:pt x="5" y="100"/>
                    </a:cubicBezTo>
                    <a:cubicBezTo>
                      <a:pt x="17" y="99"/>
                      <a:pt x="29" y="96"/>
                      <a:pt x="40" y="90"/>
                    </a:cubicBezTo>
                    <a:cubicBezTo>
                      <a:pt x="40" y="81"/>
                      <a:pt x="40" y="71"/>
                      <a:pt x="40" y="61"/>
                    </a:cubicBezTo>
                    <a:cubicBezTo>
                      <a:pt x="40" y="59"/>
                      <a:pt x="40" y="57"/>
                      <a:pt x="40" y="54"/>
                    </a:cubicBezTo>
                    <a:cubicBezTo>
                      <a:pt x="42" y="54"/>
                      <a:pt x="44" y="54"/>
                      <a:pt x="46" y="54"/>
                    </a:cubicBezTo>
                    <a:cubicBezTo>
                      <a:pt x="46" y="56"/>
                      <a:pt x="46" y="58"/>
                      <a:pt x="46" y="60"/>
                    </a:cubicBezTo>
                    <a:cubicBezTo>
                      <a:pt x="46" y="69"/>
                      <a:pt x="46" y="78"/>
                      <a:pt x="46" y="87"/>
                    </a:cubicBezTo>
                    <a:cubicBezTo>
                      <a:pt x="58" y="80"/>
                      <a:pt x="68" y="70"/>
                      <a:pt x="76" y="59"/>
                    </a:cubicBezTo>
                    <a:cubicBezTo>
                      <a:pt x="76" y="55"/>
                      <a:pt x="76" y="51"/>
                      <a:pt x="76" y="46"/>
                    </a:cubicBezTo>
                    <a:cubicBezTo>
                      <a:pt x="76" y="20"/>
                      <a:pt x="57" y="0"/>
                      <a:pt x="31" y="0"/>
                    </a:cubicBezTo>
                    <a:cubicBezTo>
                      <a:pt x="23" y="0"/>
                      <a:pt x="14" y="0"/>
                      <a:pt x="6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59"/>
              <p:cNvSpPr>
                <a:spLocks/>
              </p:cNvSpPr>
              <p:nvPr/>
            </p:nvSpPr>
            <p:spPr bwMode="auto">
              <a:xfrm>
                <a:off x="7069138" y="4864100"/>
                <a:ext cx="115888" cy="152400"/>
              </a:xfrm>
              <a:custGeom>
                <a:avLst/>
                <a:gdLst>
                  <a:gd name="T0" fmla="*/ 69 w 76"/>
                  <a:gd name="T1" fmla="*/ 0 h 100"/>
                  <a:gd name="T2" fmla="*/ 46 w 76"/>
                  <a:gd name="T3" fmla="*/ 0 h 100"/>
                  <a:gd name="T4" fmla="*/ 1 w 76"/>
                  <a:gd name="T5" fmla="*/ 36 h 100"/>
                  <a:gd name="T6" fmla="*/ 0 w 76"/>
                  <a:gd name="T7" fmla="*/ 38 h 100"/>
                  <a:gd name="T8" fmla="*/ 0 w 76"/>
                  <a:gd name="T9" fmla="*/ 57 h 100"/>
                  <a:gd name="T10" fmla="*/ 30 w 76"/>
                  <a:gd name="T11" fmla="*/ 86 h 100"/>
                  <a:gd name="T12" fmla="*/ 30 w 76"/>
                  <a:gd name="T13" fmla="*/ 60 h 100"/>
                  <a:gd name="T14" fmla="*/ 30 w 76"/>
                  <a:gd name="T15" fmla="*/ 54 h 100"/>
                  <a:gd name="T16" fmla="*/ 37 w 76"/>
                  <a:gd name="T17" fmla="*/ 54 h 100"/>
                  <a:gd name="T18" fmla="*/ 37 w 76"/>
                  <a:gd name="T19" fmla="*/ 61 h 100"/>
                  <a:gd name="T20" fmla="*/ 37 w 76"/>
                  <a:gd name="T21" fmla="*/ 90 h 100"/>
                  <a:gd name="T22" fmla="*/ 71 w 76"/>
                  <a:gd name="T23" fmla="*/ 100 h 100"/>
                  <a:gd name="T24" fmla="*/ 76 w 76"/>
                  <a:gd name="T25" fmla="*/ 17 h 100"/>
                  <a:gd name="T26" fmla="*/ 75 w 76"/>
                  <a:gd name="T27" fmla="*/ 15 h 100"/>
                  <a:gd name="T28" fmla="*/ 69 w 76"/>
                  <a:gd name="T29" fmla="*/ 4 h 100"/>
                  <a:gd name="T30" fmla="*/ 69 w 76"/>
                  <a:gd name="T3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6" h="100">
                    <a:moveTo>
                      <a:pt x="69" y="0"/>
                    </a:moveTo>
                    <a:cubicBezTo>
                      <a:pt x="62" y="0"/>
                      <a:pt x="54" y="0"/>
                      <a:pt x="46" y="0"/>
                    </a:cubicBezTo>
                    <a:cubicBezTo>
                      <a:pt x="22" y="0"/>
                      <a:pt x="6" y="13"/>
                      <a:pt x="1" y="36"/>
                    </a:cubicBezTo>
                    <a:cubicBezTo>
                      <a:pt x="1" y="37"/>
                      <a:pt x="0" y="37"/>
                      <a:pt x="0" y="38"/>
                    </a:cubicBezTo>
                    <a:cubicBezTo>
                      <a:pt x="0" y="44"/>
                      <a:pt x="0" y="50"/>
                      <a:pt x="0" y="57"/>
                    </a:cubicBezTo>
                    <a:cubicBezTo>
                      <a:pt x="8" y="69"/>
                      <a:pt x="18" y="78"/>
                      <a:pt x="30" y="86"/>
                    </a:cubicBezTo>
                    <a:cubicBezTo>
                      <a:pt x="30" y="77"/>
                      <a:pt x="30" y="68"/>
                      <a:pt x="30" y="60"/>
                    </a:cubicBezTo>
                    <a:cubicBezTo>
                      <a:pt x="30" y="58"/>
                      <a:pt x="30" y="56"/>
                      <a:pt x="30" y="54"/>
                    </a:cubicBezTo>
                    <a:cubicBezTo>
                      <a:pt x="33" y="54"/>
                      <a:pt x="34" y="54"/>
                      <a:pt x="37" y="54"/>
                    </a:cubicBezTo>
                    <a:cubicBezTo>
                      <a:pt x="37" y="56"/>
                      <a:pt x="37" y="59"/>
                      <a:pt x="37" y="61"/>
                    </a:cubicBezTo>
                    <a:cubicBezTo>
                      <a:pt x="37" y="70"/>
                      <a:pt x="37" y="80"/>
                      <a:pt x="37" y="90"/>
                    </a:cubicBezTo>
                    <a:cubicBezTo>
                      <a:pt x="47" y="95"/>
                      <a:pt x="59" y="99"/>
                      <a:pt x="71" y="100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60"/>
              <p:cNvSpPr>
                <a:spLocks/>
              </p:cNvSpPr>
              <p:nvPr/>
            </p:nvSpPr>
            <p:spPr bwMode="auto">
              <a:xfrm>
                <a:off x="7134225" y="4749800"/>
                <a:ext cx="114300" cy="103188"/>
              </a:xfrm>
              <a:custGeom>
                <a:avLst/>
                <a:gdLst>
                  <a:gd name="T0" fmla="*/ 44 w 75"/>
                  <a:gd name="T1" fmla="*/ 0 h 69"/>
                  <a:gd name="T2" fmla="*/ 31 w 75"/>
                  <a:gd name="T3" fmla="*/ 0 h 69"/>
                  <a:gd name="T4" fmla="*/ 26 w 75"/>
                  <a:gd name="T5" fmla="*/ 2 h 69"/>
                  <a:gd name="T6" fmla="*/ 4 w 75"/>
                  <a:gd name="T7" fmla="*/ 41 h 69"/>
                  <a:gd name="T8" fmla="*/ 34 w 75"/>
                  <a:gd name="T9" fmla="*/ 68 h 69"/>
                  <a:gd name="T10" fmla="*/ 37 w 75"/>
                  <a:gd name="T11" fmla="*/ 69 h 69"/>
                  <a:gd name="T12" fmla="*/ 69 w 75"/>
                  <a:gd name="T13" fmla="*/ 48 h 69"/>
                  <a:gd name="T14" fmla="*/ 59 w 75"/>
                  <a:gd name="T15" fmla="*/ 8 h 69"/>
                  <a:gd name="T16" fmla="*/ 44 w 75"/>
                  <a:gd name="T1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9">
                    <a:moveTo>
                      <a:pt x="44" y="0"/>
                    </a:moveTo>
                    <a:cubicBezTo>
                      <a:pt x="39" y="0"/>
                      <a:pt x="35" y="0"/>
                      <a:pt x="31" y="0"/>
                    </a:cubicBezTo>
                    <a:cubicBezTo>
                      <a:pt x="29" y="1"/>
                      <a:pt x="28" y="1"/>
                      <a:pt x="26" y="2"/>
                    </a:cubicBezTo>
                    <a:cubicBezTo>
                      <a:pt x="10" y="7"/>
                      <a:pt x="0" y="25"/>
                      <a:pt x="4" y="41"/>
                    </a:cubicBezTo>
                    <a:cubicBezTo>
                      <a:pt x="7" y="56"/>
                      <a:pt x="19" y="67"/>
                      <a:pt x="34" y="68"/>
                    </a:cubicBezTo>
                    <a:cubicBezTo>
                      <a:pt x="35" y="68"/>
                      <a:pt x="36" y="69"/>
                      <a:pt x="37" y="69"/>
                    </a:cubicBezTo>
                    <a:cubicBezTo>
                      <a:pt x="51" y="69"/>
                      <a:pt x="64" y="60"/>
                      <a:pt x="69" y="48"/>
                    </a:cubicBezTo>
                    <a:cubicBezTo>
                      <a:pt x="75" y="33"/>
                      <a:pt x="71" y="17"/>
                      <a:pt x="59" y="8"/>
                    </a:cubicBezTo>
                    <a:cubicBezTo>
                      <a:pt x="54" y="4"/>
                      <a:pt x="49" y="3"/>
                      <a:pt x="44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61"/>
              <p:cNvSpPr>
                <a:spLocks/>
              </p:cNvSpPr>
              <p:nvPr/>
            </p:nvSpPr>
            <p:spPr bwMode="auto">
              <a:xfrm>
                <a:off x="7018338" y="4672013"/>
                <a:ext cx="412750" cy="276225"/>
              </a:xfrm>
              <a:custGeom>
                <a:avLst/>
                <a:gdLst>
                  <a:gd name="T0" fmla="*/ 115 w 273"/>
                  <a:gd name="T1" fmla="*/ 0 h 182"/>
                  <a:gd name="T2" fmla="*/ 0 w 273"/>
                  <a:gd name="T3" fmla="*/ 64 h 182"/>
                  <a:gd name="T4" fmla="*/ 20 w 273"/>
                  <a:gd name="T5" fmla="*/ 95 h 182"/>
                  <a:gd name="T6" fmla="*/ 115 w 273"/>
                  <a:gd name="T7" fmla="*/ 32 h 182"/>
                  <a:gd name="T8" fmla="*/ 216 w 273"/>
                  <a:gd name="T9" fmla="*/ 119 h 182"/>
                  <a:gd name="T10" fmla="*/ 194 w 273"/>
                  <a:gd name="T11" fmla="*/ 119 h 182"/>
                  <a:gd name="T12" fmla="*/ 233 w 273"/>
                  <a:gd name="T13" fmla="*/ 182 h 182"/>
                  <a:gd name="T14" fmla="*/ 273 w 273"/>
                  <a:gd name="T15" fmla="*/ 119 h 182"/>
                  <a:gd name="T16" fmla="*/ 248 w 273"/>
                  <a:gd name="T17" fmla="*/ 119 h 182"/>
                  <a:gd name="T18" fmla="*/ 115 w 273"/>
                  <a:gd name="T1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182">
                    <a:moveTo>
                      <a:pt x="115" y="0"/>
                    </a:moveTo>
                    <a:cubicBezTo>
                      <a:pt x="66" y="0"/>
                      <a:pt x="24" y="26"/>
                      <a:pt x="0" y="64"/>
                    </a:cubicBezTo>
                    <a:cubicBezTo>
                      <a:pt x="20" y="95"/>
                      <a:pt x="20" y="95"/>
                      <a:pt x="20" y="95"/>
                    </a:cubicBezTo>
                    <a:cubicBezTo>
                      <a:pt x="35" y="58"/>
                      <a:pt x="72" y="32"/>
                      <a:pt x="115" y="32"/>
                    </a:cubicBezTo>
                    <a:cubicBezTo>
                      <a:pt x="166" y="32"/>
                      <a:pt x="208" y="69"/>
                      <a:pt x="216" y="119"/>
                    </a:cubicBezTo>
                    <a:cubicBezTo>
                      <a:pt x="194" y="119"/>
                      <a:pt x="194" y="119"/>
                      <a:pt x="194" y="119"/>
                    </a:cubicBezTo>
                    <a:cubicBezTo>
                      <a:pt x="233" y="182"/>
                      <a:pt x="233" y="182"/>
                      <a:pt x="233" y="182"/>
                    </a:cubicBezTo>
                    <a:cubicBezTo>
                      <a:pt x="273" y="119"/>
                      <a:pt x="273" y="119"/>
                      <a:pt x="273" y="119"/>
                    </a:cubicBezTo>
                    <a:cubicBezTo>
                      <a:pt x="248" y="119"/>
                      <a:pt x="248" y="119"/>
                      <a:pt x="248" y="119"/>
                    </a:cubicBezTo>
                    <a:cubicBezTo>
                      <a:pt x="240" y="52"/>
                      <a:pt x="183" y="0"/>
                      <a:pt x="115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2"/>
              <p:cNvSpPr>
                <a:spLocks/>
              </p:cNvSpPr>
              <p:nvPr/>
            </p:nvSpPr>
            <p:spPr bwMode="auto">
              <a:xfrm>
                <a:off x="6951663" y="4803775"/>
                <a:ext cx="412750" cy="276225"/>
              </a:xfrm>
              <a:custGeom>
                <a:avLst/>
                <a:gdLst>
                  <a:gd name="T0" fmla="*/ 40 w 273"/>
                  <a:gd name="T1" fmla="*/ 0 h 182"/>
                  <a:gd name="T2" fmla="*/ 0 w 273"/>
                  <a:gd name="T3" fmla="*/ 63 h 182"/>
                  <a:gd name="T4" fmla="*/ 25 w 273"/>
                  <a:gd name="T5" fmla="*/ 63 h 182"/>
                  <a:gd name="T6" fmla="*/ 159 w 273"/>
                  <a:gd name="T7" fmla="*/ 182 h 182"/>
                  <a:gd name="T8" fmla="*/ 273 w 273"/>
                  <a:gd name="T9" fmla="*/ 118 h 182"/>
                  <a:gd name="T10" fmla="*/ 253 w 273"/>
                  <a:gd name="T11" fmla="*/ 87 h 182"/>
                  <a:gd name="T12" fmla="*/ 159 w 273"/>
                  <a:gd name="T13" fmla="*/ 150 h 182"/>
                  <a:gd name="T14" fmla="*/ 57 w 273"/>
                  <a:gd name="T15" fmla="*/ 63 h 182"/>
                  <a:gd name="T16" fmla="*/ 80 w 273"/>
                  <a:gd name="T17" fmla="*/ 63 h 182"/>
                  <a:gd name="T18" fmla="*/ 40 w 273"/>
                  <a:gd name="T1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182">
                    <a:moveTo>
                      <a:pt x="40" y="0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33" y="130"/>
                      <a:pt x="90" y="182"/>
                      <a:pt x="159" y="182"/>
                    </a:cubicBezTo>
                    <a:cubicBezTo>
                      <a:pt x="207" y="182"/>
                      <a:pt x="249" y="156"/>
                      <a:pt x="273" y="118"/>
                    </a:cubicBezTo>
                    <a:cubicBezTo>
                      <a:pt x="253" y="87"/>
                      <a:pt x="253" y="87"/>
                      <a:pt x="253" y="87"/>
                    </a:cubicBezTo>
                    <a:cubicBezTo>
                      <a:pt x="238" y="124"/>
                      <a:pt x="201" y="150"/>
                      <a:pt x="159" y="150"/>
                    </a:cubicBezTo>
                    <a:cubicBezTo>
                      <a:pt x="107" y="150"/>
                      <a:pt x="65" y="112"/>
                      <a:pt x="57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5489575" y="3410849"/>
              <a:ext cx="1112838" cy="11128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8582602" y="2239029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679891" y="2546806"/>
            <a:ext cx="2244096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869931" y="2239029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44694" y="2546806"/>
            <a:ext cx="2263270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 rot="5400000">
            <a:off x="8308840" y="2292861"/>
            <a:ext cx="232137" cy="2001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16200000" flipH="1">
            <a:off x="3566248" y="2292864"/>
            <a:ext cx="232137" cy="2001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8582602" y="4188585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679891" y="4496362"/>
            <a:ext cx="2244096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69931" y="4188585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44694" y="4496362"/>
            <a:ext cx="2263270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8308840" y="4242417"/>
            <a:ext cx="232137" cy="2001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16200000" flipH="1">
            <a:off x="3566248" y="4242420"/>
            <a:ext cx="232137" cy="2001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3781" y="240510"/>
            <a:ext cx="7364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Hexagon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8864" y="1932955"/>
            <a:ext cx="10054273" cy="3495675"/>
            <a:chOff x="1068864" y="1932955"/>
            <a:chExt cx="10054273" cy="34956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473826" y="1932955"/>
              <a:ext cx="695325" cy="628650"/>
            </a:xfrm>
            <a:custGeom>
              <a:avLst/>
              <a:gdLst>
                <a:gd name="T0" fmla="*/ 108 w 112"/>
                <a:gd name="T1" fmla="*/ 38 h 101"/>
                <a:gd name="T2" fmla="*/ 92 w 112"/>
                <a:gd name="T3" fmla="*/ 12 h 101"/>
                <a:gd name="T4" fmla="*/ 71 w 112"/>
                <a:gd name="T5" fmla="*/ 0 h 101"/>
                <a:gd name="T6" fmla="*/ 41 w 112"/>
                <a:gd name="T7" fmla="*/ 0 h 101"/>
                <a:gd name="T8" fmla="*/ 20 w 112"/>
                <a:gd name="T9" fmla="*/ 12 h 101"/>
                <a:gd name="T10" fmla="*/ 5 w 112"/>
                <a:gd name="T11" fmla="*/ 38 h 101"/>
                <a:gd name="T12" fmla="*/ 5 w 112"/>
                <a:gd name="T13" fmla="*/ 62 h 101"/>
                <a:gd name="T14" fmla="*/ 20 w 112"/>
                <a:gd name="T15" fmla="*/ 89 h 101"/>
                <a:gd name="T16" fmla="*/ 41 w 112"/>
                <a:gd name="T17" fmla="*/ 101 h 101"/>
                <a:gd name="T18" fmla="*/ 71 w 112"/>
                <a:gd name="T19" fmla="*/ 101 h 101"/>
                <a:gd name="T20" fmla="*/ 92 w 112"/>
                <a:gd name="T21" fmla="*/ 89 h 101"/>
                <a:gd name="T22" fmla="*/ 108 w 112"/>
                <a:gd name="T23" fmla="*/ 62 h 101"/>
                <a:gd name="T24" fmla="*/ 108 w 112"/>
                <a:gd name="T25" fmla="*/ 3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1">
                  <a:moveTo>
                    <a:pt x="108" y="38"/>
                  </a:moveTo>
                  <a:cubicBezTo>
                    <a:pt x="92" y="12"/>
                    <a:pt x="92" y="12"/>
                    <a:pt x="92" y="12"/>
                  </a:cubicBezTo>
                  <a:cubicBezTo>
                    <a:pt x="88" y="4"/>
                    <a:pt x="80" y="0"/>
                    <a:pt x="7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4" y="4"/>
                    <a:pt x="20" y="12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46"/>
                    <a:pt x="0" y="55"/>
                    <a:pt x="5" y="62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4" y="96"/>
                    <a:pt x="32" y="101"/>
                    <a:pt x="4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80" y="101"/>
                    <a:pt x="88" y="96"/>
                    <a:pt x="92" y="89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2" y="55"/>
                    <a:pt x="112" y="46"/>
                    <a:pt x="108" y="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71876" y="1932955"/>
              <a:ext cx="687388" cy="628650"/>
            </a:xfrm>
            <a:custGeom>
              <a:avLst/>
              <a:gdLst>
                <a:gd name="T0" fmla="*/ 107 w 111"/>
                <a:gd name="T1" fmla="*/ 38 h 101"/>
                <a:gd name="T2" fmla="*/ 91 w 111"/>
                <a:gd name="T3" fmla="*/ 12 h 101"/>
                <a:gd name="T4" fmla="*/ 71 w 111"/>
                <a:gd name="T5" fmla="*/ 0 h 101"/>
                <a:gd name="T6" fmla="*/ 40 w 111"/>
                <a:gd name="T7" fmla="*/ 0 h 101"/>
                <a:gd name="T8" fmla="*/ 19 w 111"/>
                <a:gd name="T9" fmla="*/ 12 h 101"/>
                <a:gd name="T10" fmla="*/ 4 w 111"/>
                <a:gd name="T11" fmla="*/ 38 h 101"/>
                <a:gd name="T12" fmla="*/ 4 w 111"/>
                <a:gd name="T13" fmla="*/ 62 h 101"/>
                <a:gd name="T14" fmla="*/ 19 w 111"/>
                <a:gd name="T15" fmla="*/ 89 h 101"/>
                <a:gd name="T16" fmla="*/ 40 w 111"/>
                <a:gd name="T17" fmla="*/ 101 h 101"/>
                <a:gd name="T18" fmla="*/ 71 w 111"/>
                <a:gd name="T19" fmla="*/ 101 h 101"/>
                <a:gd name="T20" fmla="*/ 91 w 111"/>
                <a:gd name="T21" fmla="*/ 89 h 101"/>
                <a:gd name="T22" fmla="*/ 107 w 111"/>
                <a:gd name="T23" fmla="*/ 62 h 101"/>
                <a:gd name="T24" fmla="*/ 107 w 111"/>
                <a:gd name="T25" fmla="*/ 3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01">
                  <a:moveTo>
                    <a:pt x="107" y="38"/>
                  </a:moveTo>
                  <a:cubicBezTo>
                    <a:pt x="91" y="12"/>
                    <a:pt x="91" y="12"/>
                    <a:pt x="91" y="12"/>
                  </a:cubicBezTo>
                  <a:cubicBezTo>
                    <a:pt x="87" y="4"/>
                    <a:pt x="79" y="0"/>
                    <a:pt x="7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4"/>
                    <a:pt x="19" y="1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6"/>
                    <a:pt x="0" y="55"/>
                    <a:pt x="4" y="62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4" y="96"/>
                    <a:pt x="31" y="101"/>
                    <a:pt x="40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9" y="101"/>
                    <a:pt x="87" y="96"/>
                    <a:pt x="91" y="89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11" y="55"/>
                    <a:pt x="111" y="46"/>
                    <a:pt x="10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94126" y="2082180"/>
              <a:ext cx="242888" cy="323850"/>
              <a:chOff x="3794126" y="1830388"/>
              <a:chExt cx="242888" cy="323850"/>
            </a:xfrm>
          </p:grpSpPr>
          <p:sp>
            <p:nvSpPr>
              <p:cNvPr id="33" name="Freeform 7"/>
              <p:cNvSpPr>
                <a:spLocks noEditPoints="1"/>
              </p:cNvSpPr>
              <p:nvPr/>
            </p:nvSpPr>
            <p:spPr bwMode="auto">
              <a:xfrm>
                <a:off x="3838576" y="1830388"/>
                <a:ext cx="153988" cy="161925"/>
              </a:xfrm>
              <a:custGeom>
                <a:avLst/>
                <a:gdLst>
                  <a:gd name="T0" fmla="*/ 12 w 25"/>
                  <a:gd name="T1" fmla="*/ 26 h 26"/>
                  <a:gd name="T2" fmla="*/ 0 w 25"/>
                  <a:gd name="T3" fmla="*/ 13 h 26"/>
                  <a:gd name="T4" fmla="*/ 12 w 25"/>
                  <a:gd name="T5" fmla="*/ 0 h 26"/>
                  <a:gd name="T6" fmla="*/ 25 w 25"/>
                  <a:gd name="T7" fmla="*/ 13 h 26"/>
                  <a:gd name="T8" fmla="*/ 12 w 25"/>
                  <a:gd name="T9" fmla="*/ 26 h 26"/>
                  <a:gd name="T10" fmla="*/ 12 w 25"/>
                  <a:gd name="T11" fmla="*/ 3 h 26"/>
                  <a:gd name="T12" fmla="*/ 3 w 25"/>
                  <a:gd name="T13" fmla="*/ 13 h 26"/>
                  <a:gd name="T14" fmla="*/ 12 w 25"/>
                  <a:gd name="T15" fmla="*/ 22 h 26"/>
                  <a:gd name="T16" fmla="*/ 22 w 25"/>
                  <a:gd name="T17" fmla="*/ 13 h 26"/>
                  <a:gd name="T18" fmla="*/ 12 w 25"/>
                  <a:gd name="T19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6">
                    <a:moveTo>
                      <a:pt x="12" y="26"/>
                    </a:moveTo>
                    <a:cubicBezTo>
                      <a:pt x="5" y="26"/>
                      <a:pt x="0" y="20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cubicBezTo>
                      <a:pt x="25" y="20"/>
                      <a:pt x="19" y="26"/>
                      <a:pt x="12" y="26"/>
                    </a:cubicBezTo>
                    <a:close/>
                    <a:moveTo>
                      <a:pt x="12" y="3"/>
                    </a:moveTo>
                    <a:cubicBezTo>
                      <a:pt x="7" y="3"/>
                      <a:pt x="3" y="8"/>
                      <a:pt x="3" y="13"/>
                    </a:cubicBezTo>
                    <a:cubicBezTo>
                      <a:pt x="3" y="18"/>
                      <a:pt x="7" y="22"/>
                      <a:pt x="12" y="22"/>
                    </a:cubicBezTo>
                    <a:cubicBezTo>
                      <a:pt x="18" y="22"/>
                      <a:pt x="22" y="18"/>
                      <a:pt x="22" y="13"/>
                    </a:cubicBezTo>
                    <a:cubicBezTo>
                      <a:pt x="22" y="8"/>
                      <a:pt x="18" y="3"/>
                      <a:pt x="1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3794126" y="1966913"/>
                <a:ext cx="242888" cy="187325"/>
              </a:xfrm>
              <a:custGeom>
                <a:avLst/>
                <a:gdLst>
                  <a:gd name="T0" fmla="*/ 33 w 39"/>
                  <a:gd name="T1" fmla="*/ 30 h 30"/>
                  <a:gd name="T2" fmla="*/ 6 w 39"/>
                  <a:gd name="T3" fmla="*/ 30 h 30"/>
                  <a:gd name="T4" fmla="*/ 0 w 39"/>
                  <a:gd name="T5" fmla="*/ 25 h 30"/>
                  <a:gd name="T6" fmla="*/ 0 w 39"/>
                  <a:gd name="T7" fmla="*/ 20 h 30"/>
                  <a:gd name="T8" fmla="*/ 17 w 39"/>
                  <a:gd name="T9" fmla="*/ 0 h 30"/>
                  <a:gd name="T10" fmla="*/ 32 w 39"/>
                  <a:gd name="T11" fmla="*/ 5 h 30"/>
                  <a:gd name="T12" fmla="*/ 39 w 39"/>
                  <a:gd name="T13" fmla="*/ 20 h 30"/>
                  <a:gd name="T14" fmla="*/ 39 w 39"/>
                  <a:gd name="T15" fmla="*/ 25 h 30"/>
                  <a:gd name="T16" fmla="*/ 33 w 39"/>
                  <a:gd name="T17" fmla="*/ 30 h 30"/>
                  <a:gd name="T18" fmla="*/ 19 w 39"/>
                  <a:gd name="T19" fmla="*/ 4 h 30"/>
                  <a:gd name="T20" fmla="*/ 18 w 39"/>
                  <a:gd name="T21" fmla="*/ 4 h 30"/>
                  <a:gd name="T22" fmla="*/ 18 w 39"/>
                  <a:gd name="T23" fmla="*/ 4 h 30"/>
                  <a:gd name="T24" fmla="*/ 3 w 39"/>
                  <a:gd name="T25" fmla="*/ 20 h 30"/>
                  <a:gd name="T26" fmla="*/ 3 w 39"/>
                  <a:gd name="T27" fmla="*/ 25 h 30"/>
                  <a:gd name="T28" fmla="*/ 6 w 39"/>
                  <a:gd name="T29" fmla="*/ 27 h 30"/>
                  <a:gd name="T30" fmla="*/ 33 w 39"/>
                  <a:gd name="T31" fmla="*/ 27 h 30"/>
                  <a:gd name="T32" fmla="*/ 35 w 39"/>
                  <a:gd name="T33" fmla="*/ 25 h 30"/>
                  <a:gd name="T34" fmla="*/ 35 w 39"/>
                  <a:gd name="T35" fmla="*/ 20 h 30"/>
                  <a:gd name="T36" fmla="*/ 30 w 39"/>
                  <a:gd name="T37" fmla="*/ 8 h 30"/>
                  <a:gd name="T38" fmla="*/ 19 w 39"/>
                  <a:gd name="T39" fmla="*/ 4 h 30"/>
                  <a:gd name="T40" fmla="*/ 18 w 39"/>
                  <a:gd name="T41" fmla="*/ 2 h 30"/>
                  <a:gd name="T42" fmla="*/ 18 w 39"/>
                  <a:gd name="T43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30">
                    <a:moveTo>
                      <a:pt x="33" y="30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3" y="30"/>
                      <a:pt x="0" y="28"/>
                      <a:pt x="0" y="2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0"/>
                      <a:pt x="8" y="1"/>
                      <a:pt x="17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36" y="9"/>
                      <a:pt x="39" y="14"/>
                      <a:pt x="39" y="2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9" y="28"/>
                      <a:pt x="36" y="30"/>
                      <a:pt x="33" y="30"/>
                    </a:cubicBezTo>
                    <a:close/>
                    <a:moveTo>
                      <a:pt x="19" y="4"/>
                    </a:moveTo>
                    <a:cubicBezTo>
                      <a:pt x="19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0" y="4"/>
                      <a:pt x="3" y="12"/>
                      <a:pt x="3" y="20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6"/>
                      <a:pt x="4" y="27"/>
                      <a:pt x="6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4" y="27"/>
                      <a:pt x="35" y="26"/>
                      <a:pt x="35" y="2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15"/>
                      <a:pt x="33" y="11"/>
                      <a:pt x="30" y="8"/>
                    </a:cubicBezTo>
                    <a:cubicBezTo>
                      <a:pt x="27" y="5"/>
                      <a:pt x="23" y="4"/>
                      <a:pt x="19" y="4"/>
                    </a:cubicBezTo>
                    <a:close/>
                    <a:moveTo>
                      <a:pt x="18" y="2"/>
                    </a:moveTo>
                    <a:cubicBezTo>
                      <a:pt x="18" y="2"/>
                      <a:pt x="18" y="2"/>
                      <a:pt x="1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684963" y="2094880"/>
              <a:ext cx="273050" cy="266700"/>
              <a:chOff x="6684963" y="1843088"/>
              <a:chExt cx="273050" cy="266700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6684963" y="1843088"/>
                <a:ext cx="273050" cy="266700"/>
              </a:xfrm>
              <a:custGeom>
                <a:avLst/>
                <a:gdLst>
                  <a:gd name="T0" fmla="*/ 42 w 44"/>
                  <a:gd name="T1" fmla="*/ 43 h 43"/>
                  <a:gd name="T2" fmla="*/ 5 w 44"/>
                  <a:gd name="T3" fmla="*/ 43 h 43"/>
                  <a:gd name="T4" fmla="*/ 0 w 44"/>
                  <a:gd name="T5" fmla="*/ 38 h 43"/>
                  <a:gd name="T6" fmla="*/ 0 w 44"/>
                  <a:gd name="T7" fmla="*/ 1 h 43"/>
                  <a:gd name="T8" fmla="*/ 2 w 44"/>
                  <a:gd name="T9" fmla="*/ 0 h 43"/>
                  <a:gd name="T10" fmla="*/ 3 w 44"/>
                  <a:gd name="T11" fmla="*/ 1 h 43"/>
                  <a:gd name="T12" fmla="*/ 3 w 44"/>
                  <a:gd name="T13" fmla="*/ 38 h 43"/>
                  <a:gd name="T14" fmla="*/ 5 w 44"/>
                  <a:gd name="T15" fmla="*/ 40 h 43"/>
                  <a:gd name="T16" fmla="*/ 42 w 44"/>
                  <a:gd name="T17" fmla="*/ 40 h 43"/>
                  <a:gd name="T18" fmla="*/ 44 w 44"/>
                  <a:gd name="T19" fmla="*/ 42 h 43"/>
                  <a:gd name="T20" fmla="*/ 42 w 44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43">
                    <a:moveTo>
                      <a:pt x="42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2" y="43"/>
                      <a:pt x="0" y="41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4" y="41"/>
                      <a:pt x="44" y="42"/>
                    </a:cubicBezTo>
                    <a:cubicBezTo>
                      <a:pt x="44" y="42"/>
                      <a:pt x="43" y="43"/>
                      <a:pt x="42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729413" y="1855788"/>
                <a:ext cx="215900" cy="173038"/>
              </a:xfrm>
              <a:custGeom>
                <a:avLst/>
                <a:gdLst>
                  <a:gd name="T0" fmla="*/ 33 w 35"/>
                  <a:gd name="T1" fmla="*/ 28 h 28"/>
                  <a:gd name="T2" fmla="*/ 33 w 35"/>
                  <a:gd name="T3" fmla="*/ 28 h 28"/>
                  <a:gd name="T4" fmla="*/ 16 w 35"/>
                  <a:gd name="T5" fmla="*/ 24 h 28"/>
                  <a:gd name="T6" fmla="*/ 16 w 35"/>
                  <a:gd name="T7" fmla="*/ 12 h 28"/>
                  <a:gd name="T8" fmla="*/ 8 w 35"/>
                  <a:gd name="T9" fmla="*/ 12 h 28"/>
                  <a:gd name="T10" fmla="*/ 1 w 35"/>
                  <a:gd name="T11" fmla="*/ 3 h 28"/>
                  <a:gd name="T12" fmla="*/ 1 w 35"/>
                  <a:gd name="T13" fmla="*/ 1 h 28"/>
                  <a:gd name="T14" fmla="*/ 3 w 35"/>
                  <a:gd name="T15" fmla="*/ 1 h 28"/>
                  <a:gd name="T16" fmla="*/ 9 w 35"/>
                  <a:gd name="T17" fmla="*/ 9 h 28"/>
                  <a:gd name="T18" fmla="*/ 18 w 35"/>
                  <a:gd name="T19" fmla="*/ 9 h 28"/>
                  <a:gd name="T20" fmla="*/ 18 w 35"/>
                  <a:gd name="T21" fmla="*/ 21 h 28"/>
                  <a:gd name="T22" fmla="*/ 33 w 35"/>
                  <a:gd name="T23" fmla="*/ 25 h 28"/>
                  <a:gd name="T24" fmla="*/ 34 w 35"/>
                  <a:gd name="T25" fmla="*/ 27 h 28"/>
                  <a:gd name="T26" fmla="*/ 33 w 35"/>
                  <a:gd name="T2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28">
                    <a:moveTo>
                      <a:pt x="33" y="28"/>
                    </a:moveTo>
                    <a:cubicBezTo>
                      <a:pt x="33" y="28"/>
                      <a:pt x="33" y="28"/>
                      <a:pt x="33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6"/>
                      <a:pt x="35" y="26"/>
                      <a:pt x="34" y="27"/>
                    </a:cubicBezTo>
                    <a:cubicBezTo>
                      <a:pt x="34" y="28"/>
                      <a:pt x="34" y="28"/>
                      <a:pt x="3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6889751" y="1973263"/>
                <a:ext cx="55563" cy="87313"/>
              </a:xfrm>
              <a:custGeom>
                <a:avLst/>
                <a:gdLst>
                  <a:gd name="T0" fmla="*/ 1 w 9"/>
                  <a:gd name="T1" fmla="*/ 14 h 14"/>
                  <a:gd name="T2" fmla="*/ 0 w 9"/>
                  <a:gd name="T3" fmla="*/ 13 h 14"/>
                  <a:gd name="T4" fmla="*/ 1 w 9"/>
                  <a:gd name="T5" fmla="*/ 11 h 14"/>
                  <a:gd name="T6" fmla="*/ 6 w 9"/>
                  <a:gd name="T7" fmla="*/ 8 h 14"/>
                  <a:gd name="T8" fmla="*/ 2 w 9"/>
                  <a:gd name="T9" fmla="*/ 2 h 14"/>
                  <a:gd name="T10" fmla="*/ 2 w 9"/>
                  <a:gd name="T11" fmla="*/ 0 h 14"/>
                  <a:gd name="T12" fmla="*/ 4 w 9"/>
                  <a:gd name="T13" fmla="*/ 0 h 14"/>
                  <a:gd name="T14" fmla="*/ 8 w 9"/>
                  <a:gd name="T15" fmla="*/ 6 h 14"/>
                  <a:gd name="T16" fmla="*/ 8 w 9"/>
                  <a:gd name="T17" fmla="*/ 10 h 14"/>
                  <a:gd name="T18" fmla="*/ 2 w 9"/>
                  <a:gd name="T19" fmla="*/ 14 h 14"/>
                  <a:gd name="T20" fmla="*/ 1 w 9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4">
                    <a:moveTo>
                      <a:pt x="1" y="14"/>
                    </a:moveTo>
                    <a:cubicBezTo>
                      <a:pt x="1" y="14"/>
                      <a:pt x="1" y="1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7"/>
                      <a:pt x="9" y="9"/>
                      <a:pt x="8" y="1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7932738" y="4799980"/>
              <a:ext cx="687388" cy="628650"/>
            </a:xfrm>
            <a:custGeom>
              <a:avLst/>
              <a:gdLst>
                <a:gd name="T0" fmla="*/ 107 w 111"/>
                <a:gd name="T1" fmla="*/ 39 h 101"/>
                <a:gd name="T2" fmla="*/ 92 w 111"/>
                <a:gd name="T3" fmla="*/ 12 h 101"/>
                <a:gd name="T4" fmla="*/ 71 w 111"/>
                <a:gd name="T5" fmla="*/ 0 h 101"/>
                <a:gd name="T6" fmla="*/ 40 w 111"/>
                <a:gd name="T7" fmla="*/ 0 h 101"/>
                <a:gd name="T8" fmla="*/ 19 w 111"/>
                <a:gd name="T9" fmla="*/ 12 h 101"/>
                <a:gd name="T10" fmla="*/ 4 w 111"/>
                <a:gd name="T11" fmla="*/ 39 h 101"/>
                <a:gd name="T12" fmla="*/ 4 w 111"/>
                <a:gd name="T13" fmla="*/ 63 h 101"/>
                <a:gd name="T14" fmla="*/ 19 w 111"/>
                <a:gd name="T15" fmla="*/ 89 h 101"/>
                <a:gd name="T16" fmla="*/ 40 w 111"/>
                <a:gd name="T17" fmla="*/ 101 h 101"/>
                <a:gd name="T18" fmla="*/ 71 w 111"/>
                <a:gd name="T19" fmla="*/ 101 h 101"/>
                <a:gd name="T20" fmla="*/ 92 w 111"/>
                <a:gd name="T21" fmla="*/ 89 h 101"/>
                <a:gd name="T22" fmla="*/ 107 w 111"/>
                <a:gd name="T23" fmla="*/ 63 h 101"/>
                <a:gd name="T24" fmla="*/ 107 w 111"/>
                <a:gd name="T25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01">
                  <a:moveTo>
                    <a:pt x="107" y="39"/>
                  </a:moveTo>
                  <a:cubicBezTo>
                    <a:pt x="92" y="12"/>
                    <a:pt x="92" y="12"/>
                    <a:pt x="92" y="12"/>
                  </a:cubicBezTo>
                  <a:cubicBezTo>
                    <a:pt x="87" y="5"/>
                    <a:pt x="79" y="0"/>
                    <a:pt x="7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5"/>
                    <a:pt x="19" y="1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46"/>
                    <a:pt x="0" y="55"/>
                    <a:pt x="4" y="63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4" y="97"/>
                    <a:pt x="31" y="101"/>
                    <a:pt x="40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9" y="101"/>
                    <a:pt x="87" y="97"/>
                    <a:pt x="92" y="89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11" y="55"/>
                    <a:pt x="111" y="46"/>
                    <a:pt x="107" y="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105776" y="4961905"/>
              <a:ext cx="341313" cy="298450"/>
              <a:chOff x="8105776" y="4710113"/>
              <a:chExt cx="341313" cy="298450"/>
            </a:xfrm>
          </p:grpSpPr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167688" y="4846638"/>
                <a:ext cx="217488" cy="161925"/>
              </a:xfrm>
              <a:custGeom>
                <a:avLst/>
                <a:gdLst>
                  <a:gd name="T0" fmla="*/ 29 w 35"/>
                  <a:gd name="T1" fmla="*/ 26 h 26"/>
                  <a:gd name="T2" fmla="*/ 6 w 35"/>
                  <a:gd name="T3" fmla="*/ 26 h 26"/>
                  <a:gd name="T4" fmla="*/ 0 w 35"/>
                  <a:gd name="T5" fmla="*/ 21 h 26"/>
                  <a:gd name="T6" fmla="*/ 0 w 35"/>
                  <a:gd name="T7" fmla="*/ 1 h 26"/>
                  <a:gd name="T8" fmla="*/ 2 w 35"/>
                  <a:gd name="T9" fmla="*/ 0 h 26"/>
                  <a:gd name="T10" fmla="*/ 3 w 35"/>
                  <a:gd name="T11" fmla="*/ 1 h 26"/>
                  <a:gd name="T12" fmla="*/ 3 w 35"/>
                  <a:gd name="T13" fmla="*/ 21 h 26"/>
                  <a:gd name="T14" fmla="*/ 6 w 35"/>
                  <a:gd name="T15" fmla="*/ 23 h 26"/>
                  <a:gd name="T16" fmla="*/ 29 w 35"/>
                  <a:gd name="T17" fmla="*/ 23 h 26"/>
                  <a:gd name="T18" fmla="*/ 32 w 35"/>
                  <a:gd name="T19" fmla="*/ 21 h 26"/>
                  <a:gd name="T20" fmla="*/ 32 w 35"/>
                  <a:gd name="T21" fmla="*/ 1 h 26"/>
                  <a:gd name="T22" fmla="*/ 33 w 35"/>
                  <a:gd name="T23" fmla="*/ 0 h 26"/>
                  <a:gd name="T24" fmla="*/ 35 w 35"/>
                  <a:gd name="T25" fmla="*/ 1 h 26"/>
                  <a:gd name="T26" fmla="*/ 35 w 35"/>
                  <a:gd name="T27" fmla="*/ 21 h 26"/>
                  <a:gd name="T28" fmla="*/ 29 w 35"/>
                  <a:gd name="T2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9" y="26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4"/>
                      <a:pt x="0" y="2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4" y="23"/>
                      <a:pt x="6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2" y="22"/>
                      <a:pt x="32" y="2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3" y="0"/>
                    </a:cubicBezTo>
                    <a:cubicBezTo>
                      <a:pt x="34" y="0"/>
                      <a:pt x="35" y="0"/>
                      <a:pt x="35" y="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4"/>
                      <a:pt x="32" y="26"/>
                      <a:pt x="29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auto">
              <a:xfrm>
                <a:off x="8105776" y="4710113"/>
                <a:ext cx="341313" cy="174625"/>
              </a:xfrm>
              <a:custGeom>
                <a:avLst/>
                <a:gdLst>
                  <a:gd name="T0" fmla="*/ 53 w 55"/>
                  <a:gd name="T1" fmla="*/ 28 h 28"/>
                  <a:gd name="T2" fmla="*/ 52 w 55"/>
                  <a:gd name="T3" fmla="*/ 28 h 28"/>
                  <a:gd name="T4" fmla="*/ 29 w 55"/>
                  <a:gd name="T5" fmla="*/ 4 h 28"/>
                  <a:gd name="T6" fmla="*/ 26 w 55"/>
                  <a:gd name="T7" fmla="*/ 4 h 28"/>
                  <a:gd name="T8" fmla="*/ 3 w 55"/>
                  <a:gd name="T9" fmla="*/ 28 h 28"/>
                  <a:gd name="T10" fmla="*/ 0 w 55"/>
                  <a:gd name="T11" fmla="*/ 28 h 28"/>
                  <a:gd name="T12" fmla="*/ 0 w 55"/>
                  <a:gd name="T13" fmla="*/ 25 h 28"/>
                  <a:gd name="T14" fmla="*/ 24 w 55"/>
                  <a:gd name="T15" fmla="*/ 2 h 28"/>
                  <a:gd name="T16" fmla="*/ 31 w 55"/>
                  <a:gd name="T17" fmla="*/ 2 h 28"/>
                  <a:gd name="T18" fmla="*/ 54 w 55"/>
                  <a:gd name="T19" fmla="*/ 25 h 28"/>
                  <a:gd name="T20" fmla="*/ 54 w 55"/>
                  <a:gd name="T21" fmla="*/ 28 h 28"/>
                  <a:gd name="T22" fmla="*/ 53 w 55"/>
                  <a:gd name="T2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28">
                    <a:moveTo>
                      <a:pt x="53" y="28"/>
                    </a:moveTo>
                    <a:cubicBezTo>
                      <a:pt x="53" y="28"/>
                      <a:pt x="53" y="28"/>
                      <a:pt x="52" y="28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7" y="4"/>
                      <a:pt x="26" y="4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1" y="28"/>
                      <a:pt x="0" y="28"/>
                    </a:cubicBezTo>
                    <a:cubicBezTo>
                      <a:pt x="0" y="27"/>
                      <a:pt x="0" y="26"/>
                      <a:pt x="0" y="25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6" y="0"/>
                      <a:pt x="29" y="0"/>
                      <a:pt x="31" y="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6"/>
                      <a:pt x="55" y="27"/>
                      <a:pt x="54" y="28"/>
                    </a:cubicBezTo>
                    <a:cubicBezTo>
                      <a:pt x="54" y="28"/>
                      <a:pt x="54" y="28"/>
                      <a:pt x="5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8366126" y="4722813"/>
                <a:ext cx="19050" cy="100013"/>
              </a:xfrm>
              <a:custGeom>
                <a:avLst/>
                <a:gdLst>
                  <a:gd name="T0" fmla="*/ 1 w 3"/>
                  <a:gd name="T1" fmla="*/ 16 h 16"/>
                  <a:gd name="T2" fmla="*/ 0 w 3"/>
                  <a:gd name="T3" fmla="*/ 14 h 16"/>
                  <a:gd name="T4" fmla="*/ 0 w 3"/>
                  <a:gd name="T5" fmla="*/ 2 h 16"/>
                  <a:gd name="T6" fmla="*/ 1 w 3"/>
                  <a:gd name="T7" fmla="*/ 0 h 16"/>
                  <a:gd name="T8" fmla="*/ 3 w 3"/>
                  <a:gd name="T9" fmla="*/ 2 h 16"/>
                  <a:gd name="T10" fmla="*/ 3 w 3"/>
                  <a:gd name="T11" fmla="*/ 14 h 16"/>
                  <a:gd name="T12" fmla="*/ 1 w 3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6">
                    <a:moveTo>
                      <a:pt x="1" y="16"/>
                    </a:moveTo>
                    <a:cubicBezTo>
                      <a:pt x="0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 noEditPoints="1"/>
              </p:cNvSpPr>
              <p:nvPr/>
            </p:nvSpPr>
            <p:spPr bwMode="auto">
              <a:xfrm>
                <a:off x="8229601" y="4841876"/>
                <a:ext cx="87313" cy="85725"/>
              </a:xfrm>
              <a:custGeom>
                <a:avLst/>
                <a:gdLst>
                  <a:gd name="T0" fmla="*/ 11 w 14"/>
                  <a:gd name="T1" fmla="*/ 14 h 14"/>
                  <a:gd name="T2" fmla="*/ 4 w 14"/>
                  <a:gd name="T3" fmla="*/ 14 h 14"/>
                  <a:gd name="T4" fmla="*/ 0 w 14"/>
                  <a:gd name="T5" fmla="*/ 11 h 14"/>
                  <a:gd name="T6" fmla="*/ 0 w 14"/>
                  <a:gd name="T7" fmla="*/ 3 h 14"/>
                  <a:gd name="T8" fmla="*/ 4 w 14"/>
                  <a:gd name="T9" fmla="*/ 0 h 14"/>
                  <a:gd name="T10" fmla="*/ 11 w 14"/>
                  <a:gd name="T11" fmla="*/ 0 h 14"/>
                  <a:gd name="T12" fmla="*/ 14 w 14"/>
                  <a:gd name="T13" fmla="*/ 3 h 14"/>
                  <a:gd name="T14" fmla="*/ 14 w 14"/>
                  <a:gd name="T15" fmla="*/ 11 h 14"/>
                  <a:gd name="T16" fmla="*/ 11 w 14"/>
                  <a:gd name="T17" fmla="*/ 14 h 14"/>
                  <a:gd name="T18" fmla="*/ 4 w 14"/>
                  <a:gd name="T19" fmla="*/ 3 h 14"/>
                  <a:gd name="T20" fmla="*/ 3 w 14"/>
                  <a:gd name="T21" fmla="*/ 11 h 14"/>
                  <a:gd name="T22" fmla="*/ 11 w 14"/>
                  <a:gd name="T23" fmla="*/ 11 h 14"/>
                  <a:gd name="T24" fmla="*/ 11 w 14"/>
                  <a:gd name="T25" fmla="*/ 11 h 14"/>
                  <a:gd name="T26" fmla="*/ 11 w 14"/>
                  <a:gd name="T27" fmla="*/ 3 h 14"/>
                  <a:gd name="T28" fmla="*/ 4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4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4"/>
                      <a:pt x="0" y="13"/>
                      <a:pt x="0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4" y="1"/>
                      <a:pt x="14" y="3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3"/>
                      <a:pt x="13" y="14"/>
                      <a:pt x="11" y="14"/>
                    </a:cubicBezTo>
                    <a:close/>
                    <a:moveTo>
                      <a:pt x="4" y="3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5022851" y="4799980"/>
              <a:ext cx="688975" cy="628650"/>
            </a:xfrm>
            <a:custGeom>
              <a:avLst/>
              <a:gdLst>
                <a:gd name="T0" fmla="*/ 107 w 111"/>
                <a:gd name="T1" fmla="*/ 39 h 101"/>
                <a:gd name="T2" fmla="*/ 92 w 111"/>
                <a:gd name="T3" fmla="*/ 12 h 101"/>
                <a:gd name="T4" fmla="*/ 71 w 111"/>
                <a:gd name="T5" fmla="*/ 0 h 101"/>
                <a:gd name="T6" fmla="*/ 40 w 111"/>
                <a:gd name="T7" fmla="*/ 0 h 101"/>
                <a:gd name="T8" fmla="*/ 20 w 111"/>
                <a:gd name="T9" fmla="*/ 12 h 101"/>
                <a:gd name="T10" fmla="*/ 4 w 111"/>
                <a:gd name="T11" fmla="*/ 39 h 101"/>
                <a:gd name="T12" fmla="*/ 4 w 111"/>
                <a:gd name="T13" fmla="*/ 63 h 101"/>
                <a:gd name="T14" fmla="*/ 20 w 111"/>
                <a:gd name="T15" fmla="*/ 89 h 101"/>
                <a:gd name="T16" fmla="*/ 40 w 111"/>
                <a:gd name="T17" fmla="*/ 101 h 101"/>
                <a:gd name="T18" fmla="*/ 71 w 111"/>
                <a:gd name="T19" fmla="*/ 101 h 101"/>
                <a:gd name="T20" fmla="*/ 92 w 111"/>
                <a:gd name="T21" fmla="*/ 89 h 101"/>
                <a:gd name="T22" fmla="*/ 107 w 111"/>
                <a:gd name="T23" fmla="*/ 63 h 101"/>
                <a:gd name="T24" fmla="*/ 107 w 111"/>
                <a:gd name="T25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01">
                  <a:moveTo>
                    <a:pt x="107" y="39"/>
                  </a:moveTo>
                  <a:cubicBezTo>
                    <a:pt x="92" y="12"/>
                    <a:pt x="92" y="12"/>
                    <a:pt x="92" y="12"/>
                  </a:cubicBezTo>
                  <a:cubicBezTo>
                    <a:pt x="88" y="5"/>
                    <a:pt x="80" y="0"/>
                    <a:pt x="7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24" y="5"/>
                    <a:pt x="20" y="1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46"/>
                    <a:pt x="0" y="55"/>
                    <a:pt x="4" y="63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4" y="97"/>
                    <a:pt x="32" y="101"/>
                    <a:pt x="40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80" y="101"/>
                    <a:pt x="88" y="97"/>
                    <a:pt x="92" y="89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11" y="55"/>
                    <a:pt x="111" y="46"/>
                    <a:pt x="107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5227638" y="4987305"/>
              <a:ext cx="279400" cy="298450"/>
            </a:xfrm>
            <a:custGeom>
              <a:avLst/>
              <a:gdLst>
                <a:gd name="T0" fmla="*/ 23 w 45"/>
                <a:gd name="T1" fmla="*/ 48 h 48"/>
                <a:gd name="T2" fmla="*/ 0 w 45"/>
                <a:gd name="T3" fmla="*/ 13 h 48"/>
                <a:gd name="T4" fmla="*/ 1 w 45"/>
                <a:gd name="T5" fmla="*/ 10 h 48"/>
                <a:gd name="T6" fmla="*/ 4 w 45"/>
                <a:gd name="T7" fmla="*/ 9 h 48"/>
                <a:gd name="T8" fmla="*/ 20 w 45"/>
                <a:gd name="T9" fmla="*/ 2 h 48"/>
                <a:gd name="T10" fmla="*/ 26 w 45"/>
                <a:gd name="T11" fmla="*/ 2 h 48"/>
                <a:gd name="T12" fmla="*/ 41 w 45"/>
                <a:gd name="T13" fmla="*/ 9 h 48"/>
                <a:gd name="T14" fmla="*/ 41 w 45"/>
                <a:gd name="T15" fmla="*/ 9 h 48"/>
                <a:gd name="T16" fmla="*/ 44 w 45"/>
                <a:gd name="T17" fmla="*/ 10 h 48"/>
                <a:gd name="T18" fmla="*/ 45 w 45"/>
                <a:gd name="T19" fmla="*/ 13 h 48"/>
                <a:gd name="T20" fmla="*/ 23 w 45"/>
                <a:gd name="T21" fmla="*/ 48 h 48"/>
                <a:gd name="T22" fmla="*/ 23 w 45"/>
                <a:gd name="T23" fmla="*/ 4 h 48"/>
                <a:gd name="T24" fmla="*/ 22 w 45"/>
                <a:gd name="T25" fmla="*/ 4 h 48"/>
                <a:gd name="T26" fmla="*/ 4 w 45"/>
                <a:gd name="T27" fmla="*/ 12 h 48"/>
                <a:gd name="T28" fmla="*/ 3 w 45"/>
                <a:gd name="T29" fmla="*/ 12 h 48"/>
                <a:gd name="T30" fmla="*/ 3 w 45"/>
                <a:gd name="T31" fmla="*/ 13 h 48"/>
                <a:gd name="T32" fmla="*/ 23 w 45"/>
                <a:gd name="T33" fmla="*/ 45 h 48"/>
                <a:gd name="T34" fmla="*/ 42 w 45"/>
                <a:gd name="T35" fmla="*/ 13 h 48"/>
                <a:gd name="T36" fmla="*/ 42 w 45"/>
                <a:gd name="T37" fmla="*/ 12 h 48"/>
                <a:gd name="T38" fmla="*/ 41 w 45"/>
                <a:gd name="T39" fmla="*/ 12 h 48"/>
                <a:gd name="T40" fmla="*/ 41 w 45"/>
                <a:gd name="T41" fmla="*/ 12 h 48"/>
                <a:gd name="T42" fmla="*/ 23 w 45"/>
                <a:gd name="T43" fmla="*/ 4 h 48"/>
                <a:gd name="T44" fmla="*/ 23 w 45"/>
                <a:gd name="T45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8">
                  <a:moveTo>
                    <a:pt x="23" y="48"/>
                  </a:moveTo>
                  <a:cubicBezTo>
                    <a:pt x="4" y="48"/>
                    <a:pt x="1" y="21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12" y="8"/>
                    <a:pt x="17" y="4"/>
                    <a:pt x="20" y="2"/>
                  </a:cubicBezTo>
                  <a:cubicBezTo>
                    <a:pt x="21" y="0"/>
                    <a:pt x="24" y="0"/>
                    <a:pt x="26" y="2"/>
                  </a:cubicBezTo>
                  <a:cubicBezTo>
                    <a:pt x="28" y="4"/>
                    <a:pt x="34" y="8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3" y="9"/>
                    <a:pt x="44" y="9"/>
                    <a:pt x="44" y="10"/>
                  </a:cubicBezTo>
                  <a:cubicBezTo>
                    <a:pt x="45" y="11"/>
                    <a:pt x="45" y="12"/>
                    <a:pt x="45" y="13"/>
                  </a:cubicBezTo>
                  <a:cubicBezTo>
                    <a:pt x="45" y="21"/>
                    <a:pt x="42" y="48"/>
                    <a:pt x="23" y="48"/>
                  </a:cubicBezTo>
                  <a:close/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19" y="7"/>
                    <a:pt x="13" y="11"/>
                    <a:pt x="4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4" y="20"/>
                    <a:pt x="6" y="45"/>
                    <a:pt x="23" y="45"/>
                  </a:cubicBezTo>
                  <a:cubicBezTo>
                    <a:pt x="39" y="45"/>
                    <a:pt x="42" y="20"/>
                    <a:pt x="42" y="13"/>
                  </a:cubicBezTo>
                  <a:cubicBezTo>
                    <a:pt x="42" y="13"/>
                    <a:pt x="42" y="12"/>
                    <a:pt x="42" y="12"/>
                  </a:cubicBezTo>
                  <a:cubicBezTo>
                    <a:pt x="42" y="12"/>
                    <a:pt x="42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2" y="11"/>
                    <a:pt x="26" y="7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460626" y="3090243"/>
              <a:ext cx="2909888" cy="571500"/>
            </a:xfrm>
            <a:custGeom>
              <a:avLst/>
              <a:gdLst>
                <a:gd name="T0" fmla="*/ 428 w 469"/>
                <a:gd name="T1" fmla="*/ 30 h 92"/>
                <a:gd name="T2" fmla="*/ 277 w 469"/>
                <a:gd name="T3" fmla="*/ 30 h 92"/>
                <a:gd name="T4" fmla="*/ 263 w 469"/>
                <a:gd name="T5" fmla="*/ 24 h 92"/>
                <a:gd name="T6" fmla="*/ 248 w 469"/>
                <a:gd name="T7" fmla="*/ 8 h 92"/>
                <a:gd name="T8" fmla="*/ 220 w 469"/>
                <a:gd name="T9" fmla="*/ 8 h 92"/>
                <a:gd name="T10" fmla="*/ 206 w 469"/>
                <a:gd name="T11" fmla="*/ 24 h 92"/>
                <a:gd name="T12" fmla="*/ 192 w 469"/>
                <a:gd name="T13" fmla="*/ 30 h 92"/>
                <a:gd name="T14" fmla="*/ 41 w 469"/>
                <a:gd name="T15" fmla="*/ 30 h 92"/>
                <a:gd name="T16" fmla="*/ 0 w 469"/>
                <a:gd name="T17" fmla="*/ 70 h 92"/>
                <a:gd name="T18" fmla="*/ 0 w 469"/>
                <a:gd name="T19" fmla="*/ 92 h 92"/>
                <a:gd name="T20" fmla="*/ 469 w 469"/>
                <a:gd name="T21" fmla="*/ 92 h 92"/>
                <a:gd name="T22" fmla="*/ 469 w 469"/>
                <a:gd name="T23" fmla="*/ 70 h 92"/>
                <a:gd name="T24" fmla="*/ 428 w 469"/>
                <a:gd name="T25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" h="92">
                  <a:moveTo>
                    <a:pt x="428" y="30"/>
                  </a:moveTo>
                  <a:cubicBezTo>
                    <a:pt x="277" y="30"/>
                    <a:pt x="277" y="30"/>
                    <a:pt x="277" y="30"/>
                  </a:cubicBezTo>
                  <a:cubicBezTo>
                    <a:pt x="272" y="30"/>
                    <a:pt x="267" y="27"/>
                    <a:pt x="263" y="2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1" y="0"/>
                    <a:pt x="228" y="0"/>
                    <a:pt x="220" y="8"/>
                  </a:cubicBezTo>
                  <a:cubicBezTo>
                    <a:pt x="206" y="24"/>
                    <a:pt x="206" y="24"/>
                    <a:pt x="206" y="24"/>
                  </a:cubicBezTo>
                  <a:cubicBezTo>
                    <a:pt x="202" y="27"/>
                    <a:pt x="197" y="30"/>
                    <a:pt x="192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18" y="30"/>
                    <a:pt x="0" y="48"/>
                    <a:pt x="0" y="7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9" y="48"/>
                    <a:pt x="451" y="30"/>
                    <a:pt x="428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3913188" y="3661743"/>
              <a:ext cx="2908300" cy="573088"/>
            </a:xfrm>
            <a:custGeom>
              <a:avLst/>
              <a:gdLst>
                <a:gd name="T0" fmla="*/ 0 w 469"/>
                <a:gd name="T1" fmla="*/ 0 h 92"/>
                <a:gd name="T2" fmla="*/ 0 w 469"/>
                <a:gd name="T3" fmla="*/ 22 h 92"/>
                <a:gd name="T4" fmla="*/ 41 w 469"/>
                <a:gd name="T5" fmla="*/ 62 h 92"/>
                <a:gd name="T6" fmla="*/ 192 w 469"/>
                <a:gd name="T7" fmla="*/ 62 h 92"/>
                <a:gd name="T8" fmla="*/ 206 w 469"/>
                <a:gd name="T9" fmla="*/ 68 h 92"/>
                <a:gd name="T10" fmla="*/ 221 w 469"/>
                <a:gd name="T11" fmla="*/ 84 h 92"/>
                <a:gd name="T12" fmla="*/ 249 w 469"/>
                <a:gd name="T13" fmla="*/ 84 h 92"/>
                <a:gd name="T14" fmla="*/ 263 w 469"/>
                <a:gd name="T15" fmla="*/ 68 h 92"/>
                <a:gd name="T16" fmla="*/ 277 w 469"/>
                <a:gd name="T17" fmla="*/ 62 h 92"/>
                <a:gd name="T18" fmla="*/ 429 w 469"/>
                <a:gd name="T19" fmla="*/ 62 h 92"/>
                <a:gd name="T20" fmla="*/ 469 w 469"/>
                <a:gd name="T21" fmla="*/ 22 h 92"/>
                <a:gd name="T22" fmla="*/ 469 w 469"/>
                <a:gd name="T23" fmla="*/ 0 h 92"/>
                <a:gd name="T24" fmla="*/ 0 w 469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" h="9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44"/>
                    <a:pt x="19" y="62"/>
                    <a:pt x="4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7" y="62"/>
                    <a:pt x="202" y="64"/>
                    <a:pt x="206" y="68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8" y="92"/>
                    <a:pt x="241" y="92"/>
                    <a:pt x="249" y="84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7" y="64"/>
                    <a:pt x="272" y="62"/>
                    <a:pt x="277" y="62"/>
                  </a:cubicBezTo>
                  <a:cubicBezTo>
                    <a:pt x="429" y="62"/>
                    <a:pt x="429" y="62"/>
                    <a:pt x="429" y="62"/>
                  </a:cubicBezTo>
                  <a:cubicBezTo>
                    <a:pt x="451" y="62"/>
                    <a:pt x="469" y="44"/>
                    <a:pt x="469" y="22"/>
                  </a:cubicBezTo>
                  <a:cubicBezTo>
                    <a:pt x="469" y="0"/>
                    <a:pt x="469" y="0"/>
                    <a:pt x="4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5370513" y="3090243"/>
              <a:ext cx="2903538" cy="571500"/>
            </a:xfrm>
            <a:custGeom>
              <a:avLst/>
              <a:gdLst>
                <a:gd name="T0" fmla="*/ 428 w 468"/>
                <a:gd name="T1" fmla="*/ 30 h 92"/>
                <a:gd name="T2" fmla="*/ 277 w 468"/>
                <a:gd name="T3" fmla="*/ 30 h 92"/>
                <a:gd name="T4" fmla="*/ 263 w 468"/>
                <a:gd name="T5" fmla="*/ 24 h 92"/>
                <a:gd name="T6" fmla="*/ 248 w 468"/>
                <a:gd name="T7" fmla="*/ 8 h 92"/>
                <a:gd name="T8" fmla="*/ 220 w 468"/>
                <a:gd name="T9" fmla="*/ 8 h 92"/>
                <a:gd name="T10" fmla="*/ 205 w 468"/>
                <a:gd name="T11" fmla="*/ 24 h 92"/>
                <a:gd name="T12" fmla="*/ 191 w 468"/>
                <a:gd name="T13" fmla="*/ 30 h 92"/>
                <a:gd name="T14" fmla="*/ 40 w 468"/>
                <a:gd name="T15" fmla="*/ 30 h 92"/>
                <a:gd name="T16" fmla="*/ 0 w 468"/>
                <a:gd name="T17" fmla="*/ 70 h 92"/>
                <a:gd name="T18" fmla="*/ 0 w 468"/>
                <a:gd name="T19" fmla="*/ 92 h 92"/>
                <a:gd name="T20" fmla="*/ 468 w 468"/>
                <a:gd name="T21" fmla="*/ 92 h 92"/>
                <a:gd name="T22" fmla="*/ 468 w 468"/>
                <a:gd name="T23" fmla="*/ 70 h 92"/>
                <a:gd name="T24" fmla="*/ 428 w 468"/>
                <a:gd name="T25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8" h="92">
                  <a:moveTo>
                    <a:pt x="428" y="30"/>
                  </a:moveTo>
                  <a:cubicBezTo>
                    <a:pt x="277" y="30"/>
                    <a:pt x="277" y="30"/>
                    <a:pt x="277" y="30"/>
                  </a:cubicBezTo>
                  <a:cubicBezTo>
                    <a:pt x="271" y="30"/>
                    <a:pt x="266" y="27"/>
                    <a:pt x="263" y="2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0" y="0"/>
                    <a:pt x="228" y="0"/>
                    <a:pt x="220" y="8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2" y="27"/>
                    <a:pt x="197" y="30"/>
                    <a:pt x="191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18" y="30"/>
                    <a:pt x="0" y="48"/>
                    <a:pt x="0" y="7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468" y="70"/>
                    <a:pt x="468" y="70"/>
                    <a:pt x="468" y="70"/>
                  </a:cubicBezTo>
                  <a:cubicBezTo>
                    <a:pt x="468" y="48"/>
                    <a:pt x="450" y="30"/>
                    <a:pt x="428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6821488" y="3661743"/>
              <a:ext cx="2909888" cy="573088"/>
            </a:xfrm>
            <a:custGeom>
              <a:avLst/>
              <a:gdLst>
                <a:gd name="T0" fmla="*/ 0 w 469"/>
                <a:gd name="T1" fmla="*/ 0 h 92"/>
                <a:gd name="T2" fmla="*/ 0 w 469"/>
                <a:gd name="T3" fmla="*/ 22 h 92"/>
                <a:gd name="T4" fmla="*/ 41 w 469"/>
                <a:gd name="T5" fmla="*/ 62 h 92"/>
                <a:gd name="T6" fmla="*/ 192 w 469"/>
                <a:gd name="T7" fmla="*/ 62 h 92"/>
                <a:gd name="T8" fmla="*/ 206 w 469"/>
                <a:gd name="T9" fmla="*/ 68 h 92"/>
                <a:gd name="T10" fmla="*/ 221 w 469"/>
                <a:gd name="T11" fmla="*/ 84 h 92"/>
                <a:gd name="T12" fmla="*/ 248 w 469"/>
                <a:gd name="T13" fmla="*/ 84 h 92"/>
                <a:gd name="T14" fmla="*/ 263 w 469"/>
                <a:gd name="T15" fmla="*/ 68 h 92"/>
                <a:gd name="T16" fmla="*/ 277 w 469"/>
                <a:gd name="T17" fmla="*/ 62 h 92"/>
                <a:gd name="T18" fmla="*/ 428 w 469"/>
                <a:gd name="T19" fmla="*/ 62 h 92"/>
                <a:gd name="T20" fmla="*/ 469 w 469"/>
                <a:gd name="T21" fmla="*/ 22 h 92"/>
                <a:gd name="T22" fmla="*/ 469 w 469"/>
                <a:gd name="T23" fmla="*/ 0 h 92"/>
                <a:gd name="T24" fmla="*/ 0 w 469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" h="9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44"/>
                    <a:pt x="18" y="62"/>
                    <a:pt x="4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7" y="62"/>
                    <a:pt x="202" y="64"/>
                    <a:pt x="206" y="68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8" y="92"/>
                    <a:pt x="241" y="92"/>
                    <a:pt x="248" y="84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7" y="64"/>
                    <a:pt x="272" y="62"/>
                    <a:pt x="277" y="62"/>
                  </a:cubicBezTo>
                  <a:cubicBezTo>
                    <a:pt x="428" y="62"/>
                    <a:pt x="428" y="62"/>
                    <a:pt x="428" y="62"/>
                  </a:cubicBezTo>
                  <a:cubicBezTo>
                    <a:pt x="451" y="62"/>
                    <a:pt x="469" y="44"/>
                    <a:pt x="469" y="22"/>
                  </a:cubicBezTo>
                  <a:cubicBezTo>
                    <a:pt x="469" y="0"/>
                    <a:pt x="469" y="0"/>
                    <a:pt x="4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3794126" y="3531568"/>
              <a:ext cx="236538" cy="2365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5253038" y="3531568"/>
              <a:ext cx="234950" cy="2365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6704013" y="3531568"/>
              <a:ext cx="234950" cy="2365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8154988" y="3531568"/>
              <a:ext cx="236538" cy="2365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3894138" y="2610818"/>
              <a:ext cx="36513" cy="441325"/>
            </a:xfrm>
            <a:custGeom>
              <a:avLst/>
              <a:gdLst>
                <a:gd name="T0" fmla="*/ 3 w 6"/>
                <a:gd name="T1" fmla="*/ 71 h 71"/>
                <a:gd name="T2" fmla="*/ 0 w 6"/>
                <a:gd name="T3" fmla="*/ 68 h 71"/>
                <a:gd name="T4" fmla="*/ 0 w 6"/>
                <a:gd name="T5" fmla="*/ 3 h 71"/>
                <a:gd name="T6" fmla="*/ 3 w 6"/>
                <a:gd name="T7" fmla="*/ 0 h 71"/>
                <a:gd name="T8" fmla="*/ 6 w 6"/>
                <a:gd name="T9" fmla="*/ 3 h 71"/>
                <a:gd name="T10" fmla="*/ 6 w 6"/>
                <a:gd name="T11" fmla="*/ 68 h 71"/>
                <a:gd name="T12" fmla="*/ 3 w 6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1">
                  <a:moveTo>
                    <a:pt x="3" y="71"/>
                  </a:moveTo>
                  <a:cubicBezTo>
                    <a:pt x="2" y="71"/>
                    <a:pt x="0" y="70"/>
                    <a:pt x="0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70"/>
                    <a:pt x="5" y="71"/>
                    <a:pt x="3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6804026" y="2610818"/>
              <a:ext cx="36513" cy="441325"/>
            </a:xfrm>
            <a:custGeom>
              <a:avLst/>
              <a:gdLst>
                <a:gd name="T0" fmla="*/ 3 w 6"/>
                <a:gd name="T1" fmla="*/ 71 h 71"/>
                <a:gd name="T2" fmla="*/ 0 w 6"/>
                <a:gd name="T3" fmla="*/ 68 h 71"/>
                <a:gd name="T4" fmla="*/ 0 w 6"/>
                <a:gd name="T5" fmla="*/ 3 h 71"/>
                <a:gd name="T6" fmla="*/ 3 w 6"/>
                <a:gd name="T7" fmla="*/ 0 h 71"/>
                <a:gd name="T8" fmla="*/ 6 w 6"/>
                <a:gd name="T9" fmla="*/ 3 h 71"/>
                <a:gd name="T10" fmla="*/ 6 w 6"/>
                <a:gd name="T11" fmla="*/ 68 h 71"/>
                <a:gd name="T12" fmla="*/ 3 w 6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1">
                  <a:moveTo>
                    <a:pt x="3" y="71"/>
                  </a:moveTo>
                  <a:cubicBezTo>
                    <a:pt x="1" y="71"/>
                    <a:pt x="0" y="70"/>
                    <a:pt x="0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70"/>
                    <a:pt x="5" y="71"/>
                    <a:pt x="3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5351463" y="4309443"/>
              <a:ext cx="38100" cy="434975"/>
            </a:xfrm>
            <a:custGeom>
              <a:avLst/>
              <a:gdLst>
                <a:gd name="T0" fmla="*/ 3 w 6"/>
                <a:gd name="T1" fmla="*/ 0 h 70"/>
                <a:gd name="T2" fmla="*/ 6 w 6"/>
                <a:gd name="T3" fmla="*/ 3 h 70"/>
                <a:gd name="T4" fmla="*/ 6 w 6"/>
                <a:gd name="T5" fmla="*/ 68 h 70"/>
                <a:gd name="T6" fmla="*/ 3 w 6"/>
                <a:gd name="T7" fmla="*/ 70 h 70"/>
                <a:gd name="T8" fmla="*/ 0 w 6"/>
                <a:gd name="T9" fmla="*/ 68 h 70"/>
                <a:gd name="T10" fmla="*/ 0 w 6"/>
                <a:gd name="T11" fmla="*/ 3 h 70"/>
                <a:gd name="T12" fmla="*/ 3 w 6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0">
                  <a:moveTo>
                    <a:pt x="3" y="0"/>
                  </a:moveTo>
                  <a:cubicBezTo>
                    <a:pt x="4" y="0"/>
                    <a:pt x="6" y="1"/>
                    <a:pt x="6" y="3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4" y="70"/>
                    <a:pt x="3" y="70"/>
                  </a:cubicBezTo>
                  <a:cubicBezTo>
                    <a:pt x="1" y="70"/>
                    <a:pt x="0" y="69"/>
                    <a:pt x="0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8261351" y="4309443"/>
              <a:ext cx="30163" cy="434975"/>
            </a:xfrm>
            <a:custGeom>
              <a:avLst/>
              <a:gdLst>
                <a:gd name="T0" fmla="*/ 2 w 5"/>
                <a:gd name="T1" fmla="*/ 0 h 70"/>
                <a:gd name="T2" fmla="*/ 5 w 5"/>
                <a:gd name="T3" fmla="*/ 3 h 70"/>
                <a:gd name="T4" fmla="*/ 5 w 5"/>
                <a:gd name="T5" fmla="*/ 68 h 70"/>
                <a:gd name="T6" fmla="*/ 2 w 5"/>
                <a:gd name="T7" fmla="*/ 70 h 70"/>
                <a:gd name="T8" fmla="*/ 0 w 5"/>
                <a:gd name="T9" fmla="*/ 68 h 70"/>
                <a:gd name="T10" fmla="*/ 0 w 5"/>
                <a:gd name="T11" fmla="*/ 3 h 70"/>
                <a:gd name="T12" fmla="*/ 2 w 5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0">
                  <a:moveTo>
                    <a:pt x="2" y="0"/>
                  </a:moveTo>
                  <a:cubicBezTo>
                    <a:pt x="4" y="0"/>
                    <a:pt x="5" y="1"/>
                    <a:pt x="5" y="3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9"/>
                    <a:pt x="4" y="70"/>
                    <a:pt x="2" y="70"/>
                  </a:cubicBezTo>
                  <a:cubicBezTo>
                    <a:pt x="1" y="70"/>
                    <a:pt x="0" y="69"/>
                    <a:pt x="0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68864" y="3641036"/>
              <a:ext cx="10054273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210140" y="1886212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7713" y="2193989"/>
            <a:ext cx="2167626" cy="523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1802" y="1886212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9375" y="2193989"/>
            <a:ext cx="2167626" cy="523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37129" y="4428896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2104" y="4736673"/>
            <a:ext cx="2167626" cy="523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68791" y="4428896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3766" y="4736673"/>
            <a:ext cx="2167626" cy="523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29519" y="1357745"/>
            <a:ext cx="4038408" cy="4142510"/>
            <a:chOff x="-61912" y="-53975"/>
            <a:chExt cx="2647949" cy="2716213"/>
          </a:xfrm>
          <a:solidFill>
            <a:schemeClr val="bg1">
              <a:lumMod val="95000"/>
            </a:schemeClr>
          </a:solidFill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724025" y="-53975"/>
              <a:ext cx="862012" cy="1003300"/>
            </a:xfrm>
            <a:custGeom>
              <a:avLst/>
              <a:gdLst>
                <a:gd name="T0" fmla="*/ 129 w 229"/>
                <a:gd name="T1" fmla="*/ 57 h 266"/>
                <a:gd name="T2" fmla="*/ 88 w 229"/>
                <a:gd name="T3" fmla="*/ 235 h 266"/>
                <a:gd name="T4" fmla="*/ 127 w 229"/>
                <a:gd name="T5" fmla="*/ 266 h 266"/>
                <a:gd name="T6" fmla="*/ 194 w 229"/>
                <a:gd name="T7" fmla="*/ 31 h 266"/>
                <a:gd name="T8" fmla="*/ 0 w 229"/>
                <a:gd name="T9" fmla="*/ 71 h 266"/>
                <a:gd name="T10" fmla="*/ 129 w 229"/>
                <a:gd name="T11" fmla="*/ 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129" y="57"/>
                  </a:moveTo>
                  <a:cubicBezTo>
                    <a:pt x="157" y="85"/>
                    <a:pt x="139" y="153"/>
                    <a:pt x="88" y="235"/>
                  </a:cubicBezTo>
                  <a:cubicBezTo>
                    <a:pt x="103" y="243"/>
                    <a:pt x="116" y="254"/>
                    <a:pt x="127" y="266"/>
                  </a:cubicBezTo>
                  <a:cubicBezTo>
                    <a:pt x="200" y="158"/>
                    <a:pt x="229" y="67"/>
                    <a:pt x="194" y="31"/>
                  </a:cubicBezTo>
                  <a:cubicBezTo>
                    <a:pt x="163" y="0"/>
                    <a:pt x="90" y="18"/>
                    <a:pt x="0" y="71"/>
                  </a:cubicBezTo>
                  <a:cubicBezTo>
                    <a:pt x="60" y="42"/>
                    <a:pt x="107" y="35"/>
                    <a:pt x="129" y="5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425575" y="895350"/>
              <a:ext cx="731837" cy="820738"/>
            </a:xfrm>
            <a:custGeom>
              <a:avLst/>
              <a:gdLst>
                <a:gd name="T0" fmla="*/ 194 w 194"/>
                <a:gd name="T1" fmla="*/ 186 h 218"/>
                <a:gd name="T2" fmla="*/ 134 w 194"/>
                <a:gd name="T3" fmla="*/ 109 h 218"/>
                <a:gd name="T4" fmla="*/ 194 w 194"/>
                <a:gd name="T5" fmla="*/ 31 h 218"/>
                <a:gd name="T6" fmla="*/ 156 w 194"/>
                <a:gd name="T7" fmla="*/ 0 h 218"/>
                <a:gd name="T8" fmla="*/ 103 w 194"/>
                <a:gd name="T9" fmla="*/ 72 h 218"/>
                <a:gd name="T10" fmla="*/ 54 w 194"/>
                <a:gd name="T11" fmla="*/ 21 h 218"/>
                <a:gd name="T12" fmla="*/ 35 w 194"/>
                <a:gd name="T13" fmla="*/ 2 h 218"/>
                <a:gd name="T14" fmla="*/ 0 w 194"/>
                <a:gd name="T15" fmla="*/ 34 h 218"/>
                <a:gd name="T16" fmla="*/ 20 w 194"/>
                <a:gd name="T17" fmla="*/ 54 h 218"/>
                <a:gd name="T18" fmla="*/ 72 w 194"/>
                <a:gd name="T19" fmla="*/ 109 h 218"/>
                <a:gd name="T20" fmla="*/ 20 w 194"/>
                <a:gd name="T21" fmla="*/ 163 h 218"/>
                <a:gd name="T22" fmla="*/ 0 w 194"/>
                <a:gd name="T23" fmla="*/ 183 h 218"/>
                <a:gd name="T24" fmla="*/ 35 w 194"/>
                <a:gd name="T25" fmla="*/ 215 h 218"/>
                <a:gd name="T26" fmla="*/ 54 w 194"/>
                <a:gd name="T27" fmla="*/ 197 h 218"/>
                <a:gd name="T28" fmla="*/ 103 w 194"/>
                <a:gd name="T29" fmla="*/ 145 h 218"/>
                <a:gd name="T30" fmla="*/ 156 w 194"/>
                <a:gd name="T31" fmla="*/ 218 h 218"/>
                <a:gd name="T32" fmla="*/ 194 w 194"/>
                <a:gd name="T3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218">
                  <a:moveTo>
                    <a:pt x="194" y="186"/>
                  </a:moveTo>
                  <a:cubicBezTo>
                    <a:pt x="177" y="161"/>
                    <a:pt x="157" y="135"/>
                    <a:pt x="134" y="109"/>
                  </a:cubicBezTo>
                  <a:cubicBezTo>
                    <a:pt x="157" y="82"/>
                    <a:pt x="177" y="57"/>
                    <a:pt x="194" y="31"/>
                  </a:cubicBezTo>
                  <a:cubicBezTo>
                    <a:pt x="184" y="18"/>
                    <a:pt x="171" y="7"/>
                    <a:pt x="156" y="0"/>
                  </a:cubicBezTo>
                  <a:cubicBezTo>
                    <a:pt x="141" y="23"/>
                    <a:pt x="123" y="47"/>
                    <a:pt x="103" y="72"/>
                  </a:cubicBezTo>
                  <a:cubicBezTo>
                    <a:pt x="87" y="55"/>
                    <a:pt x="71" y="38"/>
                    <a:pt x="54" y="21"/>
                  </a:cubicBezTo>
                  <a:cubicBezTo>
                    <a:pt x="47" y="15"/>
                    <a:pt x="41" y="8"/>
                    <a:pt x="35" y="2"/>
                  </a:cubicBezTo>
                  <a:cubicBezTo>
                    <a:pt x="21" y="11"/>
                    <a:pt x="9" y="21"/>
                    <a:pt x="0" y="34"/>
                  </a:cubicBezTo>
                  <a:cubicBezTo>
                    <a:pt x="6" y="41"/>
                    <a:pt x="13" y="47"/>
                    <a:pt x="20" y="54"/>
                  </a:cubicBezTo>
                  <a:cubicBezTo>
                    <a:pt x="38" y="72"/>
                    <a:pt x="56" y="90"/>
                    <a:pt x="72" y="109"/>
                  </a:cubicBezTo>
                  <a:cubicBezTo>
                    <a:pt x="56" y="127"/>
                    <a:pt x="38" y="145"/>
                    <a:pt x="20" y="163"/>
                  </a:cubicBezTo>
                  <a:cubicBezTo>
                    <a:pt x="13" y="170"/>
                    <a:pt x="6" y="177"/>
                    <a:pt x="0" y="183"/>
                  </a:cubicBezTo>
                  <a:cubicBezTo>
                    <a:pt x="9" y="196"/>
                    <a:pt x="21" y="207"/>
                    <a:pt x="35" y="215"/>
                  </a:cubicBezTo>
                  <a:cubicBezTo>
                    <a:pt x="41" y="209"/>
                    <a:pt x="47" y="203"/>
                    <a:pt x="54" y="197"/>
                  </a:cubicBezTo>
                  <a:cubicBezTo>
                    <a:pt x="71" y="180"/>
                    <a:pt x="87" y="162"/>
                    <a:pt x="103" y="145"/>
                  </a:cubicBezTo>
                  <a:cubicBezTo>
                    <a:pt x="123" y="170"/>
                    <a:pt x="141" y="194"/>
                    <a:pt x="156" y="218"/>
                  </a:cubicBezTo>
                  <a:cubicBezTo>
                    <a:pt x="171" y="210"/>
                    <a:pt x="184" y="199"/>
                    <a:pt x="194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-61912" y="-46038"/>
              <a:ext cx="1563687" cy="1017588"/>
            </a:xfrm>
            <a:custGeom>
              <a:avLst/>
              <a:gdLst>
                <a:gd name="T0" fmla="*/ 57 w 415"/>
                <a:gd name="T1" fmla="*/ 116 h 270"/>
                <a:gd name="T2" fmla="*/ 380 w 415"/>
                <a:gd name="T3" fmla="*/ 270 h 270"/>
                <a:gd name="T4" fmla="*/ 415 w 415"/>
                <a:gd name="T5" fmla="*/ 238 h 270"/>
                <a:gd name="T6" fmla="*/ 31 w 415"/>
                <a:gd name="T7" fmla="*/ 52 h 270"/>
                <a:gd name="T8" fmla="*/ 71 w 415"/>
                <a:gd name="T9" fmla="*/ 245 h 270"/>
                <a:gd name="T10" fmla="*/ 57 w 415"/>
                <a:gd name="T11" fmla="*/ 11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57" y="116"/>
                  </a:moveTo>
                  <a:cubicBezTo>
                    <a:pt x="100" y="73"/>
                    <a:pt x="240" y="141"/>
                    <a:pt x="380" y="270"/>
                  </a:cubicBezTo>
                  <a:cubicBezTo>
                    <a:pt x="390" y="258"/>
                    <a:pt x="402" y="247"/>
                    <a:pt x="415" y="238"/>
                  </a:cubicBezTo>
                  <a:cubicBezTo>
                    <a:pt x="250" y="83"/>
                    <a:pt x="83" y="0"/>
                    <a:pt x="31" y="52"/>
                  </a:cubicBezTo>
                  <a:cubicBezTo>
                    <a:pt x="0" y="83"/>
                    <a:pt x="18" y="156"/>
                    <a:pt x="71" y="245"/>
                  </a:cubicBezTo>
                  <a:cubicBezTo>
                    <a:pt x="42" y="185"/>
                    <a:pt x="35" y="138"/>
                    <a:pt x="57" y="1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-61912" y="1638300"/>
              <a:ext cx="1563687" cy="1016000"/>
            </a:xfrm>
            <a:custGeom>
              <a:avLst/>
              <a:gdLst>
                <a:gd name="T0" fmla="*/ 380 w 415"/>
                <a:gd name="T1" fmla="*/ 0 h 270"/>
                <a:gd name="T2" fmla="*/ 57 w 415"/>
                <a:gd name="T3" fmla="*/ 154 h 270"/>
                <a:gd name="T4" fmla="*/ 71 w 415"/>
                <a:gd name="T5" fmla="*/ 25 h 270"/>
                <a:gd name="T6" fmla="*/ 31 w 415"/>
                <a:gd name="T7" fmla="*/ 219 h 270"/>
                <a:gd name="T8" fmla="*/ 415 w 415"/>
                <a:gd name="T9" fmla="*/ 32 h 270"/>
                <a:gd name="T10" fmla="*/ 380 w 415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380" y="0"/>
                  </a:moveTo>
                  <a:cubicBezTo>
                    <a:pt x="240" y="129"/>
                    <a:pt x="100" y="198"/>
                    <a:pt x="57" y="154"/>
                  </a:cubicBezTo>
                  <a:cubicBezTo>
                    <a:pt x="35" y="132"/>
                    <a:pt x="42" y="85"/>
                    <a:pt x="71" y="25"/>
                  </a:cubicBezTo>
                  <a:cubicBezTo>
                    <a:pt x="18" y="115"/>
                    <a:pt x="0" y="188"/>
                    <a:pt x="31" y="219"/>
                  </a:cubicBezTo>
                  <a:cubicBezTo>
                    <a:pt x="83" y="270"/>
                    <a:pt x="250" y="187"/>
                    <a:pt x="415" y="32"/>
                  </a:cubicBezTo>
                  <a:cubicBezTo>
                    <a:pt x="402" y="24"/>
                    <a:pt x="390" y="13"/>
                    <a:pt x="38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724025" y="1660525"/>
              <a:ext cx="862012" cy="1001713"/>
            </a:xfrm>
            <a:custGeom>
              <a:avLst/>
              <a:gdLst>
                <a:gd name="T0" fmla="*/ 88 w 229"/>
                <a:gd name="T1" fmla="*/ 32 h 266"/>
                <a:gd name="T2" fmla="*/ 129 w 229"/>
                <a:gd name="T3" fmla="*/ 209 h 266"/>
                <a:gd name="T4" fmla="*/ 0 w 229"/>
                <a:gd name="T5" fmla="*/ 195 h 266"/>
                <a:gd name="T6" fmla="*/ 194 w 229"/>
                <a:gd name="T7" fmla="*/ 235 h 266"/>
                <a:gd name="T8" fmla="*/ 127 w 229"/>
                <a:gd name="T9" fmla="*/ 0 h 266"/>
                <a:gd name="T10" fmla="*/ 88 w 229"/>
                <a:gd name="T11" fmla="*/ 3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88" y="32"/>
                  </a:moveTo>
                  <a:cubicBezTo>
                    <a:pt x="139" y="114"/>
                    <a:pt x="157" y="181"/>
                    <a:pt x="129" y="209"/>
                  </a:cubicBezTo>
                  <a:cubicBezTo>
                    <a:pt x="107" y="231"/>
                    <a:pt x="60" y="225"/>
                    <a:pt x="0" y="195"/>
                  </a:cubicBezTo>
                  <a:cubicBezTo>
                    <a:pt x="90" y="248"/>
                    <a:pt x="163" y="266"/>
                    <a:pt x="194" y="235"/>
                  </a:cubicBezTo>
                  <a:cubicBezTo>
                    <a:pt x="229" y="199"/>
                    <a:pt x="200" y="108"/>
                    <a:pt x="127" y="0"/>
                  </a:cubicBezTo>
                  <a:cubicBezTo>
                    <a:pt x="116" y="13"/>
                    <a:pt x="103" y="24"/>
                    <a:pt x="88" y="3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0596" y="313996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Multipurpose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Powerpoint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Presentation Template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793" y="2921169"/>
            <a:ext cx="3169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spc="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GALAXI</a:t>
            </a:r>
            <a:endParaRPr lang="en-US" sz="6000" b="1" spc="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3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1468" y="240510"/>
            <a:ext cx="8129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Circle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Galaxi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 rot="16200000">
            <a:off x="3687764" y="1414706"/>
            <a:ext cx="4816476" cy="4889501"/>
            <a:chOff x="3495675" y="1595437"/>
            <a:chExt cx="4816476" cy="4889501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495675" y="1595437"/>
              <a:ext cx="4816476" cy="4889501"/>
            </a:xfrm>
            <a:custGeom>
              <a:avLst/>
              <a:gdLst>
                <a:gd name="T0" fmla="*/ 1563 w 1829"/>
                <a:gd name="T1" fmla="*/ 195 h 1856"/>
                <a:gd name="T2" fmla="*/ 1329 w 1829"/>
                <a:gd name="T3" fmla="*/ 241 h 1856"/>
                <a:gd name="T4" fmla="*/ 1204 w 1829"/>
                <a:gd name="T5" fmla="*/ 5 h 1856"/>
                <a:gd name="T6" fmla="*/ 1068 w 1829"/>
                <a:gd name="T7" fmla="*/ 250 h 1856"/>
                <a:gd name="T8" fmla="*/ 695 w 1829"/>
                <a:gd name="T9" fmla="*/ 157 h 1856"/>
                <a:gd name="T10" fmla="*/ 275 w 1829"/>
                <a:gd name="T11" fmla="*/ 978 h 1856"/>
                <a:gd name="T12" fmla="*/ 131 w 1829"/>
                <a:gd name="T13" fmla="*/ 971 h 1856"/>
                <a:gd name="T14" fmla="*/ 178 w 1829"/>
                <a:gd name="T15" fmla="*/ 1235 h 1856"/>
                <a:gd name="T16" fmla="*/ 220 w 1829"/>
                <a:gd name="T17" fmla="*/ 1305 h 1856"/>
                <a:gd name="T18" fmla="*/ 632 w 1829"/>
                <a:gd name="T19" fmla="*/ 1528 h 1856"/>
                <a:gd name="T20" fmla="*/ 727 w 1829"/>
                <a:gd name="T21" fmla="*/ 1533 h 1856"/>
                <a:gd name="T22" fmla="*/ 1368 w 1829"/>
                <a:gd name="T23" fmla="*/ 1489 h 1856"/>
                <a:gd name="T24" fmla="*/ 1477 w 1829"/>
                <a:gd name="T25" fmla="*/ 1464 h 1856"/>
                <a:gd name="T26" fmla="*/ 1660 w 1829"/>
                <a:gd name="T27" fmla="*/ 1280 h 1856"/>
                <a:gd name="T28" fmla="*/ 1533 w 1829"/>
                <a:gd name="T29" fmla="*/ 1213 h 1856"/>
                <a:gd name="T30" fmla="*/ 1517 w 1829"/>
                <a:gd name="T31" fmla="*/ 827 h 1856"/>
                <a:gd name="T32" fmla="*/ 1542 w 1829"/>
                <a:gd name="T33" fmla="*/ 732 h 1856"/>
                <a:gd name="T34" fmla="*/ 1260 w 1829"/>
                <a:gd name="T35" fmla="*/ 258 h 1856"/>
                <a:gd name="T36" fmla="*/ 1324 w 1829"/>
                <a:gd name="T37" fmla="*/ 324 h 1856"/>
                <a:gd name="T38" fmla="*/ 1253 w 1829"/>
                <a:gd name="T39" fmla="*/ 515 h 1856"/>
                <a:gd name="T40" fmla="*/ 1079 w 1829"/>
                <a:gd name="T41" fmla="*/ 334 h 1856"/>
                <a:gd name="T42" fmla="*/ 1138 w 1829"/>
                <a:gd name="T43" fmla="*/ 262 h 1856"/>
                <a:gd name="T44" fmla="*/ 1256 w 1829"/>
                <a:gd name="T45" fmla="*/ 1201 h 1856"/>
                <a:gd name="T46" fmla="*/ 971 w 1829"/>
                <a:gd name="T47" fmla="*/ 1180 h 1856"/>
                <a:gd name="T48" fmla="*/ 935 w 1829"/>
                <a:gd name="T49" fmla="*/ 1088 h 1856"/>
                <a:gd name="T50" fmla="*/ 1212 w 1829"/>
                <a:gd name="T51" fmla="*/ 916 h 1856"/>
                <a:gd name="T52" fmla="*/ 1274 w 1829"/>
                <a:gd name="T53" fmla="*/ 1126 h 1856"/>
                <a:gd name="T54" fmla="*/ 527 w 1829"/>
                <a:gd name="T55" fmla="*/ 1159 h 1856"/>
                <a:gd name="T56" fmla="*/ 839 w 1829"/>
                <a:gd name="T57" fmla="*/ 1128 h 1856"/>
                <a:gd name="T58" fmla="*/ 878 w 1829"/>
                <a:gd name="T59" fmla="*/ 1218 h 1856"/>
                <a:gd name="T60" fmla="*/ 675 w 1829"/>
                <a:gd name="T61" fmla="*/ 1466 h 1856"/>
                <a:gd name="T62" fmla="*/ 506 w 1829"/>
                <a:gd name="T63" fmla="*/ 1216 h 1856"/>
                <a:gd name="T64" fmla="*/ 275 w 1829"/>
                <a:gd name="T65" fmla="*/ 1106 h 1856"/>
                <a:gd name="T66" fmla="*/ 293 w 1829"/>
                <a:gd name="T67" fmla="*/ 1000 h 1856"/>
                <a:gd name="T68" fmla="*/ 500 w 1829"/>
                <a:gd name="T69" fmla="*/ 1149 h 1856"/>
                <a:gd name="T70" fmla="*/ 406 w 1829"/>
                <a:gd name="T71" fmla="*/ 1229 h 1856"/>
                <a:gd name="T72" fmla="*/ 1517 w 1829"/>
                <a:gd name="T73" fmla="*/ 1250 h 1856"/>
                <a:gd name="T74" fmla="*/ 1462 w 1829"/>
                <a:gd name="T75" fmla="*/ 1377 h 1856"/>
                <a:gd name="T76" fmla="*/ 1351 w 1829"/>
                <a:gd name="T77" fmla="*/ 1390 h 1856"/>
                <a:gd name="T78" fmla="*/ 1297 w 1829"/>
                <a:gd name="T79" fmla="*/ 1196 h 1856"/>
                <a:gd name="T80" fmla="*/ 1461 w 1829"/>
                <a:gd name="T81" fmla="*/ 1199 h 1856"/>
                <a:gd name="T82" fmla="*/ 1467 w 1829"/>
                <a:gd name="T83" fmla="*/ 773 h 1856"/>
                <a:gd name="T84" fmla="*/ 1276 w 1829"/>
                <a:gd name="T85" fmla="*/ 878 h 1856"/>
                <a:gd name="T86" fmla="*/ 1166 w 1829"/>
                <a:gd name="T87" fmla="*/ 819 h 1856"/>
                <a:gd name="T88" fmla="*/ 1224 w 1829"/>
                <a:gd name="T89" fmla="*/ 551 h 1856"/>
                <a:gd name="T90" fmla="*/ 1446 w 1829"/>
                <a:gd name="T91" fmla="*/ 71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9" h="1856">
                  <a:moveTo>
                    <a:pt x="1553" y="732"/>
                  </a:moveTo>
                  <a:cubicBezTo>
                    <a:pt x="1706" y="732"/>
                    <a:pt x="1829" y="605"/>
                    <a:pt x="1822" y="451"/>
                  </a:cubicBezTo>
                  <a:cubicBezTo>
                    <a:pt x="1815" y="312"/>
                    <a:pt x="1702" y="200"/>
                    <a:pt x="1563" y="195"/>
                  </a:cubicBezTo>
                  <a:cubicBezTo>
                    <a:pt x="1498" y="193"/>
                    <a:pt x="1438" y="214"/>
                    <a:pt x="1390" y="250"/>
                  </a:cubicBezTo>
                  <a:cubicBezTo>
                    <a:pt x="1374" y="263"/>
                    <a:pt x="1352" y="262"/>
                    <a:pt x="1337" y="248"/>
                  </a:cubicBezTo>
                  <a:cubicBezTo>
                    <a:pt x="1329" y="241"/>
                    <a:pt x="1329" y="241"/>
                    <a:pt x="1329" y="241"/>
                  </a:cubicBezTo>
                  <a:cubicBezTo>
                    <a:pt x="1315" y="229"/>
                    <a:pt x="1312" y="210"/>
                    <a:pt x="1319" y="193"/>
                  </a:cubicBezTo>
                  <a:cubicBezTo>
                    <a:pt x="1327" y="174"/>
                    <a:pt x="1331" y="153"/>
                    <a:pt x="1330" y="131"/>
                  </a:cubicBezTo>
                  <a:cubicBezTo>
                    <a:pt x="1325" y="64"/>
                    <a:pt x="1271" y="10"/>
                    <a:pt x="1204" y="5"/>
                  </a:cubicBezTo>
                  <a:cubicBezTo>
                    <a:pt x="1126" y="0"/>
                    <a:pt x="1060" y="62"/>
                    <a:pt x="1060" y="140"/>
                  </a:cubicBezTo>
                  <a:cubicBezTo>
                    <a:pt x="1060" y="162"/>
                    <a:pt x="1065" y="184"/>
                    <a:pt x="1075" y="202"/>
                  </a:cubicBezTo>
                  <a:cubicBezTo>
                    <a:pt x="1084" y="218"/>
                    <a:pt x="1080" y="237"/>
                    <a:pt x="1068" y="250"/>
                  </a:cubicBezTo>
                  <a:cubicBezTo>
                    <a:pt x="1061" y="258"/>
                    <a:pt x="1061" y="258"/>
                    <a:pt x="1061" y="258"/>
                  </a:cubicBezTo>
                  <a:cubicBezTo>
                    <a:pt x="1046" y="273"/>
                    <a:pt x="1022" y="275"/>
                    <a:pt x="1005" y="262"/>
                  </a:cubicBezTo>
                  <a:cubicBezTo>
                    <a:pt x="920" y="195"/>
                    <a:pt x="812" y="156"/>
                    <a:pt x="695" y="157"/>
                  </a:cubicBezTo>
                  <a:cubicBezTo>
                    <a:pt x="426" y="159"/>
                    <a:pt x="206" y="378"/>
                    <a:pt x="204" y="647"/>
                  </a:cubicBezTo>
                  <a:cubicBezTo>
                    <a:pt x="203" y="749"/>
                    <a:pt x="232" y="843"/>
                    <a:pt x="284" y="922"/>
                  </a:cubicBezTo>
                  <a:cubicBezTo>
                    <a:pt x="295" y="940"/>
                    <a:pt x="292" y="964"/>
                    <a:pt x="275" y="978"/>
                  </a:cubicBezTo>
                  <a:cubicBezTo>
                    <a:pt x="261" y="989"/>
                    <a:pt x="261" y="989"/>
                    <a:pt x="261" y="989"/>
                  </a:cubicBezTo>
                  <a:cubicBezTo>
                    <a:pt x="247" y="1001"/>
                    <a:pt x="227" y="1001"/>
                    <a:pt x="212" y="992"/>
                  </a:cubicBezTo>
                  <a:cubicBezTo>
                    <a:pt x="188" y="977"/>
                    <a:pt x="161" y="969"/>
                    <a:pt x="131" y="971"/>
                  </a:cubicBezTo>
                  <a:cubicBezTo>
                    <a:pt x="64" y="976"/>
                    <a:pt x="10" y="1030"/>
                    <a:pt x="5" y="1096"/>
                  </a:cubicBezTo>
                  <a:cubicBezTo>
                    <a:pt x="0" y="1175"/>
                    <a:pt x="62" y="1241"/>
                    <a:pt x="140" y="1241"/>
                  </a:cubicBezTo>
                  <a:cubicBezTo>
                    <a:pt x="153" y="1241"/>
                    <a:pt x="166" y="1239"/>
                    <a:pt x="178" y="1235"/>
                  </a:cubicBezTo>
                  <a:cubicBezTo>
                    <a:pt x="195" y="1230"/>
                    <a:pt x="214" y="1237"/>
                    <a:pt x="224" y="1252"/>
                  </a:cubicBezTo>
                  <a:cubicBezTo>
                    <a:pt x="224" y="1252"/>
                    <a:pt x="224" y="1252"/>
                    <a:pt x="224" y="1252"/>
                  </a:cubicBezTo>
                  <a:cubicBezTo>
                    <a:pt x="236" y="1268"/>
                    <a:pt x="234" y="1290"/>
                    <a:pt x="220" y="1305"/>
                  </a:cubicBezTo>
                  <a:cubicBezTo>
                    <a:pt x="180" y="1348"/>
                    <a:pt x="154" y="1405"/>
                    <a:pt x="154" y="1469"/>
                  </a:cubicBezTo>
                  <a:cubicBezTo>
                    <a:pt x="153" y="1597"/>
                    <a:pt x="252" y="1704"/>
                    <a:pt x="379" y="1713"/>
                  </a:cubicBezTo>
                  <a:cubicBezTo>
                    <a:pt x="500" y="1722"/>
                    <a:pt x="605" y="1640"/>
                    <a:pt x="632" y="1528"/>
                  </a:cubicBezTo>
                  <a:cubicBezTo>
                    <a:pt x="636" y="1508"/>
                    <a:pt x="654" y="1495"/>
                    <a:pt x="673" y="1495"/>
                  </a:cubicBezTo>
                  <a:cubicBezTo>
                    <a:pt x="686" y="1496"/>
                    <a:pt x="686" y="1496"/>
                    <a:pt x="686" y="1496"/>
                  </a:cubicBezTo>
                  <a:cubicBezTo>
                    <a:pt x="707" y="1496"/>
                    <a:pt x="724" y="1512"/>
                    <a:pt x="727" y="1533"/>
                  </a:cubicBezTo>
                  <a:cubicBezTo>
                    <a:pt x="750" y="1718"/>
                    <a:pt x="930" y="1856"/>
                    <a:pt x="1132" y="1804"/>
                  </a:cubicBezTo>
                  <a:cubicBezTo>
                    <a:pt x="1230" y="1779"/>
                    <a:pt x="1310" y="1707"/>
                    <a:pt x="1346" y="1612"/>
                  </a:cubicBezTo>
                  <a:cubicBezTo>
                    <a:pt x="1361" y="1570"/>
                    <a:pt x="1368" y="1529"/>
                    <a:pt x="1368" y="1489"/>
                  </a:cubicBezTo>
                  <a:cubicBezTo>
                    <a:pt x="1368" y="1468"/>
                    <a:pt x="1382" y="1450"/>
                    <a:pt x="1403" y="1447"/>
                  </a:cubicBezTo>
                  <a:cubicBezTo>
                    <a:pt x="1433" y="1442"/>
                    <a:pt x="1433" y="1442"/>
                    <a:pt x="1433" y="1442"/>
                  </a:cubicBezTo>
                  <a:cubicBezTo>
                    <a:pt x="1451" y="1438"/>
                    <a:pt x="1468" y="1448"/>
                    <a:pt x="1477" y="1464"/>
                  </a:cubicBezTo>
                  <a:cubicBezTo>
                    <a:pt x="1490" y="1488"/>
                    <a:pt x="1511" y="1508"/>
                    <a:pt x="1539" y="1521"/>
                  </a:cubicBezTo>
                  <a:cubicBezTo>
                    <a:pt x="1599" y="1550"/>
                    <a:pt x="1673" y="1528"/>
                    <a:pt x="1709" y="1471"/>
                  </a:cubicBezTo>
                  <a:cubicBezTo>
                    <a:pt x="1752" y="1405"/>
                    <a:pt x="1728" y="1317"/>
                    <a:pt x="1660" y="1280"/>
                  </a:cubicBezTo>
                  <a:cubicBezTo>
                    <a:pt x="1636" y="1267"/>
                    <a:pt x="1610" y="1262"/>
                    <a:pt x="1585" y="1264"/>
                  </a:cubicBezTo>
                  <a:cubicBezTo>
                    <a:pt x="1567" y="1266"/>
                    <a:pt x="1551" y="1255"/>
                    <a:pt x="1544" y="1238"/>
                  </a:cubicBezTo>
                  <a:cubicBezTo>
                    <a:pt x="1533" y="1213"/>
                    <a:pt x="1533" y="1213"/>
                    <a:pt x="1533" y="1213"/>
                  </a:cubicBezTo>
                  <a:cubicBezTo>
                    <a:pt x="1525" y="1195"/>
                    <a:pt x="1531" y="1174"/>
                    <a:pt x="1547" y="1163"/>
                  </a:cubicBezTo>
                  <a:cubicBezTo>
                    <a:pt x="1592" y="1129"/>
                    <a:pt x="1622" y="1077"/>
                    <a:pt x="1626" y="1017"/>
                  </a:cubicBezTo>
                  <a:cubicBezTo>
                    <a:pt x="1632" y="935"/>
                    <a:pt x="1586" y="861"/>
                    <a:pt x="1517" y="827"/>
                  </a:cubicBezTo>
                  <a:cubicBezTo>
                    <a:pt x="1500" y="818"/>
                    <a:pt x="1491" y="799"/>
                    <a:pt x="1495" y="780"/>
                  </a:cubicBezTo>
                  <a:cubicBezTo>
                    <a:pt x="1499" y="764"/>
                    <a:pt x="1499" y="764"/>
                    <a:pt x="1499" y="764"/>
                  </a:cubicBezTo>
                  <a:cubicBezTo>
                    <a:pt x="1503" y="745"/>
                    <a:pt x="1521" y="731"/>
                    <a:pt x="1542" y="732"/>
                  </a:cubicBezTo>
                  <a:cubicBezTo>
                    <a:pt x="1546" y="732"/>
                    <a:pt x="1550" y="732"/>
                    <a:pt x="1553" y="732"/>
                  </a:cubicBezTo>
                  <a:close/>
                  <a:moveTo>
                    <a:pt x="1195" y="275"/>
                  </a:moveTo>
                  <a:cubicBezTo>
                    <a:pt x="1219" y="275"/>
                    <a:pt x="1241" y="269"/>
                    <a:pt x="1260" y="258"/>
                  </a:cubicBezTo>
                  <a:cubicBezTo>
                    <a:pt x="1276" y="249"/>
                    <a:pt x="1296" y="251"/>
                    <a:pt x="1310" y="263"/>
                  </a:cubicBezTo>
                  <a:cubicBezTo>
                    <a:pt x="1317" y="270"/>
                    <a:pt x="1317" y="270"/>
                    <a:pt x="1317" y="270"/>
                  </a:cubicBezTo>
                  <a:cubicBezTo>
                    <a:pt x="1332" y="284"/>
                    <a:pt x="1335" y="306"/>
                    <a:pt x="1324" y="324"/>
                  </a:cubicBezTo>
                  <a:cubicBezTo>
                    <a:pt x="1299" y="364"/>
                    <a:pt x="1285" y="412"/>
                    <a:pt x="1285" y="464"/>
                  </a:cubicBezTo>
                  <a:cubicBezTo>
                    <a:pt x="1285" y="467"/>
                    <a:pt x="1285" y="470"/>
                    <a:pt x="1285" y="473"/>
                  </a:cubicBezTo>
                  <a:cubicBezTo>
                    <a:pt x="1286" y="493"/>
                    <a:pt x="1272" y="511"/>
                    <a:pt x="1253" y="515"/>
                  </a:cubicBezTo>
                  <a:cubicBezTo>
                    <a:pt x="1218" y="523"/>
                    <a:pt x="1218" y="523"/>
                    <a:pt x="1218" y="523"/>
                  </a:cubicBezTo>
                  <a:cubicBezTo>
                    <a:pt x="1197" y="527"/>
                    <a:pt x="1176" y="515"/>
                    <a:pt x="1169" y="495"/>
                  </a:cubicBezTo>
                  <a:cubicBezTo>
                    <a:pt x="1150" y="436"/>
                    <a:pt x="1119" y="381"/>
                    <a:pt x="1079" y="334"/>
                  </a:cubicBezTo>
                  <a:cubicBezTo>
                    <a:pt x="1066" y="318"/>
                    <a:pt x="1066" y="293"/>
                    <a:pt x="1081" y="278"/>
                  </a:cubicBezTo>
                  <a:cubicBezTo>
                    <a:pt x="1088" y="271"/>
                    <a:pt x="1088" y="271"/>
                    <a:pt x="1088" y="271"/>
                  </a:cubicBezTo>
                  <a:cubicBezTo>
                    <a:pt x="1101" y="257"/>
                    <a:pt x="1121" y="254"/>
                    <a:pt x="1138" y="262"/>
                  </a:cubicBezTo>
                  <a:cubicBezTo>
                    <a:pt x="1155" y="270"/>
                    <a:pt x="1174" y="275"/>
                    <a:pt x="1195" y="275"/>
                  </a:cubicBezTo>
                  <a:close/>
                  <a:moveTo>
                    <a:pt x="1274" y="1178"/>
                  </a:moveTo>
                  <a:cubicBezTo>
                    <a:pt x="1256" y="1201"/>
                    <a:pt x="1256" y="1201"/>
                    <a:pt x="1256" y="1201"/>
                  </a:cubicBezTo>
                  <a:cubicBezTo>
                    <a:pt x="1243" y="1217"/>
                    <a:pt x="1220" y="1222"/>
                    <a:pt x="1202" y="1212"/>
                  </a:cubicBezTo>
                  <a:cubicBezTo>
                    <a:pt x="1158" y="1187"/>
                    <a:pt x="1108" y="1173"/>
                    <a:pt x="1055" y="1171"/>
                  </a:cubicBezTo>
                  <a:cubicBezTo>
                    <a:pt x="1026" y="1171"/>
                    <a:pt x="998" y="1174"/>
                    <a:pt x="971" y="1180"/>
                  </a:cubicBezTo>
                  <a:cubicBezTo>
                    <a:pt x="951" y="1185"/>
                    <a:pt x="930" y="1174"/>
                    <a:pt x="922" y="1155"/>
                  </a:cubicBezTo>
                  <a:cubicBezTo>
                    <a:pt x="917" y="1141"/>
                    <a:pt x="917" y="1141"/>
                    <a:pt x="917" y="1141"/>
                  </a:cubicBezTo>
                  <a:cubicBezTo>
                    <a:pt x="908" y="1121"/>
                    <a:pt x="916" y="1098"/>
                    <a:pt x="935" y="1088"/>
                  </a:cubicBezTo>
                  <a:cubicBezTo>
                    <a:pt x="1011" y="1047"/>
                    <a:pt x="1075" y="986"/>
                    <a:pt x="1121" y="913"/>
                  </a:cubicBezTo>
                  <a:cubicBezTo>
                    <a:pt x="1132" y="895"/>
                    <a:pt x="1155" y="888"/>
                    <a:pt x="1175" y="897"/>
                  </a:cubicBezTo>
                  <a:cubicBezTo>
                    <a:pt x="1212" y="916"/>
                    <a:pt x="1212" y="916"/>
                    <a:pt x="1212" y="916"/>
                  </a:cubicBezTo>
                  <a:cubicBezTo>
                    <a:pt x="1230" y="924"/>
                    <a:pt x="1239" y="943"/>
                    <a:pt x="1235" y="962"/>
                  </a:cubicBezTo>
                  <a:cubicBezTo>
                    <a:pt x="1233" y="971"/>
                    <a:pt x="1232" y="981"/>
                    <a:pt x="1231" y="991"/>
                  </a:cubicBezTo>
                  <a:cubicBezTo>
                    <a:pt x="1228" y="1042"/>
                    <a:pt x="1244" y="1089"/>
                    <a:pt x="1274" y="1126"/>
                  </a:cubicBezTo>
                  <a:cubicBezTo>
                    <a:pt x="1286" y="1142"/>
                    <a:pt x="1286" y="1163"/>
                    <a:pt x="1274" y="1178"/>
                  </a:cubicBezTo>
                  <a:close/>
                  <a:moveTo>
                    <a:pt x="506" y="1216"/>
                  </a:moveTo>
                  <a:cubicBezTo>
                    <a:pt x="527" y="1159"/>
                    <a:pt x="527" y="1159"/>
                    <a:pt x="527" y="1159"/>
                  </a:cubicBezTo>
                  <a:cubicBezTo>
                    <a:pt x="535" y="1139"/>
                    <a:pt x="556" y="1127"/>
                    <a:pt x="577" y="1133"/>
                  </a:cubicBezTo>
                  <a:cubicBezTo>
                    <a:pt x="616" y="1143"/>
                    <a:pt x="657" y="1148"/>
                    <a:pt x="699" y="1148"/>
                  </a:cubicBezTo>
                  <a:cubicBezTo>
                    <a:pt x="748" y="1148"/>
                    <a:pt x="795" y="1141"/>
                    <a:pt x="839" y="1128"/>
                  </a:cubicBezTo>
                  <a:cubicBezTo>
                    <a:pt x="860" y="1122"/>
                    <a:pt x="881" y="1132"/>
                    <a:pt x="890" y="1152"/>
                  </a:cubicBezTo>
                  <a:cubicBezTo>
                    <a:pt x="896" y="1166"/>
                    <a:pt x="896" y="1166"/>
                    <a:pt x="896" y="1166"/>
                  </a:cubicBezTo>
                  <a:cubicBezTo>
                    <a:pt x="903" y="1186"/>
                    <a:pt x="896" y="1208"/>
                    <a:pt x="878" y="1218"/>
                  </a:cubicBezTo>
                  <a:cubicBezTo>
                    <a:pt x="803" y="1265"/>
                    <a:pt x="747" y="1342"/>
                    <a:pt x="730" y="1432"/>
                  </a:cubicBezTo>
                  <a:cubicBezTo>
                    <a:pt x="726" y="1453"/>
                    <a:pt x="708" y="1467"/>
                    <a:pt x="687" y="1467"/>
                  </a:cubicBezTo>
                  <a:cubicBezTo>
                    <a:pt x="675" y="1466"/>
                    <a:pt x="675" y="1466"/>
                    <a:pt x="675" y="1466"/>
                  </a:cubicBezTo>
                  <a:cubicBezTo>
                    <a:pt x="655" y="1466"/>
                    <a:pt x="638" y="1451"/>
                    <a:pt x="635" y="1431"/>
                  </a:cubicBezTo>
                  <a:cubicBezTo>
                    <a:pt x="623" y="1362"/>
                    <a:pt x="582" y="1302"/>
                    <a:pt x="524" y="1266"/>
                  </a:cubicBezTo>
                  <a:cubicBezTo>
                    <a:pt x="507" y="1255"/>
                    <a:pt x="499" y="1234"/>
                    <a:pt x="506" y="1216"/>
                  </a:cubicBezTo>
                  <a:close/>
                  <a:moveTo>
                    <a:pt x="248" y="1235"/>
                  </a:moveTo>
                  <a:cubicBezTo>
                    <a:pt x="238" y="1220"/>
                    <a:pt x="238" y="1201"/>
                    <a:pt x="248" y="1186"/>
                  </a:cubicBezTo>
                  <a:cubicBezTo>
                    <a:pt x="265" y="1164"/>
                    <a:pt x="275" y="1136"/>
                    <a:pt x="275" y="1106"/>
                  </a:cubicBezTo>
                  <a:cubicBezTo>
                    <a:pt x="275" y="1090"/>
                    <a:pt x="272" y="1074"/>
                    <a:pt x="266" y="1059"/>
                  </a:cubicBezTo>
                  <a:cubicBezTo>
                    <a:pt x="260" y="1042"/>
                    <a:pt x="265" y="1023"/>
                    <a:pt x="279" y="1012"/>
                  </a:cubicBezTo>
                  <a:cubicBezTo>
                    <a:pt x="293" y="1000"/>
                    <a:pt x="293" y="1000"/>
                    <a:pt x="293" y="1000"/>
                  </a:cubicBezTo>
                  <a:cubicBezTo>
                    <a:pt x="310" y="987"/>
                    <a:pt x="334" y="988"/>
                    <a:pt x="349" y="1003"/>
                  </a:cubicBezTo>
                  <a:cubicBezTo>
                    <a:pt x="387" y="1041"/>
                    <a:pt x="431" y="1073"/>
                    <a:pt x="480" y="1097"/>
                  </a:cubicBezTo>
                  <a:cubicBezTo>
                    <a:pt x="499" y="1106"/>
                    <a:pt x="507" y="1129"/>
                    <a:pt x="500" y="1149"/>
                  </a:cubicBezTo>
                  <a:cubicBezTo>
                    <a:pt x="479" y="1205"/>
                    <a:pt x="479" y="1205"/>
                    <a:pt x="479" y="1205"/>
                  </a:cubicBezTo>
                  <a:cubicBezTo>
                    <a:pt x="472" y="1224"/>
                    <a:pt x="453" y="1235"/>
                    <a:pt x="433" y="1232"/>
                  </a:cubicBezTo>
                  <a:cubicBezTo>
                    <a:pt x="424" y="1231"/>
                    <a:pt x="415" y="1230"/>
                    <a:pt x="406" y="1229"/>
                  </a:cubicBezTo>
                  <a:cubicBezTo>
                    <a:pt x="368" y="1228"/>
                    <a:pt x="332" y="1235"/>
                    <a:pt x="299" y="1249"/>
                  </a:cubicBezTo>
                  <a:cubicBezTo>
                    <a:pt x="281" y="1257"/>
                    <a:pt x="259" y="1251"/>
                    <a:pt x="248" y="1235"/>
                  </a:cubicBezTo>
                  <a:close/>
                  <a:moveTo>
                    <a:pt x="1517" y="1250"/>
                  </a:moveTo>
                  <a:cubicBezTo>
                    <a:pt x="1524" y="1267"/>
                    <a:pt x="1519" y="1286"/>
                    <a:pt x="1505" y="1298"/>
                  </a:cubicBezTo>
                  <a:cubicBezTo>
                    <a:pt x="1494" y="1308"/>
                    <a:pt x="1485" y="1321"/>
                    <a:pt x="1477" y="1335"/>
                  </a:cubicBezTo>
                  <a:cubicBezTo>
                    <a:pt x="1470" y="1348"/>
                    <a:pt x="1465" y="1363"/>
                    <a:pt x="1462" y="1377"/>
                  </a:cubicBezTo>
                  <a:cubicBezTo>
                    <a:pt x="1459" y="1395"/>
                    <a:pt x="1446" y="1410"/>
                    <a:pt x="1428" y="1413"/>
                  </a:cubicBezTo>
                  <a:cubicBezTo>
                    <a:pt x="1398" y="1418"/>
                    <a:pt x="1398" y="1418"/>
                    <a:pt x="1398" y="1418"/>
                  </a:cubicBezTo>
                  <a:cubicBezTo>
                    <a:pt x="1378" y="1421"/>
                    <a:pt x="1358" y="1410"/>
                    <a:pt x="1351" y="1390"/>
                  </a:cubicBezTo>
                  <a:cubicBezTo>
                    <a:pt x="1336" y="1346"/>
                    <a:pt x="1312" y="1307"/>
                    <a:pt x="1281" y="1273"/>
                  </a:cubicBezTo>
                  <a:cubicBezTo>
                    <a:pt x="1267" y="1258"/>
                    <a:pt x="1266" y="1235"/>
                    <a:pt x="1279" y="1219"/>
                  </a:cubicBezTo>
                  <a:cubicBezTo>
                    <a:pt x="1297" y="1196"/>
                    <a:pt x="1297" y="1196"/>
                    <a:pt x="1297" y="1196"/>
                  </a:cubicBezTo>
                  <a:cubicBezTo>
                    <a:pt x="1308" y="1181"/>
                    <a:pt x="1329" y="1176"/>
                    <a:pt x="1347" y="1184"/>
                  </a:cubicBezTo>
                  <a:cubicBezTo>
                    <a:pt x="1368" y="1194"/>
                    <a:pt x="1391" y="1200"/>
                    <a:pt x="1416" y="1201"/>
                  </a:cubicBezTo>
                  <a:cubicBezTo>
                    <a:pt x="1431" y="1202"/>
                    <a:pt x="1446" y="1201"/>
                    <a:pt x="1461" y="1199"/>
                  </a:cubicBezTo>
                  <a:cubicBezTo>
                    <a:pt x="1480" y="1196"/>
                    <a:pt x="1499" y="1206"/>
                    <a:pt x="1506" y="1224"/>
                  </a:cubicBezTo>
                  <a:lnTo>
                    <a:pt x="1517" y="1250"/>
                  </a:lnTo>
                  <a:close/>
                  <a:moveTo>
                    <a:pt x="1467" y="773"/>
                  </a:moveTo>
                  <a:cubicBezTo>
                    <a:pt x="1462" y="793"/>
                    <a:pt x="1445" y="807"/>
                    <a:pt x="1425" y="806"/>
                  </a:cubicBezTo>
                  <a:cubicBezTo>
                    <a:pt x="1423" y="806"/>
                    <a:pt x="1421" y="806"/>
                    <a:pt x="1419" y="806"/>
                  </a:cubicBezTo>
                  <a:cubicBezTo>
                    <a:pt x="1362" y="809"/>
                    <a:pt x="1311" y="836"/>
                    <a:pt x="1276" y="878"/>
                  </a:cubicBezTo>
                  <a:cubicBezTo>
                    <a:pt x="1263" y="893"/>
                    <a:pt x="1243" y="898"/>
                    <a:pt x="1225" y="889"/>
                  </a:cubicBezTo>
                  <a:cubicBezTo>
                    <a:pt x="1187" y="871"/>
                    <a:pt x="1187" y="871"/>
                    <a:pt x="1187" y="871"/>
                  </a:cubicBezTo>
                  <a:cubicBezTo>
                    <a:pt x="1168" y="862"/>
                    <a:pt x="1159" y="839"/>
                    <a:pt x="1166" y="819"/>
                  </a:cubicBezTo>
                  <a:cubicBezTo>
                    <a:pt x="1185" y="767"/>
                    <a:pt x="1195" y="711"/>
                    <a:pt x="1195" y="652"/>
                  </a:cubicBezTo>
                  <a:cubicBezTo>
                    <a:pt x="1195" y="633"/>
                    <a:pt x="1194" y="615"/>
                    <a:pt x="1192" y="597"/>
                  </a:cubicBezTo>
                  <a:cubicBezTo>
                    <a:pt x="1189" y="575"/>
                    <a:pt x="1204" y="556"/>
                    <a:pt x="1224" y="551"/>
                  </a:cubicBezTo>
                  <a:cubicBezTo>
                    <a:pt x="1258" y="544"/>
                    <a:pt x="1258" y="544"/>
                    <a:pt x="1258" y="544"/>
                  </a:cubicBezTo>
                  <a:cubicBezTo>
                    <a:pt x="1278" y="539"/>
                    <a:pt x="1298" y="549"/>
                    <a:pt x="1306" y="568"/>
                  </a:cubicBezTo>
                  <a:cubicBezTo>
                    <a:pt x="1333" y="632"/>
                    <a:pt x="1383" y="682"/>
                    <a:pt x="1446" y="710"/>
                  </a:cubicBezTo>
                  <a:cubicBezTo>
                    <a:pt x="1465" y="718"/>
                    <a:pt x="1475" y="739"/>
                    <a:pt x="1470" y="758"/>
                  </a:cubicBezTo>
                  <a:lnTo>
                    <a:pt x="1467" y="77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075113" y="2051050"/>
              <a:ext cx="2522538" cy="2524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924675" y="2154238"/>
              <a:ext cx="1323975" cy="13255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434013" y="4725988"/>
              <a:ext cx="1633538" cy="1606550"/>
            </a:xfrm>
            <a:custGeom>
              <a:avLst/>
              <a:gdLst>
                <a:gd name="T0" fmla="*/ 310 w 620"/>
                <a:gd name="T1" fmla="*/ 610 h 610"/>
                <a:gd name="T2" fmla="*/ 302 w 620"/>
                <a:gd name="T3" fmla="*/ 610 h 610"/>
                <a:gd name="T4" fmla="*/ 5 w 620"/>
                <a:gd name="T5" fmla="*/ 297 h 610"/>
                <a:gd name="T6" fmla="*/ 97 w 620"/>
                <a:gd name="T7" fmla="*/ 86 h 610"/>
                <a:gd name="T8" fmla="*/ 310 w 620"/>
                <a:gd name="T9" fmla="*/ 0 h 610"/>
                <a:gd name="T10" fmla="*/ 318 w 620"/>
                <a:gd name="T11" fmla="*/ 0 h 610"/>
                <a:gd name="T12" fmla="*/ 615 w 620"/>
                <a:gd name="T13" fmla="*/ 313 h 610"/>
                <a:gd name="T14" fmla="*/ 523 w 620"/>
                <a:gd name="T15" fmla="*/ 524 h 610"/>
                <a:gd name="T16" fmla="*/ 310 w 620"/>
                <a:gd name="T17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" h="610">
                  <a:moveTo>
                    <a:pt x="310" y="610"/>
                  </a:moveTo>
                  <a:cubicBezTo>
                    <a:pt x="307" y="610"/>
                    <a:pt x="305" y="610"/>
                    <a:pt x="302" y="610"/>
                  </a:cubicBezTo>
                  <a:cubicBezTo>
                    <a:pt x="134" y="606"/>
                    <a:pt x="0" y="465"/>
                    <a:pt x="5" y="297"/>
                  </a:cubicBezTo>
                  <a:cubicBezTo>
                    <a:pt x="7" y="217"/>
                    <a:pt x="40" y="142"/>
                    <a:pt x="97" y="86"/>
                  </a:cubicBezTo>
                  <a:cubicBezTo>
                    <a:pt x="155" y="31"/>
                    <a:pt x="230" y="0"/>
                    <a:pt x="310" y="0"/>
                  </a:cubicBezTo>
                  <a:cubicBezTo>
                    <a:pt x="313" y="0"/>
                    <a:pt x="315" y="0"/>
                    <a:pt x="318" y="0"/>
                  </a:cubicBezTo>
                  <a:cubicBezTo>
                    <a:pt x="486" y="5"/>
                    <a:pt x="620" y="145"/>
                    <a:pt x="615" y="313"/>
                  </a:cubicBezTo>
                  <a:cubicBezTo>
                    <a:pt x="613" y="393"/>
                    <a:pt x="580" y="468"/>
                    <a:pt x="523" y="524"/>
                  </a:cubicBezTo>
                  <a:cubicBezTo>
                    <a:pt x="465" y="580"/>
                    <a:pt x="390" y="610"/>
                    <a:pt x="310" y="61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764338" y="3760788"/>
              <a:ext cx="987425" cy="957263"/>
            </a:xfrm>
            <a:custGeom>
              <a:avLst/>
              <a:gdLst>
                <a:gd name="T0" fmla="*/ 188 w 375"/>
                <a:gd name="T1" fmla="*/ 363 h 363"/>
                <a:gd name="T2" fmla="*/ 176 w 375"/>
                <a:gd name="T3" fmla="*/ 363 h 363"/>
                <a:gd name="T4" fmla="*/ 7 w 375"/>
                <a:gd name="T5" fmla="*/ 170 h 363"/>
                <a:gd name="T6" fmla="*/ 188 w 375"/>
                <a:gd name="T7" fmla="*/ 0 h 363"/>
                <a:gd name="T8" fmla="*/ 200 w 375"/>
                <a:gd name="T9" fmla="*/ 1 h 363"/>
                <a:gd name="T10" fmla="*/ 369 w 375"/>
                <a:gd name="T11" fmla="*/ 194 h 363"/>
                <a:gd name="T12" fmla="*/ 188 w 375"/>
                <a:gd name="T13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363">
                  <a:moveTo>
                    <a:pt x="188" y="363"/>
                  </a:moveTo>
                  <a:cubicBezTo>
                    <a:pt x="184" y="363"/>
                    <a:pt x="180" y="363"/>
                    <a:pt x="176" y="363"/>
                  </a:cubicBezTo>
                  <a:cubicBezTo>
                    <a:pt x="76" y="356"/>
                    <a:pt x="0" y="270"/>
                    <a:pt x="7" y="170"/>
                  </a:cubicBezTo>
                  <a:cubicBezTo>
                    <a:pt x="13" y="75"/>
                    <a:pt x="92" y="0"/>
                    <a:pt x="188" y="0"/>
                  </a:cubicBezTo>
                  <a:cubicBezTo>
                    <a:pt x="192" y="0"/>
                    <a:pt x="196" y="1"/>
                    <a:pt x="200" y="1"/>
                  </a:cubicBezTo>
                  <a:cubicBezTo>
                    <a:pt x="299" y="7"/>
                    <a:pt x="375" y="94"/>
                    <a:pt x="369" y="194"/>
                  </a:cubicBezTo>
                  <a:cubicBezTo>
                    <a:pt x="362" y="289"/>
                    <a:pt x="283" y="363"/>
                    <a:pt x="18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554413" y="4198938"/>
              <a:ext cx="620713" cy="62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340600" y="4970463"/>
              <a:ext cx="679450" cy="622300"/>
            </a:xfrm>
            <a:custGeom>
              <a:avLst/>
              <a:gdLst>
                <a:gd name="T0" fmla="*/ 135 w 258"/>
                <a:gd name="T1" fmla="*/ 236 h 236"/>
                <a:gd name="T2" fmla="*/ 79 w 258"/>
                <a:gd name="T3" fmla="*/ 222 h 236"/>
                <a:gd name="T4" fmla="*/ 32 w 258"/>
                <a:gd name="T5" fmla="*/ 61 h 236"/>
                <a:gd name="T6" fmla="*/ 136 w 258"/>
                <a:gd name="T7" fmla="*/ 0 h 236"/>
                <a:gd name="T8" fmla="*/ 192 w 258"/>
                <a:gd name="T9" fmla="*/ 14 h 236"/>
                <a:gd name="T10" fmla="*/ 249 w 258"/>
                <a:gd name="T11" fmla="*/ 84 h 236"/>
                <a:gd name="T12" fmla="*/ 240 w 258"/>
                <a:gd name="T13" fmla="*/ 174 h 236"/>
                <a:gd name="T14" fmla="*/ 135 w 258"/>
                <a:gd name="T1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36">
                  <a:moveTo>
                    <a:pt x="135" y="236"/>
                  </a:moveTo>
                  <a:cubicBezTo>
                    <a:pt x="116" y="236"/>
                    <a:pt x="96" y="231"/>
                    <a:pt x="79" y="222"/>
                  </a:cubicBezTo>
                  <a:cubicBezTo>
                    <a:pt x="22" y="191"/>
                    <a:pt x="0" y="119"/>
                    <a:pt x="32" y="61"/>
                  </a:cubicBezTo>
                  <a:cubicBezTo>
                    <a:pt x="52" y="23"/>
                    <a:pt x="92" y="0"/>
                    <a:pt x="136" y="0"/>
                  </a:cubicBezTo>
                  <a:cubicBezTo>
                    <a:pt x="155" y="0"/>
                    <a:pt x="175" y="4"/>
                    <a:pt x="192" y="14"/>
                  </a:cubicBezTo>
                  <a:cubicBezTo>
                    <a:pt x="220" y="29"/>
                    <a:pt x="240" y="54"/>
                    <a:pt x="249" y="84"/>
                  </a:cubicBezTo>
                  <a:cubicBezTo>
                    <a:pt x="258" y="115"/>
                    <a:pt x="255" y="147"/>
                    <a:pt x="240" y="174"/>
                  </a:cubicBezTo>
                  <a:cubicBezTo>
                    <a:pt x="219" y="212"/>
                    <a:pt x="179" y="236"/>
                    <a:pt x="135" y="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332538" y="1651000"/>
              <a:ext cx="620713" cy="62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938588" y="4878388"/>
              <a:ext cx="1200150" cy="1187450"/>
            </a:xfrm>
            <a:custGeom>
              <a:avLst/>
              <a:gdLst>
                <a:gd name="T0" fmla="*/ 228 w 456"/>
                <a:gd name="T1" fmla="*/ 451 h 451"/>
                <a:gd name="T2" fmla="*/ 219 w 456"/>
                <a:gd name="T3" fmla="*/ 451 h 451"/>
                <a:gd name="T4" fmla="*/ 62 w 456"/>
                <a:gd name="T5" fmla="*/ 379 h 451"/>
                <a:gd name="T6" fmla="*/ 3 w 456"/>
                <a:gd name="T7" fmla="*/ 216 h 451"/>
                <a:gd name="T8" fmla="*/ 228 w 456"/>
                <a:gd name="T9" fmla="*/ 0 h 451"/>
                <a:gd name="T10" fmla="*/ 237 w 456"/>
                <a:gd name="T11" fmla="*/ 0 h 451"/>
                <a:gd name="T12" fmla="*/ 394 w 456"/>
                <a:gd name="T13" fmla="*/ 72 h 451"/>
                <a:gd name="T14" fmla="*/ 454 w 456"/>
                <a:gd name="T15" fmla="*/ 235 h 451"/>
                <a:gd name="T16" fmla="*/ 228 w 456"/>
                <a:gd name="T17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1">
                  <a:moveTo>
                    <a:pt x="228" y="451"/>
                  </a:moveTo>
                  <a:cubicBezTo>
                    <a:pt x="225" y="451"/>
                    <a:pt x="222" y="451"/>
                    <a:pt x="219" y="451"/>
                  </a:cubicBezTo>
                  <a:cubicBezTo>
                    <a:pt x="159" y="449"/>
                    <a:pt x="103" y="423"/>
                    <a:pt x="62" y="379"/>
                  </a:cubicBezTo>
                  <a:cubicBezTo>
                    <a:pt x="21" y="334"/>
                    <a:pt x="0" y="277"/>
                    <a:pt x="3" y="216"/>
                  </a:cubicBezTo>
                  <a:cubicBezTo>
                    <a:pt x="7" y="95"/>
                    <a:pt x="106" y="0"/>
                    <a:pt x="228" y="0"/>
                  </a:cubicBezTo>
                  <a:cubicBezTo>
                    <a:pt x="231" y="0"/>
                    <a:pt x="234" y="0"/>
                    <a:pt x="237" y="0"/>
                  </a:cubicBezTo>
                  <a:cubicBezTo>
                    <a:pt x="297" y="2"/>
                    <a:pt x="353" y="28"/>
                    <a:pt x="394" y="72"/>
                  </a:cubicBezTo>
                  <a:cubicBezTo>
                    <a:pt x="435" y="117"/>
                    <a:pt x="456" y="174"/>
                    <a:pt x="454" y="235"/>
                  </a:cubicBezTo>
                  <a:cubicBezTo>
                    <a:pt x="449" y="356"/>
                    <a:pt x="350" y="451"/>
                    <a:pt x="228" y="45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0291" y="3999068"/>
            <a:ext cx="1393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50%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3131" y="1826851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15%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1499" y="4901539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15%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0471" y="3160215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</a:rPr>
              <a:t>20%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88632" y="1883254"/>
            <a:ext cx="297590" cy="399580"/>
            <a:chOff x="8951913" y="2614613"/>
            <a:chExt cx="338138" cy="454025"/>
          </a:xfrm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9015413" y="2614613"/>
              <a:ext cx="219075" cy="220663"/>
            </a:xfrm>
            <a:custGeom>
              <a:avLst/>
              <a:gdLst>
                <a:gd name="T0" fmla="*/ 17 w 35"/>
                <a:gd name="T1" fmla="*/ 35 h 35"/>
                <a:gd name="T2" fmla="*/ 0 w 35"/>
                <a:gd name="T3" fmla="*/ 18 h 35"/>
                <a:gd name="T4" fmla="*/ 17 w 35"/>
                <a:gd name="T5" fmla="*/ 0 h 35"/>
                <a:gd name="T6" fmla="*/ 35 w 35"/>
                <a:gd name="T7" fmla="*/ 18 h 35"/>
                <a:gd name="T8" fmla="*/ 17 w 35"/>
                <a:gd name="T9" fmla="*/ 35 h 35"/>
                <a:gd name="T10" fmla="*/ 17 w 35"/>
                <a:gd name="T11" fmla="*/ 5 h 35"/>
                <a:gd name="T12" fmla="*/ 4 w 35"/>
                <a:gd name="T13" fmla="*/ 18 h 35"/>
                <a:gd name="T14" fmla="*/ 17 w 35"/>
                <a:gd name="T15" fmla="*/ 31 h 35"/>
                <a:gd name="T16" fmla="*/ 30 w 35"/>
                <a:gd name="T17" fmla="*/ 18 h 35"/>
                <a:gd name="T18" fmla="*/ 17 w 35"/>
                <a:gd name="T1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5"/>
                  </a:moveTo>
                  <a:cubicBezTo>
                    <a:pt x="10" y="5"/>
                    <a:pt x="4" y="10"/>
                    <a:pt x="4" y="18"/>
                  </a:cubicBezTo>
                  <a:cubicBezTo>
                    <a:pt x="4" y="25"/>
                    <a:pt x="10" y="31"/>
                    <a:pt x="17" y="31"/>
                  </a:cubicBezTo>
                  <a:cubicBezTo>
                    <a:pt x="24" y="31"/>
                    <a:pt x="30" y="25"/>
                    <a:pt x="30" y="18"/>
                  </a:cubicBezTo>
                  <a:cubicBezTo>
                    <a:pt x="30" y="10"/>
                    <a:pt x="24" y="5"/>
                    <a:pt x="1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8951913" y="2803525"/>
              <a:ext cx="338138" cy="265113"/>
            </a:xfrm>
            <a:custGeom>
              <a:avLst/>
              <a:gdLst>
                <a:gd name="T0" fmla="*/ 46 w 54"/>
                <a:gd name="T1" fmla="*/ 42 h 42"/>
                <a:gd name="T2" fmla="*/ 8 w 54"/>
                <a:gd name="T3" fmla="*/ 42 h 42"/>
                <a:gd name="T4" fmla="*/ 0 w 54"/>
                <a:gd name="T5" fmla="*/ 35 h 42"/>
                <a:gd name="T6" fmla="*/ 0 w 54"/>
                <a:gd name="T7" fmla="*/ 29 h 42"/>
                <a:gd name="T8" fmla="*/ 25 w 54"/>
                <a:gd name="T9" fmla="*/ 1 h 42"/>
                <a:gd name="T10" fmla="*/ 45 w 54"/>
                <a:gd name="T11" fmla="*/ 8 h 42"/>
                <a:gd name="T12" fmla="*/ 54 w 54"/>
                <a:gd name="T13" fmla="*/ 27 h 42"/>
                <a:gd name="T14" fmla="*/ 54 w 54"/>
                <a:gd name="T15" fmla="*/ 35 h 42"/>
                <a:gd name="T16" fmla="*/ 46 w 54"/>
                <a:gd name="T17" fmla="*/ 42 h 42"/>
                <a:gd name="T18" fmla="*/ 27 w 54"/>
                <a:gd name="T19" fmla="*/ 5 h 42"/>
                <a:gd name="T20" fmla="*/ 25 w 54"/>
                <a:gd name="T21" fmla="*/ 5 h 42"/>
                <a:gd name="T22" fmla="*/ 25 w 54"/>
                <a:gd name="T23" fmla="*/ 5 h 42"/>
                <a:gd name="T24" fmla="*/ 5 w 54"/>
                <a:gd name="T25" fmla="*/ 29 h 42"/>
                <a:gd name="T26" fmla="*/ 5 w 54"/>
                <a:gd name="T27" fmla="*/ 35 h 42"/>
                <a:gd name="T28" fmla="*/ 8 w 54"/>
                <a:gd name="T29" fmla="*/ 38 h 42"/>
                <a:gd name="T30" fmla="*/ 46 w 54"/>
                <a:gd name="T31" fmla="*/ 38 h 42"/>
                <a:gd name="T32" fmla="*/ 49 w 54"/>
                <a:gd name="T33" fmla="*/ 35 h 42"/>
                <a:gd name="T34" fmla="*/ 49 w 54"/>
                <a:gd name="T35" fmla="*/ 27 h 42"/>
                <a:gd name="T36" fmla="*/ 42 w 54"/>
                <a:gd name="T37" fmla="*/ 11 h 42"/>
                <a:gd name="T38" fmla="*/ 27 w 54"/>
                <a:gd name="T39" fmla="*/ 5 h 42"/>
                <a:gd name="T40" fmla="*/ 25 w 54"/>
                <a:gd name="T41" fmla="*/ 3 h 42"/>
                <a:gd name="T42" fmla="*/ 25 w 54"/>
                <a:gd name="T43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42">
                  <a:moveTo>
                    <a:pt x="4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39"/>
                    <a:pt x="0" y="3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11" y="2"/>
                    <a:pt x="25" y="1"/>
                  </a:cubicBezTo>
                  <a:cubicBezTo>
                    <a:pt x="32" y="0"/>
                    <a:pt x="40" y="3"/>
                    <a:pt x="45" y="8"/>
                  </a:cubicBezTo>
                  <a:cubicBezTo>
                    <a:pt x="51" y="13"/>
                    <a:pt x="54" y="20"/>
                    <a:pt x="54" y="2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9"/>
                    <a:pt x="51" y="42"/>
                    <a:pt x="46" y="42"/>
                  </a:cubicBezTo>
                  <a:close/>
                  <a:moveTo>
                    <a:pt x="27" y="5"/>
                  </a:moveTo>
                  <a:cubicBezTo>
                    <a:pt x="27" y="5"/>
                    <a:pt x="26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4" y="6"/>
                    <a:pt x="5" y="17"/>
                    <a:pt x="5" y="29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6"/>
                    <a:pt x="6" y="38"/>
                    <a:pt x="8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8" y="38"/>
                    <a:pt x="49" y="36"/>
                    <a:pt x="49" y="35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1"/>
                    <a:pt x="47" y="15"/>
                    <a:pt x="42" y="11"/>
                  </a:cubicBezTo>
                  <a:cubicBezTo>
                    <a:pt x="38" y="7"/>
                    <a:pt x="33" y="5"/>
                    <a:pt x="27" y="5"/>
                  </a:cubicBezTo>
                  <a:close/>
                  <a:moveTo>
                    <a:pt x="25" y="3"/>
                  </a:moveTo>
                  <a:cubicBezTo>
                    <a:pt x="25" y="3"/>
                    <a:pt x="25" y="3"/>
                    <a:pt x="2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98568" y="5730560"/>
            <a:ext cx="334668" cy="336080"/>
            <a:chOff x="6923088" y="2627313"/>
            <a:chExt cx="376238" cy="377825"/>
          </a:xfrm>
        </p:grpSpPr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923088" y="2627313"/>
              <a:ext cx="376238" cy="377825"/>
            </a:xfrm>
            <a:custGeom>
              <a:avLst/>
              <a:gdLst>
                <a:gd name="T0" fmla="*/ 58 w 60"/>
                <a:gd name="T1" fmla="*/ 60 h 60"/>
                <a:gd name="T2" fmla="*/ 6 w 60"/>
                <a:gd name="T3" fmla="*/ 60 h 60"/>
                <a:gd name="T4" fmla="*/ 0 w 60"/>
                <a:gd name="T5" fmla="*/ 54 h 60"/>
                <a:gd name="T6" fmla="*/ 0 w 60"/>
                <a:gd name="T7" fmla="*/ 2 h 60"/>
                <a:gd name="T8" fmla="*/ 2 w 60"/>
                <a:gd name="T9" fmla="*/ 0 h 60"/>
                <a:gd name="T10" fmla="*/ 4 w 60"/>
                <a:gd name="T11" fmla="*/ 2 h 60"/>
                <a:gd name="T12" fmla="*/ 4 w 60"/>
                <a:gd name="T13" fmla="*/ 54 h 60"/>
                <a:gd name="T14" fmla="*/ 6 w 60"/>
                <a:gd name="T15" fmla="*/ 56 h 60"/>
                <a:gd name="T16" fmla="*/ 58 w 60"/>
                <a:gd name="T17" fmla="*/ 56 h 60"/>
                <a:gd name="T18" fmla="*/ 60 w 60"/>
                <a:gd name="T19" fmla="*/ 58 h 60"/>
                <a:gd name="T20" fmla="*/ 58 w 60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58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5" y="56"/>
                    <a:pt x="6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60" y="57"/>
                    <a:pt x="60" y="58"/>
                  </a:cubicBezTo>
                  <a:cubicBezTo>
                    <a:pt x="60" y="59"/>
                    <a:pt x="59" y="60"/>
                    <a:pt x="58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978650" y="2652713"/>
              <a:ext cx="301625" cy="239713"/>
            </a:xfrm>
            <a:custGeom>
              <a:avLst/>
              <a:gdLst>
                <a:gd name="T0" fmla="*/ 46 w 48"/>
                <a:gd name="T1" fmla="*/ 38 h 38"/>
                <a:gd name="T2" fmla="*/ 45 w 48"/>
                <a:gd name="T3" fmla="*/ 38 h 38"/>
                <a:gd name="T4" fmla="*/ 22 w 48"/>
                <a:gd name="T5" fmla="*/ 32 h 38"/>
                <a:gd name="T6" fmla="*/ 22 w 48"/>
                <a:gd name="T7" fmla="*/ 16 h 38"/>
                <a:gd name="T8" fmla="*/ 11 w 48"/>
                <a:gd name="T9" fmla="*/ 16 h 38"/>
                <a:gd name="T10" fmla="*/ 1 w 48"/>
                <a:gd name="T11" fmla="*/ 3 h 38"/>
                <a:gd name="T12" fmla="*/ 1 w 48"/>
                <a:gd name="T13" fmla="*/ 0 h 38"/>
                <a:gd name="T14" fmla="*/ 4 w 48"/>
                <a:gd name="T15" fmla="*/ 1 h 38"/>
                <a:gd name="T16" fmla="*/ 12 w 48"/>
                <a:gd name="T17" fmla="*/ 12 h 38"/>
                <a:gd name="T18" fmla="*/ 25 w 48"/>
                <a:gd name="T19" fmla="*/ 12 h 38"/>
                <a:gd name="T20" fmla="*/ 25 w 48"/>
                <a:gd name="T21" fmla="*/ 29 h 38"/>
                <a:gd name="T22" fmla="*/ 46 w 48"/>
                <a:gd name="T23" fmla="*/ 35 h 38"/>
                <a:gd name="T24" fmla="*/ 48 w 48"/>
                <a:gd name="T25" fmla="*/ 37 h 38"/>
                <a:gd name="T26" fmla="*/ 46 w 4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38">
                  <a:moveTo>
                    <a:pt x="46" y="38"/>
                  </a:moveTo>
                  <a:cubicBezTo>
                    <a:pt x="46" y="38"/>
                    <a:pt x="45" y="38"/>
                    <a:pt x="45" y="38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8" y="36"/>
                    <a:pt x="48" y="37"/>
                  </a:cubicBezTo>
                  <a:cubicBezTo>
                    <a:pt x="47" y="38"/>
                    <a:pt x="47" y="38"/>
                    <a:pt x="46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204075" y="2809875"/>
              <a:ext cx="82550" cy="125413"/>
            </a:xfrm>
            <a:custGeom>
              <a:avLst/>
              <a:gdLst>
                <a:gd name="T0" fmla="*/ 2 w 13"/>
                <a:gd name="T1" fmla="*/ 20 h 20"/>
                <a:gd name="T2" fmla="*/ 0 w 13"/>
                <a:gd name="T3" fmla="*/ 19 h 20"/>
                <a:gd name="T4" fmla="*/ 1 w 13"/>
                <a:gd name="T5" fmla="*/ 17 h 20"/>
                <a:gd name="T6" fmla="*/ 8 w 13"/>
                <a:gd name="T7" fmla="*/ 11 h 20"/>
                <a:gd name="T8" fmla="*/ 3 w 13"/>
                <a:gd name="T9" fmla="*/ 3 h 20"/>
                <a:gd name="T10" fmla="*/ 3 w 13"/>
                <a:gd name="T11" fmla="*/ 1 h 20"/>
                <a:gd name="T12" fmla="*/ 6 w 13"/>
                <a:gd name="T13" fmla="*/ 1 h 20"/>
                <a:gd name="T14" fmla="*/ 11 w 13"/>
                <a:gd name="T15" fmla="*/ 9 h 20"/>
                <a:gd name="T16" fmla="*/ 10 w 13"/>
                <a:gd name="T17" fmla="*/ 14 h 20"/>
                <a:gd name="T18" fmla="*/ 3 w 13"/>
                <a:gd name="T19" fmla="*/ 20 h 20"/>
                <a:gd name="T20" fmla="*/ 2 w 13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0">
                  <a:moveTo>
                    <a:pt x="2" y="20"/>
                  </a:moveTo>
                  <a:cubicBezTo>
                    <a:pt x="1" y="20"/>
                    <a:pt x="1" y="20"/>
                    <a:pt x="0" y="19"/>
                  </a:cubicBezTo>
                  <a:cubicBezTo>
                    <a:pt x="0" y="18"/>
                    <a:pt x="0" y="17"/>
                    <a:pt x="1" y="1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3" y="1"/>
                    <a:pt x="3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10"/>
                    <a:pt x="12" y="13"/>
                    <a:pt x="10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04948" y="2244224"/>
            <a:ext cx="580571" cy="514773"/>
            <a:chOff x="2844800" y="2627313"/>
            <a:chExt cx="476250" cy="422275"/>
          </a:xfrm>
        </p:grpSpPr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2933700" y="2816225"/>
              <a:ext cx="300038" cy="233363"/>
            </a:xfrm>
            <a:custGeom>
              <a:avLst/>
              <a:gdLst>
                <a:gd name="T0" fmla="*/ 40 w 48"/>
                <a:gd name="T1" fmla="*/ 37 h 37"/>
                <a:gd name="T2" fmla="*/ 8 w 48"/>
                <a:gd name="T3" fmla="*/ 37 h 37"/>
                <a:gd name="T4" fmla="*/ 0 w 48"/>
                <a:gd name="T5" fmla="*/ 29 h 37"/>
                <a:gd name="T6" fmla="*/ 0 w 48"/>
                <a:gd name="T7" fmla="*/ 2 h 37"/>
                <a:gd name="T8" fmla="*/ 2 w 48"/>
                <a:gd name="T9" fmla="*/ 0 h 37"/>
                <a:gd name="T10" fmla="*/ 4 w 48"/>
                <a:gd name="T11" fmla="*/ 2 h 37"/>
                <a:gd name="T12" fmla="*/ 4 w 48"/>
                <a:gd name="T13" fmla="*/ 29 h 37"/>
                <a:gd name="T14" fmla="*/ 8 w 48"/>
                <a:gd name="T15" fmla="*/ 33 h 37"/>
                <a:gd name="T16" fmla="*/ 40 w 48"/>
                <a:gd name="T17" fmla="*/ 33 h 37"/>
                <a:gd name="T18" fmla="*/ 44 w 48"/>
                <a:gd name="T19" fmla="*/ 29 h 37"/>
                <a:gd name="T20" fmla="*/ 44 w 48"/>
                <a:gd name="T21" fmla="*/ 2 h 37"/>
                <a:gd name="T22" fmla="*/ 46 w 48"/>
                <a:gd name="T23" fmla="*/ 0 h 37"/>
                <a:gd name="T24" fmla="*/ 48 w 48"/>
                <a:gd name="T25" fmla="*/ 2 h 37"/>
                <a:gd name="T26" fmla="*/ 48 w 48"/>
                <a:gd name="T27" fmla="*/ 29 h 37"/>
                <a:gd name="T28" fmla="*/ 40 w 48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37">
                  <a:moveTo>
                    <a:pt x="40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6" y="33"/>
                    <a:pt x="8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3"/>
                    <a:pt x="44" y="31"/>
                    <a:pt x="44" y="29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5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4"/>
                    <a:pt x="44" y="37"/>
                    <a:pt x="4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844800" y="2627313"/>
              <a:ext cx="476250" cy="246063"/>
            </a:xfrm>
            <a:custGeom>
              <a:avLst/>
              <a:gdLst>
                <a:gd name="T0" fmla="*/ 74 w 76"/>
                <a:gd name="T1" fmla="*/ 39 h 39"/>
                <a:gd name="T2" fmla="*/ 73 w 76"/>
                <a:gd name="T3" fmla="*/ 38 h 39"/>
                <a:gd name="T4" fmla="*/ 40 w 76"/>
                <a:gd name="T5" fmla="*/ 6 h 39"/>
                <a:gd name="T6" fmla="*/ 36 w 76"/>
                <a:gd name="T7" fmla="*/ 6 h 39"/>
                <a:gd name="T8" fmla="*/ 4 w 76"/>
                <a:gd name="T9" fmla="*/ 38 h 39"/>
                <a:gd name="T10" fmla="*/ 1 w 76"/>
                <a:gd name="T11" fmla="*/ 38 h 39"/>
                <a:gd name="T12" fmla="*/ 1 w 76"/>
                <a:gd name="T13" fmla="*/ 35 h 39"/>
                <a:gd name="T14" fmla="*/ 33 w 76"/>
                <a:gd name="T15" fmla="*/ 3 h 39"/>
                <a:gd name="T16" fmla="*/ 43 w 76"/>
                <a:gd name="T17" fmla="*/ 3 h 39"/>
                <a:gd name="T18" fmla="*/ 75 w 76"/>
                <a:gd name="T19" fmla="*/ 35 h 39"/>
                <a:gd name="T20" fmla="*/ 75 w 76"/>
                <a:gd name="T21" fmla="*/ 38 h 39"/>
                <a:gd name="T22" fmla="*/ 74 w 76"/>
                <a:gd name="T2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39">
                  <a:moveTo>
                    <a:pt x="74" y="39"/>
                  </a:moveTo>
                  <a:cubicBezTo>
                    <a:pt x="73" y="39"/>
                    <a:pt x="73" y="39"/>
                    <a:pt x="73" y="3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5"/>
                    <a:pt x="37" y="5"/>
                    <a:pt x="36" y="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1" y="39"/>
                    <a:pt x="1" y="38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5" y="0"/>
                    <a:pt x="41" y="0"/>
                    <a:pt x="43" y="3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6" y="36"/>
                    <a:pt x="76" y="38"/>
                    <a:pt x="75" y="38"/>
                  </a:cubicBezTo>
                  <a:cubicBezTo>
                    <a:pt x="75" y="39"/>
                    <a:pt x="75" y="39"/>
                    <a:pt x="74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3208338" y="2646363"/>
              <a:ext cx="25400" cy="138113"/>
            </a:xfrm>
            <a:custGeom>
              <a:avLst/>
              <a:gdLst>
                <a:gd name="T0" fmla="*/ 2 w 4"/>
                <a:gd name="T1" fmla="*/ 22 h 22"/>
                <a:gd name="T2" fmla="*/ 0 w 4"/>
                <a:gd name="T3" fmla="*/ 20 h 22"/>
                <a:gd name="T4" fmla="*/ 0 w 4"/>
                <a:gd name="T5" fmla="*/ 2 h 22"/>
                <a:gd name="T6" fmla="*/ 2 w 4"/>
                <a:gd name="T7" fmla="*/ 0 h 22"/>
                <a:gd name="T8" fmla="*/ 4 w 4"/>
                <a:gd name="T9" fmla="*/ 2 h 22"/>
                <a:gd name="T10" fmla="*/ 4 w 4"/>
                <a:gd name="T11" fmla="*/ 20 h 22"/>
                <a:gd name="T12" fmla="*/ 2 w 4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2">
                  <a:moveTo>
                    <a:pt x="2" y="22"/>
                  </a:moveTo>
                  <a:cubicBezTo>
                    <a:pt x="1" y="22"/>
                    <a:pt x="0" y="21"/>
                    <a:pt x="0" y="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/>
            <p:cNvSpPr>
              <a:spLocks noEditPoints="1"/>
            </p:cNvSpPr>
            <p:nvPr/>
          </p:nvSpPr>
          <p:spPr bwMode="auto">
            <a:xfrm>
              <a:off x="3021013" y="2809875"/>
              <a:ext cx="125413" cy="125413"/>
            </a:xfrm>
            <a:custGeom>
              <a:avLst/>
              <a:gdLst>
                <a:gd name="T0" fmla="*/ 15 w 20"/>
                <a:gd name="T1" fmla="*/ 20 h 20"/>
                <a:gd name="T2" fmla="*/ 5 w 20"/>
                <a:gd name="T3" fmla="*/ 20 h 20"/>
                <a:gd name="T4" fmla="*/ 0 w 20"/>
                <a:gd name="T5" fmla="*/ 15 h 20"/>
                <a:gd name="T6" fmla="*/ 0 w 20"/>
                <a:gd name="T7" fmla="*/ 5 h 20"/>
                <a:gd name="T8" fmla="*/ 5 w 20"/>
                <a:gd name="T9" fmla="*/ 0 h 20"/>
                <a:gd name="T10" fmla="*/ 15 w 20"/>
                <a:gd name="T11" fmla="*/ 0 h 20"/>
                <a:gd name="T12" fmla="*/ 20 w 20"/>
                <a:gd name="T13" fmla="*/ 5 h 20"/>
                <a:gd name="T14" fmla="*/ 20 w 20"/>
                <a:gd name="T15" fmla="*/ 15 h 20"/>
                <a:gd name="T16" fmla="*/ 15 w 20"/>
                <a:gd name="T17" fmla="*/ 20 h 20"/>
                <a:gd name="T18" fmla="*/ 5 w 20"/>
                <a:gd name="T19" fmla="*/ 4 h 20"/>
                <a:gd name="T20" fmla="*/ 5 w 20"/>
                <a:gd name="T21" fmla="*/ 15 h 20"/>
                <a:gd name="T22" fmla="*/ 15 w 20"/>
                <a:gd name="T23" fmla="*/ 15 h 20"/>
                <a:gd name="T24" fmla="*/ 16 w 20"/>
                <a:gd name="T25" fmla="*/ 15 h 20"/>
                <a:gd name="T26" fmla="*/ 16 w 20"/>
                <a:gd name="T27" fmla="*/ 5 h 20"/>
                <a:gd name="T28" fmla="*/ 5 w 20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0">
                  <a:moveTo>
                    <a:pt x="15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2"/>
                    <a:pt x="20" y="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8"/>
                    <a:pt x="18" y="20"/>
                    <a:pt x="15" y="20"/>
                  </a:cubicBezTo>
                  <a:close/>
                  <a:moveTo>
                    <a:pt x="5" y="4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reeform 22"/>
          <p:cNvSpPr>
            <a:spLocks noEditPoints="1"/>
          </p:cNvSpPr>
          <p:nvPr/>
        </p:nvSpPr>
        <p:spPr bwMode="auto">
          <a:xfrm>
            <a:off x="3821114" y="2912512"/>
            <a:ext cx="395288" cy="415925"/>
          </a:xfrm>
          <a:custGeom>
            <a:avLst/>
            <a:gdLst>
              <a:gd name="T0" fmla="*/ 31 w 63"/>
              <a:gd name="T1" fmla="*/ 66 h 66"/>
              <a:gd name="T2" fmla="*/ 0 w 63"/>
              <a:gd name="T3" fmla="*/ 18 h 66"/>
              <a:gd name="T4" fmla="*/ 2 w 63"/>
              <a:gd name="T5" fmla="*/ 14 h 66"/>
              <a:gd name="T6" fmla="*/ 5 w 63"/>
              <a:gd name="T7" fmla="*/ 12 h 66"/>
              <a:gd name="T8" fmla="*/ 28 w 63"/>
              <a:gd name="T9" fmla="*/ 2 h 66"/>
              <a:gd name="T10" fmla="*/ 35 w 63"/>
              <a:gd name="T11" fmla="*/ 2 h 66"/>
              <a:gd name="T12" fmla="*/ 57 w 63"/>
              <a:gd name="T13" fmla="*/ 12 h 66"/>
              <a:gd name="T14" fmla="*/ 57 w 63"/>
              <a:gd name="T15" fmla="*/ 12 h 66"/>
              <a:gd name="T16" fmla="*/ 61 w 63"/>
              <a:gd name="T17" fmla="*/ 14 h 66"/>
              <a:gd name="T18" fmla="*/ 63 w 63"/>
              <a:gd name="T19" fmla="*/ 18 h 66"/>
              <a:gd name="T20" fmla="*/ 31 w 63"/>
              <a:gd name="T21" fmla="*/ 66 h 66"/>
              <a:gd name="T22" fmla="*/ 31 w 63"/>
              <a:gd name="T23" fmla="*/ 4 h 66"/>
              <a:gd name="T24" fmla="*/ 30 w 63"/>
              <a:gd name="T25" fmla="*/ 5 h 66"/>
              <a:gd name="T26" fmla="*/ 6 w 63"/>
              <a:gd name="T27" fmla="*/ 16 h 66"/>
              <a:gd name="T28" fmla="*/ 5 w 63"/>
              <a:gd name="T29" fmla="*/ 16 h 66"/>
              <a:gd name="T30" fmla="*/ 4 w 63"/>
              <a:gd name="T31" fmla="*/ 18 h 66"/>
              <a:gd name="T32" fmla="*/ 31 w 63"/>
              <a:gd name="T33" fmla="*/ 61 h 66"/>
              <a:gd name="T34" fmla="*/ 59 w 63"/>
              <a:gd name="T35" fmla="*/ 18 h 66"/>
              <a:gd name="T36" fmla="*/ 58 w 63"/>
              <a:gd name="T37" fmla="*/ 16 h 66"/>
              <a:gd name="T38" fmla="*/ 57 w 63"/>
              <a:gd name="T39" fmla="*/ 16 h 66"/>
              <a:gd name="T40" fmla="*/ 57 w 63"/>
              <a:gd name="T41" fmla="*/ 16 h 66"/>
              <a:gd name="T42" fmla="*/ 32 w 63"/>
              <a:gd name="T43" fmla="*/ 5 h 66"/>
              <a:gd name="T44" fmla="*/ 31 w 63"/>
              <a:gd name="T45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" h="66">
                <a:moveTo>
                  <a:pt x="31" y="66"/>
                </a:moveTo>
                <a:cubicBezTo>
                  <a:pt x="5" y="66"/>
                  <a:pt x="1" y="29"/>
                  <a:pt x="0" y="18"/>
                </a:cubicBezTo>
                <a:cubicBezTo>
                  <a:pt x="0" y="16"/>
                  <a:pt x="1" y="15"/>
                  <a:pt x="2" y="14"/>
                </a:cubicBezTo>
                <a:cubicBezTo>
                  <a:pt x="3" y="13"/>
                  <a:pt x="4" y="12"/>
                  <a:pt x="5" y="12"/>
                </a:cubicBezTo>
                <a:cubicBezTo>
                  <a:pt x="16" y="11"/>
                  <a:pt x="24" y="5"/>
                  <a:pt x="28" y="2"/>
                </a:cubicBezTo>
                <a:cubicBezTo>
                  <a:pt x="30" y="0"/>
                  <a:pt x="33" y="0"/>
                  <a:pt x="35" y="2"/>
                </a:cubicBezTo>
                <a:cubicBezTo>
                  <a:pt x="39" y="5"/>
                  <a:pt x="46" y="11"/>
                  <a:pt x="57" y="12"/>
                </a:cubicBezTo>
                <a:cubicBezTo>
                  <a:pt x="57" y="12"/>
                  <a:pt x="57" y="12"/>
                  <a:pt x="57" y="12"/>
                </a:cubicBezTo>
                <a:cubicBezTo>
                  <a:pt x="59" y="12"/>
                  <a:pt x="60" y="13"/>
                  <a:pt x="61" y="14"/>
                </a:cubicBezTo>
                <a:cubicBezTo>
                  <a:pt x="62" y="15"/>
                  <a:pt x="63" y="16"/>
                  <a:pt x="63" y="18"/>
                </a:cubicBezTo>
                <a:cubicBezTo>
                  <a:pt x="62" y="29"/>
                  <a:pt x="58" y="66"/>
                  <a:pt x="31" y="66"/>
                </a:cubicBezTo>
                <a:close/>
                <a:moveTo>
                  <a:pt x="31" y="4"/>
                </a:moveTo>
                <a:cubicBezTo>
                  <a:pt x="31" y="4"/>
                  <a:pt x="31" y="5"/>
                  <a:pt x="30" y="5"/>
                </a:cubicBezTo>
                <a:cubicBezTo>
                  <a:pt x="27" y="9"/>
                  <a:pt x="18" y="15"/>
                  <a:pt x="6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7"/>
                  <a:pt x="4" y="17"/>
                  <a:pt x="4" y="18"/>
                </a:cubicBezTo>
                <a:cubicBezTo>
                  <a:pt x="5" y="28"/>
                  <a:pt x="9" y="61"/>
                  <a:pt x="31" y="61"/>
                </a:cubicBezTo>
                <a:cubicBezTo>
                  <a:pt x="54" y="61"/>
                  <a:pt x="58" y="28"/>
                  <a:pt x="59" y="18"/>
                </a:cubicBezTo>
                <a:cubicBezTo>
                  <a:pt x="59" y="17"/>
                  <a:pt x="58" y="17"/>
                  <a:pt x="58" y="16"/>
                </a:cubicBezTo>
                <a:cubicBezTo>
                  <a:pt x="58" y="16"/>
                  <a:pt x="58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45" y="15"/>
                  <a:pt x="36" y="9"/>
                  <a:pt x="32" y="5"/>
                </a:cubicBezTo>
                <a:cubicBezTo>
                  <a:pt x="32" y="5"/>
                  <a:pt x="32" y="4"/>
                  <a:pt x="3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582603" y="2758997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9892" y="3066774"/>
            <a:ext cx="2244096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1033" y="1674647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0372" y="1982424"/>
            <a:ext cx="3028694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27576" y="4601314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24865" y="4909091"/>
            <a:ext cx="2244096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44908" y="3924155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Sample Text Here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9671" y="4231932"/>
            <a:ext cx="2263270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2923" y="240510"/>
            <a:ext cx="6146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Line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Freeform 163"/>
          <p:cNvSpPr>
            <a:spLocks/>
          </p:cNvSpPr>
          <p:nvPr/>
        </p:nvSpPr>
        <p:spPr bwMode="auto">
          <a:xfrm>
            <a:off x="4896205" y="2974458"/>
            <a:ext cx="1283781" cy="1282447"/>
          </a:xfrm>
          <a:custGeom>
            <a:avLst/>
            <a:gdLst>
              <a:gd name="T0" fmla="*/ 523 w 523"/>
              <a:gd name="T1" fmla="*/ 253 h 522"/>
              <a:gd name="T2" fmla="*/ 523 w 523"/>
              <a:gd name="T3" fmla="*/ 253 h 522"/>
              <a:gd name="T4" fmla="*/ 489 w 523"/>
              <a:gd name="T5" fmla="*/ 132 h 522"/>
              <a:gd name="T6" fmla="*/ 489 w 523"/>
              <a:gd name="T7" fmla="*/ 132 h 522"/>
              <a:gd name="T8" fmla="*/ 262 w 523"/>
              <a:gd name="T9" fmla="*/ 0 h 522"/>
              <a:gd name="T10" fmla="*/ 0 w 523"/>
              <a:gd name="T11" fmla="*/ 261 h 522"/>
              <a:gd name="T12" fmla="*/ 0 w 523"/>
              <a:gd name="T13" fmla="*/ 264 h 522"/>
              <a:gd name="T14" fmla="*/ 133 w 523"/>
              <a:gd name="T15" fmla="*/ 488 h 522"/>
              <a:gd name="T16" fmla="*/ 256 w 523"/>
              <a:gd name="T17" fmla="*/ 522 h 522"/>
              <a:gd name="T18" fmla="*/ 262 w 523"/>
              <a:gd name="T19" fmla="*/ 522 h 522"/>
              <a:gd name="T20" fmla="*/ 262 w 523"/>
              <a:gd name="T21" fmla="*/ 522 h 522"/>
              <a:gd name="T22" fmla="*/ 267 w 523"/>
              <a:gd name="T23" fmla="*/ 522 h 522"/>
              <a:gd name="T24" fmla="*/ 391 w 523"/>
              <a:gd name="T25" fmla="*/ 488 h 522"/>
              <a:gd name="T26" fmla="*/ 267 w 523"/>
              <a:gd name="T27" fmla="*/ 455 h 522"/>
              <a:gd name="T28" fmla="*/ 262 w 523"/>
              <a:gd name="T29" fmla="*/ 455 h 522"/>
              <a:gd name="T30" fmla="*/ 262 w 523"/>
              <a:gd name="T31" fmla="*/ 455 h 522"/>
              <a:gd name="T32" fmla="*/ 256 w 523"/>
              <a:gd name="T33" fmla="*/ 455 h 522"/>
              <a:gd name="T34" fmla="*/ 68 w 523"/>
              <a:gd name="T35" fmla="*/ 264 h 522"/>
              <a:gd name="T36" fmla="*/ 68 w 523"/>
              <a:gd name="T37" fmla="*/ 261 h 522"/>
              <a:gd name="T38" fmla="*/ 262 w 523"/>
              <a:gd name="T39" fmla="*/ 67 h 522"/>
              <a:gd name="T40" fmla="*/ 455 w 523"/>
              <a:gd name="T41" fmla="*/ 253 h 522"/>
              <a:gd name="T42" fmla="*/ 455 w 523"/>
              <a:gd name="T43" fmla="*/ 253 h 522"/>
              <a:gd name="T44" fmla="*/ 455 w 523"/>
              <a:gd name="T45" fmla="*/ 261 h 522"/>
              <a:gd name="T46" fmla="*/ 455 w 523"/>
              <a:gd name="T47" fmla="*/ 264 h 522"/>
              <a:gd name="T48" fmla="*/ 523 w 523"/>
              <a:gd name="T49" fmla="*/ 264 h 522"/>
              <a:gd name="T50" fmla="*/ 523 w 523"/>
              <a:gd name="T51" fmla="*/ 261 h 522"/>
              <a:gd name="T52" fmla="*/ 523 w 523"/>
              <a:gd name="T53" fmla="*/ 253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23" h="522">
                <a:moveTo>
                  <a:pt x="523" y="253"/>
                </a:moveTo>
                <a:cubicBezTo>
                  <a:pt x="523" y="253"/>
                  <a:pt x="523" y="253"/>
                  <a:pt x="523" y="253"/>
                </a:cubicBezTo>
                <a:cubicBezTo>
                  <a:pt x="522" y="209"/>
                  <a:pt x="510" y="168"/>
                  <a:pt x="489" y="132"/>
                </a:cubicBezTo>
                <a:cubicBezTo>
                  <a:pt x="489" y="132"/>
                  <a:pt x="489" y="132"/>
                  <a:pt x="489" y="132"/>
                </a:cubicBezTo>
                <a:cubicBezTo>
                  <a:pt x="444" y="53"/>
                  <a:pt x="359" y="0"/>
                  <a:pt x="262" y="0"/>
                </a:cubicBezTo>
                <a:cubicBezTo>
                  <a:pt x="117" y="0"/>
                  <a:pt x="0" y="117"/>
                  <a:pt x="0" y="261"/>
                </a:cubicBezTo>
                <a:cubicBezTo>
                  <a:pt x="0" y="262"/>
                  <a:pt x="0" y="263"/>
                  <a:pt x="0" y="264"/>
                </a:cubicBezTo>
                <a:cubicBezTo>
                  <a:pt x="1" y="360"/>
                  <a:pt x="55" y="444"/>
                  <a:pt x="133" y="488"/>
                </a:cubicBezTo>
                <a:cubicBezTo>
                  <a:pt x="169" y="509"/>
                  <a:pt x="211" y="521"/>
                  <a:pt x="256" y="522"/>
                </a:cubicBezTo>
                <a:cubicBezTo>
                  <a:pt x="258" y="522"/>
                  <a:pt x="260" y="522"/>
                  <a:pt x="262" y="522"/>
                </a:cubicBezTo>
                <a:cubicBezTo>
                  <a:pt x="262" y="522"/>
                  <a:pt x="262" y="522"/>
                  <a:pt x="262" y="522"/>
                </a:cubicBezTo>
                <a:cubicBezTo>
                  <a:pt x="264" y="522"/>
                  <a:pt x="265" y="522"/>
                  <a:pt x="267" y="522"/>
                </a:cubicBezTo>
                <a:cubicBezTo>
                  <a:pt x="312" y="521"/>
                  <a:pt x="354" y="509"/>
                  <a:pt x="391" y="488"/>
                </a:cubicBezTo>
                <a:cubicBezTo>
                  <a:pt x="354" y="468"/>
                  <a:pt x="312" y="455"/>
                  <a:pt x="267" y="455"/>
                </a:cubicBezTo>
                <a:cubicBezTo>
                  <a:pt x="265" y="455"/>
                  <a:pt x="264" y="455"/>
                  <a:pt x="262" y="455"/>
                </a:cubicBezTo>
                <a:cubicBezTo>
                  <a:pt x="262" y="455"/>
                  <a:pt x="262" y="455"/>
                  <a:pt x="262" y="455"/>
                </a:cubicBezTo>
                <a:cubicBezTo>
                  <a:pt x="260" y="455"/>
                  <a:pt x="258" y="455"/>
                  <a:pt x="256" y="455"/>
                </a:cubicBezTo>
                <a:cubicBezTo>
                  <a:pt x="153" y="452"/>
                  <a:pt x="70" y="368"/>
                  <a:pt x="68" y="264"/>
                </a:cubicBezTo>
                <a:cubicBezTo>
                  <a:pt x="68" y="263"/>
                  <a:pt x="68" y="262"/>
                  <a:pt x="68" y="261"/>
                </a:cubicBezTo>
                <a:cubicBezTo>
                  <a:pt x="68" y="154"/>
                  <a:pt x="155" y="67"/>
                  <a:pt x="262" y="67"/>
                </a:cubicBezTo>
                <a:cubicBezTo>
                  <a:pt x="366" y="67"/>
                  <a:pt x="451" y="150"/>
                  <a:pt x="455" y="253"/>
                </a:cubicBezTo>
                <a:cubicBezTo>
                  <a:pt x="455" y="253"/>
                  <a:pt x="455" y="253"/>
                  <a:pt x="455" y="253"/>
                </a:cubicBezTo>
                <a:cubicBezTo>
                  <a:pt x="455" y="256"/>
                  <a:pt x="455" y="258"/>
                  <a:pt x="455" y="261"/>
                </a:cubicBezTo>
                <a:cubicBezTo>
                  <a:pt x="455" y="262"/>
                  <a:pt x="455" y="263"/>
                  <a:pt x="455" y="264"/>
                </a:cubicBezTo>
                <a:cubicBezTo>
                  <a:pt x="523" y="264"/>
                  <a:pt x="523" y="264"/>
                  <a:pt x="523" y="264"/>
                </a:cubicBezTo>
                <a:cubicBezTo>
                  <a:pt x="523" y="263"/>
                  <a:pt x="523" y="262"/>
                  <a:pt x="523" y="261"/>
                </a:cubicBezTo>
                <a:cubicBezTo>
                  <a:pt x="523" y="258"/>
                  <a:pt x="523" y="256"/>
                  <a:pt x="523" y="2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67"/>
          <p:cNvSpPr>
            <a:spLocks/>
          </p:cNvSpPr>
          <p:nvPr/>
        </p:nvSpPr>
        <p:spPr bwMode="auto">
          <a:xfrm>
            <a:off x="6013347" y="2974458"/>
            <a:ext cx="1282447" cy="1282447"/>
          </a:xfrm>
          <a:custGeom>
            <a:avLst/>
            <a:gdLst>
              <a:gd name="T0" fmla="*/ 390 w 523"/>
              <a:gd name="T1" fmla="*/ 34 h 522"/>
              <a:gd name="T2" fmla="*/ 390 w 523"/>
              <a:gd name="T3" fmla="*/ 34 h 522"/>
              <a:gd name="T4" fmla="*/ 311 w 523"/>
              <a:gd name="T5" fmla="*/ 4 h 522"/>
              <a:gd name="T6" fmla="*/ 267 w 523"/>
              <a:gd name="T7" fmla="*/ 0 h 522"/>
              <a:gd name="T8" fmla="*/ 262 w 523"/>
              <a:gd name="T9" fmla="*/ 0 h 522"/>
              <a:gd name="T10" fmla="*/ 262 w 523"/>
              <a:gd name="T11" fmla="*/ 67 h 522"/>
              <a:gd name="T12" fmla="*/ 267 w 523"/>
              <a:gd name="T13" fmla="*/ 67 h 522"/>
              <a:gd name="T14" fmla="*/ 267 w 523"/>
              <a:gd name="T15" fmla="*/ 67 h 522"/>
              <a:gd name="T16" fmla="*/ 455 w 523"/>
              <a:gd name="T17" fmla="*/ 261 h 522"/>
              <a:gd name="T18" fmla="*/ 455 w 523"/>
              <a:gd name="T19" fmla="*/ 264 h 522"/>
              <a:gd name="T20" fmla="*/ 261 w 523"/>
              <a:gd name="T21" fmla="*/ 455 h 522"/>
              <a:gd name="T22" fmla="*/ 68 w 523"/>
              <a:gd name="T23" fmla="*/ 269 h 522"/>
              <a:gd name="T24" fmla="*/ 68 w 523"/>
              <a:gd name="T25" fmla="*/ 269 h 522"/>
              <a:gd name="T26" fmla="*/ 68 w 523"/>
              <a:gd name="T27" fmla="*/ 264 h 522"/>
              <a:gd name="T28" fmla="*/ 0 w 523"/>
              <a:gd name="T29" fmla="*/ 264 h 522"/>
              <a:gd name="T30" fmla="*/ 0 w 523"/>
              <a:gd name="T31" fmla="*/ 269 h 522"/>
              <a:gd name="T32" fmla="*/ 0 w 523"/>
              <a:gd name="T33" fmla="*/ 269 h 522"/>
              <a:gd name="T34" fmla="*/ 34 w 523"/>
              <a:gd name="T35" fmla="*/ 390 h 522"/>
              <a:gd name="T36" fmla="*/ 34 w 523"/>
              <a:gd name="T37" fmla="*/ 390 h 522"/>
              <a:gd name="T38" fmla="*/ 261 w 523"/>
              <a:gd name="T39" fmla="*/ 522 h 522"/>
              <a:gd name="T40" fmla="*/ 523 w 523"/>
              <a:gd name="T41" fmla="*/ 264 h 522"/>
              <a:gd name="T42" fmla="*/ 523 w 523"/>
              <a:gd name="T43" fmla="*/ 264 h 522"/>
              <a:gd name="T44" fmla="*/ 523 w 523"/>
              <a:gd name="T45" fmla="*/ 261 h 522"/>
              <a:gd name="T46" fmla="*/ 390 w 523"/>
              <a:gd name="T47" fmla="*/ 34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3" h="522">
                <a:moveTo>
                  <a:pt x="390" y="34"/>
                </a:moveTo>
                <a:cubicBezTo>
                  <a:pt x="390" y="34"/>
                  <a:pt x="390" y="34"/>
                  <a:pt x="390" y="34"/>
                </a:cubicBezTo>
                <a:cubicBezTo>
                  <a:pt x="366" y="20"/>
                  <a:pt x="339" y="10"/>
                  <a:pt x="311" y="4"/>
                </a:cubicBezTo>
                <a:cubicBezTo>
                  <a:pt x="297" y="2"/>
                  <a:pt x="282" y="0"/>
                  <a:pt x="267" y="0"/>
                </a:cubicBezTo>
                <a:cubicBezTo>
                  <a:pt x="265" y="0"/>
                  <a:pt x="263" y="0"/>
                  <a:pt x="262" y="0"/>
                </a:cubicBezTo>
                <a:cubicBezTo>
                  <a:pt x="262" y="67"/>
                  <a:pt x="262" y="67"/>
                  <a:pt x="262" y="67"/>
                </a:cubicBezTo>
                <a:cubicBezTo>
                  <a:pt x="263" y="67"/>
                  <a:pt x="265" y="67"/>
                  <a:pt x="267" y="67"/>
                </a:cubicBezTo>
                <a:cubicBezTo>
                  <a:pt x="267" y="67"/>
                  <a:pt x="267" y="67"/>
                  <a:pt x="267" y="67"/>
                </a:cubicBezTo>
                <a:cubicBezTo>
                  <a:pt x="371" y="70"/>
                  <a:pt x="455" y="156"/>
                  <a:pt x="455" y="261"/>
                </a:cubicBezTo>
                <a:cubicBezTo>
                  <a:pt x="455" y="262"/>
                  <a:pt x="455" y="263"/>
                  <a:pt x="455" y="264"/>
                </a:cubicBezTo>
                <a:cubicBezTo>
                  <a:pt x="453" y="370"/>
                  <a:pt x="367" y="455"/>
                  <a:pt x="261" y="455"/>
                </a:cubicBezTo>
                <a:cubicBezTo>
                  <a:pt x="157" y="455"/>
                  <a:pt x="72" y="372"/>
                  <a:pt x="68" y="269"/>
                </a:cubicBezTo>
                <a:cubicBezTo>
                  <a:pt x="68" y="269"/>
                  <a:pt x="68" y="269"/>
                  <a:pt x="68" y="269"/>
                </a:cubicBezTo>
                <a:cubicBezTo>
                  <a:pt x="68" y="267"/>
                  <a:pt x="68" y="266"/>
                  <a:pt x="68" y="264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6"/>
                  <a:pt x="0" y="268"/>
                  <a:pt x="0" y="269"/>
                </a:cubicBezTo>
                <a:cubicBezTo>
                  <a:pt x="0" y="269"/>
                  <a:pt x="0" y="269"/>
                  <a:pt x="0" y="269"/>
                </a:cubicBezTo>
                <a:cubicBezTo>
                  <a:pt x="2" y="313"/>
                  <a:pt x="14" y="354"/>
                  <a:pt x="34" y="390"/>
                </a:cubicBezTo>
                <a:cubicBezTo>
                  <a:pt x="34" y="390"/>
                  <a:pt x="34" y="390"/>
                  <a:pt x="34" y="390"/>
                </a:cubicBezTo>
                <a:cubicBezTo>
                  <a:pt x="79" y="469"/>
                  <a:pt x="164" y="522"/>
                  <a:pt x="261" y="522"/>
                </a:cubicBezTo>
                <a:cubicBezTo>
                  <a:pt x="405" y="522"/>
                  <a:pt x="521" y="407"/>
                  <a:pt x="523" y="264"/>
                </a:cubicBezTo>
                <a:cubicBezTo>
                  <a:pt x="523" y="264"/>
                  <a:pt x="523" y="264"/>
                  <a:pt x="523" y="264"/>
                </a:cubicBezTo>
                <a:cubicBezTo>
                  <a:pt x="523" y="263"/>
                  <a:pt x="523" y="262"/>
                  <a:pt x="523" y="261"/>
                </a:cubicBezTo>
                <a:cubicBezTo>
                  <a:pt x="523" y="163"/>
                  <a:pt x="470" y="78"/>
                  <a:pt x="390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68"/>
          <p:cNvSpPr>
            <a:spLocks/>
          </p:cNvSpPr>
          <p:nvPr/>
        </p:nvSpPr>
        <p:spPr bwMode="auto">
          <a:xfrm>
            <a:off x="6641241" y="3318399"/>
            <a:ext cx="1545070" cy="597231"/>
          </a:xfrm>
          <a:custGeom>
            <a:avLst/>
            <a:gdLst>
              <a:gd name="T0" fmla="*/ 515 w 630"/>
              <a:gd name="T1" fmla="*/ 243 h 243"/>
              <a:gd name="T2" fmla="*/ 0 w 630"/>
              <a:gd name="T3" fmla="*/ 243 h 243"/>
              <a:gd name="T4" fmla="*/ 0 w 630"/>
              <a:gd name="T5" fmla="*/ 0 h 243"/>
              <a:gd name="T6" fmla="*/ 515 w 630"/>
              <a:gd name="T7" fmla="*/ 0 h 243"/>
              <a:gd name="T8" fmla="*/ 630 w 630"/>
              <a:gd name="T9" fmla="*/ 115 h 243"/>
              <a:gd name="T10" fmla="*/ 630 w 630"/>
              <a:gd name="T11" fmla="*/ 128 h 243"/>
              <a:gd name="T12" fmla="*/ 515 w 630"/>
              <a:gd name="T1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243">
                <a:moveTo>
                  <a:pt x="515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0"/>
                  <a:pt x="0" y="0"/>
                  <a:pt x="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79" y="0"/>
                  <a:pt x="630" y="52"/>
                  <a:pt x="630" y="115"/>
                </a:cubicBezTo>
                <a:cubicBezTo>
                  <a:pt x="630" y="128"/>
                  <a:pt x="630" y="128"/>
                  <a:pt x="630" y="128"/>
                </a:cubicBezTo>
                <a:cubicBezTo>
                  <a:pt x="630" y="191"/>
                  <a:pt x="579" y="243"/>
                  <a:pt x="515" y="24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72"/>
          <p:cNvSpPr>
            <a:spLocks/>
          </p:cNvSpPr>
          <p:nvPr/>
        </p:nvSpPr>
        <p:spPr bwMode="auto">
          <a:xfrm>
            <a:off x="4005691" y="3318399"/>
            <a:ext cx="1546402" cy="597231"/>
          </a:xfrm>
          <a:custGeom>
            <a:avLst/>
            <a:gdLst>
              <a:gd name="T0" fmla="*/ 115 w 630"/>
              <a:gd name="T1" fmla="*/ 0 h 243"/>
              <a:gd name="T2" fmla="*/ 630 w 630"/>
              <a:gd name="T3" fmla="*/ 0 h 243"/>
              <a:gd name="T4" fmla="*/ 630 w 630"/>
              <a:gd name="T5" fmla="*/ 243 h 243"/>
              <a:gd name="T6" fmla="*/ 115 w 630"/>
              <a:gd name="T7" fmla="*/ 243 h 243"/>
              <a:gd name="T8" fmla="*/ 0 w 630"/>
              <a:gd name="T9" fmla="*/ 128 h 243"/>
              <a:gd name="T10" fmla="*/ 0 w 630"/>
              <a:gd name="T11" fmla="*/ 115 h 243"/>
              <a:gd name="T12" fmla="*/ 115 w 630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243">
                <a:moveTo>
                  <a:pt x="115" y="0"/>
                </a:moveTo>
                <a:cubicBezTo>
                  <a:pt x="630" y="0"/>
                  <a:pt x="630" y="0"/>
                  <a:pt x="630" y="0"/>
                </a:cubicBezTo>
                <a:cubicBezTo>
                  <a:pt x="630" y="243"/>
                  <a:pt x="630" y="243"/>
                  <a:pt x="630" y="243"/>
                </a:cubicBezTo>
                <a:cubicBezTo>
                  <a:pt x="115" y="243"/>
                  <a:pt x="115" y="243"/>
                  <a:pt x="115" y="243"/>
                </a:cubicBezTo>
                <a:cubicBezTo>
                  <a:pt x="51" y="243"/>
                  <a:pt x="0" y="192"/>
                  <a:pt x="0" y="128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2"/>
                  <a:pt x="51" y="0"/>
                  <a:pt x="11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4069" y="3228034"/>
            <a:ext cx="775295" cy="775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45259" y="3228034"/>
            <a:ext cx="775295" cy="7752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82485" y="3456287"/>
            <a:ext cx="315220" cy="316123"/>
            <a:chOff x="2106613" y="3273425"/>
            <a:chExt cx="554038" cy="555625"/>
          </a:xfrm>
          <a:solidFill>
            <a:schemeClr val="bg1"/>
          </a:solidFill>
        </p:grpSpPr>
        <p:sp>
          <p:nvSpPr>
            <p:cNvPr id="11" name="Freeform 141"/>
            <p:cNvSpPr>
              <a:spLocks noEditPoints="1"/>
            </p:cNvSpPr>
            <p:nvPr/>
          </p:nvSpPr>
          <p:spPr bwMode="auto">
            <a:xfrm>
              <a:off x="2106613" y="3273425"/>
              <a:ext cx="554038" cy="555625"/>
            </a:xfrm>
            <a:custGeom>
              <a:avLst/>
              <a:gdLst>
                <a:gd name="T0" fmla="*/ 95 w 190"/>
                <a:gd name="T1" fmla="*/ 190 h 190"/>
                <a:gd name="T2" fmla="*/ 0 w 190"/>
                <a:gd name="T3" fmla="*/ 95 h 190"/>
                <a:gd name="T4" fmla="*/ 95 w 190"/>
                <a:gd name="T5" fmla="*/ 0 h 190"/>
                <a:gd name="T6" fmla="*/ 190 w 190"/>
                <a:gd name="T7" fmla="*/ 95 h 190"/>
                <a:gd name="T8" fmla="*/ 95 w 190"/>
                <a:gd name="T9" fmla="*/ 190 h 190"/>
                <a:gd name="T10" fmla="*/ 95 w 190"/>
                <a:gd name="T11" fmla="*/ 11 h 190"/>
                <a:gd name="T12" fmla="*/ 11 w 190"/>
                <a:gd name="T13" fmla="*/ 95 h 190"/>
                <a:gd name="T14" fmla="*/ 95 w 190"/>
                <a:gd name="T15" fmla="*/ 179 h 190"/>
                <a:gd name="T16" fmla="*/ 179 w 190"/>
                <a:gd name="T17" fmla="*/ 95 h 190"/>
                <a:gd name="T18" fmla="*/ 95 w 190"/>
                <a:gd name="T19" fmla="*/ 1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90">
                  <a:moveTo>
                    <a:pt x="95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147" y="0"/>
                    <a:pt x="190" y="42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  <a:close/>
                  <a:moveTo>
                    <a:pt x="95" y="11"/>
                  </a:moveTo>
                  <a:cubicBezTo>
                    <a:pt x="49" y="11"/>
                    <a:pt x="11" y="48"/>
                    <a:pt x="11" y="95"/>
                  </a:cubicBezTo>
                  <a:cubicBezTo>
                    <a:pt x="11" y="141"/>
                    <a:pt x="49" y="179"/>
                    <a:pt x="95" y="179"/>
                  </a:cubicBezTo>
                  <a:cubicBezTo>
                    <a:pt x="141" y="179"/>
                    <a:pt x="179" y="141"/>
                    <a:pt x="179" y="95"/>
                  </a:cubicBezTo>
                  <a:cubicBezTo>
                    <a:pt x="179" y="48"/>
                    <a:pt x="141" y="11"/>
                    <a:pt x="9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42"/>
            <p:cNvSpPr>
              <a:spLocks noChangeArrowheads="1"/>
            </p:cNvSpPr>
            <p:nvPr/>
          </p:nvSpPr>
          <p:spPr bwMode="auto">
            <a:xfrm>
              <a:off x="2366963" y="3533775"/>
              <a:ext cx="34925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43"/>
            <p:cNvSpPr>
              <a:spLocks noChangeArrowheads="1"/>
            </p:cNvSpPr>
            <p:nvPr/>
          </p:nvSpPr>
          <p:spPr bwMode="auto">
            <a:xfrm>
              <a:off x="2366963" y="3343275"/>
              <a:ext cx="31750" cy="33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44"/>
            <p:cNvSpPr>
              <a:spLocks noChangeArrowheads="1"/>
            </p:cNvSpPr>
            <p:nvPr/>
          </p:nvSpPr>
          <p:spPr bwMode="auto">
            <a:xfrm>
              <a:off x="2366963" y="3724275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5"/>
            <p:cNvSpPr>
              <a:spLocks/>
            </p:cNvSpPr>
            <p:nvPr/>
          </p:nvSpPr>
          <p:spPr bwMode="auto">
            <a:xfrm>
              <a:off x="2270126" y="3367088"/>
              <a:ext cx="38100" cy="38100"/>
            </a:xfrm>
            <a:custGeom>
              <a:avLst/>
              <a:gdLst>
                <a:gd name="T0" fmla="*/ 11 w 13"/>
                <a:gd name="T1" fmla="*/ 4 h 13"/>
                <a:gd name="T2" fmla="*/ 9 w 13"/>
                <a:gd name="T3" fmla="*/ 11 h 13"/>
                <a:gd name="T4" fmla="*/ 2 w 13"/>
                <a:gd name="T5" fmla="*/ 9 h 13"/>
                <a:gd name="T6" fmla="*/ 4 w 13"/>
                <a:gd name="T7" fmla="*/ 2 h 13"/>
                <a:gd name="T8" fmla="*/ 11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13" y="6"/>
                    <a:pt x="12" y="10"/>
                    <a:pt x="9" y="11"/>
                  </a:cubicBezTo>
                  <a:cubicBezTo>
                    <a:pt x="7" y="13"/>
                    <a:pt x="3" y="12"/>
                    <a:pt x="2" y="9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7" y="0"/>
                    <a:pt x="10" y="1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6"/>
            <p:cNvSpPr>
              <a:spLocks/>
            </p:cNvSpPr>
            <p:nvPr/>
          </p:nvSpPr>
          <p:spPr bwMode="auto">
            <a:xfrm>
              <a:off x="2459038" y="3694113"/>
              <a:ext cx="38100" cy="38100"/>
            </a:xfrm>
            <a:custGeom>
              <a:avLst/>
              <a:gdLst>
                <a:gd name="T0" fmla="*/ 11 w 13"/>
                <a:gd name="T1" fmla="*/ 4 h 13"/>
                <a:gd name="T2" fmla="*/ 9 w 13"/>
                <a:gd name="T3" fmla="*/ 11 h 13"/>
                <a:gd name="T4" fmla="*/ 2 w 13"/>
                <a:gd name="T5" fmla="*/ 9 h 13"/>
                <a:gd name="T6" fmla="*/ 4 w 13"/>
                <a:gd name="T7" fmla="*/ 2 h 13"/>
                <a:gd name="T8" fmla="*/ 11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13" y="6"/>
                    <a:pt x="12" y="10"/>
                    <a:pt x="9" y="11"/>
                  </a:cubicBezTo>
                  <a:cubicBezTo>
                    <a:pt x="6" y="13"/>
                    <a:pt x="3" y="12"/>
                    <a:pt x="2" y="9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7"/>
            <p:cNvSpPr>
              <a:spLocks/>
            </p:cNvSpPr>
            <p:nvPr/>
          </p:nvSpPr>
          <p:spPr bwMode="auto">
            <a:xfrm>
              <a:off x="2203451" y="3436938"/>
              <a:ext cx="34925" cy="34925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9 h 12"/>
                <a:gd name="T4" fmla="*/ 3 w 12"/>
                <a:gd name="T5" fmla="*/ 11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9"/>
                  </a:cubicBezTo>
                  <a:cubicBezTo>
                    <a:pt x="9" y="12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8"/>
            <p:cNvSpPr>
              <a:spLocks/>
            </p:cNvSpPr>
            <p:nvPr/>
          </p:nvSpPr>
          <p:spPr bwMode="auto">
            <a:xfrm>
              <a:off x="2530476" y="3627438"/>
              <a:ext cx="34925" cy="34925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9 h 12"/>
                <a:gd name="T4" fmla="*/ 3 w 12"/>
                <a:gd name="T5" fmla="*/ 11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9"/>
                  </a:cubicBezTo>
                  <a:cubicBezTo>
                    <a:pt x="9" y="11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49"/>
            <p:cNvSpPr>
              <a:spLocks noChangeArrowheads="1"/>
            </p:cNvSpPr>
            <p:nvPr/>
          </p:nvSpPr>
          <p:spPr bwMode="auto">
            <a:xfrm>
              <a:off x="2179638" y="3533775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50"/>
            <p:cNvSpPr>
              <a:spLocks noChangeArrowheads="1"/>
            </p:cNvSpPr>
            <p:nvPr/>
          </p:nvSpPr>
          <p:spPr bwMode="auto">
            <a:xfrm>
              <a:off x="2555876" y="3533775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1"/>
            <p:cNvSpPr>
              <a:spLocks/>
            </p:cNvSpPr>
            <p:nvPr/>
          </p:nvSpPr>
          <p:spPr bwMode="auto">
            <a:xfrm>
              <a:off x="2203451" y="3627438"/>
              <a:ext cx="34925" cy="34925"/>
            </a:xfrm>
            <a:custGeom>
              <a:avLst/>
              <a:gdLst>
                <a:gd name="T0" fmla="*/ 3 w 12"/>
                <a:gd name="T1" fmla="*/ 1 h 12"/>
                <a:gd name="T2" fmla="*/ 11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2"/>
            <p:cNvSpPr>
              <a:spLocks/>
            </p:cNvSpPr>
            <p:nvPr/>
          </p:nvSpPr>
          <p:spPr bwMode="auto">
            <a:xfrm>
              <a:off x="2530476" y="3436938"/>
              <a:ext cx="34925" cy="34925"/>
            </a:xfrm>
            <a:custGeom>
              <a:avLst/>
              <a:gdLst>
                <a:gd name="T0" fmla="*/ 3 w 12"/>
                <a:gd name="T1" fmla="*/ 1 h 12"/>
                <a:gd name="T2" fmla="*/ 11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2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3"/>
            <p:cNvSpPr>
              <a:spLocks/>
            </p:cNvSpPr>
            <p:nvPr/>
          </p:nvSpPr>
          <p:spPr bwMode="auto">
            <a:xfrm>
              <a:off x="2270126" y="3694113"/>
              <a:ext cx="38100" cy="38100"/>
            </a:xfrm>
            <a:custGeom>
              <a:avLst/>
              <a:gdLst>
                <a:gd name="T0" fmla="*/ 2 w 13"/>
                <a:gd name="T1" fmla="*/ 4 h 13"/>
                <a:gd name="T2" fmla="*/ 9 w 13"/>
                <a:gd name="T3" fmla="*/ 2 h 13"/>
                <a:gd name="T4" fmla="*/ 11 w 13"/>
                <a:gd name="T5" fmla="*/ 9 h 13"/>
                <a:gd name="T6" fmla="*/ 4 w 13"/>
                <a:gd name="T7" fmla="*/ 11 h 13"/>
                <a:gd name="T8" fmla="*/ 2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4"/>
                  </a:moveTo>
                  <a:cubicBezTo>
                    <a:pt x="3" y="1"/>
                    <a:pt x="7" y="0"/>
                    <a:pt x="9" y="2"/>
                  </a:cubicBezTo>
                  <a:cubicBezTo>
                    <a:pt x="12" y="3"/>
                    <a:pt x="13" y="7"/>
                    <a:pt x="11" y="9"/>
                  </a:cubicBezTo>
                  <a:cubicBezTo>
                    <a:pt x="10" y="12"/>
                    <a:pt x="7" y="13"/>
                    <a:pt x="4" y="11"/>
                  </a:cubicBezTo>
                  <a:cubicBezTo>
                    <a:pt x="1" y="10"/>
                    <a:pt x="0" y="6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4"/>
            <p:cNvSpPr>
              <a:spLocks/>
            </p:cNvSpPr>
            <p:nvPr/>
          </p:nvSpPr>
          <p:spPr bwMode="auto">
            <a:xfrm>
              <a:off x="2459038" y="3367088"/>
              <a:ext cx="38100" cy="38100"/>
            </a:xfrm>
            <a:custGeom>
              <a:avLst/>
              <a:gdLst>
                <a:gd name="T0" fmla="*/ 2 w 13"/>
                <a:gd name="T1" fmla="*/ 4 h 13"/>
                <a:gd name="T2" fmla="*/ 9 w 13"/>
                <a:gd name="T3" fmla="*/ 2 h 13"/>
                <a:gd name="T4" fmla="*/ 11 w 13"/>
                <a:gd name="T5" fmla="*/ 9 h 13"/>
                <a:gd name="T6" fmla="*/ 4 w 13"/>
                <a:gd name="T7" fmla="*/ 11 h 13"/>
                <a:gd name="T8" fmla="*/ 2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4"/>
                  </a:moveTo>
                  <a:cubicBezTo>
                    <a:pt x="3" y="1"/>
                    <a:pt x="6" y="0"/>
                    <a:pt x="9" y="2"/>
                  </a:cubicBezTo>
                  <a:cubicBezTo>
                    <a:pt x="12" y="3"/>
                    <a:pt x="13" y="7"/>
                    <a:pt x="11" y="9"/>
                  </a:cubicBezTo>
                  <a:cubicBezTo>
                    <a:pt x="10" y="12"/>
                    <a:pt x="6" y="13"/>
                    <a:pt x="4" y="11"/>
                  </a:cubicBezTo>
                  <a:cubicBezTo>
                    <a:pt x="1" y="10"/>
                    <a:pt x="0" y="6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5"/>
            <p:cNvSpPr>
              <a:spLocks/>
            </p:cNvSpPr>
            <p:nvPr/>
          </p:nvSpPr>
          <p:spPr bwMode="auto">
            <a:xfrm>
              <a:off x="2371726" y="3402013"/>
              <a:ext cx="23813" cy="146050"/>
            </a:xfrm>
            <a:custGeom>
              <a:avLst/>
              <a:gdLst>
                <a:gd name="T0" fmla="*/ 4 w 8"/>
                <a:gd name="T1" fmla="*/ 0 h 50"/>
                <a:gd name="T2" fmla="*/ 4 w 8"/>
                <a:gd name="T3" fmla="*/ 0 h 50"/>
                <a:gd name="T4" fmla="*/ 0 w 8"/>
                <a:gd name="T5" fmla="*/ 4 h 50"/>
                <a:gd name="T6" fmla="*/ 0 w 8"/>
                <a:gd name="T7" fmla="*/ 50 h 50"/>
                <a:gd name="T8" fmla="*/ 8 w 8"/>
                <a:gd name="T9" fmla="*/ 50 h 50"/>
                <a:gd name="T10" fmla="*/ 8 w 8"/>
                <a:gd name="T11" fmla="*/ 4 h 50"/>
                <a:gd name="T12" fmla="*/ 4 w 8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6"/>
            <p:cNvSpPr>
              <a:spLocks/>
            </p:cNvSpPr>
            <p:nvPr/>
          </p:nvSpPr>
          <p:spPr bwMode="auto">
            <a:xfrm>
              <a:off x="2308226" y="3541713"/>
              <a:ext cx="87313" cy="85725"/>
            </a:xfrm>
            <a:custGeom>
              <a:avLst/>
              <a:gdLst>
                <a:gd name="T0" fmla="*/ 24 w 30"/>
                <a:gd name="T1" fmla="*/ 0 h 29"/>
                <a:gd name="T2" fmla="*/ 2 w 30"/>
                <a:gd name="T3" fmla="*/ 22 h 29"/>
                <a:gd name="T4" fmla="*/ 2 w 30"/>
                <a:gd name="T5" fmla="*/ 28 h 29"/>
                <a:gd name="T6" fmla="*/ 7 w 30"/>
                <a:gd name="T7" fmla="*/ 28 h 29"/>
                <a:gd name="T8" fmla="*/ 30 w 30"/>
                <a:gd name="T9" fmla="*/ 5 h 29"/>
                <a:gd name="T10" fmla="*/ 24 w 30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24" y="0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24"/>
                    <a:pt x="0" y="26"/>
                    <a:pt x="2" y="28"/>
                  </a:cubicBezTo>
                  <a:cubicBezTo>
                    <a:pt x="3" y="29"/>
                    <a:pt x="6" y="29"/>
                    <a:pt x="7" y="28"/>
                  </a:cubicBezTo>
                  <a:cubicBezTo>
                    <a:pt x="30" y="5"/>
                    <a:pt x="30" y="5"/>
                    <a:pt x="30" y="5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9997" y="3460351"/>
            <a:ext cx="251092" cy="324251"/>
            <a:chOff x="5789613" y="4729163"/>
            <a:chExt cx="441325" cy="569912"/>
          </a:xfrm>
          <a:solidFill>
            <a:schemeClr val="bg1"/>
          </a:solidFill>
        </p:grpSpPr>
        <p:sp>
          <p:nvSpPr>
            <p:cNvPr id="28" name="Rectangle 157"/>
            <p:cNvSpPr>
              <a:spLocks noChangeArrowheads="1"/>
            </p:cNvSpPr>
            <p:nvPr/>
          </p:nvSpPr>
          <p:spPr bwMode="auto">
            <a:xfrm>
              <a:off x="5813426" y="5068888"/>
              <a:ext cx="8731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58"/>
            <p:cNvSpPr>
              <a:spLocks noChangeArrowheads="1"/>
            </p:cNvSpPr>
            <p:nvPr/>
          </p:nvSpPr>
          <p:spPr bwMode="auto">
            <a:xfrm>
              <a:off x="5965826" y="4978400"/>
              <a:ext cx="90488" cy="320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59"/>
            <p:cNvSpPr>
              <a:spLocks noChangeArrowheads="1"/>
            </p:cNvSpPr>
            <p:nvPr/>
          </p:nvSpPr>
          <p:spPr bwMode="auto">
            <a:xfrm>
              <a:off x="6116638" y="4892675"/>
              <a:ext cx="87313" cy="406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0"/>
            <p:cNvSpPr>
              <a:spLocks/>
            </p:cNvSpPr>
            <p:nvPr/>
          </p:nvSpPr>
          <p:spPr bwMode="auto">
            <a:xfrm>
              <a:off x="5789613" y="4729163"/>
              <a:ext cx="441325" cy="246062"/>
            </a:xfrm>
            <a:custGeom>
              <a:avLst/>
              <a:gdLst>
                <a:gd name="T0" fmla="*/ 237 w 278"/>
                <a:gd name="T1" fmla="*/ 65 h 155"/>
                <a:gd name="T2" fmla="*/ 278 w 278"/>
                <a:gd name="T3" fmla="*/ 6 h 155"/>
                <a:gd name="T4" fmla="*/ 206 w 278"/>
                <a:gd name="T5" fmla="*/ 0 h 155"/>
                <a:gd name="T6" fmla="*/ 217 w 278"/>
                <a:gd name="T7" fmla="*/ 26 h 155"/>
                <a:gd name="T8" fmla="*/ 0 w 278"/>
                <a:gd name="T9" fmla="*/ 142 h 155"/>
                <a:gd name="T10" fmla="*/ 7 w 278"/>
                <a:gd name="T11" fmla="*/ 155 h 155"/>
                <a:gd name="T12" fmla="*/ 225 w 278"/>
                <a:gd name="T13" fmla="*/ 39 h 155"/>
                <a:gd name="T14" fmla="*/ 237 w 278"/>
                <a:gd name="T15" fmla="*/ 6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55">
                  <a:moveTo>
                    <a:pt x="237" y="65"/>
                  </a:moveTo>
                  <a:lnTo>
                    <a:pt x="278" y="6"/>
                  </a:lnTo>
                  <a:lnTo>
                    <a:pt x="206" y="0"/>
                  </a:lnTo>
                  <a:lnTo>
                    <a:pt x="217" y="26"/>
                  </a:lnTo>
                  <a:lnTo>
                    <a:pt x="0" y="142"/>
                  </a:lnTo>
                  <a:lnTo>
                    <a:pt x="7" y="155"/>
                  </a:lnTo>
                  <a:lnTo>
                    <a:pt x="225" y="39"/>
                  </a:lnTo>
                  <a:lnTo>
                    <a:pt x="237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3347" y="1858649"/>
            <a:ext cx="2905233" cy="1281114"/>
            <a:chOff x="6013347" y="2003792"/>
            <a:chExt cx="2905233" cy="1281114"/>
          </a:xfrm>
        </p:grpSpPr>
        <p:grpSp>
          <p:nvGrpSpPr>
            <p:cNvPr id="33" name="Group 32"/>
            <p:cNvGrpSpPr/>
            <p:nvPr/>
          </p:nvGrpSpPr>
          <p:grpSpPr>
            <a:xfrm>
              <a:off x="6013347" y="2003792"/>
              <a:ext cx="2535567" cy="1281114"/>
              <a:chOff x="4230688" y="2160588"/>
              <a:chExt cx="3019425" cy="1525587"/>
            </a:xfrm>
            <a:solidFill>
              <a:schemeClr val="accent1"/>
            </a:solidFill>
          </p:grpSpPr>
          <p:sp>
            <p:nvSpPr>
              <p:cNvPr id="35" name="Freeform 165"/>
              <p:cNvSpPr>
                <a:spLocks/>
              </p:cNvSpPr>
              <p:nvPr/>
            </p:nvSpPr>
            <p:spPr bwMode="auto">
              <a:xfrm>
                <a:off x="4230688" y="2160588"/>
                <a:ext cx="762000" cy="1525587"/>
              </a:xfrm>
              <a:custGeom>
                <a:avLst/>
                <a:gdLst>
                  <a:gd name="T0" fmla="*/ 0 w 261"/>
                  <a:gd name="T1" fmla="*/ 261 h 522"/>
                  <a:gd name="T2" fmla="*/ 132 w 261"/>
                  <a:gd name="T3" fmla="*/ 489 h 522"/>
                  <a:gd name="T4" fmla="*/ 133 w 261"/>
                  <a:gd name="T5" fmla="*/ 489 h 522"/>
                  <a:gd name="T6" fmla="*/ 159 w 261"/>
                  <a:gd name="T7" fmla="*/ 502 h 522"/>
                  <a:gd name="T8" fmla="*/ 256 w 261"/>
                  <a:gd name="T9" fmla="*/ 522 h 522"/>
                  <a:gd name="T10" fmla="*/ 261 w 261"/>
                  <a:gd name="T11" fmla="*/ 522 h 522"/>
                  <a:gd name="T12" fmla="*/ 261 w 261"/>
                  <a:gd name="T13" fmla="*/ 455 h 522"/>
                  <a:gd name="T14" fmla="*/ 256 w 261"/>
                  <a:gd name="T15" fmla="*/ 455 h 522"/>
                  <a:gd name="T16" fmla="*/ 256 w 261"/>
                  <a:gd name="T17" fmla="*/ 455 h 522"/>
                  <a:gd name="T18" fmla="*/ 68 w 261"/>
                  <a:gd name="T19" fmla="*/ 252 h 522"/>
                  <a:gd name="T20" fmla="*/ 254 w 261"/>
                  <a:gd name="T21" fmla="*/ 68 h 522"/>
                  <a:gd name="T22" fmla="*/ 261 w 261"/>
                  <a:gd name="T23" fmla="*/ 68 h 522"/>
                  <a:gd name="T24" fmla="*/ 261 w 261"/>
                  <a:gd name="T25" fmla="*/ 0 h 522"/>
                  <a:gd name="T26" fmla="*/ 0 w 261"/>
                  <a:gd name="T27" fmla="*/ 261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1" h="522">
                    <a:moveTo>
                      <a:pt x="0" y="261"/>
                    </a:moveTo>
                    <a:cubicBezTo>
                      <a:pt x="0" y="359"/>
                      <a:pt x="53" y="444"/>
                      <a:pt x="132" y="489"/>
                    </a:cubicBezTo>
                    <a:cubicBezTo>
                      <a:pt x="132" y="489"/>
                      <a:pt x="132" y="489"/>
                      <a:pt x="133" y="489"/>
                    </a:cubicBezTo>
                    <a:cubicBezTo>
                      <a:pt x="141" y="493"/>
                      <a:pt x="150" y="498"/>
                      <a:pt x="159" y="502"/>
                    </a:cubicBezTo>
                    <a:cubicBezTo>
                      <a:pt x="189" y="514"/>
                      <a:pt x="222" y="522"/>
                      <a:pt x="256" y="522"/>
                    </a:cubicBezTo>
                    <a:cubicBezTo>
                      <a:pt x="258" y="522"/>
                      <a:pt x="259" y="522"/>
                      <a:pt x="261" y="522"/>
                    </a:cubicBezTo>
                    <a:cubicBezTo>
                      <a:pt x="261" y="455"/>
                      <a:pt x="261" y="455"/>
                      <a:pt x="261" y="455"/>
                    </a:cubicBezTo>
                    <a:cubicBezTo>
                      <a:pt x="259" y="455"/>
                      <a:pt x="258" y="455"/>
                      <a:pt x="256" y="455"/>
                    </a:cubicBezTo>
                    <a:cubicBezTo>
                      <a:pt x="256" y="455"/>
                      <a:pt x="256" y="455"/>
                      <a:pt x="256" y="455"/>
                    </a:cubicBezTo>
                    <a:cubicBezTo>
                      <a:pt x="149" y="452"/>
                      <a:pt x="63" y="361"/>
                      <a:pt x="68" y="252"/>
                    </a:cubicBezTo>
                    <a:cubicBezTo>
                      <a:pt x="73" y="152"/>
                      <a:pt x="154" y="71"/>
                      <a:pt x="254" y="68"/>
                    </a:cubicBezTo>
                    <a:cubicBezTo>
                      <a:pt x="256" y="68"/>
                      <a:pt x="259" y="68"/>
                      <a:pt x="261" y="68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66"/>
              <p:cNvSpPr>
                <a:spLocks/>
              </p:cNvSpPr>
              <p:nvPr/>
            </p:nvSpPr>
            <p:spPr bwMode="auto">
              <a:xfrm>
                <a:off x="4995863" y="2160588"/>
                <a:ext cx="2254250" cy="1136650"/>
              </a:xfrm>
              <a:custGeom>
                <a:avLst/>
                <a:gdLst>
                  <a:gd name="T0" fmla="*/ 324 w 772"/>
                  <a:gd name="T1" fmla="*/ 326 h 389"/>
                  <a:gd name="T2" fmla="*/ 261 w 772"/>
                  <a:gd name="T3" fmla="*/ 262 h 389"/>
                  <a:gd name="T4" fmla="*/ 261 w 772"/>
                  <a:gd name="T5" fmla="*/ 261 h 389"/>
                  <a:gd name="T6" fmla="*/ 227 w 772"/>
                  <a:gd name="T7" fmla="*/ 132 h 389"/>
                  <a:gd name="T8" fmla="*/ 0 w 772"/>
                  <a:gd name="T9" fmla="*/ 0 h 389"/>
                  <a:gd name="T10" fmla="*/ 0 w 772"/>
                  <a:gd name="T11" fmla="*/ 68 h 389"/>
                  <a:gd name="T12" fmla="*/ 193 w 772"/>
                  <a:gd name="T13" fmla="*/ 261 h 389"/>
                  <a:gd name="T14" fmla="*/ 193 w 772"/>
                  <a:gd name="T15" fmla="*/ 261 h 389"/>
                  <a:gd name="T16" fmla="*/ 194 w 772"/>
                  <a:gd name="T17" fmla="*/ 288 h 389"/>
                  <a:gd name="T18" fmla="*/ 307 w 772"/>
                  <a:gd name="T19" fmla="*/ 389 h 389"/>
                  <a:gd name="T20" fmla="*/ 772 w 772"/>
                  <a:gd name="T21" fmla="*/ 389 h 389"/>
                  <a:gd name="T22" fmla="*/ 772 w 772"/>
                  <a:gd name="T23" fmla="*/ 326 h 389"/>
                  <a:gd name="T24" fmla="*/ 324 w 772"/>
                  <a:gd name="T25" fmla="*/ 326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2" h="389">
                    <a:moveTo>
                      <a:pt x="324" y="326"/>
                    </a:moveTo>
                    <a:cubicBezTo>
                      <a:pt x="289" y="326"/>
                      <a:pt x="261" y="297"/>
                      <a:pt x="261" y="262"/>
                    </a:cubicBezTo>
                    <a:cubicBezTo>
                      <a:pt x="261" y="261"/>
                      <a:pt x="261" y="261"/>
                      <a:pt x="261" y="261"/>
                    </a:cubicBezTo>
                    <a:cubicBezTo>
                      <a:pt x="261" y="214"/>
                      <a:pt x="249" y="170"/>
                      <a:pt x="227" y="132"/>
                    </a:cubicBezTo>
                    <a:cubicBezTo>
                      <a:pt x="182" y="53"/>
                      <a:pt x="97" y="0"/>
                      <a:pt x="0" y="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06" y="68"/>
                      <a:pt x="193" y="154"/>
                      <a:pt x="193" y="261"/>
                    </a:cubicBezTo>
                    <a:cubicBezTo>
                      <a:pt x="193" y="261"/>
                      <a:pt x="193" y="261"/>
                      <a:pt x="193" y="261"/>
                    </a:cubicBezTo>
                    <a:cubicBezTo>
                      <a:pt x="193" y="270"/>
                      <a:pt x="194" y="279"/>
                      <a:pt x="194" y="288"/>
                    </a:cubicBezTo>
                    <a:cubicBezTo>
                      <a:pt x="200" y="346"/>
                      <a:pt x="249" y="389"/>
                      <a:pt x="307" y="389"/>
                    </a:cubicBezTo>
                    <a:cubicBezTo>
                      <a:pt x="772" y="389"/>
                      <a:pt x="772" y="389"/>
                      <a:pt x="772" y="389"/>
                    </a:cubicBezTo>
                    <a:cubicBezTo>
                      <a:pt x="772" y="326"/>
                      <a:pt x="772" y="326"/>
                      <a:pt x="772" y="326"/>
                    </a:cubicBezTo>
                    <a:lnTo>
                      <a:pt x="324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Isosceles Triangle 33"/>
            <p:cNvSpPr/>
            <p:nvPr/>
          </p:nvSpPr>
          <p:spPr>
            <a:xfrm rot="5400000">
              <a:off x="8481394" y="2663481"/>
              <a:ext cx="469570" cy="4048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4261" y="4088934"/>
            <a:ext cx="2945725" cy="1283780"/>
            <a:chOff x="3234261" y="4234077"/>
            <a:chExt cx="2945725" cy="1283780"/>
          </a:xfrm>
        </p:grpSpPr>
        <p:sp>
          <p:nvSpPr>
            <p:cNvPr id="38" name="Freeform 164"/>
            <p:cNvSpPr>
              <a:spLocks/>
            </p:cNvSpPr>
            <p:nvPr/>
          </p:nvSpPr>
          <p:spPr bwMode="auto">
            <a:xfrm>
              <a:off x="3643086" y="4234077"/>
              <a:ext cx="2536900" cy="1283780"/>
            </a:xfrm>
            <a:custGeom>
              <a:avLst/>
              <a:gdLst>
                <a:gd name="T0" fmla="*/ 902 w 1034"/>
                <a:gd name="T1" fmla="*/ 34 h 523"/>
                <a:gd name="T2" fmla="*/ 778 w 1034"/>
                <a:gd name="T3" fmla="*/ 1 h 523"/>
                <a:gd name="T4" fmla="*/ 773 w 1034"/>
                <a:gd name="T5" fmla="*/ 0 h 523"/>
                <a:gd name="T6" fmla="*/ 773 w 1034"/>
                <a:gd name="T7" fmla="*/ 68 h 523"/>
                <a:gd name="T8" fmla="*/ 778 w 1034"/>
                <a:gd name="T9" fmla="*/ 68 h 523"/>
                <a:gd name="T10" fmla="*/ 966 w 1034"/>
                <a:gd name="T11" fmla="*/ 262 h 523"/>
                <a:gd name="T12" fmla="*/ 773 w 1034"/>
                <a:gd name="T13" fmla="*/ 456 h 523"/>
                <a:gd name="T14" fmla="*/ 773 w 1034"/>
                <a:gd name="T15" fmla="*/ 456 h 523"/>
                <a:gd name="T16" fmla="*/ 773 w 1034"/>
                <a:gd name="T17" fmla="*/ 456 h 523"/>
                <a:gd name="T18" fmla="*/ 773 w 1034"/>
                <a:gd name="T19" fmla="*/ 456 h 523"/>
                <a:gd name="T20" fmla="*/ 579 w 1034"/>
                <a:gd name="T21" fmla="*/ 269 h 523"/>
                <a:gd name="T22" fmla="*/ 579 w 1034"/>
                <a:gd name="T23" fmla="*/ 269 h 523"/>
                <a:gd name="T24" fmla="*/ 579 w 1034"/>
                <a:gd name="T25" fmla="*/ 262 h 523"/>
                <a:gd name="T26" fmla="*/ 579 w 1034"/>
                <a:gd name="T27" fmla="*/ 255 h 523"/>
                <a:gd name="T28" fmla="*/ 579 w 1034"/>
                <a:gd name="T29" fmla="*/ 254 h 523"/>
                <a:gd name="T30" fmla="*/ 453 w 1034"/>
                <a:gd name="T31" fmla="*/ 133 h 523"/>
                <a:gd name="T32" fmla="*/ 0 w 1034"/>
                <a:gd name="T33" fmla="*/ 133 h 523"/>
                <a:gd name="T34" fmla="*/ 0 w 1034"/>
                <a:gd name="T35" fmla="*/ 197 h 523"/>
                <a:gd name="T36" fmla="*/ 454 w 1034"/>
                <a:gd name="T37" fmla="*/ 197 h 523"/>
                <a:gd name="T38" fmla="*/ 511 w 1034"/>
                <a:gd name="T39" fmla="*/ 255 h 523"/>
                <a:gd name="T40" fmla="*/ 511 w 1034"/>
                <a:gd name="T41" fmla="*/ 256 h 523"/>
                <a:gd name="T42" fmla="*/ 511 w 1034"/>
                <a:gd name="T43" fmla="*/ 262 h 523"/>
                <a:gd name="T44" fmla="*/ 511 w 1034"/>
                <a:gd name="T45" fmla="*/ 268 h 523"/>
                <a:gd name="T46" fmla="*/ 545 w 1034"/>
                <a:gd name="T47" fmla="*/ 391 h 523"/>
                <a:gd name="T48" fmla="*/ 773 w 1034"/>
                <a:gd name="T49" fmla="*/ 523 h 523"/>
                <a:gd name="T50" fmla="*/ 773 w 1034"/>
                <a:gd name="T51" fmla="*/ 523 h 523"/>
                <a:gd name="T52" fmla="*/ 773 w 1034"/>
                <a:gd name="T53" fmla="*/ 523 h 523"/>
                <a:gd name="T54" fmla="*/ 773 w 1034"/>
                <a:gd name="T55" fmla="*/ 523 h 523"/>
                <a:gd name="T56" fmla="*/ 1034 w 1034"/>
                <a:gd name="T57" fmla="*/ 262 h 523"/>
                <a:gd name="T58" fmla="*/ 902 w 1034"/>
                <a:gd name="T59" fmla="*/ 3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4" h="523">
                  <a:moveTo>
                    <a:pt x="902" y="34"/>
                  </a:moveTo>
                  <a:cubicBezTo>
                    <a:pt x="865" y="14"/>
                    <a:pt x="823" y="1"/>
                    <a:pt x="778" y="1"/>
                  </a:cubicBezTo>
                  <a:cubicBezTo>
                    <a:pt x="776" y="0"/>
                    <a:pt x="775" y="0"/>
                    <a:pt x="773" y="0"/>
                  </a:cubicBezTo>
                  <a:cubicBezTo>
                    <a:pt x="773" y="68"/>
                    <a:pt x="773" y="68"/>
                    <a:pt x="773" y="68"/>
                  </a:cubicBezTo>
                  <a:cubicBezTo>
                    <a:pt x="775" y="68"/>
                    <a:pt x="776" y="68"/>
                    <a:pt x="778" y="68"/>
                  </a:cubicBezTo>
                  <a:cubicBezTo>
                    <a:pt x="883" y="71"/>
                    <a:pt x="966" y="157"/>
                    <a:pt x="966" y="262"/>
                  </a:cubicBezTo>
                  <a:cubicBezTo>
                    <a:pt x="966" y="369"/>
                    <a:pt x="880" y="455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668" y="456"/>
                    <a:pt x="583" y="373"/>
                    <a:pt x="579" y="269"/>
                  </a:cubicBezTo>
                  <a:cubicBezTo>
                    <a:pt x="579" y="269"/>
                    <a:pt x="579" y="269"/>
                    <a:pt x="579" y="269"/>
                  </a:cubicBezTo>
                  <a:cubicBezTo>
                    <a:pt x="579" y="266"/>
                    <a:pt x="579" y="264"/>
                    <a:pt x="579" y="262"/>
                  </a:cubicBezTo>
                  <a:cubicBezTo>
                    <a:pt x="579" y="260"/>
                    <a:pt x="579" y="257"/>
                    <a:pt x="579" y="255"/>
                  </a:cubicBezTo>
                  <a:cubicBezTo>
                    <a:pt x="579" y="255"/>
                    <a:pt x="579" y="254"/>
                    <a:pt x="579" y="254"/>
                  </a:cubicBezTo>
                  <a:cubicBezTo>
                    <a:pt x="577" y="186"/>
                    <a:pt x="521" y="133"/>
                    <a:pt x="453" y="133"/>
                  </a:cubicBezTo>
                  <a:cubicBezTo>
                    <a:pt x="376" y="133"/>
                    <a:pt x="152" y="133"/>
                    <a:pt x="0" y="13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454" y="197"/>
                    <a:pt x="454" y="197"/>
                    <a:pt x="454" y="197"/>
                  </a:cubicBezTo>
                  <a:cubicBezTo>
                    <a:pt x="486" y="197"/>
                    <a:pt x="512" y="223"/>
                    <a:pt x="511" y="255"/>
                  </a:cubicBezTo>
                  <a:cubicBezTo>
                    <a:pt x="511" y="256"/>
                    <a:pt x="511" y="256"/>
                    <a:pt x="511" y="256"/>
                  </a:cubicBezTo>
                  <a:cubicBezTo>
                    <a:pt x="511" y="258"/>
                    <a:pt x="511" y="260"/>
                    <a:pt x="511" y="262"/>
                  </a:cubicBezTo>
                  <a:cubicBezTo>
                    <a:pt x="511" y="264"/>
                    <a:pt x="511" y="266"/>
                    <a:pt x="511" y="268"/>
                  </a:cubicBezTo>
                  <a:cubicBezTo>
                    <a:pt x="512" y="313"/>
                    <a:pt x="525" y="355"/>
                    <a:pt x="545" y="391"/>
                  </a:cubicBezTo>
                  <a:cubicBezTo>
                    <a:pt x="590" y="470"/>
                    <a:pt x="675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917" y="523"/>
                    <a:pt x="1034" y="406"/>
                    <a:pt x="1034" y="262"/>
                  </a:cubicBezTo>
                  <a:cubicBezTo>
                    <a:pt x="1034" y="164"/>
                    <a:pt x="981" y="79"/>
                    <a:pt x="90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6200000" flipH="1">
              <a:off x="3201877" y="4440792"/>
              <a:ext cx="469570" cy="40480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174"/>
          <p:cNvSpPr>
            <a:spLocks/>
          </p:cNvSpPr>
          <p:nvPr/>
        </p:nvSpPr>
        <p:spPr bwMode="auto">
          <a:xfrm>
            <a:off x="5122833" y="2203923"/>
            <a:ext cx="1545070" cy="597231"/>
          </a:xfrm>
          <a:custGeom>
            <a:avLst/>
            <a:gdLst>
              <a:gd name="T0" fmla="*/ 115 w 630"/>
              <a:gd name="T1" fmla="*/ 0 h 243"/>
              <a:gd name="T2" fmla="*/ 630 w 630"/>
              <a:gd name="T3" fmla="*/ 0 h 243"/>
              <a:gd name="T4" fmla="*/ 630 w 630"/>
              <a:gd name="T5" fmla="*/ 243 h 243"/>
              <a:gd name="T6" fmla="*/ 115 w 630"/>
              <a:gd name="T7" fmla="*/ 243 h 243"/>
              <a:gd name="T8" fmla="*/ 0 w 630"/>
              <a:gd name="T9" fmla="*/ 128 h 243"/>
              <a:gd name="T10" fmla="*/ 0 w 630"/>
              <a:gd name="T11" fmla="*/ 115 h 243"/>
              <a:gd name="T12" fmla="*/ 115 w 630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243">
                <a:moveTo>
                  <a:pt x="115" y="0"/>
                </a:moveTo>
                <a:cubicBezTo>
                  <a:pt x="630" y="0"/>
                  <a:pt x="630" y="0"/>
                  <a:pt x="630" y="0"/>
                </a:cubicBezTo>
                <a:cubicBezTo>
                  <a:pt x="630" y="243"/>
                  <a:pt x="630" y="243"/>
                  <a:pt x="630" y="243"/>
                </a:cubicBezTo>
                <a:cubicBezTo>
                  <a:pt x="115" y="243"/>
                  <a:pt x="115" y="243"/>
                  <a:pt x="115" y="243"/>
                </a:cubicBezTo>
                <a:cubicBezTo>
                  <a:pt x="51" y="243"/>
                  <a:pt x="0" y="191"/>
                  <a:pt x="0" y="128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2"/>
                  <a:pt x="51" y="0"/>
                  <a:pt x="11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64069" y="2118511"/>
            <a:ext cx="775295" cy="7752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537912" y="2340242"/>
            <a:ext cx="227608" cy="317928"/>
            <a:chOff x="3648076" y="1897063"/>
            <a:chExt cx="400050" cy="558799"/>
          </a:xfrm>
          <a:solidFill>
            <a:schemeClr val="bg1"/>
          </a:solidFill>
        </p:grpSpPr>
        <p:sp>
          <p:nvSpPr>
            <p:cNvPr id="43" name="Freeform 136"/>
            <p:cNvSpPr>
              <a:spLocks/>
            </p:cNvSpPr>
            <p:nvPr/>
          </p:nvSpPr>
          <p:spPr bwMode="auto">
            <a:xfrm>
              <a:off x="3648076" y="1987550"/>
              <a:ext cx="400050" cy="468312"/>
            </a:xfrm>
            <a:custGeom>
              <a:avLst/>
              <a:gdLst>
                <a:gd name="T0" fmla="*/ 217 w 252"/>
                <a:gd name="T1" fmla="*/ 0 h 295"/>
                <a:gd name="T2" fmla="*/ 217 w 252"/>
                <a:gd name="T3" fmla="*/ 20 h 295"/>
                <a:gd name="T4" fmla="*/ 232 w 252"/>
                <a:gd name="T5" fmla="*/ 20 h 295"/>
                <a:gd name="T6" fmla="*/ 232 w 252"/>
                <a:gd name="T7" fmla="*/ 272 h 295"/>
                <a:gd name="T8" fmla="*/ 22 w 252"/>
                <a:gd name="T9" fmla="*/ 272 h 295"/>
                <a:gd name="T10" fmla="*/ 22 w 252"/>
                <a:gd name="T11" fmla="*/ 20 h 295"/>
                <a:gd name="T12" fmla="*/ 35 w 252"/>
                <a:gd name="T13" fmla="*/ 20 h 295"/>
                <a:gd name="T14" fmla="*/ 35 w 252"/>
                <a:gd name="T15" fmla="*/ 0 h 295"/>
                <a:gd name="T16" fmla="*/ 0 w 252"/>
                <a:gd name="T17" fmla="*/ 0 h 295"/>
                <a:gd name="T18" fmla="*/ 0 w 252"/>
                <a:gd name="T19" fmla="*/ 295 h 295"/>
                <a:gd name="T20" fmla="*/ 252 w 252"/>
                <a:gd name="T21" fmla="*/ 295 h 295"/>
                <a:gd name="T22" fmla="*/ 252 w 252"/>
                <a:gd name="T23" fmla="*/ 0 h 295"/>
                <a:gd name="T24" fmla="*/ 217 w 252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295">
                  <a:moveTo>
                    <a:pt x="217" y="0"/>
                  </a:moveTo>
                  <a:lnTo>
                    <a:pt x="217" y="20"/>
                  </a:lnTo>
                  <a:lnTo>
                    <a:pt x="232" y="20"/>
                  </a:lnTo>
                  <a:lnTo>
                    <a:pt x="232" y="272"/>
                  </a:lnTo>
                  <a:lnTo>
                    <a:pt x="22" y="272"/>
                  </a:lnTo>
                  <a:lnTo>
                    <a:pt x="22" y="20"/>
                  </a:lnTo>
                  <a:lnTo>
                    <a:pt x="35" y="20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295"/>
                  </a:lnTo>
                  <a:lnTo>
                    <a:pt x="252" y="295"/>
                  </a:lnTo>
                  <a:lnTo>
                    <a:pt x="252" y="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7"/>
            <p:cNvSpPr>
              <a:spLocks/>
            </p:cNvSpPr>
            <p:nvPr/>
          </p:nvSpPr>
          <p:spPr bwMode="auto">
            <a:xfrm>
              <a:off x="3738563" y="1897063"/>
              <a:ext cx="219075" cy="142875"/>
            </a:xfrm>
            <a:custGeom>
              <a:avLst/>
              <a:gdLst>
                <a:gd name="T0" fmla="*/ 63 w 75"/>
                <a:gd name="T1" fmla="*/ 18 h 49"/>
                <a:gd name="T2" fmla="*/ 38 w 75"/>
                <a:gd name="T3" fmla="*/ 0 h 49"/>
                <a:gd name="T4" fmla="*/ 12 w 75"/>
                <a:gd name="T5" fmla="*/ 18 h 49"/>
                <a:gd name="T6" fmla="*/ 0 w 75"/>
                <a:gd name="T7" fmla="*/ 18 h 49"/>
                <a:gd name="T8" fmla="*/ 0 w 75"/>
                <a:gd name="T9" fmla="*/ 49 h 49"/>
                <a:gd name="T10" fmla="*/ 75 w 75"/>
                <a:gd name="T11" fmla="*/ 49 h 49"/>
                <a:gd name="T12" fmla="*/ 75 w 75"/>
                <a:gd name="T13" fmla="*/ 18 h 49"/>
                <a:gd name="T14" fmla="*/ 63 w 75"/>
                <a:gd name="T15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49">
                  <a:moveTo>
                    <a:pt x="63" y="18"/>
                  </a:moveTo>
                  <a:cubicBezTo>
                    <a:pt x="59" y="8"/>
                    <a:pt x="49" y="0"/>
                    <a:pt x="38" y="0"/>
                  </a:cubicBezTo>
                  <a:cubicBezTo>
                    <a:pt x="26" y="0"/>
                    <a:pt x="16" y="8"/>
                    <a:pt x="12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18"/>
                    <a:pt x="75" y="18"/>
                    <a:pt x="75" y="18"/>
                  </a:cubicBezTo>
                  <a:lnTo>
                    <a:pt x="6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38"/>
            <p:cNvSpPr>
              <a:spLocks noChangeArrowheads="1"/>
            </p:cNvSpPr>
            <p:nvPr/>
          </p:nvSpPr>
          <p:spPr bwMode="auto">
            <a:xfrm>
              <a:off x="3724276" y="2106613"/>
              <a:ext cx="249238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39"/>
            <p:cNvSpPr>
              <a:spLocks noChangeArrowheads="1"/>
            </p:cNvSpPr>
            <p:nvPr/>
          </p:nvSpPr>
          <p:spPr bwMode="auto">
            <a:xfrm>
              <a:off x="3724276" y="2206625"/>
              <a:ext cx="249238" cy="26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40"/>
            <p:cNvSpPr>
              <a:spLocks noChangeArrowheads="1"/>
            </p:cNvSpPr>
            <p:nvPr/>
          </p:nvSpPr>
          <p:spPr bwMode="auto">
            <a:xfrm>
              <a:off x="3724276" y="2300288"/>
              <a:ext cx="16986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170"/>
          <p:cNvSpPr>
            <a:spLocks/>
          </p:cNvSpPr>
          <p:nvPr/>
        </p:nvSpPr>
        <p:spPr bwMode="auto">
          <a:xfrm>
            <a:off x="5514766" y="4435541"/>
            <a:ext cx="1545070" cy="594565"/>
          </a:xfrm>
          <a:custGeom>
            <a:avLst/>
            <a:gdLst>
              <a:gd name="T0" fmla="*/ 515 w 630"/>
              <a:gd name="T1" fmla="*/ 242 h 242"/>
              <a:gd name="T2" fmla="*/ 0 w 630"/>
              <a:gd name="T3" fmla="*/ 242 h 242"/>
              <a:gd name="T4" fmla="*/ 0 w 630"/>
              <a:gd name="T5" fmla="*/ 0 h 242"/>
              <a:gd name="T6" fmla="*/ 515 w 630"/>
              <a:gd name="T7" fmla="*/ 0 h 242"/>
              <a:gd name="T8" fmla="*/ 630 w 630"/>
              <a:gd name="T9" fmla="*/ 114 h 242"/>
              <a:gd name="T10" fmla="*/ 630 w 630"/>
              <a:gd name="T11" fmla="*/ 127 h 242"/>
              <a:gd name="T12" fmla="*/ 515 w 630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242">
                <a:moveTo>
                  <a:pt x="515" y="242"/>
                </a:moveTo>
                <a:cubicBezTo>
                  <a:pt x="0" y="242"/>
                  <a:pt x="0" y="242"/>
                  <a:pt x="0" y="242"/>
                </a:cubicBezTo>
                <a:cubicBezTo>
                  <a:pt x="0" y="0"/>
                  <a:pt x="0" y="0"/>
                  <a:pt x="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78" y="0"/>
                  <a:pt x="630" y="51"/>
                  <a:pt x="630" y="114"/>
                </a:cubicBezTo>
                <a:cubicBezTo>
                  <a:pt x="630" y="127"/>
                  <a:pt x="630" y="127"/>
                  <a:pt x="630" y="127"/>
                </a:cubicBezTo>
                <a:cubicBezTo>
                  <a:pt x="630" y="191"/>
                  <a:pt x="578" y="242"/>
                  <a:pt x="515" y="24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45259" y="4339865"/>
            <a:ext cx="775295" cy="7752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357647" y="4566892"/>
            <a:ext cx="328767" cy="327864"/>
            <a:chOff x="4495801" y="6049963"/>
            <a:chExt cx="577850" cy="576262"/>
          </a:xfrm>
          <a:solidFill>
            <a:schemeClr val="bg1"/>
          </a:solidFill>
        </p:grpSpPr>
        <p:sp>
          <p:nvSpPr>
            <p:cNvPr id="51" name="Freeform 161"/>
            <p:cNvSpPr>
              <a:spLocks noEditPoints="1"/>
            </p:cNvSpPr>
            <p:nvPr/>
          </p:nvSpPr>
          <p:spPr bwMode="auto">
            <a:xfrm>
              <a:off x="4495801" y="6049963"/>
              <a:ext cx="577850" cy="576262"/>
            </a:xfrm>
            <a:custGeom>
              <a:avLst/>
              <a:gdLst>
                <a:gd name="T0" fmla="*/ 99 w 198"/>
                <a:gd name="T1" fmla="*/ 197 h 197"/>
                <a:gd name="T2" fmla="*/ 0 w 198"/>
                <a:gd name="T3" fmla="*/ 99 h 197"/>
                <a:gd name="T4" fmla="*/ 99 w 198"/>
                <a:gd name="T5" fmla="*/ 0 h 197"/>
                <a:gd name="T6" fmla="*/ 198 w 198"/>
                <a:gd name="T7" fmla="*/ 99 h 197"/>
                <a:gd name="T8" fmla="*/ 99 w 198"/>
                <a:gd name="T9" fmla="*/ 197 h 197"/>
                <a:gd name="T10" fmla="*/ 99 w 198"/>
                <a:gd name="T11" fmla="*/ 18 h 197"/>
                <a:gd name="T12" fmla="*/ 19 w 198"/>
                <a:gd name="T13" fmla="*/ 99 h 197"/>
                <a:gd name="T14" fmla="*/ 99 w 198"/>
                <a:gd name="T15" fmla="*/ 179 h 197"/>
                <a:gd name="T16" fmla="*/ 179 w 198"/>
                <a:gd name="T17" fmla="*/ 99 h 197"/>
                <a:gd name="T18" fmla="*/ 99 w 198"/>
                <a:gd name="T19" fmla="*/ 1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197">
                  <a:moveTo>
                    <a:pt x="99" y="197"/>
                  </a:moveTo>
                  <a:cubicBezTo>
                    <a:pt x="45" y="197"/>
                    <a:pt x="0" y="153"/>
                    <a:pt x="0" y="99"/>
                  </a:cubicBezTo>
                  <a:cubicBezTo>
                    <a:pt x="0" y="44"/>
                    <a:pt x="45" y="0"/>
                    <a:pt x="99" y="0"/>
                  </a:cubicBezTo>
                  <a:cubicBezTo>
                    <a:pt x="153" y="0"/>
                    <a:pt x="198" y="44"/>
                    <a:pt x="198" y="99"/>
                  </a:cubicBezTo>
                  <a:cubicBezTo>
                    <a:pt x="198" y="153"/>
                    <a:pt x="153" y="197"/>
                    <a:pt x="99" y="197"/>
                  </a:cubicBezTo>
                  <a:close/>
                  <a:moveTo>
                    <a:pt x="99" y="18"/>
                  </a:moveTo>
                  <a:cubicBezTo>
                    <a:pt x="55" y="18"/>
                    <a:pt x="19" y="55"/>
                    <a:pt x="19" y="99"/>
                  </a:cubicBezTo>
                  <a:cubicBezTo>
                    <a:pt x="19" y="143"/>
                    <a:pt x="55" y="179"/>
                    <a:pt x="99" y="179"/>
                  </a:cubicBezTo>
                  <a:cubicBezTo>
                    <a:pt x="143" y="179"/>
                    <a:pt x="179" y="143"/>
                    <a:pt x="179" y="99"/>
                  </a:cubicBezTo>
                  <a:cubicBezTo>
                    <a:pt x="179" y="55"/>
                    <a:pt x="143" y="18"/>
                    <a:pt x="9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2"/>
            <p:cNvSpPr>
              <a:spLocks/>
            </p:cNvSpPr>
            <p:nvPr/>
          </p:nvSpPr>
          <p:spPr bwMode="auto">
            <a:xfrm>
              <a:off x="4720091" y="6196013"/>
              <a:ext cx="163513" cy="287337"/>
            </a:xfrm>
            <a:custGeom>
              <a:avLst/>
              <a:gdLst>
                <a:gd name="T0" fmla="*/ 56 w 56"/>
                <a:gd name="T1" fmla="*/ 63 h 98"/>
                <a:gd name="T2" fmla="*/ 35 w 56"/>
                <a:gd name="T3" fmla="*/ 83 h 98"/>
                <a:gd name="T4" fmla="*/ 35 w 56"/>
                <a:gd name="T5" fmla="*/ 98 h 98"/>
                <a:gd name="T6" fmla="*/ 25 w 56"/>
                <a:gd name="T7" fmla="*/ 98 h 98"/>
                <a:gd name="T8" fmla="*/ 25 w 56"/>
                <a:gd name="T9" fmla="*/ 84 h 98"/>
                <a:gd name="T10" fmla="*/ 0 w 56"/>
                <a:gd name="T11" fmla="*/ 73 h 98"/>
                <a:gd name="T12" fmla="*/ 5 w 56"/>
                <a:gd name="T13" fmla="*/ 61 h 98"/>
                <a:gd name="T14" fmla="*/ 30 w 56"/>
                <a:gd name="T15" fmla="*/ 72 h 98"/>
                <a:gd name="T16" fmla="*/ 41 w 56"/>
                <a:gd name="T17" fmla="*/ 64 h 98"/>
                <a:gd name="T18" fmla="*/ 4 w 56"/>
                <a:gd name="T19" fmla="*/ 33 h 98"/>
                <a:gd name="T20" fmla="*/ 25 w 56"/>
                <a:gd name="T21" fmla="*/ 13 h 98"/>
                <a:gd name="T22" fmla="*/ 25 w 56"/>
                <a:gd name="T23" fmla="*/ 0 h 98"/>
                <a:gd name="T24" fmla="*/ 35 w 56"/>
                <a:gd name="T25" fmla="*/ 0 h 98"/>
                <a:gd name="T26" fmla="*/ 35 w 56"/>
                <a:gd name="T27" fmla="*/ 13 h 98"/>
                <a:gd name="T28" fmla="*/ 55 w 56"/>
                <a:gd name="T29" fmla="*/ 20 h 98"/>
                <a:gd name="T30" fmla="*/ 50 w 56"/>
                <a:gd name="T31" fmla="*/ 32 h 98"/>
                <a:gd name="T32" fmla="*/ 29 w 56"/>
                <a:gd name="T33" fmla="*/ 25 h 98"/>
                <a:gd name="T34" fmla="*/ 19 w 56"/>
                <a:gd name="T35" fmla="*/ 32 h 98"/>
                <a:gd name="T36" fmla="*/ 56 w 56"/>
                <a:gd name="T37" fmla="*/ 6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98">
                  <a:moveTo>
                    <a:pt x="56" y="63"/>
                  </a:moveTo>
                  <a:cubicBezTo>
                    <a:pt x="56" y="75"/>
                    <a:pt x="47" y="82"/>
                    <a:pt x="35" y="83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15" y="82"/>
                    <a:pt x="6" y="78"/>
                    <a:pt x="0" y="7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13" y="68"/>
                    <a:pt x="22" y="72"/>
                    <a:pt x="30" y="72"/>
                  </a:cubicBezTo>
                  <a:cubicBezTo>
                    <a:pt x="37" y="72"/>
                    <a:pt x="41" y="69"/>
                    <a:pt x="41" y="64"/>
                  </a:cubicBezTo>
                  <a:cubicBezTo>
                    <a:pt x="41" y="49"/>
                    <a:pt x="4" y="58"/>
                    <a:pt x="4" y="33"/>
                  </a:cubicBezTo>
                  <a:cubicBezTo>
                    <a:pt x="4" y="22"/>
                    <a:pt x="12" y="15"/>
                    <a:pt x="25" y="1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2" y="14"/>
                    <a:pt x="50" y="17"/>
                    <a:pt x="55" y="20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34" y="25"/>
                    <a:pt x="29" y="25"/>
                  </a:cubicBezTo>
                  <a:cubicBezTo>
                    <a:pt x="23" y="25"/>
                    <a:pt x="19" y="27"/>
                    <a:pt x="19" y="32"/>
                  </a:cubicBezTo>
                  <a:cubicBezTo>
                    <a:pt x="19" y="46"/>
                    <a:pt x="56" y="38"/>
                    <a:pt x="5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2090096" y="2144879"/>
            <a:ext cx="3036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18026" y="2317187"/>
            <a:ext cx="11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Title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86945" y="3440458"/>
            <a:ext cx="11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Title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0027" y="3448650"/>
            <a:ext cx="11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Title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2237" y="3307127"/>
            <a:ext cx="3036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86311" y="3307127"/>
            <a:ext cx="3036759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60470" y="4542846"/>
            <a:ext cx="11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Title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59836" y="4448878"/>
            <a:ext cx="3036759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9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3827" y="240510"/>
            <a:ext cx="7744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Block Idea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83162" y="1522412"/>
            <a:ext cx="6397676" cy="4483635"/>
            <a:chOff x="1711326" y="2030412"/>
            <a:chExt cx="5383212" cy="377267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540813" y="4231502"/>
              <a:ext cx="1571585" cy="1571586"/>
            </a:xfrm>
            <a:prstGeom prst="ellipse">
              <a:avLst/>
            </a:prstGeom>
            <a:solidFill>
              <a:srgbClr val="CF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711326" y="3398838"/>
              <a:ext cx="1169987" cy="1171575"/>
            </a:xfrm>
            <a:custGeom>
              <a:avLst/>
              <a:gdLst>
                <a:gd name="T0" fmla="*/ 578 w 578"/>
                <a:gd name="T1" fmla="*/ 434 h 578"/>
                <a:gd name="T2" fmla="*/ 316 w 578"/>
                <a:gd name="T3" fmla="*/ 0 h 578"/>
                <a:gd name="T4" fmla="*/ 0 w 578"/>
                <a:gd name="T5" fmla="*/ 316 h 578"/>
                <a:gd name="T6" fmla="*/ 434 w 578"/>
                <a:gd name="T7" fmla="*/ 578 h 578"/>
                <a:gd name="T8" fmla="*/ 578 w 578"/>
                <a:gd name="T9" fmla="*/ 434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578">
                  <a:moveTo>
                    <a:pt x="578" y="434"/>
                  </a:moveTo>
                  <a:cubicBezTo>
                    <a:pt x="316" y="0"/>
                    <a:pt x="316" y="0"/>
                    <a:pt x="316" y="0"/>
                  </a:cubicBezTo>
                  <a:cubicBezTo>
                    <a:pt x="187" y="78"/>
                    <a:pt x="78" y="187"/>
                    <a:pt x="0" y="316"/>
                  </a:cubicBezTo>
                  <a:cubicBezTo>
                    <a:pt x="434" y="578"/>
                    <a:pt x="434" y="578"/>
                    <a:pt x="434" y="578"/>
                  </a:cubicBezTo>
                  <a:cubicBezTo>
                    <a:pt x="470" y="519"/>
                    <a:pt x="519" y="470"/>
                    <a:pt x="578" y="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03438" y="2503488"/>
              <a:ext cx="1474787" cy="1760538"/>
            </a:xfrm>
            <a:custGeom>
              <a:avLst/>
              <a:gdLst>
                <a:gd name="T0" fmla="*/ 646 w 728"/>
                <a:gd name="T1" fmla="*/ 817 h 869"/>
                <a:gd name="T2" fmla="*/ 728 w 728"/>
                <a:gd name="T3" fmla="*/ 6 h 869"/>
                <a:gd name="T4" fmla="*/ 604 w 728"/>
                <a:gd name="T5" fmla="*/ 0 h 869"/>
                <a:gd name="T6" fmla="*/ 0 w 728"/>
                <a:gd name="T7" fmla="*/ 157 h 869"/>
                <a:gd name="T8" fmla="*/ 397 w 728"/>
                <a:gd name="T9" fmla="*/ 869 h 869"/>
                <a:gd name="T10" fmla="*/ 604 w 728"/>
                <a:gd name="T11" fmla="*/ 815 h 869"/>
                <a:gd name="T12" fmla="*/ 646 w 728"/>
                <a:gd name="T13" fmla="*/ 817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869">
                  <a:moveTo>
                    <a:pt x="646" y="817"/>
                  </a:moveTo>
                  <a:cubicBezTo>
                    <a:pt x="728" y="6"/>
                    <a:pt x="728" y="6"/>
                    <a:pt x="728" y="6"/>
                  </a:cubicBezTo>
                  <a:cubicBezTo>
                    <a:pt x="687" y="2"/>
                    <a:pt x="646" y="0"/>
                    <a:pt x="604" y="0"/>
                  </a:cubicBezTo>
                  <a:cubicBezTo>
                    <a:pt x="385" y="0"/>
                    <a:pt x="178" y="57"/>
                    <a:pt x="0" y="157"/>
                  </a:cubicBezTo>
                  <a:cubicBezTo>
                    <a:pt x="397" y="869"/>
                    <a:pt x="397" y="869"/>
                    <a:pt x="397" y="869"/>
                  </a:cubicBezTo>
                  <a:cubicBezTo>
                    <a:pt x="458" y="835"/>
                    <a:pt x="529" y="815"/>
                    <a:pt x="604" y="815"/>
                  </a:cubicBezTo>
                  <a:cubicBezTo>
                    <a:pt x="618" y="815"/>
                    <a:pt x="632" y="816"/>
                    <a:pt x="646" y="8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433763" y="2030412"/>
              <a:ext cx="1781175" cy="2314575"/>
            </a:xfrm>
            <a:custGeom>
              <a:avLst/>
              <a:gdLst>
                <a:gd name="T0" fmla="*/ 879 w 879"/>
                <a:gd name="T1" fmla="*/ 317 h 1143"/>
                <a:gd name="T2" fmla="*/ 131 w 879"/>
                <a:gd name="T3" fmla="*/ 0 h 1143"/>
                <a:gd name="T4" fmla="*/ 0 w 879"/>
                <a:gd name="T5" fmla="*/ 1052 h 1143"/>
                <a:gd name="T6" fmla="*/ 214 w 879"/>
                <a:gd name="T7" fmla="*/ 1143 h 1143"/>
                <a:gd name="T8" fmla="*/ 879 w 879"/>
                <a:gd name="T9" fmla="*/ 317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43">
                  <a:moveTo>
                    <a:pt x="879" y="317"/>
                  </a:moveTo>
                  <a:cubicBezTo>
                    <a:pt x="669" y="148"/>
                    <a:pt x="412" y="34"/>
                    <a:pt x="131" y="0"/>
                  </a:cubicBezTo>
                  <a:cubicBezTo>
                    <a:pt x="0" y="1052"/>
                    <a:pt x="0" y="1052"/>
                    <a:pt x="0" y="1052"/>
                  </a:cubicBezTo>
                  <a:cubicBezTo>
                    <a:pt x="80" y="1062"/>
                    <a:pt x="154" y="1095"/>
                    <a:pt x="214" y="1143"/>
                  </a:cubicBezTo>
                  <a:lnTo>
                    <a:pt x="879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881438" y="2135188"/>
              <a:ext cx="3213100" cy="2881313"/>
            </a:xfrm>
            <a:custGeom>
              <a:avLst/>
              <a:gdLst>
                <a:gd name="T0" fmla="*/ 925 w 1586"/>
                <a:gd name="T1" fmla="*/ 0 h 1422"/>
                <a:gd name="T2" fmla="*/ 0 w 1586"/>
                <a:gd name="T3" fmla="*/ 1097 h 1422"/>
                <a:gd name="T4" fmla="*/ 151 w 1586"/>
                <a:gd name="T5" fmla="*/ 1422 h 1422"/>
                <a:gd name="T6" fmla="*/ 1586 w 1586"/>
                <a:gd name="T7" fmla="*/ 1422 h 1422"/>
                <a:gd name="T8" fmla="*/ 925 w 1586"/>
                <a:gd name="T9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6" h="1422">
                  <a:moveTo>
                    <a:pt x="925" y="0"/>
                  </a:moveTo>
                  <a:cubicBezTo>
                    <a:pt x="0" y="1097"/>
                    <a:pt x="0" y="1097"/>
                    <a:pt x="0" y="1097"/>
                  </a:cubicBezTo>
                  <a:cubicBezTo>
                    <a:pt x="92" y="1175"/>
                    <a:pt x="151" y="1292"/>
                    <a:pt x="151" y="1422"/>
                  </a:cubicBezTo>
                  <a:cubicBezTo>
                    <a:pt x="1586" y="1422"/>
                    <a:pt x="1586" y="1422"/>
                    <a:pt x="1586" y="1422"/>
                  </a:cubicBezTo>
                  <a:cubicBezTo>
                    <a:pt x="1586" y="852"/>
                    <a:pt x="1329" y="342"/>
                    <a:pt x="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96753" y="3577177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10%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3178" y="2382033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15%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9640" y="201545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20%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8258" y="3148717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40%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6937" y="3328414"/>
            <a:ext cx="3661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7810" y="2971127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Text Title 2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6937" y="4332032"/>
            <a:ext cx="3661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7810" y="397474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Text Title 3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937" y="5335650"/>
            <a:ext cx="3661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7810" y="4978363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Text Title 4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6937" y="2290674"/>
            <a:ext cx="3661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7810" y="1933387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Text Title 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674" y="1728309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01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798" y="2780971"/>
            <a:ext cx="647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/>
                </a:solidFill>
                <a:latin typeface="+mj-lt"/>
              </a:rPr>
              <a:t>02</a:t>
            </a:r>
            <a:endParaRPr lang="en-US" sz="4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599" y="3796202"/>
            <a:ext cx="64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+mj-lt"/>
              </a:rPr>
              <a:t>03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798" y="4786276"/>
            <a:ext cx="647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  <a:latin typeface="+mj-lt"/>
              </a:rPr>
              <a:t>04</a:t>
            </a:r>
            <a:endParaRPr lang="en-US" sz="480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46243" y="4393103"/>
            <a:ext cx="913194" cy="1334668"/>
            <a:chOff x="6258454" y="3849160"/>
            <a:chExt cx="330200" cy="482600"/>
          </a:xfrm>
          <a:solidFill>
            <a:schemeClr val="tx2">
              <a:lumMod val="75000"/>
            </a:schemeClr>
          </a:solidFill>
        </p:grpSpPr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971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570" y="240510"/>
            <a:ext cx="6522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Circle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 flipH="1">
            <a:off x="7015389" y="2120447"/>
            <a:ext cx="142875" cy="1103313"/>
          </a:xfrm>
          <a:custGeom>
            <a:avLst/>
            <a:gdLst>
              <a:gd name="T0" fmla="*/ 90 w 90"/>
              <a:gd name="T1" fmla="*/ 0 h 695"/>
              <a:gd name="T2" fmla="*/ 90 w 90"/>
              <a:gd name="T3" fmla="*/ 647 h 695"/>
              <a:gd name="T4" fmla="*/ 0 w 90"/>
              <a:gd name="T5" fmla="*/ 695 h 695"/>
              <a:gd name="T6" fmla="*/ 6 w 90"/>
              <a:gd name="T7" fmla="*/ 48 h 695"/>
              <a:gd name="T8" fmla="*/ 90 w 90"/>
              <a:gd name="T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695">
                <a:moveTo>
                  <a:pt x="90" y="0"/>
                </a:moveTo>
                <a:lnTo>
                  <a:pt x="90" y="647"/>
                </a:lnTo>
                <a:lnTo>
                  <a:pt x="0" y="695"/>
                </a:lnTo>
                <a:lnTo>
                  <a:pt x="6" y="48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 flipH="1">
            <a:off x="7148739" y="1817234"/>
            <a:ext cx="3857625" cy="2328863"/>
          </a:xfrm>
          <a:custGeom>
            <a:avLst/>
            <a:gdLst>
              <a:gd name="T0" fmla="*/ 388 w 406"/>
              <a:gd name="T1" fmla="*/ 32 h 245"/>
              <a:gd name="T2" fmla="*/ 370 w 406"/>
              <a:gd name="T3" fmla="*/ 24 h 245"/>
              <a:gd name="T4" fmla="*/ 344 w 406"/>
              <a:gd name="T5" fmla="*/ 15 h 245"/>
              <a:gd name="T6" fmla="*/ 333 w 406"/>
              <a:gd name="T7" fmla="*/ 12 h 245"/>
              <a:gd name="T8" fmla="*/ 318 w 406"/>
              <a:gd name="T9" fmla="*/ 8 h 245"/>
              <a:gd name="T10" fmla="*/ 306 w 406"/>
              <a:gd name="T11" fmla="*/ 6 h 245"/>
              <a:gd name="T12" fmla="*/ 294 w 406"/>
              <a:gd name="T13" fmla="*/ 4 h 245"/>
              <a:gd name="T14" fmla="*/ 271 w 406"/>
              <a:gd name="T15" fmla="*/ 2 h 245"/>
              <a:gd name="T16" fmla="*/ 260 w 406"/>
              <a:gd name="T17" fmla="*/ 1 h 245"/>
              <a:gd name="T18" fmla="*/ 248 w 406"/>
              <a:gd name="T19" fmla="*/ 0 h 245"/>
              <a:gd name="T20" fmla="*/ 232 w 406"/>
              <a:gd name="T21" fmla="*/ 0 h 245"/>
              <a:gd name="T22" fmla="*/ 220 w 406"/>
              <a:gd name="T23" fmla="*/ 1 h 245"/>
              <a:gd name="T24" fmla="*/ 200 w 406"/>
              <a:gd name="T25" fmla="*/ 2 h 245"/>
              <a:gd name="T26" fmla="*/ 183 w 406"/>
              <a:gd name="T27" fmla="*/ 4 h 245"/>
              <a:gd name="T28" fmla="*/ 166 w 406"/>
              <a:gd name="T29" fmla="*/ 6 h 245"/>
              <a:gd name="T30" fmla="*/ 152 w 406"/>
              <a:gd name="T31" fmla="*/ 9 h 245"/>
              <a:gd name="T32" fmla="*/ 135 w 406"/>
              <a:gd name="T33" fmla="*/ 14 h 245"/>
              <a:gd name="T34" fmla="*/ 121 w 406"/>
              <a:gd name="T35" fmla="*/ 18 h 245"/>
              <a:gd name="T36" fmla="*/ 107 w 406"/>
              <a:gd name="T37" fmla="*/ 23 h 245"/>
              <a:gd name="T38" fmla="*/ 84 w 406"/>
              <a:gd name="T39" fmla="*/ 33 h 245"/>
              <a:gd name="T40" fmla="*/ 67 w 406"/>
              <a:gd name="T41" fmla="*/ 42 h 245"/>
              <a:gd name="T42" fmla="*/ 56 w 406"/>
              <a:gd name="T43" fmla="*/ 49 h 245"/>
              <a:gd name="T44" fmla="*/ 45 w 406"/>
              <a:gd name="T45" fmla="*/ 57 h 245"/>
              <a:gd name="T46" fmla="*/ 37 w 406"/>
              <a:gd name="T47" fmla="*/ 64 h 245"/>
              <a:gd name="T48" fmla="*/ 28 w 406"/>
              <a:gd name="T49" fmla="*/ 73 h 245"/>
              <a:gd name="T50" fmla="*/ 21 w 406"/>
              <a:gd name="T51" fmla="*/ 82 h 245"/>
              <a:gd name="T52" fmla="*/ 13 w 406"/>
              <a:gd name="T53" fmla="*/ 93 h 245"/>
              <a:gd name="T54" fmla="*/ 10 w 406"/>
              <a:gd name="T55" fmla="*/ 100 h 245"/>
              <a:gd name="T56" fmla="*/ 6 w 406"/>
              <a:gd name="T57" fmla="*/ 108 h 245"/>
              <a:gd name="T58" fmla="*/ 3 w 406"/>
              <a:gd name="T59" fmla="*/ 116 h 245"/>
              <a:gd name="T60" fmla="*/ 2 w 406"/>
              <a:gd name="T61" fmla="*/ 123 h 245"/>
              <a:gd name="T62" fmla="*/ 1 w 406"/>
              <a:gd name="T63" fmla="*/ 133 h 245"/>
              <a:gd name="T64" fmla="*/ 0 w 406"/>
              <a:gd name="T65" fmla="*/ 245 h 245"/>
              <a:gd name="T66" fmla="*/ 1 w 406"/>
              <a:gd name="T67" fmla="*/ 234 h 245"/>
              <a:gd name="T68" fmla="*/ 3 w 406"/>
              <a:gd name="T69" fmla="*/ 224 h 245"/>
              <a:gd name="T70" fmla="*/ 6 w 406"/>
              <a:gd name="T71" fmla="*/ 214 h 245"/>
              <a:gd name="T72" fmla="*/ 11 w 406"/>
              <a:gd name="T73" fmla="*/ 204 h 245"/>
              <a:gd name="T74" fmla="*/ 17 w 406"/>
              <a:gd name="T75" fmla="*/ 194 h 245"/>
              <a:gd name="T76" fmla="*/ 28 w 406"/>
              <a:gd name="T77" fmla="*/ 180 h 245"/>
              <a:gd name="T78" fmla="*/ 38 w 406"/>
              <a:gd name="T79" fmla="*/ 171 h 245"/>
              <a:gd name="T80" fmla="*/ 48 w 406"/>
              <a:gd name="T81" fmla="*/ 162 h 245"/>
              <a:gd name="T82" fmla="*/ 59 w 406"/>
              <a:gd name="T83" fmla="*/ 154 h 245"/>
              <a:gd name="T84" fmla="*/ 80 w 406"/>
              <a:gd name="T85" fmla="*/ 142 h 245"/>
              <a:gd name="T86" fmla="*/ 95 w 406"/>
              <a:gd name="T87" fmla="*/ 135 h 245"/>
              <a:gd name="T88" fmla="*/ 119 w 406"/>
              <a:gd name="T89" fmla="*/ 126 h 245"/>
              <a:gd name="T90" fmla="*/ 134 w 406"/>
              <a:gd name="T91" fmla="*/ 121 h 245"/>
              <a:gd name="T92" fmla="*/ 151 w 406"/>
              <a:gd name="T93" fmla="*/ 117 h 245"/>
              <a:gd name="T94" fmla="*/ 167 w 406"/>
              <a:gd name="T95" fmla="*/ 114 h 245"/>
              <a:gd name="T96" fmla="*/ 195 w 406"/>
              <a:gd name="T97" fmla="*/ 110 h 245"/>
              <a:gd name="T98" fmla="*/ 212 w 406"/>
              <a:gd name="T99" fmla="*/ 109 h 245"/>
              <a:gd name="T100" fmla="*/ 231 w 406"/>
              <a:gd name="T101" fmla="*/ 108 h 245"/>
              <a:gd name="T102" fmla="*/ 248 w 406"/>
              <a:gd name="T103" fmla="*/ 108 h 245"/>
              <a:gd name="T104" fmla="*/ 267 w 406"/>
              <a:gd name="T105" fmla="*/ 109 h 245"/>
              <a:gd name="T106" fmla="*/ 282 w 406"/>
              <a:gd name="T107" fmla="*/ 110 h 245"/>
              <a:gd name="T108" fmla="*/ 305 w 406"/>
              <a:gd name="T109" fmla="*/ 114 h 245"/>
              <a:gd name="T110" fmla="*/ 321 w 406"/>
              <a:gd name="T111" fmla="*/ 117 h 245"/>
              <a:gd name="T112" fmla="*/ 340 w 406"/>
              <a:gd name="T113" fmla="*/ 121 h 245"/>
              <a:gd name="T114" fmla="*/ 357 w 406"/>
              <a:gd name="T115" fmla="*/ 127 h 245"/>
              <a:gd name="T116" fmla="*/ 388 w 406"/>
              <a:gd name="T117" fmla="*/ 139 h 245"/>
              <a:gd name="T118" fmla="*/ 405 w 406"/>
              <a:gd name="T119" fmla="*/ 148 h 245"/>
              <a:gd name="T120" fmla="*/ 406 w 406"/>
              <a:gd name="T121" fmla="*/ 4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6" h="245">
                <a:moveTo>
                  <a:pt x="406" y="40"/>
                </a:moveTo>
                <a:cubicBezTo>
                  <a:pt x="401" y="38"/>
                  <a:pt x="395" y="35"/>
                  <a:pt x="390" y="32"/>
                </a:cubicBezTo>
                <a:cubicBezTo>
                  <a:pt x="390" y="32"/>
                  <a:pt x="389" y="32"/>
                  <a:pt x="388" y="32"/>
                </a:cubicBezTo>
                <a:cubicBezTo>
                  <a:pt x="383" y="29"/>
                  <a:pt x="378" y="27"/>
                  <a:pt x="373" y="25"/>
                </a:cubicBezTo>
                <a:cubicBezTo>
                  <a:pt x="372" y="25"/>
                  <a:pt x="372" y="24"/>
                  <a:pt x="371" y="24"/>
                </a:cubicBezTo>
                <a:cubicBezTo>
                  <a:pt x="371" y="24"/>
                  <a:pt x="371" y="24"/>
                  <a:pt x="370" y="24"/>
                </a:cubicBezTo>
                <a:cubicBezTo>
                  <a:pt x="366" y="22"/>
                  <a:pt x="362" y="21"/>
                  <a:pt x="358" y="19"/>
                </a:cubicBezTo>
                <a:cubicBezTo>
                  <a:pt x="357" y="19"/>
                  <a:pt x="356" y="19"/>
                  <a:pt x="356" y="18"/>
                </a:cubicBezTo>
                <a:cubicBezTo>
                  <a:pt x="352" y="17"/>
                  <a:pt x="348" y="16"/>
                  <a:pt x="344" y="15"/>
                </a:cubicBezTo>
                <a:cubicBezTo>
                  <a:pt x="344" y="15"/>
                  <a:pt x="343" y="15"/>
                  <a:pt x="343" y="14"/>
                </a:cubicBezTo>
                <a:cubicBezTo>
                  <a:pt x="342" y="14"/>
                  <a:pt x="341" y="14"/>
                  <a:pt x="340" y="14"/>
                </a:cubicBezTo>
                <a:cubicBezTo>
                  <a:pt x="338" y="13"/>
                  <a:pt x="336" y="12"/>
                  <a:pt x="333" y="12"/>
                </a:cubicBezTo>
                <a:cubicBezTo>
                  <a:pt x="332" y="12"/>
                  <a:pt x="330" y="11"/>
                  <a:pt x="329" y="11"/>
                </a:cubicBezTo>
                <a:cubicBezTo>
                  <a:pt x="326" y="10"/>
                  <a:pt x="323" y="10"/>
                  <a:pt x="321" y="9"/>
                </a:cubicBezTo>
                <a:cubicBezTo>
                  <a:pt x="320" y="9"/>
                  <a:pt x="319" y="9"/>
                  <a:pt x="318" y="8"/>
                </a:cubicBezTo>
                <a:cubicBezTo>
                  <a:pt x="318" y="8"/>
                  <a:pt x="317" y="8"/>
                  <a:pt x="317" y="8"/>
                </a:cubicBezTo>
                <a:cubicBezTo>
                  <a:pt x="315" y="8"/>
                  <a:pt x="312" y="7"/>
                  <a:pt x="310" y="7"/>
                </a:cubicBezTo>
                <a:cubicBezTo>
                  <a:pt x="308" y="7"/>
                  <a:pt x="307" y="6"/>
                  <a:pt x="306" y="6"/>
                </a:cubicBezTo>
                <a:cubicBezTo>
                  <a:pt x="303" y="5"/>
                  <a:pt x="300" y="5"/>
                  <a:pt x="297" y="5"/>
                </a:cubicBezTo>
                <a:cubicBezTo>
                  <a:pt x="296" y="4"/>
                  <a:pt x="295" y="4"/>
                  <a:pt x="294" y="4"/>
                </a:cubicBezTo>
                <a:cubicBezTo>
                  <a:pt x="294" y="4"/>
                  <a:pt x="294" y="4"/>
                  <a:pt x="294" y="4"/>
                </a:cubicBezTo>
                <a:cubicBezTo>
                  <a:pt x="290" y="4"/>
                  <a:pt x="287" y="3"/>
                  <a:pt x="283" y="3"/>
                </a:cubicBezTo>
                <a:cubicBezTo>
                  <a:pt x="283" y="3"/>
                  <a:pt x="282" y="3"/>
                  <a:pt x="282" y="3"/>
                </a:cubicBezTo>
                <a:cubicBezTo>
                  <a:pt x="279" y="2"/>
                  <a:pt x="275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0" y="2"/>
                  <a:pt x="269" y="1"/>
                  <a:pt x="267" y="1"/>
                </a:cubicBezTo>
                <a:cubicBezTo>
                  <a:pt x="265" y="1"/>
                  <a:pt x="262" y="1"/>
                  <a:pt x="260" y="1"/>
                </a:cubicBezTo>
                <a:cubicBezTo>
                  <a:pt x="258" y="1"/>
                  <a:pt x="257" y="1"/>
                  <a:pt x="255" y="1"/>
                </a:cubicBezTo>
                <a:cubicBezTo>
                  <a:pt x="253" y="1"/>
                  <a:pt x="251" y="0"/>
                  <a:pt x="248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46" y="0"/>
                  <a:pt x="245" y="0"/>
                  <a:pt x="244" y="0"/>
                </a:cubicBezTo>
                <a:cubicBezTo>
                  <a:pt x="241" y="0"/>
                  <a:pt x="239" y="0"/>
                  <a:pt x="236" y="0"/>
                </a:cubicBezTo>
                <a:cubicBezTo>
                  <a:pt x="235" y="0"/>
                  <a:pt x="233" y="0"/>
                  <a:pt x="232" y="0"/>
                </a:cubicBezTo>
                <a:cubicBezTo>
                  <a:pt x="229" y="0"/>
                  <a:pt x="227" y="0"/>
                  <a:pt x="225" y="0"/>
                </a:cubicBezTo>
                <a:cubicBezTo>
                  <a:pt x="224" y="0"/>
                  <a:pt x="224" y="0"/>
                  <a:pt x="223" y="0"/>
                </a:cubicBezTo>
                <a:cubicBezTo>
                  <a:pt x="222" y="1"/>
                  <a:pt x="221" y="1"/>
                  <a:pt x="220" y="1"/>
                </a:cubicBezTo>
                <a:cubicBezTo>
                  <a:pt x="217" y="1"/>
                  <a:pt x="215" y="1"/>
                  <a:pt x="212" y="1"/>
                </a:cubicBezTo>
                <a:cubicBezTo>
                  <a:pt x="210" y="1"/>
                  <a:pt x="209" y="1"/>
                  <a:pt x="207" y="1"/>
                </a:cubicBezTo>
                <a:cubicBezTo>
                  <a:pt x="205" y="2"/>
                  <a:pt x="202" y="2"/>
                  <a:pt x="200" y="2"/>
                </a:cubicBezTo>
                <a:cubicBezTo>
                  <a:pt x="199" y="2"/>
                  <a:pt x="198" y="2"/>
                  <a:pt x="197" y="2"/>
                </a:cubicBezTo>
                <a:cubicBezTo>
                  <a:pt x="196" y="2"/>
                  <a:pt x="196" y="2"/>
                  <a:pt x="195" y="2"/>
                </a:cubicBezTo>
                <a:cubicBezTo>
                  <a:pt x="191" y="3"/>
                  <a:pt x="187" y="3"/>
                  <a:pt x="183" y="4"/>
                </a:cubicBezTo>
                <a:cubicBezTo>
                  <a:pt x="182" y="4"/>
                  <a:pt x="182" y="4"/>
                  <a:pt x="181" y="4"/>
                </a:cubicBezTo>
                <a:cubicBezTo>
                  <a:pt x="177" y="5"/>
                  <a:pt x="172" y="5"/>
                  <a:pt x="168" y="6"/>
                </a:cubicBezTo>
                <a:cubicBezTo>
                  <a:pt x="167" y="6"/>
                  <a:pt x="167" y="6"/>
                  <a:pt x="166" y="6"/>
                </a:cubicBezTo>
                <a:cubicBezTo>
                  <a:pt x="165" y="7"/>
                  <a:pt x="164" y="7"/>
                  <a:pt x="163" y="7"/>
                </a:cubicBezTo>
                <a:cubicBezTo>
                  <a:pt x="161" y="8"/>
                  <a:pt x="159" y="8"/>
                  <a:pt x="157" y="8"/>
                </a:cubicBezTo>
                <a:cubicBezTo>
                  <a:pt x="155" y="9"/>
                  <a:pt x="153" y="9"/>
                  <a:pt x="152" y="9"/>
                </a:cubicBezTo>
                <a:cubicBezTo>
                  <a:pt x="150" y="10"/>
                  <a:pt x="148" y="10"/>
                  <a:pt x="146" y="11"/>
                </a:cubicBezTo>
                <a:cubicBezTo>
                  <a:pt x="144" y="11"/>
                  <a:pt x="142" y="12"/>
                  <a:pt x="141" y="12"/>
                </a:cubicBezTo>
                <a:cubicBezTo>
                  <a:pt x="139" y="13"/>
                  <a:pt x="137" y="13"/>
                  <a:pt x="135" y="14"/>
                </a:cubicBezTo>
                <a:cubicBezTo>
                  <a:pt x="133" y="14"/>
                  <a:pt x="131" y="15"/>
                  <a:pt x="130" y="15"/>
                </a:cubicBezTo>
                <a:cubicBezTo>
                  <a:pt x="128" y="16"/>
                  <a:pt x="126" y="16"/>
                  <a:pt x="124" y="17"/>
                </a:cubicBezTo>
                <a:cubicBezTo>
                  <a:pt x="123" y="17"/>
                  <a:pt x="122" y="17"/>
                  <a:pt x="121" y="18"/>
                </a:cubicBezTo>
                <a:cubicBezTo>
                  <a:pt x="121" y="18"/>
                  <a:pt x="120" y="18"/>
                  <a:pt x="120" y="18"/>
                </a:cubicBezTo>
                <a:cubicBezTo>
                  <a:pt x="116" y="19"/>
                  <a:pt x="113" y="21"/>
                  <a:pt x="109" y="22"/>
                </a:cubicBezTo>
                <a:cubicBezTo>
                  <a:pt x="109" y="22"/>
                  <a:pt x="108" y="22"/>
                  <a:pt x="107" y="23"/>
                </a:cubicBezTo>
                <a:cubicBezTo>
                  <a:pt x="103" y="24"/>
                  <a:pt x="99" y="26"/>
                  <a:pt x="95" y="27"/>
                </a:cubicBezTo>
                <a:cubicBezTo>
                  <a:pt x="94" y="28"/>
                  <a:pt x="93" y="28"/>
                  <a:pt x="92" y="29"/>
                </a:cubicBezTo>
                <a:cubicBezTo>
                  <a:pt x="89" y="30"/>
                  <a:pt x="87" y="32"/>
                  <a:pt x="84" y="33"/>
                </a:cubicBezTo>
                <a:cubicBezTo>
                  <a:pt x="83" y="34"/>
                  <a:pt x="82" y="34"/>
                  <a:pt x="80" y="35"/>
                </a:cubicBezTo>
                <a:cubicBezTo>
                  <a:pt x="77" y="36"/>
                  <a:pt x="73" y="38"/>
                  <a:pt x="70" y="40"/>
                </a:cubicBezTo>
                <a:cubicBezTo>
                  <a:pt x="69" y="41"/>
                  <a:pt x="68" y="42"/>
                  <a:pt x="67" y="42"/>
                </a:cubicBezTo>
                <a:cubicBezTo>
                  <a:pt x="66" y="43"/>
                  <a:pt x="65" y="43"/>
                  <a:pt x="64" y="44"/>
                </a:cubicBezTo>
                <a:cubicBezTo>
                  <a:pt x="63" y="45"/>
                  <a:pt x="61" y="46"/>
                  <a:pt x="60" y="47"/>
                </a:cubicBezTo>
                <a:cubicBezTo>
                  <a:pt x="58" y="47"/>
                  <a:pt x="57" y="48"/>
                  <a:pt x="56" y="49"/>
                </a:cubicBezTo>
                <a:cubicBezTo>
                  <a:pt x="55" y="50"/>
                  <a:pt x="53" y="51"/>
                  <a:pt x="52" y="52"/>
                </a:cubicBezTo>
                <a:cubicBezTo>
                  <a:pt x="51" y="53"/>
                  <a:pt x="50" y="54"/>
                  <a:pt x="48" y="55"/>
                </a:cubicBezTo>
                <a:cubicBezTo>
                  <a:pt x="47" y="56"/>
                  <a:pt x="46" y="57"/>
                  <a:pt x="45" y="57"/>
                </a:cubicBezTo>
                <a:cubicBezTo>
                  <a:pt x="44" y="58"/>
                  <a:pt x="43" y="59"/>
                  <a:pt x="41" y="60"/>
                </a:cubicBezTo>
                <a:cubicBezTo>
                  <a:pt x="40" y="61"/>
                  <a:pt x="39" y="62"/>
                  <a:pt x="38" y="63"/>
                </a:cubicBezTo>
                <a:cubicBezTo>
                  <a:pt x="38" y="64"/>
                  <a:pt x="37" y="64"/>
                  <a:pt x="37" y="64"/>
                </a:cubicBezTo>
                <a:cubicBezTo>
                  <a:pt x="36" y="65"/>
                  <a:pt x="36" y="65"/>
                  <a:pt x="35" y="66"/>
                </a:cubicBezTo>
                <a:cubicBezTo>
                  <a:pt x="34" y="67"/>
                  <a:pt x="32" y="69"/>
                  <a:pt x="30" y="71"/>
                </a:cubicBezTo>
                <a:cubicBezTo>
                  <a:pt x="30" y="72"/>
                  <a:pt x="29" y="72"/>
                  <a:pt x="28" y="73"/>
                </a:cubicBezTo>
                <a:cubicBezTo>
                  <a:pt x="26" y="75"/>
                  <a:pt x="24" y="78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1"/>
                  <a:pt x="21" y="81"/>
                  <a:pt x="21" y="82"/>
                </a:cubicBezTo>
                <a:cubicBezTo>
                  <a:pt x="20" y="83"/>
                  <a:pt x="18" y="85"/>
                  <a:pt x="17" y="87"/>
                </a:cubicBezTo>
                <a:cubicBezTo>
                  <a:pt x="17" y="87"/>
                  <a:pt x="16" y="88"/>
                  <a:pt x="16" y="89"/>
                </a:cubicBezTo>
                <a:cubicBezTo>
                  <a:pt x="15" y="90"/>
                  <a:pt x="14" y="92"/>
                  <a:pt x="13" y="93"/>
                </a:cubicBezTo>
                <a:cubicBezTo>
                  <a:pt x="13" y="94"/>
                  <a:pt x="13" y="94"/>
                  <a:pt x="12" y="94"/>
                </a:cubicBezTo>
                <a:cubicBezTo>
                  <a:pt x="12" y="95"/>
                  <a:pt x="12" y="96"/>
                  <a:pt x="11" y="96"/>
                </a:cubicBezTo>
                <a:cubicBezTo>
                  <a:pt x="11" y="97"/>
                  <a:pt x="10" y="99"/>
                  <a:pt x="10" y="100"/>
                </a:cubicBezTo>
                <a:cubicBezTo>
                  <a:pt x="9" y="101"/>
                  <a:pt x="9" y="102"/>
                  <a:pt x="8" y="103"/>
                </a:cubicBezTo>
                <a:cubicBezTo>
                  <a:pt x="8" y="104"/>
                  <a:pt x="7" y="105"/>
                  <a:pt x="7" y="106"/>
                </a:cubicBezTo>
                <a:cubicBezTo>
                  <a:pt x="6" y="107"/>
                  <a:pt x="6" y="107"/>
                  <a:pt x="6" y="108"/>
                </a:cubicBezTo>
                <a:cubicBezTo>
                  <a:pt x="6" y="108"/>
                  <a:pt x="6" y="109"/>
                  <a:pt x="6" y="109"/>
                </a:cubicBezTo>
                <a:cubicBezTo>
                  <a:pt x="5" y="111"/>
                  <a:pt x="5" y="112"/>
                  <a:pt x="4" y="113"/>
                </a:cubicBezTo>
                <a:cubicBezTo>
                  <a:pt x="4" y="114"/>
                  <a:pt x="4" y="115"/>
                  <a:pt x="3" y="116"/>
                </a:cubicBezTo>
                <a:cubicBezTo>
                  <a:pt x="3" y="117"/>
                  <a:pt x="3" y="118"/>
                  <a:pt x="3" y="119"/>
                </a:cubicBezTo>
                <a:cubicBezTo>
                  <a:pt x="3" y="120"/>
                  <a:pt x="2" y="121"/>
                  <a:pt x="2" y="121"/>
                </a:cubicBezTo>
                <a:cubicBezTo>
                  <a:pt x="2" y="122"/>
                  <a:pt x="2" y="122"/>
                  <a:pt x="2" y="123"/>
                </a:cubicBezTo>
                <a:cubicBezTo>
                  <a:pt x="2" y="124"/>
                  <a:pt x="2" y="125"/>
                  <a:pt x="1" y="126"/>
                </a:cubicBezTo>
                <a:cubicBezTo>
                  <a:pt x="1" y="127"/>
                  <a:pt x="1" y="128"/>
                  <a:pt x="1" y="129"/>
                </a:cubicBezTo>
                <a:cubicBezTo>
                  <a:pt x="1" y="131"/>
                  <a:pt x="1" y="132"/>
                  <a:pt x="1" y="133"/>
                </a:cubicBezTo>
                <a:cubicBezTo>
                  <a:pt x="1" y="134"/>
                  <a:pt x="1" y="134"/>
                  <a:pt x="1" y="135"/>
                </a:cubicBezTo>
                <a:cubicBezTo>
                  <a:pt x="1" y="136"/>
                  <a:pt x="1" y="136"/>
                  <a:pt x="1" y="137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3"/>
                  <a:pt x="0" y="242"/>
                  <a:pt x="0" y="240"/>
                </a:cubicBezTo>
                <a:cubicBezTo>
                  <a:pt x="1" y="239"/>
                  <a:pt x="1" y="238"/>
                  <a:pt x="1" y="237"/>
                </a:cubicBezTo>
                <a:cubicBezTo>
                  <a:pt x="1" y="236"/>
                  <a:pt x="1" y="235"/>
                  <a:pt x="1" y="234"/>
                </a:cubicBezTo>
                <a:cubicBezTo>
                  <a:pt x="1" y="233"/>
                  <a:pt x="1" y="231"/>
                  <a:pt x="2" y="230"/>
                </a:cubicBezTo>
                <a:cubicBezTo>
                  <a:pt x="2" y="229"/>
                  <a:pt x="2" y="228"/>
                  <a:pt x="2" y="227"/>
                </a:cubicBezTo>
                <a:cubicBezTo>
                  <a:pt x="3" y="226"/>
                  <a:pt x="3" y="225"/>
                  <a:pt x="3" y="224"/>
                </a:cubicBezTo>
                <a:cubicBezTo>
                  <a:pt x="3" y="223"/>
                  <a:pt x="4" y="221"/>
                  <a:pt x="4" y="220"/>
                </a:cubicBezTo>
                <a:cubicBezTo>
                  <a:pt x="4" y="219"/>
                  <a:pt x="5" y="218"/>
                  <a:pt x="5" y="217"/>
                </a:cubicBezTo>
                <a:cubicBezTo>
                  <a:pt x="6" y="216"/>
                  <a:pt x="6" y="215"/>
                  <a:pt x="6" y="214"/>
                </a:cubicBezTo>
                <a:cubicBezTo>
                  <a:pt x="7" y="213"/>
                  <a:pt x="7" y="212"/>
                  <a:pt x="8" y="210"/>
                </a:cubicBezTo>
                <a:cubicBezTo>
                  <a:pt x="8" y="209"/>
                  <a:pt x="9" y="208"/>
                  <a:pt x="9" y="207"/>
                </a:cubicBezTo>
                <a:cubicBezTo>
                  <a:pt x="10" y="206"/>
                  <a:pt x="11" y="205"/>
                  <a:pt x="11" y="204"/>
                </a:cubicBezTo>
                <a:cubicBezTo>
                  <a:pt x="12" y="203"/>
                  <a:pt x="12" y="202"/>
                  <a:pt x="13" y="201"/>
                </a:cubicBezTo>
                <a:cubicBezTo>
                  <a:pt x="14" y="199"/>
                  <a:pt x="14" y="198"/>
                  <a:pt x="15" y="197"/>
                </a:cubicBezTo>
                <a:cubicBezTo>
                  <a:pt x="16" y="196"/>
                  <a:pt x="16" y="195"/>
                  <a:pt x="17" y="194"/>
                </a:cubicBezTo>
                <a:cubicBezTo>
                  <a:pt x="18" y="193"/>
                  <a:pt x="19" y="191"/>
                  <a:pt x="20" y="189"/>
                </a:cubicBezTo>
                <a:cubicBezTo>
                  <a:pt x="21" y="189"/>
                  <a:pt x="21" y="188"/>
                  <a:pt x="22" y="187"/>
                </a:cubicBezTo>
                <a:cubicBezTo>
                  <a:pt x="24" y="185"/>
                  <a:pt x="26" y="183"/>
                  <a:pt x="28" y="180"/>
                </a:cubicBezTo>
                <a:cubicBezTo>
                  <a:pt x="29" y="180"/>
                  <a:pt x="29" y="179"/>
                  <a:pt x="30" y="178"/>
                </a:cubicBezTo>
                <a:cubicBezTo>
                  <a:pt x="32" y="177"/>
                  <a:pt x="33" y="175"/>
                  <a:pt x="35" y="173"/>
                </a:cubicBezTo>
                <a:cubicBezTo>
                  <a:pt x="36" y="172"/>
                  <a:pt x="37" y="172"/>
                  <a:pt x="38" y="171"/>
                </a:cubicBezTo>
                <a:cubicBezTo>
                  <a:pt x="39" y="170"/>
                  <a:pt x="40" y="169"/>
                  <a:pt x="41" y="168"/>
                </a:cubicBezTo>
                <a:cubicBezTo>
                  <a:pt x="42" y="167"/>
                  <a:pt x="43" y="166"/>
                  <a:pt x="44" y="165"/>
                </a:cubicBezTo>
                <a:cubicBezTo>
                  <a:pt x="46" y="164"/>
                  <a:pt x="47" y="163"/>
                  <a:pt x="48" y="162"/>
                </a:cubicBezTo>
                <a:cubicBezTo>
                  <a:pt x="49" y="161"/>
                  <a:pt x="50" y="160"/>
                  <a:pt x="52" y="159"/>
                </a:cubicBezTo>
                <a:cubicBezTo>
                  <a:pt x="53" y="159"/>
                  <a:pt x="54" y="158"/>
                  <a:pt x="56" y="157"/>
                </a:cubicBezTo>
                <a:cubicBezTo>
                  <a:pt x="57" y="156"/>
                  <a:pt x="58" y="155"/>
                  <a:pt x="59" y="154"/>
                </a:cubicBezTo>
                <a:cubicBezTo>
                  <a:pt x="61" y="153"/>
                  <a:pt x="62" y="152"/>
                  <a:pt x="64" y="151"/>
                </a:cubicBezTo>
                <a:cubicBezTo>
                  <a:pt x="66" y="150"/>
                  <a:pt x="67" y="149"/>
                  <a:pt x="69" y="148"/>
                </a:cubicBezTo>
                <a:cubicBezTo>
                  <a:pt x="73" y="146"/>
                  <a:pt x="76" y="144"/>
                  <a:pt x="80" y="142"/>
                </a:cubicBezTo>
                <a:cubicBezTo>
                  <a:pt x="81" y="142"/>
                  <a:pt x="82" y="141"/>
                  <a:pt x="83" y="141"/>
                </a:cubicBezTo>
                <a:cubicBezTo>
                  <a:pt x="86" y="139"/>
                  <a:pt x="89" y="138"/>
                  <a:pt x="92" y="136"/>
                </a:cubicBezTo>
                <a:cubicBezTo>
                  <a:pt x="93" y="136"/>
                  <a:pt x="94" y="135"/>
                  <a:pt x="95" y="135"/>
                </a:cubicBezTo>
                <a:cubicBezTo>
                  <a:pt x="99" y="133"/>
                  <a:pt x="103" y="132"/>
                  <a:pt x="107" y="130"/>
                </a:cubicBezTo>
                <a:cubicBezTo>
                  <a:pt x="108" y="130"/>
                  <a:pt x="108" y="130"/>
                  <a:pt x="109" y="129"/>
                </a:cubicBezTo>
                <a:cubicBezTo>
                  <a:pt x="112" y="128"/>
                  <a:pt x="116" y="127"/>
                  <a:pt x="119" y="126"/>
                </a:cubicBezTo>
                <a:cubicBezTo>
                  <a:pt x="121" y="125"/>
                  <a:pt x="122" y="125"/>
                  <a:pt x="124" y="124"/>
                </a:cubicBezTo>
                <a:cubicBezTo>
                  <a:pt x="126" y="124"/>
                  <a:pt x="128" y="123"/>
                  <a:pt x="130" y="123"/>
                </a:cubicBezTo>
                <a:cubicBezTo>
                  <a:pt x="131" y="122"/>
                  <a:pt x="133" y="122"/>
                  <a:pt x="134" y="121"/>
                </a:cubicBezTo>
                <a:cubicBezTo>
                  <a:pt x="136" y="121"/>
                  <a:pt x="138" y="120"/>
                  <a:pt x="140" y="120"/>
                </a:cubicBezTo>
                <a:cubicBezTo>
                  <a:pt x="142" y="119"/>
                  <a:pt x="144" y="119"/>
                  <a:pt x="145" y="118"/>
                </a:cubicBezTo>
                <a:cubicBezTo>
                  <a:pt x="147" y="118"/>
                  <a:pt x="149" y="117"/>
                  <a:pt x="151" y="117"/>
                </a:cubicBezTo>
                <a:cubicBezTo>
                  <a:pt x="153" y="117"/>
                  <a:pt x="155" y="116"/>
                  <a:pt x="156" y="116"/>
                </a:cubicBezTo>
                <a:cubicBezTo>
                  <a:pt x="159" y="116"/>
                  <a:pt x="161" y="115"/>
                  <a:pt x="163" y="115"/>
                </a:cubicBezTo>
                <a:cubicBezTo>
                  <a:pt x="164" y="114"/>
                  <a:pt x="166" y="114"/>
                  <a:pt x="167" y="114"/>
                </a:cubicBezTo>
                <a:cubicBezTo>
                  <a:pt x="172" y="113"/>
                  <a:pt x="176" y="112"/>
                  <a:pt x="181" y="112"/>
                </a:cubicBezTo>
                <a:cubicBezTo>
                  <a:pt x="182" y="112"/>
                  <a:pt x="182" y="112"/>
                  <a:pt x="183" y="111"/>
                </a:cubicBezTo>
                <a:cubicBezTo>
                  <a:pt x="187" y="111"/>
                  <a:pt x="191" y="110"/>
                  <a:pt x="195" y="110"/>
                </a:cubicBezTo>
                <a:cubicBezTo>
                  <a:pt x="196" y="110"/>
                  <a:pt x="198" y="110"/>
                  <a:pt x="199" y="110"/>
                </a:cubicBezTo>
                <a:cubicBezTo>
                  <a:pt x="202" y="109"/>
                  <a:pt x="204" y="109"/>
                  <a:pt x="207" y="109"/>
                </a:cubicBezTo>
                <a:cubicBezTo>
                  <a:pt x="208" y="109"/>
                  <a:pt x="210" y="109"/>
                  <a:pt x="212" y="109"/>
                </a:cubicBezTo>
                <a:cubicBezTo>
                  <a:pt x="214" y="108"/>
                  <a:pt x="217" y="108"/>
                  <a:pt x="220" y="108"/>
                </a:cubicBezTo>
                <a:cubicBezTo>
                  <a:pt x="221" y="108"/>
                  <a:pt x="223" y="108"/>
                  <a:pt x="224" y="108"/>
                </a:cubicBezTo>
                <a:cubicBezTo>
                  <a:pt x="227" y="108"/>
                  <a:pt x="229" y="108"/>
                  <a:pt x="231" y="108"/>
                </a:cubicBezTo>
                <a:cubicBezTo>
                  <a:pt x="233" y="108"/>
                  <a:pt x="234" y="108"/>
                  <a:pt x="236" y="108"/>
                </a:cubicBezTo>
                <a:cubicBezTo>
                  <a:pt x="239" y="108"/>
                  <a:pt x="241" y="108"/>
                  <a:pt x="244" y="108"/>
                </a:cubicBezTo>
                <a:cubicBezTo>
                  <a:pt x="245" y="108"/>
                  <a:pt x="246" y="108"/>
                  <a:pt x="248" y="108"/>
                </a:cubicBezTo>
                <a:cubicBezTo>
                  <a:pt x="250" y="108"/>
                  <a:pt x="252" y="108"/>
                  <a:pt x="255" y="108"/>
                </a:cubicBezTo>
                <a:cubicBezTo>
                  <a:pt x="256" y="108"/>
                  <a:pt x="258" y="108"/>
                  <a:pt x="259" y="108"/>
                </a:cubicBezTo>
                <a:cubicBezTo>
                  <a:pt x="262" y="109"/>
                  <a:pt x="265" y="109"/>
                  <a:pt x="267" y="109"/>
                </a:cubicBezTo>
                <a:cubicBezTo>
                  <a:pt x="268" y="109"/>
                  <a:pt x="270" y="109"/>
                  <a:pt x="271" y="109"/>
                </a:cubicBezTo>
                <a:cubicBezTo>
                  <a:pt x="274" y="109"/>
                  <a:pt x="278" y="110"/>
                  <a:pt x="281" y="110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286" y="111"/>
                  <a:pt x="290" y="111"/>
                  <a:pt x="294" y="112"/>
                </a:cubicBezTo>
                <a:cubicBezTo>
                  <a:pt x="295" y="112"/>
                  <a:pt x="296" y="112"/>
                  <a:pt x="296" y="112"/>
                </a:cubicBezTo>
                <a:cubicBezTo>
                  <a:pt x="299" y="113"/>
                  <a:pt x="302" y="113"/>
                  <a:pt x="305" y="114"/>
                </a:cubicBezTo>
                <a:cubicBezTo>
                  <a:pt x="307" y="114"/>
                  <a:pt x="308" y="114"/>
                  <a:pt x="309" y="114"/>
                </a:cubicBezTo>
                <a:cubicBezTo>
                  <a:pt x="312" y="115"/>
                  <a:pt x="314" y="115"/>
                  <a:pt x="317" y="116"/>
                </a:cubicBezTo>
                <a:cubicBezTo>
                  <a:pt x="318" y="116"/>
                  <a:pt x="319" y="116"/>
                  <a:pt x="321" y="117"/>
                </a:cubicBezTo>
                <a:cubicBezTo>
                  <a:pt x="323" y="117"/>
                  <a:pt x="326" y="118"/>
                  <a:pt x="328" y="118"/>
                </a:cubicBezTo>
                <a:cubicBezTo>
                  <a:pt x="330" y="119"/>
                  <a:pt x="331" y="119"/>
                  <a:pt x="333" y="119"/>
                </a:cubicBezTo>
                <a:cubicBezTo>
                  <a:pt x="335" y="120"/>
                  <a:pt x="338" y="121"/>
                  <a:pt x="340" y="121"/>
                </a:cubicBezTo>
                <a:cubicBezTo>
                  <a:pt x="341" y="122"/>
                  <a:pt x="343" y="122"/>
                  <a:pt x="344" y="123"/>
                </a:cubicBezTo>
                <a:cubicBezTo>
                  <a:pt x="348" y="124"/>
                  <a:pt x="352" y="125"/>
                  <a:pt x="355" y="126"/>
                </a:cubicBezTo>
                <a:cubicBezTo>
                  <a:pt x="356" y="126"/>
                  <a:pt x="357" y="126"/>
                  <a:pt x="357" y="127"/>
                </a:cubicBezTo>
                <a:cubicBezTo>
                  <a:pt x="362" y="128"/>
                  <a:pt x="366" y="130"/>
                  <a:pt x="370" y="131"/>
                </a:cubicBezTo>
                <a:cubicBezTo>
                  <a:pt x="371" y="132"/>
                  <a:pt x="372" y="132"/>
                  <a:pt x="373" y="132"/>
                </a:cubicBezTo>
                <a:cubicBezTo>
                  <a:pt x="378" y="134"/>
                  <a:pt x="383" y="137"/>
                  <a:pt x="388" y="139"/>
                </a:cubicBezTo>
                <a:cubicBezTo>
                  <a:pt x="389" y="139"/>
                  <a:pt x="389" y="140"/>
                  <a:pt x="390" y="140"/>
                </a:cubicBezTo>
                <a:cubicBezTo>
                  <a:pt x="395" y="142"/>
                  <a:pt x="400" y="145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lnTo>
                  <a:pt x="406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 flipH="1">
            <a:off x="9058501" y="2101397"/>
            <a:ext cx="1492250" cy="2044700"/>
          </a:xfrm>
          <a:custGeom>
            <a:avLst/>
            <a:gdLst>
              <a:gd name="T0" fmla="*/ 81 w 157"/>
              <a:gd name="T1" fmla="*/ 125 h 215"/>
              <a:gd name="T2" fmla="*/ 93 w 157"/>
              <a:gd name="T3" fmla="*/ 121 h 215"/>
              <a:gd name="T4" fmla="*/ 114 w 157"/>
              <a:gd name="T5" fmla="*/ 114 h 215"/>
              <a:gd name="T6" fmla="*/ 131 w 157"/>
              <a:gd name="T7" fmla="*/ 111 h 215"/>
              <a:gd name="T8" fmla="*/ 143 w 157"/>
              <a:gd name="T9" fmla="*/ 109 h 215"/>
              <a:gd name="T10" fmla="*/ 157 w 157"/>
              <a:gd name="T11" fmla="*/ 107 h 215"/>
              <a:gd name="T12" fmla="*/ 144 w 157"/>
              <a:gd name="T13" fmla="*/ 1 h 215"/>
              <a:gd name="T14" fmla="*/ 133 w 157"/>
              <a:gd name="T15" fmla="*/ 3 h 215"/>
              <a:gd name="T16" fmla="*/ 115 w 157"/>
              <a:gd name="T17" fmla="*/ 7 h 215"/>
              <a:gd name="T18" fmla="*/ 100 w 157"/>
              <a:gd name="T19" fmla="*/ 11 h 215"/>
              <a:gd name="T20" fmla="*/ 93 w 157"/>
              <a:gd name="T21" fmla="*/ 13 h 215"/>
              <a:gd name="T22" fmla="*/ 81 w 157"/>
              <a:gd name="T23" fmla="*/ 18 h 215"/>
              <a:gd name="T24" fmla="*/ 69 w 157"/>
              <a:gd name="T25" fmla="*/ 23 h 215"/>
              <a:gd name="T26" fmla="*/ 56 w 157"/>
              <a:gd name="T27" fmla="*/ 30 h 215"/>
              <a:gd name="T28" fmla="*/ 51 w 157"/>
              <a:gd name="T29" fmla="*/ 33 h 215"/>
              <a:gd name="T30" fmla="*/ 45 w 157"/>
              <a:gd name="T31" fmla="*/ 37 h 215"/>
              <a:gd name="T32" fmla="*/ 39 w 157"/>
              <a:gd name="T33" fmla="*/ 41 h 215"/>
              <a:gd name="T34" fmla="*/ 33 w 157"/>
              <a:gd name="T35" fmla="*/ 46 h 215"/>
              <a:gd name="T36" fmla="*/ 29 w 157"/>
              <a:gd name="T37" fmla="*/ 49 h 215"/>
              <a:gd name="T38" fmla="*/ 24 w 157"/>
              <a:gd name="T39" fmla="*/ 54 h 215"/>
              <a:gd name="T40" fmla="*/ 18 w 157"/>
              <a:gd name="T41" fmla="*/ 62 h 215"/>
              <a:gd name="T42" fmla="*/ 17 w 157"/>
              <a:gd name="T43" fmla="*/ 63 h 215"/>
              <a:gd name="T44" fmla="*/ 13 w 157"/>
              <a:gd name="T45" fmla="*/ 69 h 215"/>
              <a:gd name="T46" fmla="*/ 10 w 157"/>
              <a:gd name="T47" fmla="*/ 73 h 215"/>
              <a:gd name="T48" fmla="*/ 8 w 157"/>
              <a:gd name="T49" fmla="*/ 77 h 215"/>
              <a:gd name="T50" fmla="*/ 5 w 157"/>
              <a:gd name="T51" fmla="*/ 83 h 215"/>
              <a:gd name="T52" fmla="*/ 4 w 157"/>
              <a:gd name="T53" fmla="*/ 85 h 215"/>
              <a:gd name="T54" fmla="*/ 3 w 157"/>
              <a:gd name="T55" fmla="*/ 90 h 215"/>
              <a:gd name="T56" fmla="*/ 2 w 157"/>
              <a:gd name="T57" fmla="*/ 95 h 215"/>
              <a:gd name="T58" fmla="*/ 1 w 157"/>
              <a:gd name="T59" fmla="*/ 98 h 215"/>
              <a:gd name="T60" fmla="*/ 1 w 157"/>
              <a:gd name="T61" fmla="*/ 104 h 215"/>
              <a:gd name="T62" fmla="*/ 0 w 157"/>
              <a:gd name="T63" fmla="*/ 107 h 215"/>
              <a:gd name="T64" fmla="*/ 0 w 157"/>
              <a:gd name="T65" fmla="*/ 211 h 215"/>
              <a:gd name="T66" fmla="*/ 1 w 157"/>
              <a:gd name="T67" fmla="*/ 206 h 215"/>
              <a:gd name="T68" fmla="*/ 2 w 157"/>
              <a:gd name="T69" fmla="*/ 201 h 215"/>
              <a:gd name="T70" fmla="*/ 3 w 157"/>
              <a:gd name="T71" fmla="*/ 195 h 215"/>
              <a:gd name="T72" fmla="*/ 5 w 157"/>
              <a:gd name="T73" fmla="*/ 190 h 215"/>
              <a:gd name="T74" fmla="*/ 7 w 157"/>
              <a:gd name="T75" fmla="*/ 185 h 215"/>
              <a:gd name="T76" fmla="*/ 10 w 157"/>
              <a:gd name="T77" fmla="*/ 180 h 215"/>
              <a:gd name="T78" fmla="*/ 14 w 157"/>
              <a:gd name="T79" fmla="*/ 174 h 215"/>
              <a:gd name="T80" fmla="*/ 17 w 157"/>
              <a:gd name="T81" fmla="*/ 169 h 215"/>
              <a:gd name="T82" fmla="*/ 24 w 157"/>
              <a:gd name="T83" fmla="*/ 162 h 215"/>
              <a:gd name="T84" fmla="*/ 30 w 157"/>
              <a:gd name="T85" fmla="*/ 156 h 215"/>
              <a:gd name="T86" fmla="*/ 35 w 157"/>
              <a:gd name="T87" fmla="*/ 151 h 215"/>
              <a:gd name="T88" fmla="*/ 41 w 157"/>
              <a:gd name="T89" fmla="*/ 147 h 215"/>
              <a:gd name="T90" fmla="*/ 47 w 157"/>
              <a:gd name="T91" fmla="*/ 143 h 215"/>
              <a:gd name="T92" fmla="*/ 55 w 157"/>
              <a:gd name="T93" fmla="*/ 138 h 215"/>
              <a:gd name="T94" fmla="*/ 69 w 157"/>
              <a:gd name="T95" fmla="*/ 13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7" h="215">
                <a:moveTo>
                  <a:pt x="76" y="127"/>
                </a:moveTo>
                <a:cubicBezTo>
                  <a:pt x="78" y="126"/>
                  <a:pt x="79" y="126"/>
                  <a:pt x="81" y="125"/>
                </a:cubicBezTo>
                <a:cubicBezTo>
                  <a:pt x="83" y="124"/>
                  <a:pt x="86" y="123"/>
                  <a:pt x="88" y="122"/>
                </a:cubicBezTo>
                <a:cubicBezTo>
                  <a:pt x="90" y="122"/>
                  <a:pt x="91" y="121"/>
                  <a:pt x="93" y="121"/>
                </a:cubicBezTo>
                <a:cubicBezTo>
                  <a:pt x="95" y="120"/>
                  <a:pt x="97" y="119"/>
                  <a:pt x="99" y="119"/>
                </a:cubicBezTo>
                <a:cubicBezTo>
                  <a:pt x="104" y="117"/>
                  <a:pt x="109" y="116"/>
                  <a:pt x="114" y="114"/>
                </a:cubicBezTo>
                <a:cubicBezTo>
                  <a:pt x="114" y="114"/>
                  <a:pt x="115" y="114"/>
                  <a:pt x="115" y="114"/>
                </a:cubicBezTo>
                <a:cubicBezTo>
                  <a:pt x="120" y="113"/>
                  <a:pt x="125" y="112"/>
                  <a:pt x="131" y="111"/>
                </a:cubicBezTo>
                <a:cubicBezTo>
                  <a:pt x="134" y="110"/>
                  <a:pt x="136" y="110"/>
                  <a:pt x="139" y="109"/>
                </a:cubicBezTo>
                <a:cubicBezTo>
                  <a:pt x="141" y="109"/>
                  <a:pt x="142" y="109"/>
                  <a:pt x="143" y="109"/>
                </a:cubicBezTo>
                <a:cubicBezTo>
                  <a:pt x="148" y="108"/>
                  <a:pt x="152" y="108"/>
                  <a:pt x="157" y="107"/>
                </a:cubicBezTo>
                <a:cubicBezTo>
                  <a:pt x="157" y="107"/>
                  <a:pt x="157" y="107"/>
                  <a:pt x="157" y="107"/>
                </a:cubicBezTo>
                <a:cubicBezTo>
                  <a:pt x="157" y="0"/>
                  <a:pt x="157" y="0"/>
                  <a:pt x="157" y="0"/>
                </a:cubicBezTo>
                <a:cubicBezTo>
                  <a:pt x="152" y="0"/>
                  <a:pt x="148" y="1"/>
                  <a:pt x="144" y="1"/>
                </a:cubicBezTo>
                <a:cubicBezTo>
                  <a:pt x="142" y="1"/>
                  <a:pt x="141" y="2"/>
                  <a:pt x="139" y="2"/>
                </a:cubicBezTo>
                <a:cubicBezTo>
                  <a:pt x="137" y="2"/>
                  <a:pt x="135" y="3"/>
                  <a:pt x="133" y="3"/>
                </a:cubicBezTo>
                <a:cubicBezTo>
                  <a:pt x="132" y="3"/>
                  <a:pt x="132" y="3"/>
                  <a:pt x="131" y="3"/>
                </a:cubicBezTo>
                <a:cubicBezTo>
                  <a:pt x="126" y="4"/>
                  <a:pt x="120" y="5"/>
                  <a:pt x="115" y="7"/>
                </a:cubicBezTo>
                <a:cubicBezTo>
                  <a:pt x="115" y="7"/>
                  <a:pt x="115" y="7"/>
                  <a:pt x="114" y="7"/>
                </a:cubicBezTo>
                <a:cubicBezTo>
                  <a:pt x="109" y="8"/>
                  <a:pt x="104" y="10"/>
                  <a:pt x="100" y="11"/>
                </a:cubicBezTo>
                <a:cubicBezTo>
                  <a:pt x="99" y="11"/>
                  <a:pt x="98" y="11"/>
                  <a:pt x="98" y="12"/>
                </a:cubicBezTo>
                <a:cubicBezTo>
                  <a:pt x="96" y="12"/>
                  <a:pt x="95" y="13"/>
                  <a:pt x="93" y="13"/>
                </a:cubicBezTo>
                <a:cubicBezTo>
                  <a:pt x="92" y="14"/>
                  <a:pt x="90" y="14"/>
                  <a:pt x="88" y="15"/>
                </a:cubicBezTo>
                <a:cubicBezTo>
                  <a:pt x="86" y="16"/>
                  <a:pt x="84" y="17"/>
                  <a:pt x="81" y="18"/>
                </a:cubicBezTo>
                <a:cubicBezTo>
                  <a:pt x="80" y="18"/>
                  <a:pt x="78" y="19"/>
                  <a:pt x="77" y="19"/>
                </a:cubicBezTo>
                <a:cubicBezTo>
                  <a:pt x="74" y="21"/>
                  <a:pt x="72" y="22"/>
                  <a:pt x="69" y="23"/>
                </a:cubicBezTo>
                <a:cubicBezTo>
                  <a:pt x="68" y="23"/>
                  <a:pt x="67" y="24"/>
                  <a:pt x="66" y="25"/>
                </a:cubicBezTo>
                <a:cubicBezTo>
                  <a:pt x="62" y="26"/>
                  <a:pt x="59" y="28"/>
                  <a:pt x="56" y="30"/>
                </a:cubicBezTo>
                <a:cubicBezTo>
                  <a:pt x="55" y="31"/>
                  <a:pt x="54" y="31"/>
                  <a:pt x="53" y="31"/>
                </a:cubicBezTo>
                <a:cubicBezTo>
                  <a:pt x="52" y="32"/>
                  <a:pt x="52" y="32"/>
                  <a:pt x="51" y="33"/>
                </a:cubicBezTo>
                <a:cubicBezTo>
                  <a:pt x="50" y="33"/>
                  <a:pt x="49" y="34"/>
                  <a:pt x="48" y="35"/>
                </a:cubicBezTo>
                <a:cubicBezTo>
                  <a:pt x="47" y="36"/>
                  <a:pt x="46" y="36"/>
                  <a:pt x="45" y="37"/>
                </a:cubicBezTo>
                <a:cubicBezTo>
                  <a:pt x="44" y="38"/>
                  <a:pt x="43" y="38"/>
                  <a:pt x="41" y="39"/>
                </a:cubicBezTo>
                <a:cubicBezTo>
                  <a:pt x="41" y="40"/>
                  <a:pt x="40" y="41"/>
                  <a:pt x="39" y="41"/>
                </a:cubicBezTo>
                <a:cubicBezTo>
                  <a:pt x="38" y="42"/>
                  <a:pt x="37" y="43"/>
                  <a:pt x="36" y="44"/>
                </a:cubicBezTo>
                <a:cubicBezTo>
                  <a:pt x="35" y="44"/>
                  <a:pt x="34" y="45"/>
                  <a:pt x="33" y="46"/>
                </a:cubicBezTo>
                <a:cubicBezTo>
                  <a:pt x="32" y="47"/>
                  <a:pt x="31" y="47"/>
                  <a:pt x="30" y="48"/>
                </a:cubicBezTo>
                <a:cubicBezTo>
                  <a:pt x="30" y="49"/>
                  <a:pt x="30" y="49"/>
                  <a:pt x="29" y="49"/>
                </a:cubicBezTo>
                <a:cubicBezTo>
                  <a:pt x="29" y="49"/>
                  <a:pt x="29" y="50"/>
                  <a:pt x="28" y="50"/>
                </a:cubicBezTo>
                <a:cubicBezTo>
                  <a:pt x="27" y="52"/>
                  <a:pt x="25" y="53"/>
                  <a:pt x="24" y="54"/>
                </a:cubicBezTo>
                <a:cubicBezTo>
                  <a:pt x="24" y="55"/>
                  <a:pt x="23" y="55"/>
                  <a:pt x="23" y="56"/>
                </a:cubicBezTo>
                <a:cubicBezTo>
                  <a:pt x="21" y="58"/>
                  <a:pt x="19" y="60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3"/>
                  <a:pt x="17" y="63"/>
                </a:cubicBezTo>
                <a:cubicBezTo>
                  <a:pt x="16" y="64"/>
                  <a:pt x="15" y="66"/>
                  <a:pt x="14" y="67"/>
                </a:cubicBezTo>
                <a:cubicBezTo>
                  <a:pt x="13" y="68"/>
                  <a:pt x="13" y="68"/>
                  <a:pt x="13" y="69"/>
                </a:cubicBezTo>
                <a:cubicBezTo>
                  <a:pt x="12" y="70"/>
                  <a:pt x="11" y="71"/>
                  <a:pt x="10" y="72"/>
                </a:cubicBezTo>
                <a:cubicBezTo>
                  <a:pt x="10" y="73"/>
                  <a:pt x="10" y="73"/>
                  <a:pt x="10" y="73"/>
                </a:cubicBezTo>
                <a:cubicBezTo>
                  <a:pt x="10" y="74"/>
                  <a:pt x="9" y="74"/>
                  <a:pt x="9" y="75"/>
                </a:cubicBezTo>
                <a:cubicBezTo>
                  <a:pt x="9" y="75"/>
                  <a:pt x="8" y="76"/>
                  <a:pt x="8" y="77"/>
                </a:cubicBezTo>
                <a:cubicBezTo>
                  <a:pt x="7" y="78"/>
                  <a:pt x="7" y="79"/>
                  <a:pt x="7" y="80"/>
                </a:cubicBezTo>
                <a:cubicBezTo>
                  <a:pt x="6" y="81"/>
                  <a:pt x="6" y="82"/>
                  <a:pt x="5" y="83"/>
                </a:cubicBezTo>
                <a:cubicBezTo>
                  <a:pt x="5" y="83"/>
                  <a:pt x="5" y="84"/>
                  <a:pt x="5" y="84"/>
                </a:cubicBezTo>
                <a:cubicBezTo>
                  <a:pt x="5" y="84"/>
                  <a:pt x="5" y="85"/>
                  <a:pt x="4" y="85"/>
                </a:cubicBezTo>
                <a:cubicBezTo>
                  <a:pt x="4" y="86"/>
                  <a:pt x="4" y="87"/>
                  <a:pt x="4" y="88"/>
                </a:cubicBezTo>
                <a:cubicBezTo>
                  <a:pt x="3" y="89"/>
                  <a:pt x="3" y="90"/>
                  <a:pt x="3" y="90"/>
                </a:cubicBezTo>
                <a:cubicBezTo>
                  <a:pt x="3" y="91"/>
                  <a:pt x="2" y="92"/>
                  <a:pt x="2" y="93"/>
                </a:cubicBezTo>
                <a:cubicBezTo>
                  <a:pt x="2" y="94"/>
                  <a:pt x="2" y="94"/>
                  <a:pt x="2" y="95"/>
                </a:cubicBezTo>
                <a:cubicBezTo>
                  <a:pt x="2" y="95"/>
                  <a:pt x="2" y="95"/>
                  <a:pt x="2" y="96"/>
                </a:cubicBezTo>
                <a:cubicBezTo>
                  <a:pt x="1" y="97"/>
                  <a:pt x="1" y="98"/>
                  <a:pt x="1" y="98"/>
                </a:cubicBezTo>
                <a:cubicBezTo>
                  <a:pt x="1" y="99"/>
                  <a:pt x="1" y="100"/>
                  <a:pt x="1" y="101"/>
                </a:cubicBezTo>
                <a:cubicBezTo>
                  <a:pt x="1" y="102"/>
                  <a:pt x="1" y="103"/>
                  <a:pt x="1" y="104"/>
                </a:cubicBezTo>
                <a:cubicBezTo>
                  <a:pt x="1" y="104"/>
                  <a:pt x="1" y="105"/>
                  <a:pt x="1" y="106"/>
                </a:cubicBezTo>
                <a:cubicBezTo>
                  <a:pt x="1" y="106"/>
                  <a:pt x="0" y="107"/>
                  <a:pt x="0" y="107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14"/>
                  <a:pt x="0" y="213"/>
                  <a:pt x="0" y="211"/>
                </a:cubicBezTo>
                <a:cubicBezTo>
                  <a:pt x="0" y="210"/>
                  <a:pt x="0" y="210"/>
                  <a:pt x="1" y="209"/>
                </a:cubicBezTo>
                <a:cubicBezTo>
                  <a:pt x="1" y="208"/>
                  <a:pt x="1" y="207"/>
                  <a:pt x="1" y="206"/>
                </a:cubicBezTo>
                <a:cubicBezTo>
                  <a:pt x="1" y="205"/>
                  <a:pt x="1" y="204"/>
                  <a:pt x="1" y="203"/>
                </a:cubicBezTo>
                <a:cubicBezTo>
                  <a:pt x="1" y="202"/>
                  <a:pt x="2" y="202"/>
                  <a:pt x="2" y="201"/>
                </a:cubicBezTo>
                <a:cubicBezTo>
                  <a:pt x="2" y="200"/>
                  <a:pt x="2" y="199"/>
                  <a:pt x="2" y="198"/>
                </a:cubicBezTo>
                <a:cubicBezTo>
                  <a:pt x="3" y="197"/>
                  <a:pt x="3" y="196"/>
                  <a:pt x="3" y="195"/>
                </a:cubicBezTo>
                <a:cubicBezTo>
                  <a:pt x="4" y="195"/>
                  <a:pt x="4" y="194"/>
                  <a:pt x="4" y="193"/>
                </a:cubicBezTo>
                <a:cubicBezTo>
                  <a:pt x="4" y="192"/>
                  <a:pt x="5" y="191"/>
                  <a:pt x="5" y="190"/>
                </a:cubicBezTo>
                <a:cubicBezTo>
                  <a:pt x="5" y="189"/>
                  <a:pt x="6" y="188"/>
                  <a:pt x="6" y="187"/>
                </a:cubicBezTo>
                <a:cubicBezTo>
                  <a:pt x="7" y="187"/>
                  <a:pt x="7" y="186"/>
                  <a:pt x="7" y="185"/>
                </a:cubicBezTo>
                <a:cubicBezTo>
                  <a:pt x="8" y="184"/>
                  <a:pt x="8" y="183"/>
                  <a:pt x="9" y="182"/>
                </a:cubicBezTo>
                <a:cubicBezTo>
                  <a:pt x="9" y="181"/>
                  <a:pt x="10" y="181"/>
                  <a:pt x="10" y="180"/>
                </a:cubicBezTo>
                <a:cubicBezTo>
                  <a:pt x="11" y="179"/>
                  <a:pt x="12" y="178"/>
                  <a:pt x="12" y="176"/>
                </a:cubicBezTo>
                <a:cubicBezTo>
                  <a:pt x="13" y="176"/>
                  <a:pt x="13" y="175"/>
                  <a:pt x="14" y="174"/>
                </a:cubicBezTo>
                <a:cubicBezTo>
                  <a:pt x="14" y="173"/>
                  <a:pt x="15" y="172"/>
                  <a:pt x="16" y="171"/>
                </a:cubicBezTo>
                <a:cubicBezTo>
                  <a:pt x="17" y="170"/>
                  <a:pt x="17" y="170"/>
                  <a:pt x="17" y="169"/>
                </a:cubicBezTo>
                <a:cubicBezTo>
                  <a:pt x="19" y="167"/>
                  <a:pt x="21" y="165"/>
                  <a:pt x="22" y="163"/>
                </a:cubicBezTo>
                <a:cubicBezTo>
                  <a:pt x="23" y="163"/>
                  <a:pt x="23" y="162"/>
                  <a:pt x="24" y="162"/>
                </a:cubicBezTo>
                <a:cubicBezTo>
                  <a:pt x="25" y="161"/>
                  <a:pt x="27" y="159"/>
                  <a:pt x="28" y="158"/>
                </a:cubicBezTo>
                <a:cubicBezTo>
                  <a:pt x="29" y="157"/>
                  <a:pt x="29" y="156"/>
                  <a:pt x="30" y="156"/>
                </a:cubicBezTo>
                <a:cubicBezTo>
                  <a:pt x="31" y="155"/>
                  <a:pt x="32" y="154"/>
                  <a:pt x="33" y="153"/>
                </a:cubicBezTo>
                <a:cubicBezTo>
                  <a:pt x="34" y="153"/>
                  <a:pt x="35" y="152"/>
                  <a:pt x="35" y="151"/>
                </a:cubicBezTo>
                <a:cubicBezTo>
                  <a:pt x="36" y="150"/>
                  <a:pt x="37" y="150"/>
                  <a:pt x="38" y="149"/>
                </a:cubicBezTo>
                <a:cubicBezTo>
                  <a:pt x="39" y="148"/>
                  <a:pt x="40" y="147"/>
                  <a:pt x="41" y="147"/>
                </a:cubicBezTo>
                <a:cubicBezTo>
                  <a:pt x="42" y="146"/>
                  <a:pt x="43" y="145"/>
                  <a:pt x="44" y="145"/>
                </a:cubicBezTo>
                <a:cubicBezTo>
                  <a:pt x="45" y="144"/>
                  <a:pt x="46" y="143"/>
                  <a:pt x="47" y="143"/>
                </a:cubicBezTo>
                <a:cubicBezTo>
                  <a:pt x="49" y="142"/>
                  <a:pt x="50" y="141"/>
                  <a:pt x="51" y="140"/>
                </a:cubicBezTo>
                <a:cubicBezTo>
                  <a:pt x="52" y="139"/>
                  <a:pt x="54" y="139"/>
                  <a:pt x="55" y="138"/>
                </a:cubicBezTo>
                <a:cubicBezTo>
                  <a:pt x="59" y="136"/>
                  <a:pt x="62" y="134"/>
                  <a:pt x="66" y="132"/>
                </a:cubicBezTo>
                <a:cubicBezTo>
                  <a:pt x="67" y="132"/>
                  <a:pt x="68" y="131"/>
                  <a:pt x="69" y="130"/>
                </a:cubicBezTo>
                <a:cubicBezTo>
                  <a:pt x="71" y="129"/>
                  <a:pt x="74" y="128"/>
                  <a:pt x="76" y="1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 flipH="1">
            <a:off x="6939188" y="2387147"/>
            <a:ext cx="541338" cy="1768475"/>
          </a:xfrm>
          <a:custGeom>
            <a:avLst/>
            <a:gdLst>
              <a:gd name="T0" fmla="*/ 57 w 57"/>
              <a:gd name="T1" fmla="*/ 78 h 186"/>
              <a:gd name="T2" fmla="*/ 56 w 57"/>
              <a:gd name="T3" fmla="*/ 186 h 186"/>
              <a:gd name="T4" fmla="*/ 0 w 57"/>
              <a:gd name="T5" fmla="*/ 108 h 186"/>
              <a:gd name="T6" fmla="*/ 1 w 57"/>
              <a:gd name="T7" fmla="*/ 0 h 186"/>
              <a:gd name="T8" fmla="*/ 57 w 57"/>
              <a:gd name="T9" fmla="*/ 7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86">
                <a:moveTo>
                  <a:pt x="57" y="78"/>
                </a:moveTo>
                <a:cubicBezTo>
                  <a:pt x="56" y="186"/>
                  <a:pt x="56" y="186"/>
                  <a:pt x="56" y="186"/>
                </a:cubicBezTo>
                <a:cubicBezTo>
                  <a:pt x="56" y="158"/>
                  <a:pt x="38" y="129"/>
                  <a:pt x="0" y="108"/>
                </a:cubicBezTo>
                <a:cubicBezTo>
                  <a:pt x="1" y="0"/>
                  <a:pt x="1" y="0"/>
                  <a:pt x="1" y="0"/>
                </a:cubicBezTo>
                <a:cubicBezTo>
                  <a:pt x="38" y="22"/>
                  <a:pt x="57" y="50"/>
                  <a:pt x="57" y="7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 flipH="1">
            <a:off x="7394801" y="2349047"/>
            <a:ext cx="2700338" cy="1806575"/>
          </a:xfrm>
          <a:custGeom>
            <a:avLst/>
            <a:gdLst>
              <a:gd name="T0" fmla="*/ 228 w 284"/>
              <a:gd name="T1" fmla="*/ 17 h 190"/>
              <a:gd name="T2" fmla="*/ 218 w 284"/>
              <a:gd name="T3" fmla="*/ 13 h 190"/>
              <a:gd name="T4" fmla="*/ 204 w 284"/>
              <a:gd name="T5" fmla="*/ 8 h 190"/>
              <a:gd name="T6" fmla="*/ 190 w 284"/>
              <a:gd name="T7" fmla="*/ 5 h 190"/>
              <a:gd name="T8" fmla="*/ 176 w 284"/>
              <a:gd name="T9" fmla="*/ 2 h 190"/>
              <a:gd name="T10" fmla="*/ 162 w 284"/>
              <a:gd name="T11" fmla="*/ 1 h 190"/>
              <a:gd name="T12" fmla="*/ 148 w 284"/>
              <a:gd name="T13" fmla="*/ 0 h 190"/>
              <a:gd name="T14" fmla="*/ 133 w 284"/>
              <a:gd name="T15" fmla="*/ 0 h 190"/>
              <a:gd name="T16" fmla="*/ 117 w 284"/>
              <a:gd name="T17" fmla="*/ 1 h 190"/>
              <a:gd name="T18" fmla="*/ 103 w 284"/>
              <a:gd name="T19" fmla="*/ 3 h 190"/>
              <a:gd name="T20" fmla="*/ 95 w 284"/>
              <a:gd name="T21" fmla="*/ 4 h 190"/>
              <a:gd name="T22" fmla="*/ 74 w 284"/>
              <a:gd name="T23" fmla="*/ 10 h 190"/>
              <a:gd name="T24" fmla="*/ 63 w 284"/>
              <a:gd name="T25" fmla="*/ 14 h 190"/>
              <a:gd name="T26" fmla="*/ 42 w 284"/>
              <a:gd name="T27" fmla="*/ 24 h 190"/>
              <a:gd name="T28" fmla="*/ 36 w 284"/>
              <a:gd name="T29" fmla="*/ 27 h 190"/>
              <a:gd name="T30" fmla="*/ 29 w 284"/>
              <a:gd name="T31" fmla="*/ 32 h 190"/>
              <a:gd name="T32" fmla="*/ 23 w 284"/>
              <a:gd name="T33" fmla="*/ 37 h 190"/>
              <a:gd name="T34" fmla="*/ 18 w 284"/>
              <a:gd name="T35" fmla="*/ 42 h 190"/>
              <a:gd name="T36" fmla="*/ 13 w 284"/>
              <a:gd name="T37" fmla="*/ 47 h 190"/>
              <a:gd name="T38" fmla="*/ 9 w 284"/>
              <a:gd name="T39" fmla="*/ 53 h 190"/>
              <a:gd name="T40" fmla="*/ 7 w 284"/>
              <a:gd name="T41" fmla="*/ 57 h 190"/>
              <a:gd name="T42" fmla="*/ 4 w 284"/>
              <a:gd name="T43" fmla="*/ 63 h 190"/>
              <a:gd name="T44" fmla="*/ 3 w 284"/>
              <a:gd name="T45" fmla="*/ 67 h 190"/>
              <a:gd name="T46" fmla="*/ 1 w 284"/>
              <a:gd name="T47" fmla="*/ 72 h 190"/>
              <a:gd name="T48" fmla="*/ 1 w 284"/>
              <a:gd name="T49" fmla="*/ 77 h 190"/>
              <a:gd name="T50" fmla="*/ 0 w 284"/>
              <a:gd name="T51" fmla="*/ 81 h 190"/>
              <a:gd name="T52" fmla="*/ 0 w 284"/>
              <a:gd name="T53" fmla="*/ 184 h 190"/>
              <a:gd name="T54" fmla="*/ 1 w 284"/>
              <a:gd name="T55" fmla="*/ 178 h 190"/>
              <a:gd name="T56" fmla="*/ 3 w 284"/>
              <a:gd name="T57" fmla="*/ 172 h 190"/>
              <a:gd name="T58" fmla="*/ 6 w 284"/>
              <a:gd name="T59" fmla="*/ 167 h 190"/>
              <a:gd name="T60" fmla="*/ 9 w 284"/>
              <a:gd name="T61" fmla="*/ 160 h 190"/>
              <a:gd name="T62" fmla="*/ 13 w 284"/>
              <a:gd name="T63" fmla="*/ 155 h 190"/>
              <a:gd name="T64" fmla="*/ 21 w 284"/>
              <a:gd name="T65" fmla="*/ 146 h 190"/>
              <a:gd name="T66" fmla="*/ 27 w 284"/>
              <a:gd name="T67" fmla="*/ 141 h 190"/>
              <a:gd name="T68" fmla="*/ 33 w 284"/>
              <a:gd name="T69" fmla="*/ 136 h 190"/>
              <a:gd name="T70" fmla="*/ 41 w 284"/>
              <a:gd name="T71" fmla="*/ 131 h 190"/>
              <a:gd name="T72" fmla="*/ 62 w 284"/>
              <a:gd name="T73" fmla="*/ 121 h 190"/>
              <a:gd name="T74" fmla="*/ 81 w 284"/>
              <a:gd name="T75" fmla="*/ 115 h 190"/>
              <a:gd name="T76" fmla="*/ 100 w 284"/>
              <a:gd name="T77" fmla="*/ 111 h 190"/>
              <a:gd name="T78" fmla="*/ 115 w 284"/>
              <a:gd name="T79" fmla="*/ 109 h 190"/>
              <a:gd name="T80" fmla="*/ 137 w 284"/>
              <a:gd name="T81" fmla="*/ 107 h 190"/>
              <a:gd name="T82" fmla="*/ 158 w 284"/>
              <a:gd name="T83" fmla="*/ 108 h 190"/>
              <a:gd name="T84" fmla="*/ 178 w 284"/>
              <a:gd name="T85" fmla="*/ 110 h 190"/>
              <a:gd name="T86" fmla="*/ 201 w 284"/>
              <a:gd name="T87" fmla="*/ 115 h 190"/>
              <a:gd name="T88" fmla="*/ 218 w 284"/>
              <a:gd name="T89" fmla="*/ 120 h 190"/>
              <a:gd name="T90" fmla="*/ 231 w 284"/>
              <a:gd name="T91" fmla="*/ 126 h 190"/>
              <a:gd name="T92" fmla="*/ 284 w 284"/>
              <a:gd name="T93" fmla="*/ 8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4" h="190">
                <a:moveTo>
                  <a:pt x="242" y="24"/>
                </a:moveTo>
                <a:cubicBezTo>
                  <a:pt x="239" y="22"/>
                  <a:pt x="235" y="20"/>
                  <a:pt x="232" y="18"/>
                </a:cubicBezTo>
                <a:cubicBezTo>
                  <a:pt x="230" y="18"/>
                  <a:pt x="229" y="17"/>
                  <a:pt x="228" y="17"/>
                </a:cubicBezTo>
                <a:cubicBezTo>
                  <a:pt x="226" y="16"/>
                  <a:pt x="224" y="15"/>
                  <a:pt x="222" y="14"/>
                </a:cubicBezTo>
                <a:cubicBezTo>
                  <a:pt x="221" y="14"/>
                  <a:pt x="221" y="14"/>
                  <a:pt x="220" y="14"/>
                </a:cubicBezTo>
                <a:cubicBezTo>
                  <a:pt x="220" y="13"/>
                  <a:pt x="219" y="13"/>
                  <a:pt x="218" y="13"/>
                </a:cubicBezTo>
                <a:cubicBezTo>
                  <a:pt x="215" y="12"/>
                  <a:pt x="212" y="11"/>
                  <a:pt x="209" y="10"/>
                </a:cubicBezTo>
                <a:cubicBezTo>
                  <a:pt x="208" y="9"/>
                  <a:pt x="207" y="9"/>
                  <a:pt x="206" y="9"/>
                </a:cubicBezTo>
                <a:cubicBezTo>
                  <a:pt x="206" y="9"/>
                  <a:pt x="205" y="8"/>
                  <a:pt x="204" y="8"/>
                </a:cubicBezTo>
                <a:cubicBezTo>
                  <a:pt x="203" y="8"/>
                  <a:pt x="202" y="8"/>
                  <a:pt x="201" y="7"/>
                </a:cubicBezTo>
                <a:cubicBezTo>
                  <a:pt x="198" y="6"/>
                  <a:pt x="195" y="6"/>
                  <a:pt x="192" y="5"/>
                </a:cubicBezTo>
                <a:cubicBezTo>
                  <a:pt x="191" y="5"/>
                  <a:pt x="190" y="5"/>
                  <a:pt x="190" y="5"/>
                </a:cubicBezTo>
                <a:cubicBezTo>
                  <a:pt x="189" y="4"/>
                  <a:pt x="187" y="4"/>
                  <a:pt x="186" y="4"/>
                </a:cubicBezTo>
                <a:cubicBezTo>
                  <a:pt x="184" y="3"/>
                  <a:pt x="181" y="3"/>
                  <a:pt x="179" y="3"/>
                </a:cubicBezTo>
                <a:cubicBezTo>
                  <a:pt x="178" y="2"/>
                  <a:pt x="177" y="2"/>
                  <a:pt x="176" y="2"/>
                </a:cubicBezTo>
                <a:cubicBezTo>
                  <a:pt x="175" y="2"/>
                  <a:pt x="173" y="2"/>
                  <a:pt x="172" y="2"/>
                </a:cubicBezTo>
                <a:cubicBezTo>
                  <a:pt x="170" y="1"/>
                  <a:pt x="168" y="1"/>
                  <a:pt x="165" y="1"/>
                </a:cubicBezTo>
                <a:cubicBezTo>
                  <a:pt x="164" y="1"/>
                  <a:pt x="163" y="1"/>
                  <a:pt x="162" y="1"/>
                </a:cubicBezTo>
                <a:cubicBezTo>
                  <a:pt x="161" y="0"/>
                  <a:pt x="160" y="0"/>
                  <a:pt x="159" y="0"/>
                </a:cubicBezTo>
                <a:cubicBezTo>
                  <a:pt x="156" y="0"/>
                  <a:pt x="154" y="0"/>
                  <a:pt x="151" y="0"/>
                </a:cubicBezTo>
                <a:cubicBezTo>
                  <a:pt x="150" y="0"/>
                  <a:pt x="149" y="0"/>
                  <a:pt x="148" y="0"/>
                </a:cubicBezTo>
                <a:cubicBezTo>
                  <a:pt x="147" y="0"/>
                  <a:pt x="146" y="0"/>
                  <a:pt x="145" y="0"/>
                </a:cubicBezTo>
                <a:cubicBezTo>
                  <a:pt x="142" y="0"/>
                  <a:pt x="140" y="0"/>
                  <a:pt x="137" y="0"/>
                </a:cubicBezTo>
                <a:cubicBezTo>
                  <a:pt x="136" y="0"/>
                  <a:pt x="135" y="0"/>
                  <a:pt x="133" y="0"/>
                </a:cubicBezTo>
                <a:cubicBezTo>
                  <a:pt x="132" y="0"/>
                  <a:pt x="132" y="0"/>
                  <a:pt x="131" y="0"/>
                </a:cubicBezTo>
                <a:cubicBezTo>
                  <a:pt x="128" y="0"/>
                  <a:pt x="125" y="0"/>
                  <a:pt x="121" y="1"/>
                </a:cubicBezTo>
                <a:cubicBezTo>
                  <a:pt x="120" y="1"/>
                  <a:pt x="119" y="1"/>
                  <a:pt x="117" y="1"/>
                </a:cubicBezTo>
                <a:cubicBezTo>
                  <a:pt x="117" y="1"/>
                  <a:pt x="116" y="1"/>
                  <a:pt x="116" y="1"/>
                </a:cubicBezTo>
                <a:cubicBezTo>
                  <a:pt x="115" y="1"/>
                  <a:pt x="114" y="1"/>
                  <a:pt x="113" y="1"/>
                </a:cubicBezTo>
                <a:cubicBezTo>
                  <a:pt x="109" y="2"/>
                  <a:pt x="106" y="2"/>
                  <a:pt x="103" y="3"/>
                </a:cubicBezTo>
                <a:cubicBezTo>
                  <a:pt x="102" y="3"/>
                  <a:pt x="101" y="3"/>
                  <a:pt x="101" y="3"/>
                </a:cubicBezTo>
                <a:cubicBezTo>
                  <a:pt x="100" y="3"/>
                  <a:pt x="100" y="3"/>
                  <a:pt x="99" y="3"/>
                </a:cubicBezTo>
                <a:cubicBezTo>
                  <a:pt x="98" y="4"/>
                  <a:pt x="96" y="4"/>
                  <a:pt x="95" y="4"/>
                </a:cubicBezTo>
                <a:cubicBezTo>
                  <a:pt x="92" y="5"/>
                  <a:pt x="90" y="5"/>
                  <a:pt x="87" y="6"/>
                </a:cubicBezTo>
                <a:cubicBezTo>
                  <a:pt x="85" y="7"/>
                  <a:pt x="83" y="7"/>
                  <a:pt x="81" y="8"/>
                </a:cubicBezTo>
                <a:cubicBezTo>
                  <a:pt x="79" y="8"/>
                  <a:pt x="76" y="9"/>
                  <a:pt x="74" y="10"/>
                </a:cubicBezTo>
                <a:cubicBezTo>
                  <a:pt x="74" y="10"/>
                  <a:pt x="73" y="10"/>
                  <a:pt x="73" y="10"/>
                </a:cubicBezTo>
                <a:cubicBezTo>
                  <a:pt x="70" y="11"/>
                  <a:pt x="67" y="12"/>
                  <a:pt x="64" y="13"/>
                </a:cubicBezTo>
                <a:cubicBezTo>
                  <a:pt x="64" y="13"/>
                  <a:pt x="63" y="13"/>
                  <a:pt x="63" y="14"/>
                </a:cubicBezTo>
                <a:cubicBezTo>
                  <a:pt x="60" y="15"/>
                  <a:pt x="57" y="16"/>
                  <a:pt x="54" y="17"/>
                </a:cubicBezTo>
                <a:cubicBezTo>
                  <a:pt x="53" y="18"/>
                  <a:pt x="52" y="18"/>
                  <a:pt x="51" y="19"/>
                </a:cubicBezTo>
                <a:cubicBezTo>
                  <a:pt x="48" y="20"/>
                  <a:pt x="45" y="22"/>
                  <a:pt x="42" y="24"/>
                </a:cubicBezTo>
                <a:cubicBezTo>
                  <a:pt x="41" y="24"/>
                  <a:pt x="40" y="24"/>
                  <a:pt x="40" y="25"/>
                </a:cubicBezTo>
                <a:cubicBezTo>
                  <a:pt x="39" y="25"/>
                  <a:pt x="39" y="25"/>
                  <a:pt x="38" y="26"/>
                </a:cubicBezTo>
                <a:cubicBezTo>
                  <a:pt x="37" y="26"/>
                  <a:pt x="37" y="27"/>
                  <a:pt x="36" y="27"/>
                </a:cubicBezTo>
                <a:cubicBezTo>
                  <a:pt x="35" y="28"/>
                  <a:pt x="34" y="28"/>
                  <a:pt x="34" y="29"/>
                </a:cubicBezTo>
                <a:cubicBezTo>
                  <a:pt x="33" y="29"/>
                  <a:pt x="32" y="30"/>
                  <a:pt x="31" y="30"/>
                </a:cubicBezTo>
                <a:cubicBezTo>
                  <a:pt x="30" y="31"/>
                  <a:pt x="30" y="32"/>
                  <a:pt x="29" y="32"/>
                </a:cubicBezTo>
                <a:cubicBezTo>
                  <a:pt x="28" y="33"/>
                  <a:pt x="28" y="33"/>
                  <a:pt x="27" y="34"/>
                </a:cubicBezTo>
                <a:cubicBezTo>
                  <a:pt x="26" y="34"/>
                  <a:pt x="26" y="35"/>
                  <a:pt x="25" y="35"/>
                </a:cubicBezTo>
                <a:cubicBezTo>
                  <a:pt x="24" y="36"/>
                  <a:pt x="24" y="37"/>
                  <a:pt x="23" y="37"/>
                </a:cubicBezTo>
                <a:cubicBezTo>
                  <a:pt x="23" y="37"/>
                  <a:pt x="22" y="38"/>
                  <a:pt x="22" y="38"/>
                </a:cubicBezTo>
                <a:cubicBezTo>
                  <a:pt x="22" y="38"/>
                  <a:pt x="22" y="38"/>
                  <a:pt x="21" y="39"/>
                </a:cubicBezTo>
                <a:cubicBezTo>
                  <a:pt x="20" y="40"/>
                  <a:pt x="19" y="41"/>
                  <a:pt x="18" y="42"/>
                </a:cubicBezTo>
                <a:cubicBezTo>
                  <a:pt x="18" y="42"/>
                  <a:pt x="17" y="43"/>
                  <a:pt x="17" y="43"/>
                </a:cubicBezTo>
                <a:cubicBezTo>
                  <a:pt x="16" y="44"/>
                  <a:pt x="15" y="46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48"/>
                  <a:pt x="13" y="48"/>
                  <a:pt x="12" y="49"/>
                </a:cubicBezTo>
                <a:cubicBezTo>
                  <a:pt x="12" y="49"/>
                  <a:pt x="11" y="50"/>
                  <a:pt x="11" y="51"/>
                </a:cubicBezTo>
                <a:cubicBezTo>
                  <a:pt x="10" y="52"/>
                  <a:pt x="10" y="52"/>
                  <a:pt x="9" y="53"/>
                </a:cubicBezTo>
                <a:cubicBezTo>
                  <a:pt x="9" y="54"/>
                  <a:pt x="8" y="54"/>
                  <a:pt x="8" y="55"/>
                </a:cubicBezTo>
                <a:cubicBezTo>
                  <a:pt x="8" y="55"/>
                  <a:pt x="8" y="56"/>
                  <a:pt x="7" y="56"/>
                </a:cubicBezTo>
                <a:cubicBezTo>
                  <a:pt x="7" y="56"/>
                  <a:pt x="7" y="57"/>
                  <a:pt x="7" y="57"/>
                </a:cubicBezTo>
                <a:cubicBezTo>
                  <a:pt x="7" y="58"/>
                  <a:pt x="6" y="58"/>
                  <a:pt x="6" y="59"/>
                </a:cubicBezTo>
                <a:cubicBezTo>
                  <a:pt x="6" y="60"/>
                  <a:pt x="5" y="60"/>
                  <a:pt x="5" y="61"/>
                </a:cubicBezTo>
                <a:cubicBezTo>
                  <a:pt x="5" y="62"/>
                  <a:pt x="4" y="62"/>
                  <a:pt x="4" y="63"/>
                </a:cubicBezTo>
                <a:cubicBezTo>
                  <a:pt x="4" y="63"/>
                  <a:pt x="4" y="64"/>
                  <a:pt x="4" y="64"/>
                </a:cubicBezTo>
                <a:cubicBezTo>
                  <a:pt x="4" y="64"/>
                  <a:pt x="3" y="65"/>
                  <a:pt x="3" y="65"/>
                </a:cubicBezTo>
                <a:cubicBezTo>
                  <a:pt x="3" y="66"/>
                  <a:pt x="3" y="66"/>
                  <a:pt x="3" y="67"/>
                </a:cubicBezTo>
                <a:cubicBezTo>
                  <a:pt x="2" y="68"/>
                  <a:pt x="2" y="68"/>
                  <a:pt x="2" y="69"/>
                </a:cubicBezTo>
                <a:cubicBezTo>
                  <a:pt x="2" y="69"/>
                  <a:pt x="2" y="70"/>
                  <a:pt x="2" y="71"/>
                </a:cubicBezTo>
                <a:cubicBezTo>
                  <a:pt x="2" y="71"/>
                  <a:pt x="1" y="72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4"/>
                  <a:pt x="1" y="75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77"/>
                  <a:pt x="1" y="78"/>
                  <a:pt x="0" y="79"/>
                </a:cubicBezTo>
                <a:cubicBezTo>
                  <a:pt x="0" y="79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88"/>
                  <a:pt x="0" y="187"/>
                  <a:pt x="0" y="186"/>
                </a:cubicBezTo>
                <a:cubicBezTo>
                  <a:pt x="0" y="186"/>
                  <a:pt x="0" y="185"/>
                  <a:pt x="0" y="184"/>
                </a:cubicBezTo>
                <a:cubicBezTo>
                  <a:pt x="0" y="184"/>
                  <a:pt x="0" y="183"/>
                  <a:pt x="1" y="182"/>
                </a:cubicBezTo>
                <a:cubicBezTo>
                  <a:pt x="1" y="182"/>
                  <a:pt x="1" y="181"/>
                  <a:pt x="1" y="180"/>
                </a:cubicBezTo>
                <a:cubicBezTo>
                  <a:pt x="1" y="180"/>
                  <a:pt x="1" y="179"/>
                  <a:pt x="1" y="178"/>
                </a:cubicBezTo>
                <a:cubicBezTo>
                  <a:pt x="1" y="178"/>
                  <a:pt x="2" y="177"/>
                  <a:pt x="2" y="176"/>
                </a:cubicBezTo>
                <a:cubicBezTo>
                  <a:pt x="2" y="176"/>
                  <a:pt x="2" y="175"/>
                  <a:pt x="2" y="174"/>
                </a:cubicBezTo>
                <a:cubicBezTo>
                  <a:pt x="3" y="174"/>
                  <a:pt x="3" y="173"/>
                  <a:pt x="3" y="172"/>
                </a:cubicBezTo>
                <a:cubicBezTo>
                  <a:pt x="3" y="172"/>
                  <a:pt x="4" y="171"/>
                  <a:pt x="4" y="171"/>
                </a:cubicBezTo>
                <a:cubicBezTo>
                  <a:pt x="4" y="170"/>
                  <a:pt x="4" y="169"/>
                  <a:pt x="5" y="168"/>
                </a:cubicBezTo>
                <a:cubicBezTo>
                  <a:pt x="5" y="168"/>
                  <a:pt x="5" y="167"/>
                  <a:pt x="6" y="167"/>
                </a:cubicBezTo>
                <a:cubicBezTo>
                  <a:pt x="6" y="166"/>
                  <a:pt x="6" y="165"/>
                  <a:pt x="7" y="164"/>
                </a:cubicBezTo>
                <a:cubicBezTo>
                  <a:pt x="7" y="164"/>
                  <a:pt x="7" y="163"/>
                  <a:pt x="8" y="163"/>
                </a:cubicBezTo>
                <a:cubicBezTo>
                  <a:pt x="8" y="162"/>
                  <a:pt x="9" y="161"/>
                  <a:pt x="9" y="160"/>
                </a:cubicBezTo>
                <a:cubicBezTo>
                  <a:pt x="10" y="160"/>
                  <a:pt x="10" y="159"/>
                  <a:pt x="10" y="159"/>
                </a:cubicBezTo>
                <a:cubicBezTo>
                  <a:pt x="11" y="158"/>
                  <a:pt x="11" y="157"/>
                  <a:pt x="12" y="156"/>
                </a:cubicBezTo>
                <a:cubicBezTo>
                  <a:pt x="12" y="156"/>
                  <a:pt x="13" y="155"/>
                  <a:pt x="13" y="155"/>
                </a:cubicBezTo>
                <a:cubicBezTo>
                  <a:pt x="14" y="153"/>
                  <a:pt x="16" y="152"/>
                  <a:pt x="17" y="150"/>
                </a:cubicBezTo>
                <a:cubicBezTo>
                  <a:pt x="17" y="150"/>
                  <a:pt x="17" y="150"/>
                  <a:pt x="18" y="150"/>
                </a:cubicBezTo>
                <a:cubicBezTo>
                  <a:pt x="19" y="148"/>
                  <a:pt x="20" y="147"/>
                  <a:pt x="21" y="146"/>
                </a:cubicBezTo>
                <a:cubicBezTo>
                  <a:pt x="22" y="146"/>
                  <a:pt x="22" y="145"/>
                  <a:pt x="23" y="145"/>
                </a:cubicBezTo>
                <a:cubicBezTo>
                  <a:pt x="23" y="144"/>
                  <a:pt x="24" y="144"/>
                  <a:pt x="25" y="143"/>
                </a:cubicBezTo>
                <a:cubicBezTo>
                  <a:pt x="25" y="142"/>
                  <a:pt x="26" y="142"/>
                  <a:pt x="27" y="141"/>
                </a:cubicBezTo>
                <a:cubicBezTo>
                  <a:pt x="27" y="141"/>
                  <a:pt x="28" y="140"/>
                  <a:pt x="29" y="140"/>
                </a:cubicBezTo>
                <a:cubicBezTo>
                  <a:pt x="29" y="139"/>
                  <a:pt x="30" y="139"/>
                  <a:pt x="31" y="138"/>
                </a:cubicBezTo>
                <a:cubicBezTo>
                  <a:pt x="32" y="137"/>
                  <a:pt x="32" y="137"/>
                  <a:pt x="33" y="136"/>
                </a:cubicBezTo>
                <a:cubicBezTo>
                  <a:pt x="34" y="136"/>
                  <a:pt x="35" y="135"/>
                  <a:pt x="35" y="135"/>
                </a:cubicBezTo>
                <a:cubicBezTo>
                  <a:pt x="36" y="134"/>
                  <a:pt x="37" y="134"/>
                  <a:pt x="38" y="133"/>
                </a:cubicBezTo>
                <a:cubicBezTo>
                  <a:pt x="39" y="133"/>
                  <a:pt x="40" y="132"/>
                  <a:pt x="41" y="131"/>
                </a:cubicBezTo>
                <a:cubicBezTo>
                  <a:pt x="44" y="130"/>
                  <a:pt x="47" y="128"/>
                  <a:pt x="51" y="126"/>
                </a:cubicBezTo>
                <a:cubicBezTo>
                  <a:pt x="52" y="126"/>
                  <a:pt x="52" y="125"/>
                  <a:pt x="53" y="125"/>
                </a:cubicBezTo>
                <a:cubicBezTo>
                  <a:pt x="56" y="124"/>
                  <a:pt x="59" y="122"/>
                  <a:pt x="62" y="121"/>
                </a:cubicBezTo>
                <a:cubicBezTo>
                  <a:pt x="63" y="121"/>
                  <a:pt x="63" y="121"/>
                  <a:pt x="64" y="121"/>
                </a:cubicBezTo>
                <a:cubicBezTo>
                  <a:pt x="67" y="119"/>
                  <a:pt x="70" y="118"/>
                  <a:pt x="74" y="117"/>
                </a:cubicBezTo>
                <a:cubicBezTo>
                  <a:pt x="76" y="116"/>
                  <a:pt x="79" y="116"/>
                  <a:pt x="81" y="115"/>
                </a:cubicBezTo>
                <a:cubicBezTo>
                  <a:pt x="83" y="115"/>
                  <a:pt x="85" y="114"/>
                  <a:pt x="87" y="114"/>
                </a:cubicBezTo>
                <a:cubicBezTo>
                  <a:pt x="89" y="113"/>
                  <a:pt x="92" y="113"/>
                  <a:pt x="94" y="112"/>
                </a:cubicBezTo>
                <a:cubicBezTo>
                  <a:pt x="96" y="112"/>
                  <a:pt x="98" y="111"/>
                  <a:pt x="100" y="111"/>
                </a:cubicBezTo>
                <a:cubicBezTo>
                  <a:pt x="101" y="111"/>
                  <a:pt x="102" y="111"/>
                  <a:pt x="103" y="110"/>
                </a:cubicBezTo>
                <a:cubicBezTo>
                  <a:pt x="106" y="110"/>
                  <a:pt x="109" y="109"/>
                  <a:pt x="112" y="109"/>
                </a:cubicBezTo>
                <a:cubicBezTo>
                  <a:pt x="113" y="109"/>
                  <a:pt x="114" y="109"/>
                  <a:pt x="115" y="109"/>
                </a:cubicBezTo>
                <a:cubicBezTo>
                  <a:pt x="117" y="108"/>
                  <a:pt x="119" y="108"/>
                  <a:pt x="121" y="108"/>
                </a:cubicBezTo>
                <a:cubicBezTo>
                  <a:pt x="124" y="108"/>
                  <a:pt x="127" y="108"/>
                  <a:pt x="131" y="108"/>
                </a:cubicBezTo>
                <a:cubicBezTo>
                  <a:pt x="133" y="107"/>
                  <a:pt x="135" y="107"/>
                  <a:pt x="137" y="107"/>
                </a:cubicBezTo>
                <a:cubicBezTo>
                  <a:pt x="139" y="107"/>
                  <a:pt x="142" y="107"/>
                  <a:pt x="145" y="107"/>
                </a:cubicBezTo>
                <a:cubicBezTo>
                  <a:pt x="147" y="107"/>
                  <a:pt x="149" y="107"/>
                  <a:pt x="151" y="108"/>
                </a:cubicBezTo>
                <a:cubicBezTo>
                  <a:pt x="153" y="108"/>
                  <a:pt x="156" y="108"/>
                  <a:pt x="158" y="108"/>
                </a:cubicBezTo>
                <a:cubicBezTo>
                  <a:pt x="160" y="108"/>
                  <a:pt x="163" y="108"/>
                  <a:pt x="165" y="108"/>
                </a:cubicBezTo>
                <a:cubicBezTo>
                  <a:pt x="167" y="109"/>
                  <a:pt x="170" y="109"/>
                  <a:pt x="172" y="109"/>
                </a:cubicBezTo>
                <a:cubicBezTo>
                  <a:pt x="174" y="110"/>
                  <a:pt x="176" y="110"/>
                  <a:pt x="178" y="110"/>
                </a:cubicBezTo>
                <a:cubicBezTo>
                  <a:pt x="181" y="111"/>
                  <a:pt x="183" y="111"/>
                  <a:pt x="186" y="111"/>
                </a:cubicBezTo>
                <a:cubicBezTo>
                  <a:pt x="188" y="112"/>
                  <a:pt x="190" y="112"/>
                  <a:pt x="192" y="113"/>
                </a:cubicBezTo>
                <a:cubicBezTo>
                  <a:pt x="195" y="113"/>
                  <a:pt x="198" y="114"/>
                  <a:pt x="201" y="115"/>
                </a:cubicBezTo>
                <a:cubicBezTo>
                  <a:pt x="202" y="115"/>
                  <a:pt x="204" y="116"/>
                  <a:pt x="206" y="116"/>
                </a:cubicBezTo>
                <a:cubicBezTo>
                  <a:pt x="207" y="117"/>
                  <a:pt x="208" y="117"/>
                  <a:pt x="209" y="117"/>
                </a:cubicBezTo>
                <a:cubicBezTo>
                  <a:pt x="212" y="118"/>
                  <a:pt x="215" y="119"/>
                  <a:pt x="218" y="120"/>
                </a:cubicBezTo>
                <a:cubicBezTo>
                  <a:pt x="219" y="120"/>
                  <a:pt x="219" y="121"/>
                  <a:pt x="220" y="121"/>
                </a:cubicBezTo>
                <a:cubicBezTo>
                  <a:pt x="223" y="122"/>
                  <a:pt x="225" y="123"/>
                  <a:pt x="228" y="124"/>
                </a:cubicBezTo>
                <a:cubicBezTo>
                  <a:pt x="229" y="125"/>
                  <a:pt x="230" y="125"/>
                  <a:pt x="231" y="126"/>
                </a:cubicBezTo>
                <a:cubicBezTo>
                  <a:pt x="235" y="128"/>
                  <a:pt x="238" y="129"/>
                  <a:pt x="242" y="131"/>
                </a:cubicBezTo>
                <a:cubicBezTo>
                  <a:pt x="270" y="147"/>
                  <a:pt x="284" y="169"/>
                  <a:pt x="283" y="190"/>
                </a:cubicBezTo>
                <a:cubicBezTo>
                  <a:pt x="284" y="82"/>
                  <a:pt x="284" y="82"/>
                  <a:pt x="284" y="82"/>
                </a:cubicBezTo>
                <a:cubicBezTo>
                  <a:pt x="284" y="61"/>
                  <a:pt x="270" y="40"/>
                  <a:pt x="242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 flipH="1">
            <a:off x="9618889" y="3014209"/>
            <a:ext cx="200025" cy="1046163"/>
          </a:xfrm>
          <a:custGeom>
            <a:avLst/>
            <a:gdLst>
              <a:gd name="T0" fmla="*/ 126 w 126"/>
              <a:gd name="T1" fmla="*/ 12 h 659"/>
              <a:gd name="T2" fmla="*/ 120 w 126"/>
              <a:gd name="T3" fmla="*/ 659 h 659"/>
              <a:gd name="T4" fmla="*/ 0 w 126"/>
              <a:gd name="T5" fmla="*/ 647 h 659"/>
              <a:gd name="T6" fmla="*/ 0 w 126"/>
              <a:gd name="T7" fmla="*/ 0 h 659"/>
              <a:gd name="T8" fmla="*/ 126 w 126"/>
              <a:gd name="T9" fmla="*/ 1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659">
                <a:moveTo>
                  <a:pt x="126" y="12"/>
                </a:moveTo>
                <a:lnTo>
                  <a:pt x="120" y="659"/>
                </a:lnTo>
                <a:lnTo>
                  <a:pt x="0" y="647"/>
                </a:lnTo>
                <a:lnTo>
                  <a:pt x="0" y="0"/>
                </a:lnTo>
                <a:lnTo>
                  <a:pt x="126" y="1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 flipH="1">
            <a:off x="7852001" y="2606222"/>
            <a:ext cx="1776413" cy="1549400"/>
          </a:xfrm>
          <a:custGeom>
            <a:avLst/>
            <a:gdLst>
              <a:gd name="T0" fmla="*/ 152 w 187"/>
              <a:gd name="T1" fmla="*/ 13 h 163"/>
              <a:gd name="T2" fmla="*/ 146 w 187"/>
              <a:gd name="T3" fmla="*/ 10 h 163"/>
              <a:gd name="T4" fmla="*/ 135 w 187"/>
              <a:gd name="T5" fmla="*/ 6 h 163"/>
              <a:gd name="T6" fmla="*/ 132 w 187"/>
              <a:gd name="T7" fmla="*/ 5 h 163"/>
              <a:gd name="T8" fmla="*/ 125 w 187"/>
              <a:gd name="T9" fmla="*/ 4 h 163"/>
              <a:gd name="T10" fmla="*/ 117 w 187"/>
              <a:gd name="T11" fmla="*/ 2 h 163"/>
              <a:gd name="T12" fmla="*/ 113 w 187"/>
              <a:gd name="T13" fmla="*/ 2 h 163"/>
              <a:gd name="T14" fmla="*/ 106 w 187"/>
              <a:gd name="T15" fmla="*/ 1 h 163"/>
              <a:gd name="T16" fmla="*/ 99 w 187"/>
              <a:gd name="T17" fmla="*/ 1 h 163"/>
              <a:gd name="T18" fmla="*/ 95 w 187"/>
              <a:gd name="T19" fmla="*/ 1 h 163"/>
              <a:gd name="T20" fmla="*/ 87 w 187"/>
              <a:gd name="T21" fmla="*/ 1 h 163"/>
              <a:gd name="T22" fmla="*/ 79 w 187"/>
              <a:gd name="T23" fmla="*/ 1 h 163"/>
              <a:gd name="T24" fmla="*/ 76 w 187"/>
              <a:gd name="T25" fmla="*/ 1 h 163"/>
              <a:gd name="T26" fmla="*/ 65 w 187"/>
              <a:gd name="T27" fmla="*/ 3 h 163"/>
              <a:gd name="T28" fmla="*/ 57 w 187"/>
              <a:gd name="T29" fmla="*/ 5 h 163"/>
              <a:gd name="T30" fmla="*/ 48 w 187"/>
              <a:gd name="T31" fmla="*/ 7 h 163"/>
              <a:gd name="T32" fmla="*/ 45 w 187"/>
              <a:gd name="T33" fmla="*/ 8 h 163"/>
              <a:gd name="T34" fmla="*/ 35 w 187"/>
              <a:gd name="T35" fmla="*/ 12 h 163"/>
              <a:gd name="T36" fmla="*/ 25 w 187"/>
              <a:gd name="T37" fmla="*/ 17 h 163"/>
              <a:gd name="T38" fmla="*/ 20 w 187"/>
              <a:gd name="T39" fmla="*/ 21 h 163"/>
              <a:gd name="T40" fmla="*/ 14 w 187"/>
              <a:gd name="T41" fmla="*/ 25 h 163"/>
              <a:gd name="T42" fmla="*/ 13 w 187"/>
              <a:gd name="T43" fmla="*/ 26 h 163"/>
              <a:gd name="T44" fmla="*/ 10 w 187"/>
              <a:gd name="T45" fmla="*/ 29 h 163"/>
              <a:gd name="T46" fmla="*/ 8 w 187"/>
              <a:gd name="T47" fmla="*/ 32 h 163"/>
              <a:gd name="T48" fmla="*/ 4 w 187"/>
              <a:gd name="T49" fmla="*/ 37 h 163"/>
              <a:gd name="T50" fmla="*/ 4 w 187"/>
              <a:gd name="T51" fmla="*/ 38 h 163"/>
              <a:gd name="T52" fmla="*/ 1 w 187"/>
              <a:gd name="T53" fmla="*/ 43 h 163"/>
              <a:gd name="T54" fmla="*/ 0 w 187"/>
              <a:gd name="T55" fmla="*/ 153 h 163"/>
              <a:gd name="T56" fmla="*/ 3 w 187"/>
              <a:gd name="T57" fmla="*/ 146 h 163"/>
              <a:gd name="T58" fmla="*/ 7 w 187"/>
              <a:gd name="T59" fmla="*/ 140 h 163"/>
              <a:gd name="T60" fmla="*/ 10 w 187"/>
              <a:gd name="T61" fmla="*/ 137 h 163"/>
              <a:gd name="T62" fmla="*/ 13 w 187"/>
              <a:gd name="T63" fmla="*/ 134 h 163"/>
              <a:gd name="T64" fmla="*/ 18 w 187"/>
              <a:gd name="T65" fmla="*/ 129 h 163"/>
              <a:gd name="T66" fmla="*/ 24 w 187"/>
              <a:gd name="T67" fmla="*/ 125 h 163"/>
              <a:gd name="T68" fmla="*/ 35 w 187"/>
              <a:gd name="T69" fmla="*/ 119 h 163"/>
              <a:gd name="T70" fmla="*/ 45 w 187"/>
              <a:gd name="T71" fmla="*/ 116 h 163"/>
              <a:gd name="T72" fmla="*/ 53 w 187"/>
              <a:gd name="T73" fmla="*/ 113 h 163"/>
              <a:gd name="T74" fmla="*/ 61 w 187"/>
              <a:gd name="T75" fmla="*/ 111 h 163"/>
              <a:gd name="T76" fmla="*/ 76 w 187"/>
              <a:gd name="T77" fmla="*/ 109 h 163"/>
              <a:gd name="T78" fmla="*/ 85 w 187"/>
              <a:gd name="T79" fmla="*/ 108 h 163"/>
              <a:gd name="T80" fmla="*/ 95 w 187"/>
              <a:gd name="T81" fmla="*/ 108 h 163"/>
              <a:gd name="T82" fmla="*/ 104 w 187"/>
              <a:gd name="T83" fmla="*/ 108 h 163"/>
              <a:gd name="T84" fmla="*/ 113 w 187"/>
              <a:gd name="T85" fmla="*/ 109 h 163"/>
              <a:gd name="T86" fmla="*/ 122 w 187"/>
              <a:gd name="T87" fmla="*/ 111 h 163"/>
              <a:gd name="T88" fmla="*/ 132 w 187"/>
              <a:gd name="T89" fmla="*/ 113 h 163"/>
              <a:gd name="T90" fmla="*/ 145 w 187"/>
              <a:gd name="T91" fmla="*/ 117 h 163"/>
              <a:gd name="T92" fmla="*/ 152 w 187"/>
              <a:gd name="T93" fmla="*/ 120 h 163"/>
              <a:gd name="T94" fmla="*/ 187 w 187"/>
              <a:gd name="T95" fmla="*/ 163 h 163"/>
              <a:gd name="T96" fmla="*/ 159 w 187"/>
              <a:gd name="T97" fmla="*/ 1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7" h="163">
                <a:moveTo>
                  <a:pt x="159" y="16"/>
                </a:moveTo>
                <a:cubicBezTo>
                  <a:pt x="157" y="15"/>
                  <a:pt x="155" y="14"/>
                  <a:pt x="152" y="13"/>
                </a:cubicBezTo>
                <a:cubicBezTo>
                  <a:pt x="152" y="12"/>
                  <a:pt x="151" y="12"/>
                  <a:pt x="150" y="12"/>
                </a:cubicBezTo>
                <a:cubicBezTo>
                  <a:pt x="149" y="11"/>
                  <a:pt x="147" y="10"/>
                  <a:pt x="146" y="10"/>
                </a:cubicBezTo>
                <a:cubicBezTo>
                  <a:pt x="146" y="10"/>
                  <a:pt x="145" y="10"/>
                  <a:pt x="145" y="10"/>
                </a:cubicBezTo>
                <a:cubicBezTo>
                  <a:pt x="142" y="8"/>
                  <a:pt x="139" y="7"/>
                  <a:pt x="135" y="6"/>
                </a:cubicBezTo>
                <a:cubicBezTo>
                  <a:pt x="135" y="6"/>
                  <a:pt x="135" y="6"/>
                  <a:pt x="134" y="6"/>
                </a:cubicBezTo>
                <a:cubicBezTo>
                  <a:pt x="134" y="6"/>
                  <a:pt x="133" y="6"/>
                  <a:pt x="132" y="5"/>
                </a:cubicBezTo>
                <a:cubicBezTo>
                  <a:pt x="130" y="5"/>
                  <a:pt x="128" y="4"/>
                  <a:pt x="126" y="4"/>
                </a:cubicBezTo>
                <a:cubicBezTo>
                  <a:pt x="126" y="4"/>
                  <a:pt x="125" y="4"/>
                  <a:pt x="125" y="4"/>
                </a:cubicBezTo>
                <a:cubicBezTo>
                  <a:pt x="124" y="3"/>
                  <a:pt x="123" y="3"/>
                  <a:pt x="122" y="3"/>
                </a:cubicBezTo>
                <a:cubicBezTo>
                  <a:pt x="121" y="3"/>
                  <a:pt x="119" y="3"/>
                  <a:pt x="117" y="2"/>
                </a:cubicBezTo>
                <a:cubicBezTo>
                  <a:pt x="117" y="2"/>
                  <a:pt x="116" y="2"/>
                  <a:pt x="115" y="2"/>
                </a:cubicBezTo>
                <a:cubicBezTo>
                  <a:pt x="115" y="2"/>
                  <a:pt x="114" y="2"/>
                  <a:pt x="113" y="2"/>
                </a:cubicBezTo>
                <a:cubicBezTo>
                  <a:pt x="111" y="2"/>
                  <a:pt x="110" y="1"/>
                  <a:pt x="108" y="1"/>
                </a:cubicBezTo>
                <a:cubicBezTo>
                  <a:pt x="108" y="1"/>
                  <a:pt x="107" y="1"/>
                  <a:pt x="106" y="1"/>
                </a:cubicBezTo>
                <a:cubicBezTo>
                  <a:pt x="105" y="1"/>
                  <a:pt x="105" y="1"/>
                  <a:pt x="104" y="1"/>
                </a:cubicBezTo>
                <a:cubicBezTo>
                  <a:pt x="102" y="1"/>
                  <a:pt x="101" y="1"/>
                  <a:pt x="99" y="1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6" y="1"/>
                  <a:pt x="95" y="1"/>
                </a:cubicBezTo>
                <a:cubicBezTo>
                  <a:pt x="93" y="0"/>
                  <a:pt x="91" y="1"/>
                  <a:pt x="90" y="1"/>
                </a:cubicBezTo>
                <a:cubicBezTo>
                  <a:pt x="89" y="1"/>
                  <a:pt x="88" y="1"/>
                  <a:pt x="87" y="1"/>
                </a:cubicBezTo>
                <a:cubicBezTo>
                  <a:pt x="87" y="1"/>
                  <a:pt x="86" y="1"/>
                  <a:pt x="86" y="1"/>
                </a:cubicBezTo>
                <a:cubicBezTo>
                  <a:pt x="84" y="1"/>
                  <a:pt x="81" y="1"/>
                  <a:pt x="79" y="1"/>
                </a:cubicBezTo>
                <a:cubicBezTo>
                  <a:pt x="78" y="1"/>
                  <a:pt x="78" y="1"/>
                  <a:pt x="77" y="1"/>
                </a:cubicBezTo>
                <a:cubicBezTo>
                  <a:pt x="77" y="1"/>
                  <a:pt x="76" y="1"/>
                  <a:pt x="76" y="1"/>
                </a:cubicBezTo>
                <a:cubicBezTo>
                  <a:pt x="72" y="2"/>
                  <a:pt x="69" y="2"/>
                  <a:pt x="65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4" y="3"/>
                  <a:pt x="63" y="3"/>
                  <a:pt x="62" y="4"/>
                </a:cubicBezTo>
                <a:cubicBezTo>
                  <a:pt x="60" y="4"/>
                  <a:pt x="58" y="4"/>
                  <a:pt x="57" y="5"/>
                </a:cubicBezTo>
                <a:cubicBezTo>
                  <a:pt x="55" y="5"/>
                  <a:pt x="54" y="5"/>
                  <a:pt x="53" y="6"/>
                </a:cubicBezTo>
                <a:cubicBezTo>
                  <a:pt x="51" y="6"/>
                  <a:pt x="50" y="7"/>
                  <a:pt x="48" y="7"/>
                </a:cubicBezTo>
                <a:cubicBezTo>
                  <a:pt x="48" y="7"/>
                  <a:pt x="47" y="7"/>
                  <a:pt x="47" y="7"/>
                </a:cubicBezTo>
                <a:cubicBezTo>
                  <a:pt x="46" y="8"/>
                  <a:pt x="46" y="8"/>
                  <a:pt x="45" y="8"/>
                </a:cubicBezTo>
                <a:cubicBezTo>
                  <a:pt x="43" y="9"/>
                  <a:pt x="40" y="10"/>
                  <a:pt x="38" y="11"/>
                </a:cubicBezTo>
                <a:cubicBezTo>
                  <a:pt x="37" y="11"/>
                  <a:pt x="36" y="11"/>
                  <a:pt x="35" y="12"/>
                </a:cubicBezTo>
                <a:cubicBezTo>
                  <a:pt x="32" y="13"/>
                  <a:pt x="29" y="15"/>
                  <a:pt x="27" y="16"/>
                </a:cubicBezTo>
                <a:cubicBezTo>
                  <a:pt x="26" y="17"/>
                  <a:pt x="26" y="17"/>
                  <a:pt x="25" y="17"/>
                </a:cubicBezTo>
                <a:cubicBezTo>
                  <a:pt x="25" y="17"/>
                  <a:pt x="24" y="18"/>
                  <a:pt x="24" y="18"/>
                </a:cubicBezTo>
                <a:cubicBezTo>
                  <a:pt x="23" y="19"/>
                  <a:pt x="21" y="20"/>
                  <a:pt x="20" y="21"/>
                </a:cubicBezTo>
                <a:cubicBezTo>
                  <a:pt x="19" y="21"/>
                  <a:pt x="19" y="21"/>
                  <a:pt x="18" y="22"/>
                </a:cubicBezTo>
                <a:cubicBezTo>
                  <a:pt x="17" y="23"/>
                  <a:pt x="15" y="24"/>
                  <a:pt x="14" y="25"/>
                </a:cubicBezTo>
                <a:cubicBezTo>
                  <a:pt x="14" y="26"/>
                  <a:pt x="14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7"/>
                  <a:pt x="12" y="27"/>
                </a:cubicBezTo>
                <a:cubicBezTo>
                  <a:pt x="12" y="28"/>
                  <a:pt x="11" y="28"/>
                  <a:pt x="10" y="29"/>
                </a:cubicBezTo>
                <a:cubicBezTo>
                  <a:pt x="10" y="30"/>
                  <a:pt x="9" y="30"/>
                  <a:pt x="9" y="31"/>
                </a:cubicBezTo>
                <a:cubicBezTo>
                  <a:pt x="9" y="31"/>
                  <a:pt x="8" y="32"/>
                  <a:pt x="8" y="32"/>
                </a:cubicBezTo>
                <a:cubicBezTo>
                  <a:pt x="8" y="32"/>
                  <a:pt x="7" y="32"/>
                  <a:pt x="7" y="33"/>
                </a:cubicBezTo>
                <a:cubicBezTo>
                  <a:pt x="6" y="34"/>
                  <a:pt x="5" y="36"/>
                  <a:pt x="4" y="37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40"/>
                  <a:pt x="2" y="41"/>
                  <a:pt x="2" y="42"/>
                </a:cubicBezTo>
                <a:cubicBezTo>
                  <a:pt x="2" y="43"/>
                  <a:pt x="2" y="43"/>
                  <a:pt x="1" y="43"/>
                </a:cubicBezTo>
                <a:cubicBezTo>
                  <a:pt x="1" y="44"/>
                  <a:pt x="1" y="45"/>
                  <a:pt x="1" y="45"/>
                </a:cubicBezTo>
                <a:cubicBezTo>
                  <a:pt x="0" y="153"/>
                  <a:pt x="0" y="153"/>
                  <a:pt x="0" y="153"/>
                </a:cubicBezTo>
                <a:cubicBezTo>
                  <a:pt x="1" y="152"/>
                  <a:pt x="1" y="151"/>
                  <a:pt x="1" y="150"/>
                </a:cubicBezTo>
                <a:cubicBezTo>
                  <a:pt x="2" y="149"/>
                  <a:pt x="3" y="147"/>
                  <a:pt x="3" y="146"/>
                </a:cubicBezTo>
                <a:cubicBezTo>
                  <a:pt x="3" y="146"/>
                  <a:pt x="4" y="145"/>
                  <a:pt x="4" y="145"/>
                </a:cubicBezTo>
                <a:cubicBezTo>
                  <a:pt x="5" y="143"/>
                  <a:pt x="6" y="142"/>
                  <a:pt x="7" y="140"/>
                </a:cubicBezTo>
                <a:cubicBezTo>
                  <a:pt x="8" y="139"/>
                  <a:pt x="8" y="139"/>
                  <a:pt x="9" y="138"/>
                </a:cubicBezTo>
                <a:cubicBezTo>
                  <a:pt x="9" y="138"/>
                  <a:pt x="9" y="137"/>
                  <a:pt x="10" y="137"/>
                </a:cubicBezTo>
                <a:cubicBezTo>
                  <a:pt x="10" y="136"/>
                  <a:pt x="11" y="135"/>
                  <a:pt x="12" y="134"/>
                </a:cubicBezTo>
                <a:cubicBezTo>
                  <a:pt x="12" y="134"/>
                  <a:pt x="13" y="134"/>
                  <a:pt x="13" y="134"/>
                </a:cubicBezTo>
                <a:cubicBezTo>
                  <a:pt x="13" y="133"/>
                  <a:pt x="13" y="133"/>
                  <a:pt x="14" y="133"/>
                </a:cubicBezTo>
                <a:cubicBezTo>
                  <a:pt x="15" y="132"/>
                  <a:pt x="16" y="131"/>
                  <a:pt x="18" y="129"/>
                </a:cubicBezTo>
                <a:cubicBezTo>
                  <a:pt x="18" y="129"/>
                  <a:pt x="19" y="129"/>
                  <a:pt x="20" y="128"/>
                </a:cubicBezTo>
                <a:cubicBezTo>
                  <a:pt x="21" y="127"/>
                  <a:pt x="22" y="126"/>
                  <a:pt x="24" y="125"/>
                </a:cubicBezTo>
                <a:cubicBezTo>
                  <a:pt x="25" y="125"/>
                  <a:pt x="25" y="124"/>
                  <a:pt x="26" y="124"/>
                </a:cubicBezTo>
                <a:cubicBezTo>
                  <a:pt x="29" y="122"/>
                  <a:pt x="32" y="121"/>
                  <a:pt x="35" y="119"/>
                </a:cubicBezTo>
                <a:cubicBezTo>
                  <a:pt x="36" y="119"/>
                  <a:pt x="37" y="119"/>
                  <a:pt x="38" y="118"/>
                </a:cubicBezTo>
                <a:cubicBezTo>
                  <a:pt x="40" y="117"/>
                  <a:pt x="43" y="116"/>
                  <a:pt x="45" y="116"/>
                </a:cubicBezTo>
                <a:cubicBezTo>
                  <a:pt x="46" y="115"/>
                  <a:pt x="47" y="115"/>
                  <a:pt x="48" y="115"/>
                </a:cubicBezTo>
                <a:cubicBezTo>
                  <a:pt x="49" y="114"/>
                  <a:pt x="51" y="114"/>
                  <a:pt x="53" y="113"/>
                </a:cubicBezTo>
                <a:cubicBezTo>
                  <a:pt x="54" y="113"/>
                  <a:pt x="55" y="113"/>
                  <a:pt x="56" y="112"/>
                </a:cubicBezTo>
                <a:cubicBezTo>
                  <a:pt x="58" y="112"/>
                  <a:pt x="60" y="111"/>
                  <a:pt x="61" y="111"/>
                </a:cubicBezTo>
                <a:cubicBezTo>
                  <a:pt x="63" y="111"/>
                  <a:pt x="64" y="111"/>
                  <a:pt x="65" y="110"/>
                </a:cubicBezTo>
                <a:cubicBezTo>
                  <a:pt x="69" y="110"/>
                  <a:pt x="72" y="109"/>
                  <a:pt x="76" y="109"/>
                </a:cubicBezTo>
                <a:cubicBezTo>
                  <a:pt x="77" y="109"/>
                  <a:pt x="78" y="109"/>
                  <a:pt x="79" y="109"/>
                </a:cubicBezTo>
                <a:cubicBezTo>
                  <a:pt x="81" y="108"/>
                  <a:pt x="83" y="108"/>
                  <a:pt x="85" y="108"/>
                </a:cubicBezTo>
                <a:cubicBezTo>
                  <a:pt x="87" y="108"/>
                  <a:pt x="88" y="108"/>
                  <a:pt x="89" y="108"/>
                </a:cubicBezTo>
                <a:cubicBezTo>
                  <a:pt x="91" y="108"/>
                  <a:pt x="93" y="108"/>
                  <a:pt x="95" y="108"/>
                </a:cubicBezTo>
                <a:cubicBezTo>
                  <a:pt x="96" y="108"/>
                  <a:pt x="97" y="108"/>
                  <a:pt x="99" y="108"/>
                </a:cubicBezTo>
                <a:cubicBezTo>
                  <a:pt x="101" y="108"/>
                  <a:pt x="102" y="108"/>
                  <a:pt x="104" y="108"/>
                </a:cubicBezTo>
                <a:cubicBezTo>
                  <a:pt x="105" y="109"/>
                  <a:pt x="107" y="109"/>
                  <a:pt x="108" y="109"/>
                </a:cubicBezTo>
                <a:cubicBezTo>
                  <a:pt x="110" y="109"/>
                  <a:pt x="111" y="109"/>
                  <a:pt x="113" y="109"/>
                </a:cubicBezTo>
                <a:cubicBezTo>
                  <a:pt x="114" y="110"/>
                  <a:pt x="116" y="110"/>
                  <a:pt x="117" y="110"/>
                </a:cubicBezTo>
                <a:cubicBezTo>
                  <a:pt x="119" y="110"/>
                  <a:pt x="120" y="110"/>
                  <a:pt x="122" y="111"/>
                </a:cubicBezTo>
                <a:cubicBezTo>
                  <a:pt x="123" y="111"/>
                  <a:pt x="125" y="111"/>
                  <a:pt x="126" y="112"/>
                </a:cubicBezTo>
                <a:cubicBezTo>
                  <a:pt x="128" y="112"/>
                  <a:pt x="130" y="112"/>
                  <a:pt x="132" y="113"/>
                </a:cubicBezTo>
                <a:cubicBezTo>
                  <a:pt x="133" y="113"/>
                  <a:pt x="134" y="114"/>
                  <a:pt x="135" y="114"/>
                </a:cubicBezTo>
                <a:cubicBezTo>
                  <a:pt x="138" y="115"/>
                  <a:pt x="142" y="116"/>
                  <a:pt x="145" y="117"/>
                </a:cubicBezTo>
                <a:cubicBezTo>
                  <a:pt x="147" y="118"/>
                  <a:pt x="148" y="119"/>
                  <a:pt x="150" y="119"/>
                </a:cubicBezTo>
                <a:cubicBezTo>
                  <a:pt x="150" y="120"/>
                  <a:pt x="151" y="120"/>
                  <a:pt x="152" y="120"/>
                </a:cubicBezTo>
                <a:cubicBezTo>
                  <a:pt x="154" y="121"/>
                  <a:pt x="157" y="123"/>
                  <a:pt x="159" y="124"/>
                </a:cubicBezTo>
                <a:cubicBezTo>
                  <a:pt x="177" y="135"/>
                  <a:pt x="187" y="149"/>
                  <a:pt x="187" y="163"/>
                </a:cubicBezTo>
                <a:cubicBezTo>
                  <a:pt x="187" y="55"/>
                  <a:pt x="187" y="55"/>
                  <a:pt x="187" y="55"/>
                </a:cubicBezTo>
                <a:cubicBezTo>
                  <a:pt x="187" y="41"/>
                  <a:pt x="178" y="27"/>
                  <a:pt x="159" y="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 flipH="1">
            <a:off x="10076088" y="3252334"/>
            <a:ext cx="188913" cy="1046163"/>
          </a:xfrm>
          <a:custGeom>
            <a:avLst/>
            <a:gdLst>
              <a:gd name="T0" fmla="*/ 119 w 119"/>
              <a:gd name="T1" fmla="*/ 0 h 659"/>
              <a:gd name="T2" fmla="*/ 119 w 119"/>
              <a:gd name="T3" fmla="*/ 647 h 659"/>
              <a:gd name="T4" fmla="*/ 0 w 119"/>
              <a:gd name="T5" fmla="*/ 659 h 659"/>
              <a:gd name="T6" fmla="*/ 0 w 119"/>
              <a:gd name="T7" fmla="*/ 12 h 659"/>
              <a:gd name="T8" fmla="*/ 119 w 119"/>
              <a:gd name="T9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659">
                <a:moveTo>
                  <a:pt x="119" y="0"/>
                </a:moveTo>
                <a:lnTo>
                  <a:pt x="119" y="647"/>
                </a:lnTo>
                <a:lnTo>
                  <a:pt x="0" y="659"/>
                </a:lnTo>
                <a:lnTo>
                  <a:pt x="0" y="12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 flipH="1">
            <a:off x="7651976" y="3128509"/>
            <a:ext cx="1862138" cy="1655763"/>
          </a:xfrm>
          <a:custGeom>
            <a:avLst/>
            <a:gdLst>
              <a:gd name="T0" fmla="*/ 195 w 196"/>
              <a:gd name="T1" fmla="*/ 7 h 174"/>
              <a:gd name="T2" fmla="*/ 193 w 196"/>
              <a:gd name="T3" fmla="*/ 13 h 174"/>
              <a:gd name="T4" fmla="*/ 190 w 196"/>
              <a:gd name="T5" fmla="*/ 20 h 174"/>
              <a:gd name="T6" fmla="*/ 187 w 196"/>
              <a:gd name="T7" fmla="*/ 25 h 174"/>
              <a:gd name="T8" fmla="*/ 182 w 196"/>
              <a:gd name="T9" fmla="*/ 31 h 174"/>
              <a:gd name="T10" fmla="*/ 174 w 196"/>
              <a:gd name="T11" fmla="*/ 39 h 174"/>
              <a:gd name="T12" fmla="*/ 167 w 196"/>
              <a:gd name="T13" fmla="*/ 44 h 174"/>
              <a:gd name="T14" fmla="*/ 155 w 196"/>
              <a:gd name="T15" fmla="*/ 51 h 174"/>
              <a:gd name="T16" fmla="*/ 145 w 196"/>
              <a:gd name="T17" fmla="*/ 55 h 174"/>
              <a:gd name="T18" fmla="*/ 136 w 196"/>
              <a:gd name="T19" fmla="*/ 58 h 174"/>
              <a:gd name="T20" fmla="*/ 126 w 196"/>
              <a:gd name="T21" fmla="*/ 61 h 174"/>
              <a:gd name="T22" fmla="*/ 115 w 196"/>
              <a:gd name="T23" fmla="*/ 63 h 174"/>
              <a:gd name="T24" fmla="*/ 98 w 196"/>
              <a:gd name="T25" fmla="*/ 65 h 174"/>
              <a:gd name="T26" fmla="*/ 85 w 196"/>
              <a:gd name="T27" fmla="*/ 66 h 174"/>
              <a:gd name="T28" fmla="*/ 74 w 196"/>
              <a:gd name="T29" fmla="*/ 66 h 174"/>
              <a:gd name="T30" fmla="*/ 63 w 196"/>
              <a:gd name="T31" fmla="*/ 65 h 174"/>
              <a:gd name="T32" fmla="*/ 52 w 196"/>
              <a:gd name="T33" fmla="*/ 64 h 174"/>
              <a:gd name="T34" fmla="*/ 41 w 196"/>
              <a:gd name="T35" fmla="*/ 62 h 174"/>
              <a:gd name="T36" fmla="*/ 29 w 196"/>
              <a:gd name="T37" fmla="*/ 59 h 174"/>
              <a:gd name="T38" fmla="*/ 20 w 196"/>
              <a:gd name="T39" fmla="*/ 56 h 174"/>
              <a:gd name="T40" fmla="*/ 12 w 196"/>
              <a:gd name="T41" fmla="*/ 52 h 174"/>
              <a:gd name="T42" fmla="*/ 0 w 196"/>
              <a:gd name="T43" fmla="*/ 47 h 174"/>
              <a:gd name="T44" fmla="*/ 0 w 196"/>
              <a:gd name="T45" fmla="*/ 154 h 174"/>
              <a:gd name="T46" fmla="*/ 11 w 196"/>
              <a:gd name="T47" fmla="*/ 160 h 174"/>
              <a:gd name="T48" fmla="*/ 18 w 196"/>
              <a:gd name="T49" fmla="*/ 162 h 174"/>
              <a:gd name="T50" fmla="*/ 26 w 196"/>
              <a:gd name="T51" fmla="*/ 166 h 174"/>
              <a:gd name="T52" fmla="*/ 30 w 196"/>
              <a:gd name="T53" fmla="*/ 167 h 174"/>
              <a:gd name="T54" fmla="*/ 41 w 196"/>
              <a:gd name="T55" fmla="*/ 169 h 174"/>
              <a:gd name="T56" fmla="*/ 45 w 196"/>
              <a:gd name="T57" fmla="*/ 170 h 174"/>
              <a:gd name="T58" fmla="*/ 54 w 196"/>
              <a:gd name="T59" fmla="*/ 172 h 174"/>
              <a:gd name="T60" fmla="*/ 62 w 196"/>
              <a:gd name="T61" fmla="*/ 173 h 174"/>
              <a:gd name="T62" fmla="*/ 67 w 196"/>
              <a:gd name="T63" fmla="*/ 173 h 174"/>
              <a:gd name="T64" fmla="*/ 76 w 196"/>
              <a:gd name="T65" fmla="*/ 174 h 174"/>
              <a:gd name="T66" fmla="*/ 85 w 196"/>
              <a:gd name="T67" fmla="*/ 173 h 174"/>
              <a:gd name="T68" fmla="*/ 90 w 196"/>
              <a:gd name="T69" fmla="*/ 173 h 174"/>
              <a:gd name="T70" fmla="*/ 101 w 196"/>
              <a:gd name="T71" fmla="*/ 173 h 174"/>
              <a:gd name="T72" fmla="*/ 115 w 196"/>
              <a:gd name="T73" fmla="*/ 171 h 174"/>
              <a:gd name="T74" fmla="*/ 119 w 196"/>
              <a:gd name="T75" fmla="*/ 170 h 174"/>
              <a:gd name="T76" fmla="*/ 130 w 196"/>
              <a:gd name="T77" fmla="*/ 167 h 174"/>
              <a:gd name="T78" fmla="*/ 137 w 196"/>
              <a:gd name="T79" fmla="*/ 165 h 174"/>
              <a:gd name="T80" fmla="*/ 145 w 196"/>
              <a:gd name="T81" fmla="*/ 162 h 174"/>
              <a:gd name="T82" fmla="*/ 154 w 196"/>
              <a:gd name="T83" fmla="*/ 158 h 174"/>
              <a:gd name="T84" fmla="*/ 163 w 196"/>
              <a:gd name="T85" fmla="*/ 153 h 174"/>
              <a:gd name="T86" fmla="*/ 170 w 196"/>
              <a:gd name="T87" fmla="*/ 149 h 174"/>
              <a:gd name="T88" fmla="*/ 177 w 196"/>
              <a:gd name="T89" fmla="*/ 143 h 174"/>
              <a:gd name="T90" fmla="*/ 182 w 196"/>
              <a:gd name="T91" fmla="*/ 139 h 174"/>
              <a:gd name="T92" fmla="*/ 185 w 196"/>
              <a:gd name="T93" fmla="*/ 135 h 174"/>
              <a:gd name="T94" fmla="*/ 187 w 196"/>
              <a:gd name="T95" fmla="*/ 132 h 174"/>
              <a:gd name="T96" fmla="*/ 190 w 196"/>
              <a:gd name="T97" fmla="*/ 127 h 174"/>
              <a:gd name="T98" fmla="*/ 193 w 196"/>
              <a:gd name="T99" fmla="*/ 122 h 174"/>
              <a:gd name="T100" fmla="*/ 194 w 196"/>
              <a:gd name="T101" fmla="*/ 118 h 174"/>
              <a:gd name="T102" fmla="*/ 195 w 196"/>
              <a:gd name="T103" fmla="*/ 115 h 174"/>
              <a:gd name="T104" fmla="*/ 195 w 196"/>
              <a:gd name="T105" fmla="*/ 109 h 174"/>
              <a:gd name="T106" fmla="*/ 196 w 196"/>
              <a:gd name="T10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6" h="174">
                <a:moveTo>
                  <a:pt x="195" y="3"/>
                </a:moveTo>
                <a:cubicBezTo>
                  <a:pt x="195" y="5"/>
                  <a:pt x="195" y="6"/>
                  <a:pt x="195" y="7"/>
                </a:cubicBezTo>
                <a:cubicBezTo>
                  <a:pt x="195" y="8"/>
                  <a:pt x="194" y="9"/>
                  <a:pt x="194" y="10"/>
                </a:cubicBezTo>
                <a:cubicBezTo>
                  <a:pt x="194" y="11"/>
                  <a:pt x="194" y="12"/>
                  <a:pt x="193" y="13"/>
                </a:cubicBezTo>
                <a:cubicBezTo>
                  <a:pt x="193" y="14"/>
                  <a:pt x="192" y="15"/>
                  <a:pt x="192" y="16"/>
                </a:cubicBezTo>
                <a:cubicBezTo>
                  <a:pt x="191" y="17"/>
                  <a:pt x="191" y="19"/>
                  <a:pt x="190" y="20"/>
                </a:cubicBezTo>
                <a:cubicBezTo>
                  <a:pt x="189" y="21"/>
                  <a:pt x="188" y="23"/>
                  <a:pt x="187" y="25"/>
                </a:cubicBezTo>
                <a:cubicBezTo>
                  <a:pt x="187" y="25"/>
                  <a:pt x="187" y="25"/>
                  <a:pt x="187" y="25"/>
                </a:cubicBezTo>
                <a:cubicBezTo>
                  <a:pt x="186" y="27"/>
                  <a:pt x="184" y="29"/>
                  <a:pt x="183" y="30"/>
                </a:cubicBezTo>
                <a:cubicBezTo>
                  <a:pt x="183" y="30"/>
                  <a:pt x="183" y="31"/>
                  <a:pt x="182" y="31"/>
                </a:cubicBezTo>
                <a:cubicBezTo>
                  <a:pt x="181" y="33"/>
                  <a:pt x="179" y="34"/>
                  <a:pt x="177" y="36"/>
                </a:cubicBezTo>
                <a:cubicBezTo>
                  <a:pt x="176" y="37"/>
                  <a:pt x="175" y="38"/>
                  <a:pt x="174" y="39"/>
                </a:cubicBezTo>
                <a:cubicBezTo>
                  <a:pt x="173" y="39"/>
                  <a:pt x="172" y="40"/>
                  <a:pt x="171" y="41"/>
                </a:cubicBezTo>
                <a:cubicBezTo>
                  <a:pt x="169" y="42"/>
                  <a:pt x="168" y="43"/>
                  <a:pt x="167" y="44"/>
                </a:cubicBezTo>
                <a:cubicBezTo>
                  <a:pt x="165" y="45"/>
                  <a:pt x="164" y="46"/>
                  <a:pt x="162" y="47"/>
                </a:cubicBezTo>
                <a:cubicBezTo>
                  <a:pt x="160" y="48"/>
                  <a:pt x="157" y="49"/>
                  <a:pt x="155" y="51"/>
                </a:cubicBezTo>
                <a:cubicBezTo>
                  <a:pt x="154" y="51"/>
                  <a:pt x="153" y="51"/>
                  <a:pt x="153" y="52"/>
                </a:cubicBezTo>
                <a:cubicBezTo>
                  <a:pt x="150" y="53"/>
                  <a:pt x="148" y="54"/>
                  <a:pt x="145" y="55"/>
                </a:cubicBezTo>
                <a:cubicBezTo>
                  <a:pt x="145" y="55"/>
                  <a:pt x="145" y="55"/>
                  <a:pt x="144" y="55"/>
                </a:cubicBezTo>
                <a:cubicBezTo>
                  <a:pt x="142" y="56"/>
                  <a:pt x="139" y="57"/>
                  <a:pt x="136" y="58"/>
                </a:cubicBezTo>
                <a:cubicBezTo>
                  <a:pt x="134" y="59"/>
                  <a:pt x="132" y="59"/>
                  <a:pt x="130" y="60"/>
                </a:cubicBezTo>
                <a:cubicBezTo>
                  <a:pt x="129" y="60"/>
                  <a:pt x="127" y="61"/>
                  <a:pt x="126" y="61"/>
                </a:cubicBezTo>
                <a:cubicBezTo>
                  <a:pt x="124" y="61"/>
                  <a:pt x="121" y="62"/>
                  <a:pt x="119" y="62"/>
                </a:cubicBezTo>
                <a:cubicBezTo>
                  <a:pt x="118" y="63"/>
                  <a:pt x="116" y="63"/>
                  <a:pt x="115" y="63"/>
                </a:cubicBezTo>
                <a:cubicBezTo>
                  <a:pt x="111" y="64"/>
                  <a:pt x="106" y="64"/>
                  <a:pt x="102" y="65"/>
                </a:cubicBezTo>
                <a:cubicBezTo>
                  <a:pt x="101" y="65"/>
                  <a:pt x="99" y="65"/>
                  <a:pt x="98" y="65"/>
                </a:cubicBezTo>
                <a:cubicBezTo>
                  <a:pt x="95" y="65"/>
                  <a:pt x="93" y="66"/>
                  <a:pt x="90" y="66"/>
                </a:cubicBezTo>
                <a:cubicBezTo>
                  <a:pt x="88" y="66"/>
                  <a:pt x="87" y="66"/>
                  <a:pt x="85" y="66"/>
                </a:cubicBezTo>
                <a:cubicBezTo>
                  <a:pt x="83" y="66"/>
                  <a:pt x="81" y="66"/>
                  <a:pt x="79" y="66"/>
                </a:cubicBezTo>
                <a:cubicBezTo>
                  <a:pt x="77" y="66"/>
                  <a:pt x="75" y="66"/>
                  <a:pt x="74" y="66"/>
                </a:cubicBezTo>
                <a:cubicBezTo>
                  <a:pt x="72" y="66"/>
                  <a:pt x="70" y="66"/>
                  <a:pt x="68" y="66"/>
                </a:cubicBezTo>
                <a:cubicBezTo>
                  <a:pt x="66" y="65"/>
                  <a:pt x="64" y="65"/>
                  <a:pt x="63" y="65"/>
                </a:cubicBezTo>
                <a:cubicBezTo>
                  <a:pt x="61" y="65"/>
                  <a:pt x="59" y="65"/>
                  <a:pt x="57" y="64"/>
                </a:cubicBezTo>
                <a:cubicBezTo>
                  <a:pt x="55" y="64"/>
                  <a:pt x="53" y="64"/>
                  <a:pt x="52" y="64"/>
                </a:cubicBezTo>
                <a:cubicBezTo>
                  <a:pt x="50" y="63"/>
                  <a:pt x="48" y="63"/>
                  <a:pt x="46" y="63"/>
                </a:cubicBezTo>
                <a:cubicBezTo>
                  <a:pt x="44" y="62"/>
                  <a:pt x="42" y="62"/>
                  <a:pt x="41" y="62"/>
                </a:cubicBezTo>
                <a:cubicBezTo>
                  <a:pt x="38" y="61"/>
                  <a:pt x="36" y="61"/>
                  <a:pt x="34" y="60"/>
                </a:cubicBezTo>
                <a:cubicBezTo>
                  <a:pt x="32" y="60"/>
                  <a:pt x="31" y="59"/>
                  <a:pt x="29" y="59"/>
                </a:cubicBezTo>
                <a:cubicBezTo>
                  <a:pt x="28" y="58"/>
                  <a:pt x="28" y="58"/>
                  <a:pt x="27" y="58"/>
                </a:cubicBezTo>
                <a:cubicBezTo>
                  <a:pt x="24" y="57"/>
                  <a:pt x="22" y="56"/>
                  <a:pt x="20" y="56"/>
                </a:cubicBezTo>
                <a:cubicBezTo>
                  <a:pt x="19" y="55"/>
                  <a:pt x="18" y="55"/>
                  <a:pt x="18" y="55"/>
                </a:cubicBezTo>
                <a:cubicBezTo>
                  <a:pt x="16" y="54"/>
                  <a:pt x="14" y="53"/>
                  <a:pt x="12" y="52"/>
                </a:cubicBezTo>
                <a:cubicBezTo>
                  <a:pt x="11" y="52"/>
                  <a:pt x="10" y="51"/>
                  <a:pt x="9" y="51"/>
                </a:cubicBezTo>
                <a:cubicBezTo>
                  <a:pt x="6" y="50"/>
                  <a:pt x="3" y="48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54"/>
                  <a:pt x="0" y="154"/>
                  <a:pt x="0" y="154"/>
                </a:cubicBezTo>
                <a:cubicBezTo>
                  <a:pt x="3" y="156"/>
                  <a:pt x="6" y="157"/>
                  <a:pt x="8" y="159"/>
                </a:cubicBezTo>
                <a:cubicBezTo>
                  <a:pt x="9" y="159"/>
                  <a:pt x="10" y="159"/>
                  <a:pt x="11" y="160"/>
                </a:cubicBezTo>
                <a:cubicBezTo>
                  <a:pt x="13" y="161"/>
                  <a:pt x="15" y="161"/>
                  <a:pt x="17" y="162"/>
                </a:cubicBezTo>
                <a:cubicBezTo>
                  <a:pt x="17" y="162"/>
                  <a:pt x="17" y="162"/>
                  <a:pt x="18" y="162"/>
                </a:cubicBezTo>
                <a:cubicBezTo>
                  <a:pt x="18" y="163"/>
                  <a:pt x="19" y="163"/>
                  <a:pt x="20" y="163"/>
                </a:cubicBezTo>
                <a:cubicBezTo>
                  <a:pt x="22" y="164"/>
                  <a:pt x="24" y="165"/>
                  <a:pt x="26" y="166"/>
                </a:cubicBezTo>
                <a:cubicBezTo>
                  <a:pt x="27" y="166"/>
                  <a:pt x="28" y="166"/>
                  <a:pt x="29" y="166"/>
                </a:cubicBezTo>
                <a:cubicBezTo>
                  <a:pt x="29" y="166"/>
                  <a:pt x="30" y="167"/>
                  <a:pt x="30" y="167"/>
                </a:cubicBezTo>
                <a:cubicBezTo>
                  <a:pt x="31" y="167"/>
                  <a:pt x="32" y="167"/>
                  <a:pt x="33" y="168"/>
                </a:cubicBezTo>
                <a:cubicBezTo>
                  <a:pt x="36" y="168"/>
                  <a:pt x="38" y="169"/>
                  <a:pt x="41" y="169"/>
                </a:cubicBezTo>
                <a:cubicBezTo>
                  <a:pt x="41" y="169"/>
                  <a:pt x="42" y="170"/>
                  <a:pt x="42" y="170"/>
                </a:cubicBezTo>
                <a:cubicBezTo>
                  <a:pt x="43" y="170"/>
                  <a:pt x="44" y="170"/>
                  <a:pt x="45" y="170"/>
                </a:cubicBezTo>
                <a:cubicBezTo>
                  <a:pt x="47" y="171"/>
                  <a:pt x="49" y="171"/>
                  <a:pt x="51" y="171"/>
                </a:cubicBezTo>
                <a:cubicBezTo>
                  <a:pt x="52" y="171"/>
                  <a:pt x="53" y="172"/>
                  <a:pt x="54" y="172"/>
                </a:cubicBezTo>
                <a:cubicBezTo>
                  <a:pt x="55" y="172"/>
                  <a:pt x="56" y="172"/>
                  <a:pt x="56" y="172"/>
                </a:cubicBezTo>
                <a:cubicBezTo>
                  <a:pt x="58" y="172"/>
                  <a:pt x="60" y="172"/>
                  <a:pt x="62" y="173"/>
                </a:cubicBezTo>
                <a:cubicBezTo>
                  <a:pt x="63" y="173"/>
                  <a:pt x="64" y="173"/>
                  <a:pt x="65" y="173"/>
                </a:cubicBezTo>
                <a:cubicBezTo>
                  <a:pt x="66" y="173"/>
                  <a:pt x="67" y="173"/>
                  <a:pt x="67" y="173"/>
                </a:cubicBezTo>
                <a:cubicBezTo>
                  <a:pt x="69" y="173"/>
                  <a:pt x="71" y="173"/>
                  <a:pt x="73" y="173"/>
                </a:cubicBezTo>
                <a:cubicBezTo>
                  <a:pt x="74" y="173"/>
                  <a:pt x="75" y="174"/>
                  <a:pt x="76" y="174"/>
                </a:cubicBezTo>
                <a:cubicBezTo>
                  <a:pt x="77" y="174"/>
                  <a:pt x="78" y="174"/>
                  <a:pt x="79" y="174"/>
                </a:cubicBezTo>
                <a:cubicBezTo>
                  <a:pt x="81" y="174"/>
                  <a:pt x="83" y="174"/>
                  <a:pt x="85" y="173"/>
                </a:cubicBezTo>
                <a:cubicBezTo>
                  <a:pt x="86" y="173"/>
                  <a:pt x="87" y="174"/>
                  <a:pt x="88" y="173"/>
                </a:cubicBezTo>
                <a:cubicBezTo>
                  <a:pt x="89" y="173"/>
                  <a:pt x="89" y="173"/>
                  <a:pt x="90" y="173"/>
                </a:cubicBezTo>
                <a:cubicBezTo>
                  <a:pt x="92" y="173"/>
                  <a:pt x="95" y="173"/>
                  <a:pt x="98" y="173"/>
                </a:cubicBezTo>
                <a:cubicBezTo>
                  <a:pt x="99" y="173"/>
                  <a:pt x="100" y="173"/>
                  <a:pt x="101" y="173"/>
                </a:cubicBezTo>
                <a:cubicBezTo>
                  <a:pt x="101" y="173"/>
                  <a:pt x="101" y="173"/>
                  <a:pt x="102" y="173"/>
                </a:cubicBezTo>
                <a:cubicBezTo>
                  <a:pt x="106" y="172"/>
                  <a:pt x="110" y="171"/>
                  <a:pt x="115" y="171"/>
                </a:cubicBezTo>
                <a:cubicBezTo>
                  <a:pt x="115" y="171"/>
                  <a:pt x="115" y="171"/>
                  <a:pt x="115" y="171"/>
                </a:cubicBezTo>
                <a:cubicBezTo>
                  <a:pt x="117" y="170"/>
                  <a:pt x="118" y="170"/>
                  <a:pt x="119" y="170"/>
                </a:cubicBezTo>
                <a:cubicBezTo>
                  <a:pt x="121" y="169"/>
                  <a:pt x="123" y="169"/>
                  <a:pt x="125" y="168"/>
                </a:cubicBezTo>
                <a:cubicBezTo>
                  <a:pt x="127" y="168"/>
                  <a:pt x="128" y="168"/>
                  <a:pt x="130" y="167"/>
                </a:cubicBezTo>
                <a:cubicBezTo>
                  <a:pt x="132" y="167"/>
                  <a:pt x="134" y="166"/>
                  <a:pt x="136" y="166"/>
                </a:cubicBezTo>
                <a:cubicBezTo>
                  <a:pt x="136" y="165"/>
                  <a:pt x="137" y="165"/>
                  <a:pt x="137" y="165"/>
                </a:cubicBezTo>
                <a:cubicBezTo>
                  <a:pt x="139" y="164"/>
                  <a:pt x="142" y="164"/>
                  <a:pt x="144" y="163"/>
                </a:cubicBezTo>
                <a:cubicBezTo>
                  <a:pt x="144" y="163"/>
                  <a:pt x="145" y="163"/>
                  <a:pt x="145" y="162"/>
                </a:cubicBezTo>
                <a:cubicBezTo>
                  <a:pt x="147" y="161"/>
                  <a:pt x="150" y="160"/>
                  <a:pt x="152" y="159"/>
                </a:cubicBezTo>
                <a:cubicBezTo>
                  <a:pt x="153" y="159"/>
                  <a:pt x="154" y="159"/>
                  <a:pt x="154" y="158"/>
                </a:cubicBezTo>
                <a:cubicBezTo>
                  <a:pt x="157" y="157"/>
                  <a:pt x="160" y="156"/>
                  <a:pt x="162" y="154"/>
                </a:cubicBezTo>
                <a:cubicBezTo>
                  <a:pt x="162" y="154"/>
                  <a:pt x="163" y="154"/>
                  <a:pt x="163" y="153"/>
                </a:cubicBezTo>
                <a:cubicBezTo>
                  <a:pt x="164" y="153"/>
                  <a:pt x="165" y="152"/>
                  <a:pt x="166" y="151"/>
                </a:cubicBezTo>
                <a:cubicBezTo>
                  <a:pt x="168" y="151"/>
                  <a:pt x="169" y="150"/>
                  <a:pt x="170" y="149"/>
                </a:cubicBezTo>
                <a:cubicBezTo>
                  <a:pt x="172" y="148"/>
                  <a:pt x="173" y="147"/>
                  <a:pt x="174" y="146"/>
                </a:cubicBezTo>
                <a:cubicBezTo>
                  <a:pt x="175" y="145"/>
                  <a:pt x="176" y="144"/>
                  <a:pt x="177" y="143"/>
                </a:cubicBezTo>
                <a:cubicBezTo>
                  <a:pt x="177" y="143"/>
                  <a:pt x="178" y="143"/>
                  <a:pt x="178" y="143"/>
                </a:cubicBezTo>
                <a:cubicBezTo>
                  <a:pt x="179" y="141"/>
                  <a:pt x="181" y="140"/>
                  <a:pt x="182" y="139"/>
                </a:cubicBezTo>
                <a:cubicBezTo>
                  <a:pt x="182" y="138"/>
                  <a:pt x="183" y="138"/>
                  <a:pt x="183" y="138"/>
                </a:cubicBezTo>
                <a:cubicBezTo>
                  <a:pt x="184" y="137"/>
                  <a:pt x="184" y="136"/>
                  <a:pt x="185" y="135"/>
                </a:cubicBezTo>
                <a:cubicBezTo>
                  <a:pt x="186" y="134"/>
                  <a:pt x="186" y="134"/>
                  <a:pt x="187" y="133"/>
                </a:cubicBezTo>
                <a:cubicBezTo>
                  <a:pt x="187" y="133"/>
                  <a:pt x="187" y="132"/>
                  <a:pt x="187" y="132"/>
                </a:cubicBezTo>
                <a:cubicBezTo>
                  <a:pt x="188" y="131"/>
                  <a:pt x="189" y="130"/>
                  <a:pt x="190" y="128"/>
                </a:cubicBezTo>
                <a:cubicBezTo>
                  <a:pt x="190" y="128"/>
                  <a:pt x="190" y="128"/>
                  <a:pt x="190" y="127"/>
                </a:cubicBezTo>
                <a:cubicBezTo>
                  <a:pt x="191" y="126"/>
                  <a:pt x="191" y="125"/>
                  <a:pt x="192" y="124"/>
                </a:cubicBezTo>
                <a:cubicBezTo>
                  <a:pt x="192" y="123"/>
                  <a:pt x="192" y="122"/>
                  <a:pt x="193" y="122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0"/>
                  <a:pt x="194" y="119"/>
                  <a:pt x="194" y="118"/>
                </a:cubicBezTo>
                <a:cubicBezTo>
                  <a:pt x="194" y="117"/>
                  <a:pt x="194" y="116"/>
                  <a:pt x="194" y="11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13"/>
                  <a:pt x="195" y="112"/>
                  <a:pt x="195" y="111"/>
                </a:cubicBezTo>
                <a:cubicBezTo>
                  <a:pt x="195" y="110"/>
                  <a:pt x="195" y="109"/>
                  <a:pt x="195" y="109"/>
                </a:cubicBezTo>
                <a:cubicBezTo>
                  <a:pt x="195" y="108"/>
                  <a:pt x="195" y="108"/>
                  <a:pt x="195" y="108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1"/>
                  <a:pt x="195" y="2"/>
                  <a:pt x="195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 flipH="1">
            <a:off x="7547201" y="2434772"/>
            <a:ext cx="2271713" cy="1379538"/>
          </a:xfrm>
          <a:custGeom>
            <a:avLst/>
            <a:gdLst>
              <a:gd name="T0" fmla="*/ 194 w 239"/>
              <a:gd name="T1" fmla="*/ 26 h 145"/>
              <a:gd name="T2" fmla="*/ 194 w 239"/>
              <a:gd name="T3" fmla="*/ 120 h 145"/>
              <a:gd name="T4" fmla="*/ 32 w 239"/>
              <a:gd name="T5" fmla="*/ 120 h 145"/>
              <a:gd name="T6" fmla="*/ 47 w 239"/>
              <a:gd name="T7" fmla="*/ 111 h 145"/>
              <a:gd name="T8" fmla="*/ 180 w 239"/>
              <a:gd name="T9" fmla="*/ 111 h 145"/>
              <a:gd name="T10" fmla="*/ 179 w 239"/>
              <a:gd name="T11" fmla="*/ 34 h 145"/>
              <a:gd name="T12" fmla="*/ 47 w 239"/>
              <a:gd name="T13" fmla="*/ 34 h 145"/>
              <a:gd name="T14" fmla="*/ 21 w 239"/>
              <a:gd name="T15" fmla="*/ 63 h 145"/>
              <a:gd name="T16" fmla="*/ 0 w 239"/>
              <a:gd name="T17" fmla="*/ 61 h 145"/>
              <a:gd name="T18" fmla="*/ 32 w 239"/>
              <a:gd name="T19" fmla="*/ 26 h 145"/>
              <a:gd name="T20" fmla="*/ 194 w 239"/>
              <a:gd name="T21" fmla="*/ 2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145">
                <a:moveTo>
                  <a:pt x="194" y="26"/>
                </a:moveTo>
                <a:cubicBezTo>
                  <a:pt x="239" y="52"/>
                  <a:pt x="239" y="94"/>
                  <a:pt x="194" y="120"/>
                </a:cubicBezTo>
                <a:cubicBezTo>
                  <a:pt x="150" y="145"/>
                  <a:pt x="77" y="145"/>
                  <a:pt x="32" y="120"/>
                </a:cubicBezTo>
                <a:cubicBezTo>
                  <a:pt x="47" y="111"/>
                  <a:pt x="47" y="111"/>
                  <a:pt x="47" y="111"/>
                </a:cubicBezTo>
                <a:cubicBezTo>
                  <a:pt x="84" y="132"/>
                  <a:pt x="143" y="132"/>
                  <a:pt x="180" y="111"/>
                </a:cubicBezTo>
                <a:cubicBezTo>
                  <a:pt x="216" y="90"/>
                  <a:pt x="216" y="56"/>
                  <a:pt x="179" y="34"/>
                </a:cubicBezTo>
                <a:cubicBezTo>
                  <a:pt x="143" y="13"/>
                  <a:pt x="83" y="13"/>
                  <a:pt x="47" y="34"/>
                </a:cubicBezTo>
                <a:cubicBezTo>
                  <a:pt x="33" y="42"/>
                  <a:pt x="24" y="52"/>
                  <a:pt x="21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4" y="48"/>
                  <a:pt x="15" y="36"/>
                  <a:pt x="32" y="26"/>
                </a:cubicBezTo>
                <a:cubicBezTo>
                  <a:pt x="76" y="0"/>
                  <a:pt x="149" y="0"/>
                  <a:pt x="194" y="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 flipH="1">
            <a:off x="7205888" y="3128509"/>
            <a:ext cx="2147888" cy="1911350"/>
          </a:xfrm>
          <a:custGeom>
            <a:avLst/>
            <a:gdLst>
              <a:gd name="T0" fmla="*/ 226 w 226"/>
              <a:gd name="T1" fmla="*/ 6 h 201"/>
              <a:gd name="T2" fmla="*/ 225 w 226"/>
              <a:gd name="T3" fmla="*/ 10 h 201"/>
              <a:gd name="T4" fmla="*/ 224 w 226"/>
              <a:gd name="T5" fmla="*/ 15 h 201"/>
              <a:gd name="T6" fmla="*/ 223 w 226"/>
              <a:gd name="T7" fmla="*/ 19 h 201"/>
              <a:gd name="T8" fmla="*/ 221 w 226"/>
              <a:gd name="T9" fmla="*/ 24 h 201"/>
              <a:gd name="T10" fmla="*/ 219 w 226"/>
              <a:gd name="T11" fmla="*/ 28 h 201"/>
              <a:gd name="T12" fmla="*/ 216 w 226"/>
              <a:gd name="T13" fmla="*/ 33 h 201"/>
              <a:gd name="T14" fmla="*/ 213 w 226"/>
              <a:gd name="T15" fmla="*/ 38 h 201"/>
              <a:gd name="T16" fmla="*/ 207 w 226"/>
              <a:gd name="T17" fmla="*/ 44 h 201"/>
              <a:gd name="T18" fmla="*/ 203 w 226"/>
              <a:gd name="T19" fmla="*/ 49 h 201"/>
              <a:gd name="T20" fmla="*/ 199 w 226"/>
              <a:gd name="T21" fmla="*/ 53 h 201"/>
              <a:gd name="T22" fmla="*/ 194 w 226"/>
              <a:gd name="T23" fmla="*/ 57 h 201"/>
              <a:gd name="T24" fmla="*/ 189 w 226"/>
              <a:gd name="T25" fmla="*/ 60 h 201"/>
              <a:gd name="T26" fmla="*/ 183 w 226"/>
              <a:gd name="T27" fmla="*/ 64 h 201"/>
              <a:gd name="T28" fmla="*/ 171 w 226"/>
              <a:gd name="T29" fmla="*/ 71 h 201"/>
              <a:gd name="T30" fmla="*/ 161 w 226"/>
              <a:gd name="T31" fmla="*/ 75 h 201"/>
              <a:gd name="T32" fmla="*/ 152 w 226"/>
              <a:gd name="T33" fmla="*/ 79 h 201"/>
              <a:gd name="T34" fmla="*/ 142 w 226"/>
              <a:gd name="T35" fmla="*/ 82 h 201"/>
              <a:gd name="T36" fmla="*/ 126 w 226"/>
              <a:gd name="T37" fmla="*/ 87 h 201"/>
              <a:gd name="T38" fmla="*/ 109 w 226"/>
              <a:gd name="T39" fmla="*/ 90 h 201"/>
              <a:gd name="T40" fmla="*/ 98 w 226"/>
              <a:gd name="T41" fmla="*/ 92 h 201"/>
              <a:gd name="T42" fmla="*/ 90 w 226"/>
              <a:gd name="T43" fmla="*/ 93 h 201"/>
              <a:gd name="T44" fmla="*/ 73 w 226"/>
              <a:gd name="T45" fmla="*/ 94 h 201"/>
              <a:gd name="T46" fmla="*/ 55 w 226"/>
              <a:gd name="T47" fmla="*/ 94 h 201"/>
              <a:gd name="T48" fmla="*/ 40 w 226"/>
              <a:gd name="T49" fmla="*/ 93 h 201"/>
              <a:gd name="T50" fmla="*/ 25 w 226"/>
              <a:gd name="T51" fmla="*/ 91 h 201"/>
              <a:gd name="T52" fmla="*/ 1 w 226"/>
              <a:gd name="T53" fmla="*/ 86 h 201"/>
              <a:gd name="T54" fmla="*/ 0 w 226"/>
              <a:gd name="T55" fmla="*/ 194 h 201"/>
              <a:gd name="T56" fmla="*/ 11 w 226"/>
              <a:gd name="T57" fmla="*/ 196 h 201"/>
              <a:gd name="T58" fmla="*/ 26 w 226"/>
              <a:gd name="T59" fmla="*/ 199 h 201"/>
              <a:gd name="T60" fmla="*/ 40 w 226"/>
              <a:gd name="T61" fmla="*/ 200 h 201"/>
              <a:gd name="T62" fmla="*/ 44 w 226"/>
              <a:gd name="T63" fmla="*/ 201 h 201"/>
              <a:gd name="T64" fmla="*/ 58 w 226"/>
              <a:gd name="T65" fmla="*/ 201 h 201"/>
              <a:gd name="T66" fmla="*/ 73 w 226"/>
              <a:gd name="T67" fmla="*/ 201 h 201"/>
              <a:gd name="T68" fmla="*/ 76 w 226"/>
              <a:gd name="T69" fmla="*/ 201 h 201"/>
              <a:gd name="T70" fmla="*/ 92 w 226"/>
              <a:gd name="T71" fmla="*/ 200 h 201"/>
              <a:gd name="T72" fmla="*/ 98 w 226"/>
              <a:gd name="T73" fmla="*/ 199 h 201"/>
              <a:gd name="T74" fmla="*/ 109 w 226"/>
              <a:gd name="T75" fmla="*/ 198 h 201"/>
              <a:gd name="T76" fmla="*/ 114 w 226"/>
              <a:gd name="T77" fmla="*/ 197 h 201"/>
              <a:gd name="T78" fmla="*/ 128 w 226"/>
              <a:gd name="T79" fmla="*/ 194 h 201"/>
              <a:gd name="T80" fmla="*/ 143 w 226"/>
              <a:gd name="T81" fmla="*/ 190 h 201"/>
              <a:gd name="T82" fmla="*/ 151 w 226"/>
              <a:gd name="T83" fmla="*/ 187 h 201"/>
              <a:gd name="T84" fmla="*/ 161 w 226"/>
              <a:gd name="T85" fmla="*/ 183 h 201"/>
              <a:gd name="T86" fmla="*/ 170 w 226"/>
              <a:gd name="T87" fmla="*/ 179 h 201"/>
              <a:gd name="T88" fmla="*/ 181 w 226"/>
              <a:gd name="T89" fmla="*/ 173 h 201"/>
              <a:gd name="T90" fmla="*/ 186 w 226"/>
              <a:gd name="T91" fmla="*/ 170 h 201"/>
              <a:gd name="T92" fmla="*/ 191 w 226"/>
              <a:gd name="T93" fmla="*/ 166 h 201"/>
              <a:gd name="T94" fmla="*/ 196 w 226"/>
              <a:gd name="T95" fmla="*/ 162 h 201"/>
              <a:gd name="T96" fmla="*/ 201 w 226"/>
              <a:gd name="T97" fmla="*/ 158 h 201"/>
              <a:gd name="T98" fmla="*/ 202 w 226"/>
              <a:gd name="T99" fmla="*/ 157 h 201"/>
              <a:gd name="T100" fmla="*/ 207 w 226"/>
              <a:gd name="T101" fmla="*/ 152 h 201"/>
              <a:gd name="T102" fmla="*/ 212 w 226"/>
              <a:gd name="T103" fmla="*/ 147 h 201"/>
              <a:gd name="T104" fmla="*/ 215 w 226"/>
              <a:gd name="T105" fmla="*/ 142 h 201"/>
              <a:gd name="T106" fmla="*/ 218 w 226"/>
              <a:gd name="T107" fmla="*/ 138 h 201"/>
              <a:gd name="T108" fmla="*/ 219 w 226"/>
              <a:gd name="T109" fmla="*/ 136 h 201"/>
              <a:gd name="T110" fmla="*/ 221 w 226"/>
              <a:gd name="T111" fmla="*/ 131 h 201"/>
              <a:gd name="T112" fmla="*/ 222 w 226"/>
              <a:gd name="T113" fmla="*/ 128 h 201"/>
              <a:gd name="T114" fmla="*/ 224 w 226"/>
              <a:gd name="T115" fmla="*/ 124 h 201"/>
              <a:gd name="T116" fmla="*/ 225 w 226"/>
              <a:gd name="T117" fmla="*/ 120 h 201"/>
              <a:gd name="T118" fmla="*/ 225 w 226"/>
              <a:gd name="T119" fmla="*/ 118 h 201"/>
              <a:gd name="T120" fmla="*/ 226 w 226"/>
              <a:gd name="T121" fmla="*/ 113 h 201"/>
              <a:gd name="T122" fmla="*/ 226 w 226"/>
              <a:gd name="T123" fmla="*/ 109 h 201"/>
              <a:gd name="T124" fmla="*/ 226 w 226"/>
              <a:gd name="T125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6" h="201">
                <a:moveTo>
                  <a:pt x="226" y="3"/>
                </a:moveTo>
                <a:cubicBezTo>
                  <a:pt x="226" y="4"/>
                  <a:pt x="226" y="5"/>
                  <a:pt x="226" y="6"/>
                </a:cubicBezTo>
                <a:cubicBezTo>
                  <a:pt x="226" y="6"/>
                  <a:pt x="226" y="7"/>
                  <a:pt x="226" y="8"/>
                </a:cubicBezTo>
                <a:cubicBezTo>
                  <a:pt x="226" y="8"/>
                  <a:pt x="226" y="9"/>
                  <a:pt x="225" y="10"/>
                </a:cubicBezTo>
                <a:cubicBezTo>
                  <a:pt x="225" y="11"/>
                  <a:pt x="225" y="12"/>
                  <a:pt x="225" y="12"/>
                </a:cubicBezTo>
                <a:cubicBezTo>
                  <a:pt x="225" y="13"/>
                  <a:pt x="225" y="14"/>
                  <a:pt x="224" y="15"/>
                </a:cubicBezTo>
                <a:cubicBezTo>
                  <a:pt x="224" y="15"/>
                  <a:pt x="224" y="16"/>
                  <a:pt x="224" y="17"/>
                </a:cubicBezTo>
                <a:cubicBezTo>
                  <a:pt x="224" y="18"/>
                  <a:pt x="223" y="18"/>
                  <a:pt x="223" y="19"/>
                </a:cubicBezTo>
                <a:cubicBezTo>
                  <a:pt x="223" y="20"/>
                  <a:pt x="223" y="21"/>
                  <a:pt x="222" y="21"/>
                </a:cubicBezTo>
                <a:cubicBezTo>
                  <a:pt x="222" y="22"/>
                  <a:pt x="222" y="23"/>
                  <a:pt x="221" y="24"/>
                </a:cubicBezTo>
                <a:cubicBezTo>
                  <a:pt x="221" y="24"/>
                  <a:pt x="221" y="25"/>
                  <a:pt x="220" y="26"/>
                </a:cubicBezTo>
                <a:cubicBezTo>
                  <a:pt x="220" y="27"/>
                  <a:pt x="219" y="27"/>
                  <a:pt x="219" y="28"/>
                </a:cubicBezTo>
                <a:cubicBezTo>
                  <a:pt x="219" y="29"/>
                  <a:pt x="218" y="30"/>
                  <a:pt x="218" y="30"/>
                </a:cubicBezTo>
                <a:cubicBezTo>
                  <a:pt x="217" y="31"/>
                  <a:pt x="217" y="32"/>
                  <a:pt x="216" y="33"/>
                </a:cubicBezTo>
                <a:cubicBezTo>
                  <a:pt x="216" y="34"/>
                  <a:pt x="215" y="34"/>
                  <a:pt x="215" y="35"/>
                </a:cubicBezTo>
                <a:cubicBezTo>
                  <a:pt x="214" y="36"/>
                  <a:pt x="213" y="37"/>
                  <a:pt x="213" y="38"/>
                </a:cubicBezTo>
                <a:cubicBezTo>
                  <a:pt x="212" y="38"/>
                  <a:pt x="212" y="39"/>
                  <a:pt x="212" y="39"/>
                </a:cubicBezTo>
                <a:cubicBezTo>
                  <a:pt x="210" y="41"/>
                  <a:pt x="209" y="43"/>
                  <a:pt x="207" y="44"/>
                </a:cubicBezTo>
                <a:cubicBezTo>
                  <a:pt x="207" y="45"/>
                  <a:pt x="207" y="45"/>
                  <a:pt x="206" y="45"/>
                </a:cubicBezTo>
                <a:cubicBezTo>
                  <a:pt x="205" y="47"/>
                  <a:pt x="204" y="48"/>
                  <a:pt x="203" y="49"/>
                </a:cubicBezTo>
                <a:cubicBezTo>
                  <a:pt x="202" y="50"/>
                  <a:pt x="201" y="50"/>
                  <a:pt x="201" y="51"/>
                </a:cubicBezTo>
                <a:cubicBezTo>
                  <a:pt x="200" y="51"/>
                  <a:pt x="199" y="52"/>
                  <a:pt x="199" y="53"/>
                </a:cubicBezTo>
                <a:cubicBezTo>
                  <a:pt x="198" y="53"/>
                  <a:pt x="197" y="54"/>
                  <a:pt x="196" y="55"/>
                </a:cubicBezTo>
                <a:cubicBezTo>
                  <a:pt x="195" y="55"/>
                  <a:pt x="195" y="56"/>
                  <a:pt x="194" y="57"/>
                </a:cubicBezTo>
                <a:cubicBezTo>
                  <a:pt x="193" y="57"/>
                  <a:pt x="192" y="58"/>
                  <a:pt x="191" y="58"/>
                </a:cubicBezTo>
                <a:cubicBezTo>
                  <a:pt x="190" y="59"/>
                  <a:pt x="190" y="60"/>
                  <a:pt x="189" y="60"/>
                </a:cubicBezTo>
                <a:cubicBezTo>
                  <a:pt x="188" y="61"/>
                  <a:pt x="187" y="62"/>
                  <a:pt x="186" y="62"/>
                </a:cubicBezTo>
                <a:cubicBezTo>
                  <a:pt x="185" y="63"/>
                  <a:pt x="184" y="63"/>
                  <a:pt x="183" y="64"/>
                </a:cubicBezTo>
                <a:cubicBezTo>
                  <a:pt x="182" y="65"/>
                  <a:pt x="181" y="66"/>
                  <a:pt x="179" y="66"/>
                </a:cubicBezTo>
                <a:cubicBezTo>
                  <a:pt x="176" y="68"/>
                  <a:pt x="174" y="69"/>
                  <a:pt x="171" y="71"/>
                </a:cubicBezTo>
                <a:cubicBezTo>
                  <a:pt x="170" y="72"/>
                  <a:pt x="169" y="72"/>
                  <a:pt x="168" y="72"/>
                </a:cubicBezTo>
                <a:cubicBezTo>
                  <a:pt x="165" y="73"/>
                  <a:pt x="163" y="74"/>
                  <a:pt x="161" y="75"/>
                </a:cubicBezTo>
                <a:cubicBezTo>
                  <a:pt x="160" y="76"/>
                  <a:pt x="159" y="76"/>
                  <a:pt x="157" y="77"/>
                </a:cubicBezTo>
                <a:cubicBezTo>
                  <a:pt x="156" y="78"/>
                  <a:pt x="154" y="78"/>
                  <a:pt x="152" y="79"/>
                </a:cubicBezTo>
                <a:cubicBezTo>
                  <a:pt x="150" y="80"/>
                  <a:pt x="149" y="80"/>
                  <a:pt x="147" y="81"/>
                </a:cubicBezTo>
                <a:cubicBezTo>
                  <a:pt x="146" y="81"/>
                  <a:pt x="144" y="82"/>
                  <a:pt x="142" y="82"/>
                </a:cubicBezTo>
                <a:cubicBezTo>
                  <a:pt x="138" y="84"/>
                  <a:pt x="133" y="85"/>
                  <a:pt x="129" y="86"/>
                </a:cubicBezTo>
                <a:cubicBezTo>
                  <a:pt x="128" y="86"/>
                  <a:pt x="127" y="87"/>
                  <a:pt x="126" y="87"/>
                </a:cubicBezTo>
                <a:cubicBezTo>
                  <a:pt x="123" y="88"/>
                  <a:pt x="119" y="89"/>
                  <a:pt x="115" y="89"/>
                </a:cubicBezTo>
                <a:cubicBezTo>
                  <a:pt x="113" y="90"/>
                  <a:pt x="111" y="90"/>
                  <a:pt x="109" y="90"/>
                </a:cubicBezTo>
                <a:cubicBezTo>
                  <a:pt x="108" y="90"/>
                  <a:pt x="106" y="91"/>
                  <a:pt x="105" y="91"/>
                </a:cubicBezTo>
                <a:cubicBezTo>
                  <a:pt x="103" y="91"/>
                  <a:pt x="101" y="92"/>
                  <a:pt x="98" y="92"/>
                </a:cubicBezTo>
                <a:cubicBezTo>
                  <a:pt x="97" y="92"/>
                  <a:pt x="95" y="92"/>
                  <a:pt x="94" y="92"/>
                </a:cubicBezTo>
                <a:cubicBezTo>
                  <a:pt x="93" y="92"/>
                  <a:pt x="91" y="93"/>
                  <a:pt x="90" y="93"/>
                </a:cubicBezTo>
                <a:cubicBezTo>
                  <a:pt x="85" y="93"/>
                  <a:pt x="81" y="93"/>
                  <a:pt x="76" y="94"/>
                </a:cubicBezTo>
                <a:cubicBezTo>
                  <a:pt x="75" y="94"/>
                  <a:pt x="74" y="94"/>
                  <a:pt x="73" y="94"/>
                </a:cubicBezTo>
                <a:cubicBezTo>
                  <a:pt x="68" y="94"/>
                  <a:pt x="64" y="94"/>
                  <a:pt x="59" y="94"/>
                </a:cubicBezTo>
                <a:cubicBezTo>
                  <a:pt x="58" y="94"/>
                  <a:pt x="57" y="94"/>
                  <a:pt x="55" y="94"/>
                </a:cubicBezTo>
                <a:cubicBezTo>
                  <a:pt x="52" y="94"/>
                  <a:pt x="48" y="93"/>
                  <a:pt x="44" y="93"/>
                </a:cubicBezTo>
                <a:cubicBezTo>
                  <a:pt x="43" y="93"/>
                  <a:pt x="41" y="93"/>
                  <a:pt x="40" y="93"/>
                </a:cubicBezTo>
                <a:cubicBezTo>
                  <a:pt x="36" y="92"/>
                  <a:pt x="33" y="92"/>
                  <a:pt x="29" y="91"/>
                </a:cubicBezTo>
                <a:cubicBezTo>
                  <a:pt x="28" y="91"/>
                  <a:pt x="27" y="91"/>
                  <a:pt x="25" y="91"/>
                </a:cubicBezTo>
                <a:cubicBezTo>
                  <a:pt x="21" y="90"/>
                  <a:pt x="16" y="90"/>
                  <a:pt x="11" y="89"/>
                </a:cubicBezTo>
                <a:cubicBezTo>
                  <a:pt x="8" y="88"/>
                  <a:pt x="4" y="87"/>
                  <a:pt x="1" y="86"/>
                </a:cubicBezTo>
                <a:cubicBezTo>
                  <a:pt x="1" y="86"/>
                  <a:pt x="1" y="86"/>
                  <a:pt x="1" y="86"/>
                </a:cubicBezTo>
                <a:cubicBezTo>
                  <a:pt x="0" y="194"/>
                  <a:pt x="0" y="194"/>
                  <a:pt x="0" y="194"/>
                </a:cubicBezTo>
                <a:cubicBezTo>
                  <a:pt x="4" y="195"/>
                  <a:pt x="7" y="195"/>
                  <a:pt x="10" y="196"/>
                </a:cubicBezTo>
                <a:cubicBezTo>
                  <a:pt x="10" y="196"/>
                  <a:pt x="10" y="196"/>
                  <a:pt x="11" y="196"/>
                </a:cubicBezTo>
                <a:cubicBezTo>
                  <a:pt x="15" y="197"/>
                  <a:pt x="20" y="198"/>
                  <a:pt x="25" y="199"/>
                </a:cubicBezTo>
                <a:cubicBezTo>
                  <a:pt x="25" y="199"/>
                  <a:pt x="26" y="199"/>
                  <a:pt x="26" y="199"/>
                </a:cubicBezTo>
                <a:cubicBezTo>
                  <a:pt x="27" y="199"/>
                  <a:pt x="28" y="199"/>
                  <a:pt x="29" y="199"/>
                </a:cubicBezTo>
                <a:cubicBezTo>
                  <a:pt x="32" y="200"/>
                  <a:pt x="36" y="200"/>
                  <a:pt x="40" y="200"/>
                </a:cubicBezTo>
                <a:cubicBezTo>
                  <a:pt x="40" y="200"/>
                  <a:pt x="41" y="200"/>
                  <a:pt x="42" y="201"/>
                </a:cubicBezTo>
                <a:cubicBezTo>
                  <a:pt x="43" y="201"/>
                  <a:pt x="43" y="201"/>
                  <a:pt x="44" y="201"/>
                </a:cubicBezTo>
                <a:cubicBezTo>
                  <a:pt x="48" y="201"/>
                  <a:pt x="51" y="201"/>
                  <a:pt x="55" y="201"/>
                </a:cubicBezTo>
                <a:cubicBezTo>
                  <a:pt x="56" y="201"/>
                  <a:pt x="57" y="201"/>
                  <a:pt x="58" y="201"/>
                </a:cubicBezTo>
                <a:cubicBezTo>
                  <a:pt x="58" y="201"/>
                  <a:pt x="58" y="201"/>
                  <a:pt x="58" y="201"/>
                </a:cubicBezTo>
                <a:cubicBezTo>
                  <a:pt x="63" y="201"/>
                  <a:pt x="68" y="201"/>
                  <a:pt x="73" y="201"/>
                </a:cubicBezTo>
                <a:cubicBezTo>
                  <a:pt x="73" y="201"/>
                  <a:pt x="74" y="201"/>
                  <a:pt x="74" y="201"/>
                </a:cubicBezTo>
                <a:cubicBezTo>
                  <a:pt x="75" y="201"/>
                  <a:pt x="75" y="201"/>
                  <a:pt x="76" y="201"/>
                </a:cubicBezTo>
                <a:cubicBezTo>
                  <a:pt x="81" y="201"/>
                  <a:pt x="85" y="201"/>
                  <a:pt x="90" y="200"/>
                </a:cubicBezTo>
                <a:cubicBezTo>
                  <a:pt x="90" y="200"/>
                  <a:pt x="91" y="200"/>
                  <a:pt x="92" y="200"/>
                </a:cubicBezTo>
                <a:cubicBezTo>
                  <a:pt x="92" y="200"/>
                  <a:pt x="93" y="200"/>
                  <a:pt x="94" y="200"/>
                </a:cubicBezTo>
                <a:cubicBezTo>
                  <a:pt x="95" y="200"/>
                  <a:pt x="97" y="200"/>
                  <a:pt x="98" y="199"/>
                </a:cubicBezTo>
                <a:cubicBezTo>
                  <a:pt x="100" y="199"/>
                  <a:pt x="102" y="199"/>
                  <a:pt x="105" y="198"/>
                </a:cubicBezTo>
                <a:cubicBezTo>
                  <a:pt x="106" y="198"/>
                  <a:pt x="108" y="198"/>
                  <a:pt x="109" y="198"/>
                </a:cubicBezTo>
                <a:cubicBezTo>
                  <a:pt x="110" y="198"/>
                  <a:pt x="111" y="197"/>
                  <a:pt x="112" y="197"/>
                </a:cubicBezTo>
                <a:cubicBezTo>
                  <a:pt x="113" y="197"/>
                  <a:pt x="114" y="197"/>
                  <a:pt x="114" y="197"/>
                </a:cubicBezTo>
                <a:cubicBezTo>
                  <a:pt x="118" y="196"/>
                  <a:pt x="122" y="195"/>
                  <a:pt x="126" y="194"/>
                </a:cubicBezTo>
                <a:cubicBezTo>
                  <a:pt x="127" y="194"/>
                  <a:pt x="128" y="194"/>
                  <a:pt x="128" y="194"/>
                </a:cubicBezTo>
                <a:cubicBezTo>
                  <a:pt x="133" y="193"/>
                  <a:pt x="137" y="191"/>
                  <a:pt x="142" y="190"/>
                </a:cubicBezTo>
                <a:cubicBezTo>
                  <a:pt x="142" y="190"/>
                  <a:pt x="142" y="190"/>
                  <a:pt x="143" y="190"/>
                </a:cubicBezTo>
                <a:cubicBezTo>
                  <a:pt x="144" y="189"/>
                  <a:pt x="146" y="189"/>
                  <a:pt x="147" y="188"/>
                </a:cubicBezTo>
                <a:cubicBezTo>
                  <a:pt x="148" y="188"/>
                  <a:pt x="150" y="187"/>
                  <a:pt x="151" y="187"/>
                </a:cubicBezTo>
                <a:cubicBezTo>
                  <a:pt x="153" y="186"/>
                  <a:pt x="155" y="185"/>
                  <a:pt x="157" y="184"/>
                </a:cubicBezTo>
                <a:cubicBezTo>
                  <a:pt x="158" y="184"/>
                  <a:pt x="160" y="183"/>
                  <a:pt x="161" y="183"/>
                </a:cubicBezTo>
                <a:cubicBezTo>
                  <a:pt x="163" y="182"/>
                  <a:pt x="165" y="181"/>
                  <a:pt x="167" y="180"/>
                </a:cubicBezTo>
                <a:cubicBezTo>
                  <a:pt x="168" y="180"/>
                  <a:pt x="169" y="179"/>
                  <a:pt x="170" y="179"/>
                </a:cubicBezTo>
                <a:cubicBezTo>
                  <a:pt x="173" y="177"/>
                  <a:pt x="176" y="175"/>
                  <a:pt x="179" y="174"/>
                </a:cubicBezTo>
                <a:cubicBezTo>
                  <a:pt x="180" y="173"/>
                  <a:pt x="180" y="173"/>
                  <a:pt x="181" y="173"/>
                </a:cubicBezTo>
                <a:cubicBezTo>
                  <a:pt x="182" y="172"/>
                  <a:pt x="182" y="172"/>
                  <a:pt x="183" y="172"/>
                </a:cubicBezTo>
                <a:cubicBezTo>
                  <a:pt x="184" y="171"/>
                  <a:pt x="185" y="170"/>
                  <a:pt x="186" y="170"/>
                </a:cubicBezTo>
                <a:cubicBezTo>
                  <a:pt x="187" y="169"/>
                  <a:pt x="187" y="169"/>
                  <a:pt x="188" y="168"/>
                </a:cubicBezTo>
                <a:cubicBezTo>
                  <a:pt x="189" y="167"/>
                  <a:pt x="190" y="167"/>
                  <a:pt x="191" y="166"/>
                </a:cubicBezTo>
                <a:cubicBezTo>
                  <a:pt x="192" y="165"/>
                  <a:pt x="193" y="165"/>
                  <a:pt x="193" y="164"/>
                </a:cubicBezTo>
                <a:cubicBezTo>
                  <a:pt x="194" y="164"/>
                  <a:pt x="195" y="163"/>
                  <a:pt x="196" y="162"/>
                </a:cubicBezTo>
                <a:cubicBezTo>
                  <a:pt x="197" y="162"/>
                  <a:pt x="197" y="161"/>
                  <a:pt x="198" y="160"/>
                </a:cubicBezTo>
                <a:cubicBezTo>
                  <a:pt x="199" y="160"/>
                  <a:pt x="200" y="159"/>
                  <a:pt x="201" y="158"/>
                </a:cubicBezTo>
                <a:cubicBezTo>
                  <a:pt x="201" y="158"/>
                  <a:pt x="201" y="158"/>
                  <a:pt x="201" y="157"/>
                </a:cubicBezTo>
                <a:cubicBezTo>
                  <a:pt x="202" y="157"/>
                  <a:pt x="202" y="157"/>
                  <a:pt x="202" y="157"/>
                </a:cubicBezTo>
                <a:cubicBezTo>
                  <a:pt x="204" y="155"/>
                  <a:pt x="205" y="154"/>
                  <a:pt x="206" y="153"/>
                </a:cubicBezTo>
                <a:cubicBezTo>
                  <a:pt x="206" y="153"/>
                  <a:pt x="207" y="152"/>
                  <a:pt x="207" y="152"/>
                </a:cubicBezTo>
                <a:cubicBezTo>
                  <a:pt x="209" y="150"/>
                  <a:pt x="210" y="149"/>
                  <a:pt x="211" y="147"/>
                </a:cubicBezTo>
                <a:cubicBezTo>
                  <a:pt x="211" y="147"/>
                  <a:pt x="211" y="147"/>
                  <a:pt x="212" y="147"/>
                </a:cubicBezTo>
                <a:cubicBezTo>
                  <a:pt x="212" y="146"/>
                  <a:pt x="212" y="146"/>
                  <a:pt x="212" y="146"/>
                </a:cubicBezTo>
                <a:cubicBezTo>
                  <a:pt x="213" y="144"/>
                  <a:pt x="214" y="143"/>
                  <a:pt x="215" y="142"/>
                </a:cubicBezTo>
                <a:cubicBezTo>
                  <a:pt x="215" y="142"/>
                  <a:pt x="215" y="141"/>
                  <a:pt x="216" y="141"/>
                </a:cubicBezTo>
                <a:cubicBezTo>
                  <a:pt x="216" y="140"/>
                  <a:pt x="217" y="139"/>
                  <a:pt x="218" y="138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18" y="137"/>
                  <a:pt x="218" y="136"/>
                  <a:pt x="219" y="136"/>
                </a:cubicBezTo>
                <a:cubicBezTo>
                  <a:pt x="219" y="135"/>
                  <a:pt x="220" y="134"/>
                  <a:pt x="220" y="133"/>
                </a:cubicBezTo>
                <a:cubicBezTo>
                  <a:pt x="220" y="133"/>
                  <a:pt x="221" y="132"/>
                  <a:pt x="221" y="131"/>
                </a:cubicBezTo>
                <a:cubicBezTo>
                  <a:pt x="221" y="130"/>
                  <a:pt x="222" y="130"/>
                  <a:pt x="222" y="129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3" y="126"/>
                  <a:pt x="223" y="125"/>
                  <a:pt x="224" y="124"/>
                </a:cubicBezTo>
                <a:cubicBezTo>
                  <a:pt x="224" y="124"/>
                  <a:pt x="224" y="123"/>
                  <a:pt x="224" y="122"/>
                </a:cubicBezTo>
                <a:cubicBezTo>
                  <a:pt x="224" y="121"/>
                  <a:pt x="225" y="121"/>
                  <a:pt x="225" y="120"/>
                </a:cubicBezTo>
                <a:cubicBezTo>
                  <a:pt x="225" y="119"/>
                  <a:pt x="225" y="119"/>
                  <a:pt x="225" y="119"/>
                </a:cubicBezTo>
                <a:cubicBezTo>
                  <a:pt x="225" y="118"/>
                  <a:pt x="225" y="118"/>
                  <a:pt x="225" y="118"/>
                </a:cubicBezTo>
                <a:cubicBezTo>
                  <a:pt x="225" y="117"/>
                  <a:pt x="225" y="116"/>
                  <a:pt x="226" y="115"/>
                </a:cubicBezTo>
                <a:cubicBezTo>
                  <a:pt x="226" y="115"/>
                  <a:pt x="226" y="114"/>
                  <a:pt x="226" y="113"/>
                </a:cubicBezTo>
                <a:cubicBezTo>
                  <a:pt x="226" y="112"/>
                  <a:pt x="226" y="111"/>
                  <a:pt x="226" y="111"/>
                </a:cubicBezTo>
                <a:cubicBezTo>
                  <a:pt x="226" y="110"/>
                  <a:pt x="226" y="110"/>
                  <a:pt x="226" y="109"/>
                </a:cubicBezTo>
                <a:cubicBezTo>
                  <a:pt x="226" y="109"/>
                  <a:pt x="226" y="108"/>
                  <a:pt x="226" y="108"/>
                </a:cubicBezTo>
                <a:cubicBezTo>
                  <a:pt x="226" y="0"/>
                  <a:pt x="226" y="0"/>
                  <a:pt x="226" y="0"/>
                </a:cubicBezTo>
                <a:cubicBezTo>
                  <a:pt x="226" y="1"/>
                  <a:pt x="226" y="2"/>
                  <a:pt x="226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 flipH="1">
            <a:off x="7053488" y="2149022"/>
            <a:ext cx="3297238" cy="1939925"/>
          </a:xfrm>
          <a:custGeom>
            <a:avLst/>
            <a:gdLst>
              <a:gd name="T0" fmla="*/ 284 w 347"/>
              <a:gd name="T1" fmla="*/ 36 h 204"/>
              <a:gd name="T2" fmla="*/ 284 w 347"/>
              <a:gd name="T3" fmla="*/ 169 h 204"/>
              <a:gd name="T4" fmla="*/ 106 w 347"/>
              <a:gd name="T5" fmla="*/ 189 h 204"/>
              <a:gd name="T6" fmla="*/ 114 w 347"/>
              <a:gd name="T7" fmla="*/ 178 h 204"/>
              <a:gd name="T8" fmla="*/ 270 w 347"/>
              <a:gd name="T9" fmla="*/ 161 h 204"/>
              <a:gd name="T10" fmla="*/ 269 w 347"/>
              <a:gd name="T11" fmla="*/ 45 h 204"/>
              <a:gd name="T12" fmla="*/ 69 w 347"/>
              <a:gd name="T13" fmla="*/ 45 h 204"/>
              <a:gd name="T14" fmla="*/ 29 w 347"/>
              <a:gd name="T15" fmla="*/ 116 h 204"/>
              <a:gd name="T16" fmla="*/ 9 w 347"/>
              <a:gd name="T17" fmla="*/ 118 h 204"/>
              <a:gd name="T18" fmla="*/ 54 w 347"/>
              <a:gd name="T19" fmla="*/ 36 h 204"/>
              <a:gd name="T20" fmla="*/ 284 w 347"/>
              <a:gd name="T21" fmla="*/ 3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204">
                <a:moveTo>
                  <a:pt x="284" y="36"/>
                </a:moveTo>
                <a:cubicBezTo>
                  <a:pt x="347" y="73"/>
                  <a:pt x="347" y="133"/>
                  <a:pt x="284" y="169"/>
                </a:cubicBezTo>
                <a:cubicBezTo>
                  <a:pt x="237" y="197"/>
                  <a:pt x="167" y="204"/>
                  <a:pt x="106" y="189"/>
                </a:cubicBezTo>
                <a:cubicBezTo>
                  <a:pt x="114" y="178"/>
                  <a:pt x="114" y="178"/>
                  <a:pt x="114" y="178"/>
                </a:cubicBezTo>
                <a:cubicBezTo>
                  <a:pt x="167" y="192"/>
                  <a:pt x="229" y="185"/>
                  <a:pt x="270" y="161"/>
                </a:cubicBezTo>
                <a:cubicBezTo>
                  <a:pt x="325" y="129"/>
                  <a:pt x="324" y="77"/>
                  <a:pt x="269" y="45"/>
                </a:cubicBezTo>
                <a:cubicBezTo>
                  <a:pt x="214" y="13"/>
                  <a:pt x="124" y="13"/>
                  <a:pt x="69" y="45"/>
                </a:cubicBezTo>
                <a:cubicBezTo>
                  <a:pt x="36" y="63"/>
                  <a:pt x="22" y="90"/>
                  <a:pt x="29" y="116"/>
                </a:cubicBezTo>
                <a:cubicBezTo>
                  <a:pt x="9" y="118"/>
                  <a:pt x="9" y="118"/>
                  <a:pt x="9" y="118"/>
                </a:cubicBezTo>
                <a:cubicBezTo>
                  <a:pt x="0" y="88"/>
                  <a:pt x="17" y="58"/>
                  <a:pt x="54" y="36"/>
                </a:cubicBezTo>
                <a:cubicBezTo>
                  <a:pt x="117" y="0"/>
                  <a:pt x="220" y="0"/>
                  <a:pt x="284" y="3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 flipH="1">
            <a:off x="6748688" y="3118984"/>
            <a:ext cx="4002088" cy="2187575"/>
          </a:xfrm>
          <a:custGeom>
            <a:avLst/>
            <a:gdLst>
              <a:gd name="T0" fmla="*/ 421 w 421"/>
              <a:gd name="T1" fmla="*/ 11 h 230"/>
              <a:gd name="T2" fmla="*/ 419 w 421"/>
              <a:gd name="T3" fmla="*/ 20 h 230"/>
              <a:gd name="T4" fmla="*/ 416 w 421"/>
              <a:gd name="T5" fmla="*/ 29 h 230"/>
              <a:gd name="T6" fmla="*/ 412 w 421"/>
              <a:gd name="T7" fmla="*/ 38 h 230"/>
              <a:gd name="T8" fmla="*/ 407 w 421"/>
              <a:gd name="T9" fmla="*/ 46 h 230"/>
              <a:gd name="T10" fmla="*/ 397 w 421"/>
              <a:gd name="T11" fmla="*/ 58 h 230"/>
              <a:gd name="T12" fmla="*/ 388 w 421"/>
              <a:gd name="T13" fmla="*/ 67 h 230"/>
              <a:gd name="T14" fmla="*/ 379 w 421"/>
              <a:gd name="T15" fmla="*/ 74 h 230"/>
              <a:gd name="T16" fmla="*/ 369 w 421"/>
              <a:gd name="T17" fmla="*/ 82 h 230"/>
              <a:gd name="T18" fmla="*/ 351 w 421"/>
              <a:gd name="T19" fmla="*/ 92 h 230"/>
              <a:gd name="T20" fmla="*/ 337 w 421"/>
              <a:gd name="T21" fmla="*/ 98 h 230"/>
              <a:gd name="T22" fmla="*/ 316 w 421"/>
              <a:gd name="T23" fmla="*/ 107 h 230"/>
              <a:gd name="T24" fmla="*/ 303 w 421"/>
              <a:gd name="T25" fmla="*/ 111 h 230"/>
              <a:gd name="T26" fmla="*/ 288 w 421"/>
              <a:gd name="T27" fmla="*/ 114 h 230"/>
              <a:gd name="T28" fmla="*/ 273 w 421"/>
              <a:gd name="T29" fmla="*/ 117 h 230"/>
              <a:gd name="T30" fmla="*/ 249 w 421"/>
              <a:gd name="T31" fmla="*/ 121 h 230"/>
              <a:gd name="T32" fmla="*/ 234 w 421"/>
              <a:gd name="T33" fmla="*/ 122 h 230"/>
              <a:gd name="T34" fmla="*/ 217 w 421"/>
              <a:gd name="T35" fmla="*/ 122 h 230"/>
              <a:gd name="T36" fmla="*/ 202 w 421"/>
              <a:gd name="T37" fmla="*/ 122 h 230"/>
              <a:gd name="T38" fmla="*/ 162 w 421"/>
              <a:gd name="T39" fmla="*/ 119 h 230"/>
              <a:gd name="T40" fmla="*/ 148 w 421"/>
              <a:gd name="T41" fmla="*/ 117 h 230"/>
              <a:gd name="T42" fmla="*/ 131 w 421"/>
              <a:gd name="T43" fmla="*/ 113 h 230"/>
              <a:gd name="T44" fmla="*/ 117 w 421"/>
              <a:gd name="T45" fmla="*/ 109 h 230"/>
              <a:gd name="T46" fmla="*/ 94 w 421"/>
              <a:gd name="T47" fmla="*/ 102 h 230"/>
              <a:gd name="T48" fmla="*/ 77 w 421"/>
              <a:gd name="T49" fmla="*/ 94 h 230"/>
              <a:gd name="T50" fmla="*/ 1 w 421"/>
              <a:gd name="T51" fmla="*/ 108 h 230"/>
              <a:gd name="T52" fmla="*/ 78 w 421"/>
              <a:gd name="T53" fmla="*/ 202 h 230"/>
              <a:gd name="T54" fmla="*/ 94 w 421"/>
              <a:gd name="T55" fmla="*/ 209 h 230"/>
              <a:gd name="T56" fmla="*/ 117 w 421"/>
              <a:gd name="T57" fmla="*/ 217 h 230"/>
              <a:gd name="T58" fmla="*/ 127 w 421"/>
              <a:gd name="T59" fmla="*/ 220 h 230"/>
              <a:gd name="T60" fmla="*/ 140 w 421"/>
              <a:gd name="T61" fmla="*/ 223 h 230"/>
              <a:gd name="T62" fmla="*/ 151 w 421"/>
              <a:gd name="T63" fmla="*/ 225 h 230"/>
              <a:gd name="T64" fmla="*/ 161 w 421"/>
              <a:gd name="T65" fmla="*/ 227 h 230"/>
              <a:gd name="T66" fmla="*/ 182 w 421"/>
              <a:gd name="T67" fmla="*/ 229 h 230"/>
              <a:gd name="T68" fmla="*/ 206 w 421"/>
              <a:gd name="T69" fmla="*/ 230 h 230"/>
              <a:gd name="T70" fmla="*/ 223 w 421"/>
              <a:gd name="T71" fmla="*/ 230 h 230"/>
              <a:gd name="T72" fmla="*/ 234 w 421"/>
              <a:gd name="T73" fmla="*/ 229 h 230"/>
              <a:gd name="T74" fmla="*/ 247 w 421"/>
              <a:gd name="T75" fmla="*/ 228 h 230"/>
              <a:gd name="T76" fmla="*/ 261 w 421"/>
              <a:gd name="T77" fmla="*/ 227 h 230"/>
              <a:gd name="T78" fmla="*/ 277 w 421"/>
              <a:gd name="T79" fmla="*/ 224 h 230"/>
              <a:gd name="T80" fmla="*/ 293 w 421"/>
              <a:gd name="T81" fmla="*/ 221 h 230"/>
              <a:gd name="T82" fmla="*/ 307 w 421"/>
              <a:gd name="T83" fmla="*/ 217 h 230"/>
              <a:gd name="T84" fmla="*/ 316 w 421"/>
              <a:gd name="T85" fmla="*/ 214 h 230"/>
              <a:gd name="T86" fmla="*/ 337 w 421"/>
              <a:gd name="T87" fmla="*/ 206 h 230"/>
              <a:gd name="T88" fmla="*/ 350 w 421"/>
              <a:gd name="T89" fmla="*/ 200 h 230"/>
              <a:gd name="T90" fmla="*/ 365 w 421"/>
              <a:gd name="T91" fmla="*/ 191 h 230"/>
              <a:gd name="T92" fmla="*/ 376 w 421"/>
              <a:gd name="T93" fmla="*/ 184 h 230"/>
              <a:gd name="T94" fmla="*/ 385 w 421"/>
              <a:gd name="T95" fmla="*/ 177 h 230"/>
              <a:gd name="T96" fmla="*/ 390 w 421"/>
              <a:gd name="T97" fmla="*/ 172 h 230"/>
              <a:gd name="T98" fmla="*/ 402 w 421"/>
              <a:gd name="T99" fmla="*/ 160 h 230"/>
              <a:gd name="T100" fmla="*/ 406 w 421"/>
              <a:gd name="T101" fmla="*/ 154 h 230"/>
              <a:gd name="T102" fmla="*/ 411 w 421"/>
              <a:gd name="T103" fmla="*/ 147 h 230"/>
              <a:gd name="T104" fmla="*/ 414 w 421"/>
              <a:gd name="T105" fmla="*/ 139 h 230"/>
              <a:gd name="T106" fmla="*/ 417 w 421"/>
              <a:gd name="T107" fmla="*/ 133 h 230"/>
              <a:gd name="T108" fmla="*/ 419 w 421"/>
              <a:gd name="T109" fmla="*/ 125 h 230"/>
              <a:gd name="T110" fmla="*/ 420 w 421"/>
              <a:gd name="T111" fmla="*/ 119 h 230"/>
              <a:gd name="T112" fmla="*/ 421 w 421"/>
              <a:gd name="T113" fmla="*/ 111 h 230"/>
              <a:gd name="T114" fmla="*/ 421 w 421"/>
              <a:gd name="T115" fmla="*/ 5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21" h="230">
                <a:moveTo>
                  <a:pt x="421" y="5"/>
                </a:moveTo>
                <a:cubicBezTo>
                  <a:pt x="421" y="6"/>
                  <a:pt x="421" y="7"/>
                  <a:pt x="421" y="8"/>
                </a:cubicBezTo>
                <a:cubicBezTo>
                  <a:pt x="421" y="9"/>
                  <a:pt x="421" y="10"/>
                  <a:pt x="421" y="11"/>
                </a:cubicBezTo>
                <a:cubicBezTo>
                  <a:pt x="420" y="12"/>
                  <a:pt x="420" y="13"/>
                  <a:pt x="420" y="14"/>
                </a:cubicBezTo>
                <a:cubicBezTo>
                  <a:pt x="420" y="15"/>
                  <a:pt x="420" y="16"/>
                  <a:pt x="420" y="17"/>
                </a:cubicBezTo>
                <a:cubicBezTo>
                  <a:pt x="419" y="18"/>
                  <a:pt x="419" y="19"/>
                  <a:pt x="419" y="20"/>
                </a:cubicBezTo>
                <a:cubicBezTo>
                  <a:pt x="419" y="21"/>
                  <a:pt x="418" y="22"/>
                  <a:pt x="418" y="23"/>
                </a:cubicBezTo>
                <a:cubicBezTo>
                  <a:pt x="418" y="24"/>
                  <a:pt x="417" y="25"/>
                  <a:pt x="417" y="26"/>
                </a:cubicBezTo>
                <a:cubicBezTo>
                  <a:pt x="417" y="27"/>
                  <a:pt x="416" y="28"/>
                  <a:pt x="416" y="29"/>
                </a:cubicBezTo>
                <a:cubicBezTo>
                  <a:pt x="416" y="30"/>
                  <a:pt x="415" y="31"/>
                  <a:pt x="415" y="32"/>
                </a:cubicBezTo>
                <a:cubicBezTo>
                  <a:pt x="414" y="33"/>
                  <a:pt x="414" y="34"/>
                  <a:pt x="413" y="34"/>
                </a:cubicBezTo>
                <a:cubicBezTo>
                  <a:pt x="413" y="36"/>
                  <a:pt x="412" y="37"/>
                  <a:pt x="412" y="38"/>
                </a:cubicBezTo>
                <a:cubicBezTo>
                  <a:pt x="411" y="38"/>
                  <a:pt x="411" y="39"/>
                  <a:pt x="410" y="40"/>
                </a:cubicBezTo>
                <a:cubicBezTo>
                  <a:pt x="410" y="41"/>
                  <a:pt x="409" y="43"/>
                  <a:pt x="408" y="44"/>
                </a:cubicBezTo>
                <a:cubicBezTo>
                  <a:pt x="408" y="45"/>
                  <a:pt x="407" y="45"/>
                  <a:pt x="407" y="46"/>
                </a:cubicBezTo>
                <a:cubicBezTo>
                  <a:pt x="406" y="48"/>
                  <a:pt x="405" y="49"/>
                  <a:pt x="404" y="50"/>
                </a:cubicBezTo>
                <a:cubicBezTo>
                  <a:pt x="403" y="51"/>
                  <a:pt x="403" y="51"/>
                  <a:pt x="402" y="52"/>
                </a:cubicBezTo>
                <a:cubicBezTo>
                  <a:pt x="401" y="54"/>
                  <a:pt x="399" y="56"/>
                  <a:pt x="397" y="58"/>
                </a:cubicBezTo>
                <a:cubicBezTo>
                  <a:pt x="396" y="59"/>
                  <a:pt x="396" y="59"/>
                  <a:pt x="395" y="60"/>
                </a:cubicBezTo>
                <a:cubicBezTo>
                  <a:pt x="394" y="62"/>
                  <a:pt x="392" y="63"/>
                  <a:pt x="390" y="65"/>
                </a:cubicBezTo>
                <a:cubicBezTo>
                  <a:pt x="390" y="65"/>
                  <a:pt x="389" y="66"/>
                  <a:pt x="388" y="67"/>
                </a:cubicBezTo>
                <a:cubicBezTo>
                  <a:pt x="387" y="68"/>
                  <a:pt x="386" y="69"/>
                  <a:pt x="385" y="69"/>
                </a:cubicBezTo>
                <a:cubicBezTo>
                  <a:pt x="384" y="70"/>
                  <a:pt x="383" y="71"/>
                  <a:pt x="382" y="72"/>
                </a:cubicBezTo>
                <a:cubicBezTo>
                  <a:pt x="381" y="73"/>
                  <a:pt x="380" y="74"/>
                  <a:pt x="379" y="74"/>
                </a:cubicBezTo>
                <a:cubicBezTo>
                  <a:pt x="378" y="75"/>
                  <a:pt x="377" y="76"/>
                  <a:pt x="376" y="77"/>
                </a:cubicBezTo>
                <a:cubicBezTo>
                  <a:pt x="375" y="78"/>
                  <a:pt x="374" y="78"/>
                  <a:pt x="372" y="79"/>
                </a:cubicBezTo>
                <a:cubicBezTo>
                  <a:pt x="371" y="80"/>
                  <a:pt x="370" y="81"/>
                  <a:pt x="369" y="82"/>
                </a:cubicBezTo>
                <a:cubicBezTo>
                  <a:pt x="368" y="82"/>
                  <a:pt x="366" y="83"/>
                  <a:pt x="365" y="84"/>
                </a:cubicBezTo>
                <a:cubicBezTo>
                  <a:pt x="364" y="85"/>
                  <a:pt x="362" y="86"/>
                  <a:pt x="360" y="87"/>
                </a:cubicBezTo>
                <a:cubicBezTo>
                  <a:pt x="357" y="89"/>
                  <a:pt x="354" y="90"/>
                  <a:pt x="351" y="92"/>
                </a:cubicBezTo>
                <a:cubicBezTo>
                  <a:pt x="350" y="93"/>
                  <a:pt x="349" y="93"/>
                  <a:pt x="348" y="94"/>
                </a:cubicBezTo>
                <a:cubicBezTo>
                  <a:pt x="345" y="95"/>
                  <a:pt x="343" y="96"/>
                  <a:pt x="340" y="97"/>
                </a:cubicBezTo>
                <a:cubicBezTo>
                  <a:pt x="339" y="98"/>
                  <a:pt x="338" y="98"/>
                  <a:pt x="337" y="98"/>
                </a:cubicBezTo>
                <a:cubicBezTo>
                  <a:pt x="334" y="100"/>
                  <a:pt x="330" y="101"/>
                  <a:pt x="327" y="103"/>
                </a:cubicBezTo>
                <a:cubicBezTo>
                  <a:pt x="326" y="103"/>
                  <a:pt x="326" y="103"/>
                  <a:pt x="325" y="103"/>
                </a:cubicBezTo>
                <a:cubicBezTo>
                  <a:pt x="322" y="104"/>
                  <a:pt x="319" y="106"/>
                  <a:pt x="316" y="107"/>
                </a:cubicBezTo>
                <a:cubicBezTo>
                  <a:pt x="315" y="107"/>
                  <a:pt x="313" y="107"/>
                  <a:pt x="312" y="108"/>
                </a:cubicBezTo>
                <a:cubicBezTo>
                  <a:pt x="310" y="108"/>
                  <a:pt x="309" y="109"/>
                  <a:pt x="307" y="109"/>
                </a:cubicBezTo>
                <a:cubicBezTo>
                  <a:pt x="306" y="110"/>
                  <a:pt x="304" y="110"/>
                  <a:pt x="303" y="111"/>
                </a:cubicBezTo>
                <a:cubicBezTo>
                  <a:pt x="301" y="111"/>
                  <a:pt x="299" y="112"/>
                  <a:pt x="297" y="112"/>
                </a:cubicBezTo>
                <a:cubicBezTo>
                  <a:pt x="296" y="112"/>
                  <a:pt x="294" y="113"/>
                  <a:pt x="293" y="113"/>
                </a:cubicBezTo>
                <a:cubicBezTo>
                  <a:pt x="291" y="114"/>
                  <a:pt x="289" y="114"/>
                  <a:pt x="288" y="114"/>
                </a:cubicBezTo>
                <a:cubicBezTo>
                  <a:pt x="286" y="115"/>
                  <a:pt x="285" y="115"/>
                  <a:pt x="283" y="115"/>
                </a:cubicBezTo>
                <a:cubicBezTo>
                  <a:pt x="281" y="116"/>
                  <a:pt x="279" y="116"/>
                  <a:pt x="278" y="116"/>
                </a:cubicBezTo>
                <a:cubicBezTo>
                  <a:pt x="276" y="117"/>
                  <a:pt x="275" y="117"/>
                  <a:pt x="273" y="117"/>
                </a:cubicBezTo>
                <a:cubicBezTo>
                  <a:pt x="269" y="118"/>
                  <a:pt x="265" y="119"/>
                  <a:pt x="261" y="119"/>
                </a:cubicBezTo>
                <a:cubicBezTo>
                  <a:pt x="261" y="119"/>
                  <a:pt x="260" y="119"/>
                  <a:pt x="260" y="119"/>
                </a:cubicBezTo>
                <a:cubicBezTo>
                  <a:pt x="256" y="120"/>
                  <a:pt x="253" y="120"/>
                  <a:pt x="249" y="121"/>
                </a:cubicBezTo>
                <a:cubicBezTo>
                  <a:pt x="248" y="121"/>
                  <a:pt x="247" y="121"/>
                  <a:pt x="245" y="121"/>
                </a:cubicBezTo>
                <a:cubicBezTo>
                  <a:pt x="243" y="121"/>
                  <a:pt x="241" y="121"/>
                  <a:pt x="238" y="121"/>
                </a:cubicBezTo>
                <a:cubicBezTo>
                  <a:pt x="237" y="122"/>
                  <a:pt x="236" y="122"/>
                  <a:pt x="234" y="122"/>
                </a:cubicBezTo>
                <a:cubicBezTo>
                  <a:pt x="232" y="122"/>
                  <a:pt x="230" y="122"/>
                  <a:pt x="227" y="122"/>
                </a:cubicBezTo>
                <a:cubicBezTo>
                  <a:pt x="226" y="122"/>
                  <a:pt x="224" y="122"/>
                  <a:pt x="223" y="122"/>
                </a:cubicBezTo>
                <a:cubicBezTo>
                  <a:pt x="221" y="122"/>
                  <a:pt x="219" y="122"/>
                  <a:pt x="217" y="122"/>
                </a:cubicBezTo>
                <a:cubicBezTo>
                  <a:pt x="216" y="122"/>
                  <a:pt x="214" y="122"/>
                  <a:pt x="213" y="122"/>
                </a:cubicBezTo>
                <a:cubicBezTo>
                  <a:pt x="210" y="122"/>
                  <a:pt x="208" y="122"/>
                  <a:pt x="206" y="122"/>
                </a:cubicBezTo>
                <a:cubicBezTo>
                  <a:pt x="205" y="122"/>
                  <a:pt x="204" y="122"/>
                  <a:pt x="202" y="122"/>
                </a:cubicBezTo>
                <a:cubicBezTo>
                  <a:pt x="196" y="122"/>
                  <a:pt x="189" y="122"/>
                  <a:pt x="182" y="121"/>
                </a:cubicBezTo>
                <a:cubicBezTo>
                  <a:pt x="182" y="121"/>
                  <a:pt x="182" y="121"/>
                  <a:pt x="182" y="121"/>
                </a:cubicBezTo>
                <a:cubicBezTo>
                  <a:pt x="175" y="121"/>
                  <a:pt x="168" y="120"/>
                  <a:pt x="162" y="119"/>
                </a:cubicBezTo>
                <a:cubicBezTo>
                  <a:pt x="161" y="119"/>
                  <a:pt x="160" y="119"/>
                  <a:pt x="159" y="119"/>
                </a:cubicBezTo>
                <a:cubicBezTo>
                  <a:pt x="157" y="118"/>
                  <a:pt x="154" y="118"/>
                  <a:pt x="151" y="117"/>
                </a:cubicBezTo>
                <a:cubicBezTo>
                  <a:pt x="150" y="117"/>
                  <a:pt x="149" y="117"/>
                  <a:pt x="148" y="117"/>
                </a:cubicBezTo>
                <a:cubicBezTo>
                  <a:pt x="146" y="116"/>
                  <a:pt x="143" y="116"/>
                  <a:pt x="141" y="116"/>
                </a:cubicBezTo>
                <a:cubicBezTo>
                  <a:pt x="140" y="115"/>
                  <a:pt x="139" y="115"/>
                  <a:pt x="138" y="115"/>
                </a:cubicBezTo>
                <a:cubicBezTo>
                  <a:pt x="136" y="114"/>
                  <a:pt x="133" y="114"/>
                  <a:pt x="131" y="113"/>
                </a:cubicBezTo>
                <a:cubicBezTo>
                  <a:pt x="130" y="113"/>
                  <a:pt x="128" y="113"/>
                  <a:pt x="127" y="112"/>
                </a:cubicBezTo>
                <a:cubicBezTo>
                  <a:pt x="125" y="112"/>
                  <a:pt x="123" y="111"/>
                  <a:pt x="121" y="111"/>
                </a:cubicBezTo>
                <a:cubicBezTo>
                  <a:pt x="119" y="110"/>
                  <a:pt x="118" y="110"/>
                  <a:pt x="117" y="109"/>
                </a:cubicBezTo>
                <a:cubicBezTo>
                  <a:pt x="114" y="108"/>
                  <a:pt x="110" y="107"/>
                  <a:pt x="107" y="106"/>
                </a:cubicBezTo>
                <a:cubicBezTo>
                  <a:pt x="106" y="106"/>
                  <a:pt x="106" y="106"/>
                  <a:pt x="105" y="106"/>
                </a:cubicBezTo>
                <a:cubicBezTo>
                  <a:pt x="102" y="105"/>
                  <a:pt x="98" y="103"/>
                  <a:pt x="94" y="102"/>
                </a:cubicBezTo>
                <a:cubicBezTo>
                  <a:pt x="93" y="101"/>
                  <a:pt x="93" y="101"/>
                  <a:pt x="92" y="101"/>
                </a:cubicBezTo>
                <a:cubicBezTo>
                  <a:pt x="87" y="99"/>
                  <a:pt x="82" y="97"/>
                  <a:pt x="78" y="95"/>
                </a:cubicBezTo>
                <a:cubicBezTo>
                  <a:pt x="78" y="95"/>
                  <a:pt x="77" y="94"/>
                  <a:pt x="77" y="94"/>
                </a:cubicBezTo>
                <a:cubicBezTo>
                  <a:pt x="72" y="92"/>
                  <a:pt x="67" y="89"/>
                  <a:pt x="63" y="87"/>
                </a:cubicBezTo>
                <a:cubicBezTo>
                  <a:pt x="21" y="63"/>
                  <a:pt x="1" y="32"/>
                  <a:pt x="1" y="0"/>
                </a:cubicBezTo>
                <a:cubicBezTo>
                  <a:pt x="1" y="108"/>
                  <a:pt x="1" y="108"/>
                  <a:pt x="1" y="108"/>
                </a:cubicBezTo>
                <a:cubicBezTo>
                  <a:pt x="0" y="139"/>
                  <a:pt x="21" y="171"/>
                  <a:pt x="63" y="194"/>
                </a:cubicBezTo>
                <a:cubicBezTo>
                  <a:pt x="67" y="197"/>
                  <a:pt x="72" y="199"/>
                  <a:pt x="76" y="202"/>
                </a:cubicBezTo>
                <a:cubicBezTo>
                  <a:pt x="77" y="202"/>
                  <a:pt x="77" y="202"/>
                  <a:pt x="78" y="202"/>
                </a:cubicBezTo>
                <a:cubicBezTo>
                  <a:pt x="82" y="205"/>
                  <a:pt x="87" y="207"/>
                  <a:pt x="92" y="208"/>
                </a:cubicBezTo>
                <a:cubicBezTo>
                  <a:pt x="92" y="209"/>
                  <a:pt x="92" y="209"/>
                  <a:pt x="93" y="209"/>
                </a:cubicBezTo>
                <a:cubicBezTo>
                  <a:pt x="93" y="209"/>
                  <a:pt x="94" y="209"/>
                  <a:pt x="94" y="209"/>
                </a:cubicBezTo>
                <a:cubicBezTo>
                  <a:pt x="98" y="211"/>
                  <a:pt x="101" y="212"/>
                  <a:pt x="105" y="213"/>
                </a:cubicBezTo>
                <a:cubicBezTo>
                  <a:pt x="106" y="214"/>
                  <a:pt x="106" y="214"/>
                  <a:pt x="107" y="214"/>
                </a:cubicBezTo>
                <a:cubicBezTo>
                  <a:pt x="110" y="215"/>
                  <a:pt x="113" y="216"/>
                  <a:pt x="117" y="217"/>
                </a:cubicBezTo>
                <a:cubicBezTo>
                  <a:pt x="117" y="217"/>
                  <a:pt x="118" y="217"/>
                  <a:pt x="118" y="218"/>
                </a:cubicBezTo>
                <a:cubicBezTo>
                  <a:pt x="119" y="218"/>
                  <a:pt x="120" y="218"/>
                  <a:pt x="120" y="218"/>
                </a:cubicBezTo>
                <a:cubicBezTo>
                  <a:pt x="122" y="219"/>
                  <a:pt x="124" y="219"/>
                  <a:pt x="127" y="220"/>
                </a:cubicBezTo>
                <a:cubicBezTo>
                  <a:pt x="128" y="220"/>
                  <a:pt x="129" y="220"/>
                  <a:pt x="131" y="221"/>
                </a:cubicBezTo>
                <a:cubicBezTo>
                  <a:pt x="133" y="221"/>
                  <a:pt x="135" y="222"/>
                  <a:pt x="138" y="222"/>
                </a:cubicBezTo>
                <a:cubicBezTo>
                  <a:pt x="138" y="223"/>
                  <a:pt x="139" y="223"/>
                  <a:pt x="140" y="223"/>
                </a:cubicBezTo>
                <a:cubicBezTo>
                  <a:pt x="140" y="223"/>
                  <a:pt x="141" y="223"/>
                  <a:pt x="141" y="223"/>
                </a:cubicBezTo>
                <a:cubicBezTo>
                  <a:pt x="143" y="224"/>
                  <a:pt x="145" y="224"/>
                  <a:pt x="147" y="224"/>
                </a:cubicBezTo>
                <a:cubicBezTo>
                  <a:pt x="149" y="225"/>
                  <a:pt x="150" y="225"/>
                  <a:pt x="151" y="225"/>
                </a:cubicBezTo>
                <a:cubicBezTo>
                  <a:pt x="154" y="225"/>
                  <a:pt x="156" y="226"/>
                  <a:pt x="159" y="226"/>
                </a:cubicBezTo>
                <a:cubicBezTo>
                  <a:pt x="160" y="226"/>
                  <a:pt x="160" y="226"/>
                  <a:pt x="161" y="227"/>
                </a:cubicBezTo>
                <a:cubicBezTo>
                  <a:pt x="161" y="227"/>
                  <a:pt x="161" y="227"/>
                  <a:pt x="161" y="227"/>
                </a:cubicBezTo>
                <a:cubicBezTo>
                  <a:pt x="168" y="228"/>
                  <a:pt x="175" y="228"/>
                  <a:pt x="182" y="229"/>
                </a:cubicBezTo>
                <a:cubicBezTo>
                  <a:pt x="182" y="229"/>
                  <a:pt x="182" y="229"/>
                  <a:pt x="182" y="229"/>
                </a:cubicBezTo>
                <a:cubicBezTo>
                  <a:pt x="182" y="229"/>
                  <a:pt x="182" y="229"/>
                  <a:pt x="182" y="229"/>
                </a:cubicBezTo>
                <a:cubicBezTo>
                  <a:pt x="189" y="229"/>
                  <a:pt x="195" y="230"/>
                  <a:pt x="202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04" y="230"/>
                  <a:pt x="205" y="230"/>
                  <a:pt x="206" y="230"/>
                </a:cubicBezTo>
                <a:cubicBezTo>
                  <a:pt x="208" y="230"/>
                  <a:pt x="210" y="230"/>
                  <a:pt x="212" y="230"/>
                </a:cubicBezTo>
                <a:cubicBezTo>
                  <a:pt x="214" y="230"/>
                  <a:pt x="215" y="230"/>
                  <a:pt x="217" y="230"/>
                </a:cubicBezTo>
                <a:cubicBezTo>
                  <a:pt x="219" y="230"/>
                  <a:pt x="221" y="230"/>
                  <a:pt x="223" y="230"/>
                </a:cubicBezTo>
                <a:cubicBezTo>
                  <a:pt x="223" y="230"/>
                  <a:pt x="224" y="230"/>
                  <a:pt x="224" y="230"/>
                </a:cubicBezTo>
                <a:cubicBezTo>
                  <a:pt x="225" y="230"/>
                  <a:pt x="226" y="230"/>
                  <a:pt x="227" y="230"/>
                </a:cubicBezTo>
                <a:cubicBezTo>
                  <a:pt x="229" y="230"/>
                  <a:pt x="232" y="230"/>
                  <a:pt x="234" y="229"/>
                </a:cubicBezTo>
                <a:cubicBezTo>
                  <a:pt x="235" y="229"/>
                  <a:pt x="237" y="229"/>
                  <a:pt x="238" y="229"/>
                </a:cubicBezTo>
                <a:cubicBezTo>
                  <a:pt x="240" y="229"/>
                  <a:pt x="243" y="229"/>
                  <a:pt x="245" y="228"/>
                </a:cubicBezTo>
                <a:cubicBezTo>
                  <a:pt x="246" y="228"/>
                  <a:pt x="247" y="228"/>
                  <a:pt x="247" y="228"/>
                </a:cubicBezTo>
                <a:cubicBezTo>
                  <a:pt x="248" y="228"/>
                  <a:pt x="248" y="228"/>
                  <a:pt x="249" y="228"/>
                </a:cubicBezTo>
                <a:cubicBezTo>
                  <a:pt x="253" y="228"/>
                  <a:pt x="256" y="227"/>
                  <a:pt x="260" y="227"/>
                </a:cubicBezTo>
                <a:cubicBezTo>
                  <a:pt x="260" y="227"/>
                  <a:pt x="261" y="227"/>
                  <a:pt x="261" y="227"/>
                </a:cubicBezTo>
                <a:cubicBezTo>
                  <a:pt x="265" y="226"/>
                  <a:pt x="269" y="225"/>
                  <a:pt x="273" y="225"/>
                </a:cubicBezTo>
                <a:cubicBezTo>
                  <a:pt x="273" y="225"/>
                  <a:pt x="274" y="225"/>
                  <a:pt x="274" y="225"/>
                </a:cubicBezTo>
                <a:cubicBezTo>
                  <a:pt x="275" y="224"/>
                  <a:pt x="276" y="224"/>
                  <a:pt x="277" y="224"/>
                </a:cubicBezTo>
                <a:cubicBezTo>
                  <a:pt x="279" y="224"/>
                  <a:pt x="281" y="223"/>
                  <a:pt x="283" y="223"/>
                </a:cubicBezTo>
                <a:cubicBezTo>
                  <a:pt x="284" y="223"/>
                  <a:pt x="286" y="222"/>
                  <a:pt x="287" y="222"/>
                </a:cubicBezTo>
                <a:cubicBezTo>
                  <a:pt x="289" y="221"/>
                  <a:pt x="291" y="221"/>
                  <a:pt x="293" y="221"/>
                </a:cubicBezTo>
                <a:cubicBezTo>
                  <a:pt x="294" y="220"/>
                  <a:pt x="296" y="220"/>
                  <a:pt x="297" y="220"/>
                </a:cubicBezTo>
                <a:cubicBezTo>
                  <a:pt x="299" y="219"/>
                  <a:pt x="301" y="219"/>
                  <a:pt x="302" y="218"/>
                </a:cubicBezTo>
                <a:cubicBezTo>
                  <a:pt x="304" y="218"/>
                  <a:pt x="305" y="217"/>
                  <a:pt x="307" y="217"/>
                </a:cubicBezTo>
                <a:cubicBezTo>
                  <a:pt x="308" y="216"/>
                  <a:pt x="310" y="216"/>
                  <a:pt x="312" y="215"/>
                </a:cubicBezTo>
                <a:cubicBezTo>
                  <a:pt x="313" y="215"/>
                  <a:pt x="313" y="215"/>
                  <a:pt x="314" y="215"/>
                </a:cubicBezTo>
                <a:cubicBezTo>
                  <a:pt x="315" y="214"/>
                  <a:pt x="315" y="214"/>
                  <a:pt x="316" y="214"/>
                </a:cubicBezTo>
                <a:cubicBezTo>
                  <a:pt x="319" y="213"/>
                  <a:pt x="322" y="212"/>
                  <a:pt x="325" y="211"/>
                </a:cubicBezTo>
                <a:cubicBezTo>
                  <a:pt x="325" y="211"/>
                  <a:pt x="326" y="210"/>
                  <a:pt x="327" y="210"/>
                </a:cubicBezTo>
                <a:cubicBezTo>
                  <a:pt x="330" y="209"/>
                  <a:pt x="334" y="207"/>
                  <a:pt x="337" y="206"/>
                </a:cubicBezTo>
                <a:cubicBezTo>
                  <a:pt x="338" y="206"/>
                  <a:pt x="339" y="205"/>
                  <a:pt x="340" y="205"/>
                </a:cubicBezTo>
                <a:cubicBezTo>
                  <a:pt x="342" y="204"/>
                  <a:pt x="345" y="202"/>
                  <a:pt x="348" y="201"/>
                </a:cubicBezTo>
                <a:cubicBezTo>
                  <a:pt x="348" y="201"/>
                  <a:pt x="349" y="200"/>
                  <a:pt x="350" y="200"/>
                </a:cubicBezTo>
                <a:cubicBezTo>
                  <a:pt x="354" y="198"/>
                  <a:pt x="357" y="196"/>
                  <a:pt x="360" y="194"/>
                </a:cubicBezTo>
                <a:cubicBezTo>
                  <a:pt x="361" y="194"/>
                  <a:pt x="362" y="193"/>
                  <a:pt x="363" y="193"/>
                </a:cubicBezTo>
                <a:cubicBezTo>
                  <a:pt x="363" y="192"/>
                  <a:pt x="364" y="192"/>
                  <a:pt x="365" y="191"/>
                </a:cubicBezTo>
                <a:cubicBezTo>
                  <a:pt x="366" y="191"/>
                  <a:pt x="367" y="190"/>
                  <a:pt x="369" y="189"/>
                </a:cubicBezTo>
                <a:cubicBezTo>
                  <a:pt x="370" y="188"/>
                  <a:pt x="371" y="188"/>
                  <a:pt x="372" y="187"/>
                </a:cubicBezTo>
                <a:cubicBezTo>
                  <a:pt x="373" y="186"/>
                  <a:pt x="374" y="185"/>
                  <a:pt x="376" y="184"/>
                </a:cubicBezTo>
                <a:cubicBezTo>
                  <a:pt x="377" y="184"/>
                  <a:pt x="378" y="183"/>
                  <a:pt x="379" y="182"/>
                </a:cubicBezTo>
                <a:cubicBezTo>
                  <a:pt x="380" y="181"/>
                  <a:pt x="381" y="180"/>
                  <a:pt x="382" y="179"/>
                </a:cubicBezTo>
                <a:cubicBezTo>
                  <a:pt x="383" y="179"/>
                  <a:pt x="384" y="178"/>
                  <a:pt x="385" y="177"/>
                </a:cubicBezTo>
                <a:cubicBezTo>
                  <a:pt x="386" y="176"/>
                  <a:pt x="387" y="175"/>
                  <a:pt x="388" y="174"/>
                </a:cubicBezTo>
                <a:cubicBezTo>
                  <a:pt x="388" y="174"/>
                  <a:pt x="389" y="174"/>
                  <a:pt x="389" y="173"/>
                </a:cubicBezTo>
                <a:cubicBezTo>
                  <a:pt x="389" y="173"/>
                  <a:pt x="390" y="173"/>
                  <a:pt x="390" y="172"/>
                </a:cubicBezTo>
                <a:cubicBezTo>
                  <a:pt x="392" y="171"/>
                  <a:pt x="393" y="169"/>
                  <a:pt x="395" y="168"/>
                </a:cubicBezTo>
                <a:cubicBezTo>
                  <a:pt x="395" y="167"/>
                  <a:pt x="396" y="166"/>
                  <a:pt x="396" y="166"/>
                </a:cubicBezTo>
                <a:cubicBezTo>
                  <a:pt x="398" y="164"/>
                  <a:pt x="400" y="162"/>
                  <a:pt x="402" y="160"/>
                </a:cubicBezTo>
                <a:cubicBezTo>
                  <a:pt x="402" y="159"/>
                  <a:pt x="402" y="159"/>
                  <a:pt x="402" y="159"/>
                </a:cubicBezTo>
                <a:cubicBezTo>
                  <a:pt x="403" y="159"/>
                  <a:pt x="403" y="158"/>
                  <a:pt x="403" y="158"/>
                </a:cubicBezTo>
                <a:cubicBezTo>
                  <a:pt x="404" y="156"/>
                  <a:pt x="405" y="155"/>
                  <a:pt x="406" y="154"/>
                </a:cubicBezTo>
                <a:cubicBezTo>
                  <a:pt x="407" y="153"/>
                  <a:pt x="407" y="152"/>
                  <a:pt x="408" y="151"/>
                </a:cubicBezTo>
                <a:cubicBezTo>
                  <a:pt x="408" y="150"/>
                  <a:pt x="409" y="149"/>
                  <a:pt x="410" y="148"/>
                </a:cubicBezTo>
                <a:cubicBezTo>
                  <a:pt x="410" y="147"/>
                  <a:pt x="410" y="147"/>
                  <a:pt x="411" y="147"/>
                </a:cubicBezTo>
                <a:cubicBezTo>
                  <a:pt x="411" y="146"/>
                  <a:pt x="411" y="146"/>
                  <a:pt x="411" y="145"/>
                </a:cubicBezTo>
                <a:cubicBezTo>
                  <a:pt x="412" y="144"/>
                  <a:pt x="413" y="143"/>
                  <a:pt x="413" y="142"/>
                </a:cubicBezTo>
                <a:cubicBezTo>
                  <a:pt x="413" y="141"/>
                  <a:pt x="414" y="140"/>
                  <a:pt x="414" y="139"/>
                </a:cubicBezTo>
                <a:cubicBezTo>
                  <a:pt x="415" y="138"/>
                  <a:pt x="415" y="137"/>
                  <a:pt x="416" y="136"/>
                </a:cubicBezTo>
                <a:cubicBezTo>
                  <a:pt x="416" y="136"/>
                  <a:pt x="416" y="135"/>
                  <a:pt x="416" y="135"/>
                </a:cubicBezTo>
                <a:cubicBezTo>
                  <a:pt x="416" y="134"/>
                  <a:pt x="417" y="134"/>
                  <a:pt x="417" y="133"/>
                </a:cubicBezTo>
                <a:cubicBezTo>
                  <a:pt x="417" y="132"/>
                  <a:pt x="417" y="131"/>
                  <a:pt x="418" y="130"/>
                </a:cubicBezTo>
                <a:cubicBezTo>
                  <a:pt x="418" y="129"/>
                  <a:pt x="418" y="129"/>
                  <a:pt x="418" y="128"/>
                </a:cubicBezTo>
                <a:cubicBezTo>
                  <a:pt x="419" y="127"/>
                  <a:pt x="419" y="126"/>
                  <a:pt x="419" y="125"/>
                </a:cubicBezTo>
                <a:cubicBezTo>
                  <a:pt x="419" y="124"/>
                  <a:pt x="420" y="123"/>
                  <a:pt x="420" y="123"/>
                </a:cubicBezTo>
                <a:cubicBezTo>
                  <a:pt x="420" y="123"/>
                  <a:pt x="420" y="122"/>
                  <a:pt x="420" y="122"/>
                </a:cubicBezTo>
                <a:cubicBezTo>
                  <a:pt x="420" y="121"/>
                  <a:pt x="420" y="120"/>
                  <a:pt x="420" y="119"/>
                </a:cubicBezTo>
                <a:cubicBezTo>
                  <a:pt x="420" y="118"/>
                  <a:pt x="421" y="117"/>
                  <a:pt x="421" y="116"/>
                </a:cubicBezTo>
                <a:cubicBezTo>
                  <a:pt x="421" y="115"/>
                  <a:pt x="421" y="114"/>
                  <a:pt x="421" y="113"/>
                </a:cubicBezTo>
                <a:cubicBezTo>
                  <a:pt x="421" y="112"/>
                  <a:pt x="421" y="111"/>
                  <a:pt x="421" y="111"/>
                </a:cubicBezTo>
                <a:cubicBezTo>
                  <a:pt x="421" y="110"/>
                  <a:pt x="421" y="110"/>
                  <a:pt x="421" y="109"/>
                </a:cubicBezTo>
                <a:cubicBezTo>
                  <a:pt x="421" y="1"/>
                  <a:pt x="421" y="1"/>
                  <a:pt x="421" y="1"/>
                </a:cubicBezTo>
                <a:cubicBezTo>
                  <a:pt x="421" y="3"/>
                  <a:pt x="421" y="4"/>
                  <a:pt x="421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 flipH="1">
            <a:off x="6548664" y="1987097"/>
            <a:ext cx="4391025" cy="2406650"/>
          </a:xfrm>
          <a:custGeom>
            <a:avLst/>
            <a:gdLst>
              <a:gd name="T0" fmla="*/ 379 w 462"/>
              <a:gd name="T1" fmla="*/ 34 h 253"/>
              <a:gd name="T2" fmla="*/ 380 w 462"/>
              <a:gd name="T3" fmla="*/ 206 h 253"/>
              <a:gd name="T4" fmla="*/ 83 w 462"/>
              <a:gd name="T5" fmla="*/ 206 h 253"/>
              <a:gd name="T6" fmla="*/ 82 w 462"/>
              <a:gd name="T7" fmla="*/ 34 h 253"/>
              <a:gd name="T8" fmla="*/ 194 w 462"/>
              <a:gd name="T9" fmla="*/ 0 h 253"/>
              <a:gd name="T10" fmla="*/ 198 w 462"/>
              <a:gd name="T11" fmla="*/ 12 h 253"/>
              <a:gd name="T12" fmla="*/ 97 w 462"/>
              <a:gd name="T13" fmla="*/ 42 h 253"/>
              <a:gd name="T14" fmla="*/ 97 w 462"/>
              <a:gd name="T15" fmla="*/ 197 h 253"/>
              <a:gd name="T16" fmla="*/ 366 w 462"/>
              <a:gd name="T17" fmla="*/ 197 h 253"/>
              <a:gd name="T18" fmla="*/ 365 w 462"/>
              <a:gd name="T19" fmla="*/ 42 h 253"/>
              <a:gd name="T20" fmla="*/ 379 w 462"/>
              <a:gd name="T21" fmla="*/ 3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2" h="253">
                <a:moveTo>
                  <a:pt x="379" y="34"/>
                </a:moveTo>
                <a:cubicBezTo>
                  <a:pt x="462" y="81"/>
                  <a:pt x="462" y="158"/>
                  <a:pt x="380" y="206"/>
                </a:cubicBezTo>
                <a:cubicBezTo>
                  <a:pt x="299" y="253"/>
                  <a:pt x="165" y="253"/>
                  <a:pt x="83" y="206"/>
                </a:cubicBezTo>
                <a:cubicBezTo>
                  <a:pt x="1" y="158"/>
                  <a:pt x="0" y="81"/>
                  <a:pt x="82" y="34"/>
                </a:cubicBezTo>
                <a:cubicBezTo>
                  <a:pt x="113" y="16"/>
                  <a:pt x="152" y="4"/>
                  <a:pt x="194" y="0"/>
                </a:cubicBezTo>
                <a:cubicBezTo>
                  <a:pt x="198" y="12"/>
                  <a:pt x="198" y="12"/>
                  <a:pt x="198" y="12"/>
                </a:cubicBezTo>
                <a:cubicBezTo>
                  <a:pt x="159" y="15"/>
                  <a:pt x="124" y="26"/>
                  <a:pt x="97" y="42"/>
                </a:cubicBezTo>
                <a:cubicBezTo>
                  <a:pt x="23" y="85"/>
                  <a:pt x="23" y="155"/>
                  <a:pt x="97" y="197"/>
                </a:cubicBezTo>
                <a:cubicBezTo>
                  <a:pt x="172" y="240"/>
                  <a:pt x="292" y="240"/>
                  <a:pt x="366" y="197"/>
                </a:cubicBezTo>
                <a:cubicBezTo>
                  <a:pt x="439" y="155"/>
                  <a:pt x="439" y="85"/>
                  <a:pt x="365" y="42"/>
                </a:cubicBezTo>
                <a:lnTo>
                  <a:pt x="379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 flipH="1">
            <a:off x="7005864" y="3118984"/>
            <a:ext cx="4191000" cy="2454275"/>
          </a:xfrm>
          <a:custGeom>
            <a:avLst/>
            <a:gdLst>
              <a:gd name="T0" fmla="*/ 413 w 441"/>
              <a:gd name="T1" fmla="*/ 228 h 258"/>
              <a:gd name="T2" fmla="*/ 426 w 441"/>
              <a:gd name="T3" fmla="*/ 222 h 258"/>
              <a:gd name="T4" fmla="*/ 441 w 441"/>
              <a:gd name="T5" fmla="*/ 214 h 258"/>
              <a:gd name="T6" fmla="*/ 441 w 441"/>
              <a:gd name="T7" fmla="*/ 107 h 258"/>
              <a:gd name="T8" fmla="*/ 426 w 441"/>
              <a:gd name="T9" fmla="*/ 115 h 258"/>
              <a:gd name="T10" fmla="*/ 413 w 441"/>
              <a:gd name="T11" fmla="*/ 121 h 258"/>
              <a:gd name="T12" fmla="*/ 398 w 441"/>
              <a:gd name="T13" fmla="*/ 127 h 258"/>
              <a:gd name="T14" fmla="*/ 382 w 441"/>
              <a:gd name="T15" fmla="*/ 132 h 258"/>
              <a:gd name="T16" fmla="*/ 370 w 441"/>
              <a:gd name="T17" fmla="*/ 136 h 258"/>
              <a:gd name="T18" fmla="*/ 359 w 441"/>
              <a:gd name="T19" fmla="*/ 139 h 258"/>
              <a:gd name="T20" fmla="*/ 347 w 441"/>
              <a:gd name="T21" fmla="*/ 141 h 258"/>
              <a:gd name="T22" fmla="*/ 335 w 441"/>
              <a:gd name="T23" fmla="*/ 144 h 258"/>
              <a:gd name="T24" fmla="*/ 318 w 441"/>
              <a:gd name="T25" fmla="*/ 146 h 258"/>
              <a:gd name="T26" fmla="*/ 300 w 441"/>
              <a:gd name="T27" fmla="*/ 148 h 258"/>
              <a:gd name="T28" fmla="*/ 286 w 441"/>
              <a:gd name="T29" fmla="*/ 149 h 258"/>
              <a:gd name="T30" fmla="*/ 273 w 441"/>
              <a:gd name="T31" fmla="*/ 150 h 258"/>
              <a:gd name="T32" fmla="*/ 260 w 441"/>
              <a:gd name="T33" fmla="*/ 150 h 258"/>
              <a:gd name="T34" fmla="*/ 247 w 441"/>
              <a:gd name="T35" fmla="*/ 150 h 258"/>
              <a:gd name="T36" fmla="*/ 235 w 441"/>
              <a:gd name="T37" fmla="*/ 150 h 258"/>
              <a:gd name="T38" fmla="*/ 222 w 441"/>
              <a:gd name="T39" fmla="*/ 149 h 258"/>
              <a:gd name="T40" fmla="*/ 210 w 441"/>
              <a:gd name="T41" fmla="*/ 148 h 258"/>
              <a:gd name="T42" fmla="*/ 195 w 441"/>
              <a:gd name="T43" fmla="*/ 146 h 258"/>
              <a:gd name="T44" fmla="*/ 180 w 441"/>
              <a:gd name="T45" fmla="*/ 143 h 258"/>
              <a:gd name="T46" fmla="*/ 168 w 441"/>
              <a:gd name="T47" fmla="*/ 141 h 258"/>
              <a:gd name="T48" fmla="*/ 155 w 441"/>
              <a:gd name="T49" fmla="*/ 138 h 258"/>
              <a:gd name="T50" fmla="*/ 142 w 441"/>
              <a:gd name="T51" fmla="*/ 134 h 258"/>
              <a:gd name="T52" fmla="*/ 128 w 441"/>
              <a:gd name="T53" fmla="*/ 130 h 258"/>
              <a:gd name="T54" fmla="*/ 109 w 441"/>
              <a:gd name="T55" fmla="*/ 123 h 258"/>
              <a:gd name="T56" fmla="*/ 99 w 441"/>
              <a:gd name="T57" fmla="*/ 118 h 258"/>
              <a:gd name="T58" fmla="*/ 88 w 441"/>
              <a:gd name="T59" fmla="*/ 113 h 258"/>
              <a:gd name="T60" fmla="*/ 76 w 441"/>
              <a:gd name="T61" fmla="*/ 107 h 258"/>
              <a:gd name="T62" fmla="*/ 0 w 441"/>
              <a:gd name="T63" fmla="*/ 108 h 258"/>
              <a:gd name="T64" fmla="*/ 85 w 441"/>
              <a:gd name="T65" fmla="*/ 219 h 258"/>
              <a:gd name="T66" fmla="*/ 95 w 441"/>
              <a:gd name="T67" fmla="*/ 224 h 258"/>
              <a:gd name="T68" fmla="*/ 105 w 441"/>
              <a:gd name="T69" fmla="*/ 228 h 258"/>
              <a:gd name="T70" fmla="*/ 113 w 441"/>
              <a:gd name="T71" fmla="*/ 232 h 258"/>
              <a:gd name="T72" fmla="*/ 128 w 441"/>
              <a:gd name="T73" fmla="*/ 237 h 258"/>
              <a:gd name="T74" fmla="*/ 142 w 441"/>
              <a:gd name="T75" fmla="*/ 242 h 258"/>
              <a:gd name="T76" fmla="*/ 147 w 441"/>
              <a:gd name="T77" fmla="*/ 243 h 258"/>
              <a:gd name="T78" fmla="*/ 159 w 441"/>
              <a:gd name="T79" fmla="*/ 246 h 258"/>
              <a:gd name="T80" fmla="*/ 171 w 441"/>
              <a:gd name="T81" fmla="*/ 249 h 258"/>
              <a:gd name="T82" fmla="*/ 180 w 441"/>
              <a:gd name="T83" fmla="*/ 251 h 258"/>
              <a:gd name="T84" fmla="*/ 194 w 441"/>
              <a:gd name="T85" fmla="*/ 253 h 258"/>
              <a:gd name="T86" fmla="*/ 197 w 441"/>
              <a:gd name="T87" fmla="*/ 254 h 258"/>
              <a:gd name="T88" fmla="*/ 211 w 441"/>
              <a:gd name="T89" fmla="*/ 255 h 258"/>
              <a:gd name="T90" fmla="*/ 222 w 441"/>
              <a:gd name="T91" fmla="*/ 256 h 258"/>
              <a:gd name="T92" fmla="*/ 234 w 441"/>
              <a:gd name="T93" fmla="*/ 257 h 258"/>
              <a:gd name="T94" fmla="*/ 247 w 441"/>
              <a:gd name="T95" fmla="*/ 258 h 258"/>
              <a:gd name="T96" fmla="*/ 252 w 441"/>
              <a:gd name="T97" fmla="*/ 258 h 258"/>
              <a:gd name="T98" fmla="*/ 265 w 441"/>
              <a:gd name="T99" fmla="*/ 258 h 258"/>
              <a:gd name="T100" fmla="*/ 274 w 441"/>
              <a:gd name="T101" fmla="*/ 258 h 258"/>
              <a:gd name="T102" fmla="*/ 286 w 441"/>
              <a:gd name="T103" fmla="*/ 257 h 258"/>
              <a:gd name="T104" fmla="*/ 300 w 441"/>
              <a:gd name="T105" fmla="*/ 256 h 258"/>
              <a:gd name="T106" fmla="*/ 305 w 441"/>
              <a:gd name="T107" fmla="*/ 255 h 258"/>
              <a:gd name="T108" fmla="*/ 320 w 441"/>
              <a:gd name="T109" fmla="*/ 254 h 258"/>
              <a:gd name="T110" fmla="*/ 336 w 441"/>
              <a:gd name="T111" fmla="*/ 251 h 258"/>
              <a:gd name="T112" fmla="*/ 346 w 441"/>
              <a:gd name="T113" fmla="*/ 249 h 258"/>
              <a:gd name="T114" fmla="*/ 358 w 441"/>
              <a:gd name="T115" fmla="*/ 246 h 258"/>
              <a:gd name="T116" fmla="*/ 370 w 441"/>
              <a:gd name="T117" fmla="*/ 243 h 258"/>
              <a:gd name="T118" fmla="*/ 382 w 441"/>
              <a:gd name="T119" fmla="*/ 240 h 258"/>
              <a:gd name="T120" fmla="*/ 386 w 441"/>
              <a:gd name="T121" fmla="*/ 238 h 258"/>
              <a:gd name="T122" fmla="*/ 400 w 441"/>
              <a:gd name="T123" fmla="*/ 233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41" h="258">
                <a:moveTo>
                  <a:pt x="400" y="233"/>
                </a:moveTo>
                <a:cubicBezTo>
                  <a:pt x="404" y="232"/>
                  <a:pt x="409" y="230"/>
                  <a:pt x="413" y="228"/>
                </a:cubicBezTo>
                <a:cubicBezTo>
                  <a:pt x="414" y="228"/>
                  <a:pt x="415" y="227"/>
                  <a:pt x="416" y="227"/>
                </a:cubicBezTo>
                <a:cubicBezTo>
                  <a:pt x="419" y="225"/>
                  <a:pt x="423" y="224"/>
                  <a:pt x="426" y="222"/>
                </a:cubicBezTo>
                <a:cubicBezTo>
                  <a:pt x="427" y="222"/>
                  <a:pt x="428" y="221"/>
                  <a:pt x="429" y="220"/>
                </a:cubicBezTo>
                <a:cubicBezTo>
                  <a:pt x="433" y="218"/>
                  <a:pt x="437" y="216"/>
                  <a:pt x="441" y="214"/>
                </a:cubicBezTo>
                <a:cubicBezTo>
                  <a:pt x="441" y="214"/>
                  <a:pt x="441" y="214"/>
                  <a:pt x="441" y="214"/>
                </a:cubicBezTo>
                <a:cubicBezTo>
                  <a:pt x="441" y="107"/>
                  <a:pt x="441" y="107"/>
                  <a:pt x="441" y="107"/>
                </a:cubicBezTo>
                <a:cubicBezTo>
                  <a:pt x="437" y="109"/>
                  <a:pt x="433" y="111"/>
                  <a:pt x="429" y="113"/>
                </a:cubicBezTo>
                <a:cubicBezTo>
                  <a:pt x="428" y="114"/>
                  <a:pt x="427" y="114"/>
                  <a:pt x="426" y="115"/>
                </a:cubicBezTo>
                <a:cubicBezTo>
                  <a:pt x="423" y="116"/>
                  <a:pt x="420" y="118"/>
                  <a:pt x="416" y="119"/>
                </a:cubicBezTo>
                <a:cubicBezTo>
                  <a:pt x="415" y="120"/>
                  <a:pt x="414" y="120"/>
                  <a:pt x="413" y="121"/>
                </a:cubicBezTo>
                <a:cubicBezTo>
                  <a:pt x="409" y="122"/>
                  <a:pt x="405" y="124"/>
                  <a:pt x="400" y="126"/>
                </a:cubicBezTo>
                <a:cubicBezTo>
                  <a:pt x="400" y="126"/>
                  <a:pt x="399" y="126"/>
                  <a:pt x="398" y="127"/>
                </a:cubicBezTo>
                <a:cubicBezTo>
                  <a:pt x="394" y="128"/>
                  <a:pt x="391" y="129"/>
                  <a:pt x="387" y="131"/>
                </a:cubicBezTo>
                <a:cubicBezTo>
                  <a:pt x="385" y="131"/>
                  <a:pt x="384" y="132"/>
                  <a:pt x="382" y="132"/>
                </a:cubicBezTo>
                <a:cubicBezTo>
                  <a:pt x="380" y="133"/>
                  <a:pt x="378" y="133"/>
                  <a:pt x="376" y="134"/>
                </a:cubicBezTo>
                <a:cubicBezTo>
                  <a:pt x="374" y="135"/>
                  <a:pt x="372" y="135"/>
                  <a:pt x="370" y="136"/>
                </a:cubicBezTo>
                <a:cubicBezTo>
                  <a:pt x="368" y="136"/>
                  <a:pt x="366" y="137"/>
                  <a:pt x="364" y="137"/>
                </a:cubicBezTo>
                <a:cubicBezTo>
                  <a:pt x="362" y="138"/>
                  <a:pt x="360" y="138"/>
                  <a:pt x="359" y="139"/>
                </a:cubicBezTo>
                <a:cubicBezTo>
                  <a:pt x="356" y="139"/>
                  <a:pt x="354" y="140"/>
                  <a:pt x="352" y="140"/>
                </a:cubicBezTo>
                <a:cubicBezTo>
                  <a:pt x="350" y="141"/>
                  <a:pt x="348" y="141"/>
                  <a:pt x="347" y="141"/>
                </a:cubicBezTo>
                <a:cubicBezTo>
                  <a:pt x="344" y="142"/>
                  <a:pt x="342" y="142"/>
                  <a:pt x="340" y="143"/>
                </a:cubicBezTo>
                <a:cubicBezTo>
                  <a:pt x="338" y="143"/>
                  <a:pt x="336" y="143"/>
                  <a:pt x="335" y="144"/>
                </a:cubicBezTo>
                <a:cubicBezTo>
                  <a:pt x="330" y="145"/>
                  <a:pt x="325" y="145"/>
                  <a:pt x="320" y="146"/>
                </a:cubicBezTo>
                <a:cubicBezTo>
                  <a:pt x="319" y="146"/>
                  <a:pt x="319" y="146"/>
                  <a:pt x="318" y="146"/>
                </a:cubicBezTo>
                <a:cubicBezTo>
                  <a:pt x="314" y="147"/>
                  <a:pt x="309" y="147"/>
                  <a:pt x="305" y="148"/>
                </a:cubicBezTo>
                <a:cubicBezTo>
                  <a:pt x="303" y="148"/>
                  <a:pt x="302" y="148"/>
                  <a:pt x="300" y="148"/>
                </a:cubicBezTo>
                <a:cubicBezTo>
                  <a:pt x="297" y="149"/>
                  <a:pt x="294" y="149"/>
                  <a:pt x="292" y="149"/>
                </a:cubicBezTo>
                <a:cubicBezTo>
                  <a:pt x="290" y="149"/>
                  <a:pt x="288" y="149"/>
                  <a:pt x="286" y="149"/>
                </a:cubicBezTo>
                <a:cubicBezTo>
                  <a:pt x="284" y="150"/>
                  <a:pt x="281" y="150"/>
                  <a:pt x="278" y="150"/>
                </a:cubicBezTo>
                <a:cubicBezTo>
                  <a:pt x="276" y="150"/>
                  <a:pt x="274" y="150"/>
                  <a:pt x="273" y="150"/>
                </a:cubicBezTo>
                <a:cubicBezTo>
                  <a:pt x="270" y="150"/>
                  <a:pt x="268" y="150"/>
                  <a:pt x="265" y="150"/>
                </a:cubicBezTo>
                <a:cubicBezTo>
                  <a:pt x="264" y="150"/>
                  <a:pt x="262" y="150"/>
                  <a:pt x="260" y="150"/>
                </a:cubicBezTo>
                <a:cubicBezTo>
                  <a:pt x="257" y="150"/>
                  <a:pt x="255" y="150"/>
                  <a:pt x="252" y="150"/>
                </a:cubicBezTo>
                <a:cubicBezTo>
                  <a:pt x="250" y="150"/>
                  <a:pt x="249" y="150"/>
                  <a:pt x="247" y="150"/>
                </a:cubicBezTo>
                <a:cubicBezTo>
                  <a:pt x="245" y="150"/>
                  <a:pt x="242" y="150"/>
                  <a:pt x="240" y="150"/>
                </a:cubicBezTo>
                <a:cubicBezTo>
                  <a:pt x="238" y="150"/>
                  <a:pt x="236" y="150"/>
                  <a:pt x="235" y="150"/>
                </a:cubicBezTo>
                <a:cubicBezTo>
                  <a:pt x="232" y="149"/>
                  <a:pt x="229" y="149"/>
                  <a:pt x="226" y="149"/>
                </a:cubicBezTo>
                <a:cubicBezTo>
                  <a:pt x="225" y="149"/>
                  <a:pt x="223" y="149"/>
                  <a:pt x="222" y="149"/>
                </a:cubicBezTo>
                <a:cubicBezTo>
                  <a:pt x="218" y="148"/>
                  <a:pt x="215" y="148"/>
                  <a:pt x="211" y="148"/>
                </a:cubicBezTo>
                <a:cubicBezTo>
                  <a:pt x="211" y="148"/>
                  <a:pt x="210" y="148"/>
                  <a:pt x="210" y="148"/>
                </a:cubicBezTo>
                <a:cubicBezTo>
                  <a:pt x="205" y="147"/>
                  <a:pt x="201" y="147"/>
                  <a:pt x="197" y="146"/>
                </a:cubicBezTo>
                <a:cubicBezTo>
                  <a:pt x="196" y="146"/>
                  <a:pt x="195" y="146"/>
                  <a:pt x="195" y="146"/>
                </a:cubicBezTo>
                <a:cubicBezTo>
                  <a:pt x="191" y="145"/>
                  <a:pt x="188" y="145"/>
                  <a:pt x="185" y="144"/>
                </a:cubicBezTo>
                <a:cubicBezTo>
                  <a:pt x="183" y="144"/>
                  <a:pt x="182" y="143"/>
                  <a:pt x="180" y="143"/>
                </a:cubicBezTo>
                <a:cubicBezTo>
                  <a:pt x="178" y="143"/>
                  <a:pt x="175" y="142"/>
                  <a:pt x="172" y="142"/>
                </a:cubicBezTo>
                <a:cubicBezTo>
                  <a:pt x="171" y="141"/>
                  <a:pt x="170" y="141"/>
                  <a:pt x="168" y="141"/>
                </a:cubicBezTo>
                <a:cubicBezTo>
                  <a:pt x="165" y="140"/>
                  <a:pt x="162" y="139"/>
                  <a:pt x="160" y="139"/>
                </a:cubicBezTo>
                <a:cubicBezTo>
                  <a:pt x="158" y="138"/>
                  <a:pt x="156" y="138"/>
                  <a:pt x="155" y="138"/>
                </a:cubicBezTo>
                <a:cubicBezTo>
                  <a:pt x="152" y="137"/>
                  <a:pt x="150" y="136"/>
                  <a:pt x="147" y="136"/>
                </a:cubicBezTo>
                <a:cubicBezTo>
                  <a:pt x="145" y="135"/>
                  <a:pt x="144" y="135"/>
                  <a:pt x="142" y="134"/>
                </a:cubicBezTo>
                <a:cubicBezTo>
                  <a:pt x="138" y="133"/>
                  <a:pt x="134" y="132"/>
                  <a:pt x="130" y="130"/>
                </a:cubicBezTo>
                <a:cubicBezTo>
                  <a:pt x="130" y="130"/>
                  <a:pt x="129" y="130"/>
                  <a:pt x="128" y="130"/>
                </a:cubicBezTo>
                <a:cubicBezTo>
                  <a:pt x="124" y="128"/>
                  <a:pt x="119" y="127"/>
                  <a:pt x="115" y="125"/>
                </a:cubicBezTo>
                <a:cubicBezTo>
                  <a:pt x="113" y="124"/>
                  <a:pt x="111" y="123"/>
                  <a:pt x="109" y="123"/>
                </a:cubicBezTo>
                <a:cubicBezTo>
                  <a:pt x="108" y="122"/>
                  <a:pt x="106" y="121"/>
                  <a:pt x="105" y="121"/>
                </a:cubicBezTo>
                <a:cubicBezTo>
                  <a:pt x="103" y="120"/>
                  <a:pt x="101" y="119"/>
                  <a:pt x="99" y="118"/>
                </a:cubicBezTo>
                <a:cubicBezTo>
                  <a:pt x="98" y="118"/>
                  <a:pt x="96" y="117"/>
                  <a:pt x="95" y="116"/>
                </a:cubicBezTo>
                <a:cubicBezTo>
                  <a:pt x="93" y="115"/>
                  <a:pt x="91" y="114"/>
                  <a:pt x="88" y="113"/>
                </a:cubicBezTo>
                <a:cubicBezTo>
                  <a:pt x="87" y="113"/>
                  <a:pt x="86" y="112"/>
                  <a:pt x="85" y="112"/>
                </a:cubicBezTo>
                <a:cubicBezTo>
                  <a:pt x="82" y="110"/>
                  <a:pt x="79" y="108"/>
                  <a:pt x="76" y="107"/>
                </a:cubicBezTo>
                <a:cubicBezTo>
                  <a:pt x="25" y="77"/>
                  <a:pt x="0" y="39"/>
                  <a:pt x="0" y="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46"/>
                  <a:pt x="25" y="185"/>
                  <a:pt x="76" y="214"/>
                </a:cubicBezTo>
                <a:cubicBezTo>
                  <a:pt x="79" y="216"/>
                  <a:pt x="82" y="218"/>
                  <a:pt x="85" y="219"/>
                </a:cubicBezTo>
                <a:cubicBezTo>
                  <a:pt x="86" y="220"/>
                  <a:pt x="87" y="220"/>
                  <a:pt x="88" y="221"/>
                </a:cubicBezTo>
                <a:cubicBezTo>
                  <a:pt x="90" y="222"/>
                  <a:pt x="92" y="223"/>
                  <a:pt x="95" y="224"/>
                </a:cubicBezTo>
                <a:cubicBezTo>
                  <a:pt x="96" y="225"/>
                  <a:pt x="97" y="225"/>
                  <a:pt x="99" y="226"/>
                </a:cubicBezTo>
                <a:cubicBezTo>
                  <a:pt x="101" y="227"/>
                  <a:pt x="103" y="228"/>
                  <a:pt x="105" y="228"/>
                </a:cubicBezTo>
                <a:cubicBezTo>
                  <a:pt x="106" y="229"/>
                  <a:pt x="107" y="230"/>
                  <a:pt x="109" y="230"/>
                </a:cubicBezTo>
                <a:cubicBezTo>
                  <a:pt x="110" y="231"/>
                  <a:pt x="111" y="231"/>
                  <a:pt x="113" y="232"/>
                </a:cubicBezTo>
                <a:cubicBezTo>
                  <a:pt x="113" y="232"/>
                  <a:pt x="114" y="232"/>
                  <a:pt x="114" y="232"/>
                </a:cubicBezTo>
                <a:cubicBezTo>
                  <a:pt x="119" y="234"/>
                  <a:pt x="123" y="236"/>
                  <a:pt x="128" y="237"/>
                </a:cubicBezTo>
                <a:cubicBezTo>
                  <a:pt x="129" y="238"/>
                  <a:pt x="129" y="238"/>
                  <a:pt x="130" y="238"/>
                </a:cubicBezTo>
                <a:cubicBezTo>
                  <a:pt x="134" y="239"/>
                  <a:pt x="138" y="241"/>
                  <a:pt x="142" y="242"/>
                </a:cubicBezTo>
                <a:cubicBezTo>
                  <a:pt x="143" y="242"/>
                  <a:pt x="144" y="242"/>
                  <a:pt x="144" y="242"/>
                </a:cubicBezTo>
                <a:cubicBezTo>
                  <a:pt x="145" y="243"/>
                  <a:pt x="146" y="243"/>
                  <a:pt x="147" y="243"/>
                </a:cubicBezTo>
                <a:cubicBezTo>
                  <a:pt x="149" y="244"/>
                  <a:pt x="152" y="244"/>
                  <a:pt x="154" y="245"/>
                </a:cubicBezTo>
                <a:cubicBezTo>
                  <a:pt x="156" y="246"/>
                  <a:pt x="158" y="246"/>
                  <a:pt x="159" y="246"/>
                </a:cubicBezTo>
                <a:cubicBezTo>
                  <a:pt x="162" y="247"/>
                  <a:pt x="165" y="248"/>
                  <a:pt x="168" y="248"/>
                </a:cubicBezTo>
                <a:cubicBezTo>
                  <a:pt x="169" y="249"/>
                  <a:pt x="170" y="249"/>
                  <a:pt x="171" y="249"/>
                </a:cubicBezTo>
                <a:cubicBezTo>
                  <a:pt x="171" y="249"/>
                  <a:pt x="172" y="249"/>
                  <a:pt x="172" y="249"/>
                </a:cubicBezTo>
                <a:cubicBezTo>
                  <a:pt x="175" y="250"/>
                  <a:pt x="177" y="250"/>
                  <a:pt x="180" y="251"/>
                </a:cubicBezTo>
                <a:cubicBezTo>
                  <a:pt x="181" y="251"/>
                  <a:pt x="183" y="251"/>
                  <a:pt x="184" y="252"/>
                </a:cubicBezTo>
                <a:cubicBezTo>
                  <a:pt x="188" y="252"/>
                  <a:pt x="191" y="253"/>
                  <a:pt x="194" y="253"/>
                </a:cubicBezTo>
                <a:cubicBezTo>
                  <a:pt x="195" y="253"/>
                  <a:pt x="196" y="253"/>
                  <a:pt x="197" y="253"/>
                </a:cubicBezTo>
                <a:cubicBezTo>
                  <a:pt x="197" y="254"/>
                  <a:pt x="197" y="254"/>
                  <a:pt x="197" y="254"/>
                </a:cubicBezTo>
                <a:cubicBezTo>
                  <a:pt x="201" y="254"/>
                  <a:pt x="205" y="255"/>
                  <a:pt x="209" y="255"/>
                </a:cubicBezTo>
                <a:cubicBezTo>
                  <a:pt x="210" y="255"/>
                  <a:pt x="210" y="255"/>
                  <a:pt x="211" y="255"/>
                </a:cubicBezTo>
                <a:cubicBezTo>
                  <a:pt x="214" y="256"/>
                  <a:pt x="218" y="256"/>
                  <a:pt x="222" y="256"/>
                </a:cubicBezTo>
                <a:cubicBezTo>
                  <a:pt x="222" y="256"/>
                  <a:pt x="222" y="256"/>
                  <a:pt x="222" y="256"/>
                </a:cubicBezTo>
                <a:cubicBezTo>
                  <a:pt x="223" y="256"/>
                  <a:pt x="225" y="256"/>
                  <a:pt x="226" y="257"/>
                </a:cubicBezTo>
                <a:cubicBezTo>
                  <a:pt x="229" y="257"/>
                  <a:pt x="232" y="257"/>
                  <a:pt x="234" y="257"/>
                </a:cubicBezTo>
                <a:cubicBezTo>
                  <a:pt x="236" y="257"/>
                  <a:pt x="238" y="257"/>
                  <a:pt x="239" y="257"/>
                </a:cubicBezTo>
                <a:cubicBezTo>
                  <a:pt x="242" y="257"/>
                  <a:pt x="244" y="258"/>
                  <a:pt x="247" y="258"/>
                </a:cubicBezTo>
                <a:cubicBezTo>
                  <a:pt x="247" y="258"/>
                  <a:pt x="247" y="258"/>
                  <a:pt x="247" y="258"/>
                </a:cubicBezTo>
                <a:cubicBezTo>
                  <a:pt x="249" y="258"/>
                  <a:pt x="250" y="258"/>
                  <a:pt x="252" y="258"/>
                </a:cubicBezTo>
                <a:cubicBezTo>
                  <a:pt x="254" y="258"/>
                  <a:pt x="257" y="258"/>
                  <a:pt x="260" y="258"/>
                </a:cubicBezTo>
                <a:cubicBezTo>
                  <a:pt x="261" y="258"/>
                  <a:pt x="263" y="258"/>
                  <a:pt x="265" y="258"/>
                </a:cubicBezTo>
                <a:cubicBezTo>
                  <a:pt x="268" y="258"/>
                  <a:pt x="270" y="258"/>
                  <a:pt x="273" y="258"/>
                </a:cubicBezTo>
                <a:cubicBezTo>
                  <a:pt x="273" y="258"/>
                  <a:pt x="273" y="258"/>
                  <a:pt x="274" y="258"/>
                </a:cubicBezTo>
                <a:cubicBezTo>
                  <a:pt x="275" y="258"/>
                  <a:pt x="276" y="257"/>
                  <a:pt x="277" y="257"/>
                </a:cubicBezTo>
                <a:cubicBezTo>
                  <a:pt x="280" y="257"/>
                  <a:pt x="283" y="257"/>
                  <a:pt x="286" y="257"/>
                </a:cubicBezTo>
                <a:cubicBezTo>
                  <a:pt x="288" y="257"/>
                  <a:pt x="290" y="257"/>
                  <a:pt x="291" y="257"/>
                </a:cubicBezTo>
                <a:cubicBezTo>
                  <a:pt x="294" y="256"/>
                  <a:pt x="297" y="256"/>
                  <a:pt x="300" y="256"/>
                </a:cubicBezTo>
                <a:cubicBezTo>
                  <a:pt x="301" y="256"/>
                  <a:pt x="302" y="256"/>
                  <a:pt x="303" y="256"/>
                </a:cubicBezTo>
                <a:cubicBezTo>
                  <a:pt x="303" y="256"/>
                  <a:pt x="304" y="255"/>
                  <a:pt x="305" y="255"/>
                </a:cubicBezTo>
                <a:cubicBezTo>
                  <a:pt x="309" y="255"/>
                  <a:pt x="313" y="254"/>
                  <a:pt x="318" y="254"/>
                </a:cubicBezTo>
                <a:cubicBezTo>
                  <a:pt x="318" y="254"/>
                  <a:pt x="319" y="254"/>
                  <a:pt x="320" y="254"/>
                </a:cubicBezTo>
                <a:cubicBezTo>
                  <a:pt x="325" y="253"/>
                  <a:pt x="329" y="252"/>
                  <a:pt x="334" y="251"/>
                </a:cubicBezTo>
                <a:cubicBezTo>
                  <a:pt x="335" y="251"/>
                  <a:pt x="335" y="251"/>
                  <a:pt x="336" y="251"/>
                </a:cubicBezTo>
                <a:cubicBezTo>
                  <a:pt x="337" y="251"/>
                  <a:pt x="338" y="251"/>
                  <a:pt x="339" y="250"/>
                </a:cubicBezTo>
                <a:cubicBezTo>
                  <a:pt x="342" y="250"/>
                  <a:pt x="344" y="249"/>
                  <a:pt x="346" y="249"/>
                </a:cubicBezTo>
                <a:cubicBezTo>
                  <a:pt x="348" y="249"/>
                  <a:pt x="350" y="248"/>
                  <a:pt x="352" y="248"/>
                </a:cubicBezTo>
                <a:cubicBezTo>
                  <a:pt x="354" y="247"/>
                  <a:pt x="356" y="247"/>
                  <a:pt x="358" y="246"/>
                </a:cubicBezTo>
                <a:cubicBezTo>
                  <a:pt x="360" y="246"/>
                  <a:pt x="362" y="245"/>
                  <a:pt x="364" y="245"/>
                </a:cubicBezTo>
                <a:cubicBezTo>
                  <a:pt x="366" y="244"/>
                  <a:pt x="368" y="244"/>
                  <a:pt x="370" y="243"/>
                </a:cubicBezTo>
                <a:cubicBezTo>
                  <a:pt x="372" y="243"/>
                  <a:pt x="374" y="242"/>
                  <a:pt x="375" y="242"/>
                </a:cubicBezTo>
                <a:cubicBezTo>
                  <a:pt x="378" y="241"/>
                  <a:pt x="380" y="240"/>
                  <a:pt x="382" y="240"/>
                </a:cubicBezTo>
                <a:cubicBezTo>
                  <a:pt x="383" y="239"/>
                  <a:pt x="384" y="239"/>
                  <a:pt x="385" y="239"/>
                </a:cubicBezTo>
                <a:cubicBezTo>
                  <a:pt x="385" y="239"/>
                  <a:pt x="386" y="238"/>
                  <a:pt x="386" y="238"/>
                </a:cubicBezTo>
                <a:cubicBezTo>
                  <a:pt x="390" y="237"/>
                  <a:pt x="394" y="236"/>
                  <a:pt x="398" y="234"/>
                </a:cubicBezTo>
                <a:cubicBezTo>
                  <a:pt x="398" y="234"/>
                  <a:pt x="399" y="234"/>
                  <a:pt x="400" y="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 flipH="1">
            <a:off x="7005864" y="1569584"/>
            <a:ext cx="4438650" cy="3119438"/>
          </a:xfrm>
          <a:custGeom>
            <a:avLst/>
            <a:gdLst>
              <a:gd name="T0" fmla="*/ 466 w 467"/>
              <a:gd name="T1" fmla="*/ 58 h 328"/>
              <a:gd name="T2" fmla="*/ 452 w 467"/>
              <a:gd name="T3" fmla="*/ 66 h 328"/>
              <a:gd name="T4" fmla="*/ 116 w 467"/>
              <a:gd name="T5" fmla="*/ 66 h 328"/>
              <a:gd name="T6" fmla="*/ 117 w 467"/>
              <a:gd name="T7" fmla="*/ 261 h 328"/>
              <a:gd name="T8" fmla="*/ 453 w 467"/>
              <a:gd name="T9" fmla="*/ 261 h 328"/>
              <a:gd name="T10" fmla="*/ 467 w 467"/>
              <a:gd name="T11" fmla="*/ 270 h 328"/>
              <a:gd name="T12" fmla="*/ 102 w 467"/>
              <a:gd name="T13" fmla="*/ 270 h 328"/>
              <a:gd name="T14" fmla="*/ 101 w 467"/>
              <a:gd name="T15" fmla="*/ 58 h 328"/>
              <a:gd name="T16" fmla="*/ 466 w 467"/>
              <a:gd name="T17" fmla="*/ 5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328">
                <a:moveTo>
                  <a:pt x="466" y="58"/>
                </a:moveTo>
                <a:cubicBezTo>
                  <a:pt x="452" y="66"/>
                  <a:pt x="452" y="66"/>
                  <a:pt x="452" y="66"/>
                </a:cubicBezTo>
                <a:cubicBezTo>
                  <a:pt x="359" y="13"/>
                  <a:pt x="208" y="13"/>
                  <a:pt x="116" y="66"/>
                </a:cubicBezTo>
                <a:cubicBezTo>
                  <a:pt x="23" y="120"/>
                  <a:pt x="24" y="207"/>
                  <a:pt x="117" y="261"/>
                </a:cubicBezTo>
                <a:cubicBezTo>
                  <a:pt x="210" y="315"/>
                  <a:pt x="360" y="315"/>
                  <a:pt x="453" y="261"/>
                </a:cubicBezTo>
                <a:cubicBezTo>
                  <a:pt x="467" y="270"/>
                  <a:pt x="467" y="270"/>
                  <a:pt x="467" y="270"/>
                </a:cubicBezTo>
                <a:cubicBezTo>
                  <a:pt x="367" y="328"/>
                  <a:pt x="203" y="328"/>
                  <a:pt x="102" y="270"/>
                </a:cubicBezTo>
                <a:cubicBezTo>
                  <a:pt x="1" y="211"/>
                  <a:pt x="0" y="116"/>
                  <a:pt x="101" y="58"/>
                </a:cubicBezTo>
                <a:cubicBezTo>
                  <a:pt x="201" y="0"/>
                  <a:pt x="365" y="0"/>
                  <a:pt x="466" y="5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771221" y="4689475"/>
            <a:ext cx="938345" cy="943882"/>
            <a:chOff x="1060451" y="5108575"/>
            <a:chExt cx="1076325" cy="1082676"/>
          </a:xfrm>
        </p:grpSpPr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1060451" y="5108575"/>
              <a:ext cx="1076325" cy="1082676"/>
            </a:xfrm>
            <a:custGeom>
              <a:avLst/>
              <a:gdLst>
                <a:gd name="T0" fmla="*/ 477 w 543"/>
                <a:gd name="T1" fmla="*/ 152 h 543"/>
                <a:gd name="T2" fmla="*/ 392 w 543"/>
                <a:gd name="T3" fmla="*/ 477 h 543"/>
                <a:gd name="T4" fmla="*/ 66 w 543"/>
                <a:gd name="T5" fmla="*/ 392 h 543"/>
                <a:gd name="T6" fmla="*/ 152 w 543"/>
                <a:gd name="T7" fmla="*/ 67 h 543"/>
                <a:gd name="T8" fmla="*/ 477 w 543"/>
                <a:gd name="T9" fmla="*/ 15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477" y="152"/>
                  </a:moveTo>
                  <a:cubicBezTo>
                    <a:pt x="543" y="265"/>
                    <a:pt x="505" y="411"/>
                    <a:pt x="392" y="477"/>
                  </a:cubicBezTo>
                  <a:cubicBezTo>
                    <a:pt x="278" y="543"/>
                    <a:pt x="133" y="505"/>
                    <a:pt x="66" y="392"/>
                  </a:cubicBezTo>
                  <a:cubicBezTo>
                    <a:pt x="0" y="278"/>
                    <a:pt x="38" y="133"/>
                    <a:pt x="152" y="67"/>
                  </a:cubicBezTo>
                  <a:cubicBezTo>
                    <a:pt x="265" y="0"/>
                    <a:pt x="411" y="38"/>
                    <a:pt x="477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1387476" y="5475288"/>
              <a:ext cx="422275" cy="346075"/>
            </a:xfrm>
            <a:custGeom>
              <a:avLst/>
              <a:gdLst>
                <a:gd name="T0" fmla="*/ 167 w 213"/>
                <a:gd name="T1" fmla="*/ 73 h 174"/>
                <a:gd name="T2" fmla="*/ 160 w 213"/>
                <a:gd name="T3" fmla="*/ 56 h 174"/>
                <a:gd name="T4" fmla="*/ 149 w 213"/>
                <a:gd name="T5" fmla="*/ 12 h 174"/>
                <a:gd name="T6" fmla="*/ 124 w 213"/>
                <a:gd name="T7" fmla="*/ 40 h 174"/>
                <a:gd name="T8" fmla="*/ 83 w 213"/>
                <a:gd name="T9" fmla="*/ 37 h 174"/>
                <a:gd name="T10" fmla="*/ 70 w 213"/>
                <a:gd name="T11" fmla="*/ 2 h 174"/>
                <a:gd name="T12" fmla="*/ 63 w 213"/>
                <a:gd name="T13" fmla="*/ 38 h 174"/>
                <a:gd name="T14" fmla="*/ 39 w 213"/>
                <a:gd name="T15" fmla="*/ 99 h 174"/>
                <a:gd name="T16" fmla="*/ 25 w 213"/>
                <a:gd name="T17" fmla="*/ 69 h 174"/>
                <a:gd name="T18" fmla="*/ 14 w 213"/>
                <a:gd name="T19" fmla="*/ 92 h 174"/>
                <a:gd name="T20" fmla="*/ 4 w 213"/>
                <a:gd name="T21" fmla="*/ 102 h 174"/>
                <a:gd name="T22" fmla="*/ 1 w 213"/>
                <a:gd name="T23" fmla="*/ 114 h 174"/>
                <a:gd name="T24" fmla="*/ 6 w 213"/>
                <a:gd name="T25" fmla="*/ 126 h 174"/>
                <a:gd name="T26" fmla="*/ 9 w 213"/>
                <a:gd name="T27" fmla="*/ 114 h 174"/>
                <a:gd name="T28" fmla="*/ 10 w 213"/>
                <a:gd name="T29" fmla="*/ 133 h 174"/>
                <a:gd name="T30" fmla="*/ 12 w 213"/>
                <a:gd name="T31" fmla="*/ 170 h 174"/>
                <a:gd name="T32" fmla="*/ 21 w 213"/>
                <a:gd name="T33" fmla="*/ 152 h 174"/>
                <a:gd name="T34" fmla="*/ 21 w 213"/>
                <a:gd name="T35" fmla="*/ 152 h 174"/>
                <a:gd name="T36" fmla="*/ 30 w 213"/>
                <a:gd name="T37" fmla="*/ 170 h 174"/>
                <a:gd name="T38" fmla="*/ 35 w 213"/>
                <a:gd name="T39" fmla="*/ 133 h 174"/>
                <a:gd name="T40" fmla="*/ 43 w 213"/>
                <a:gd name="T41" fmla="*/ 108 h 174"/>
                <a:gd name="T42" fmla="*/ 50 w 213"/>
                <a:gd name="T43" fmla="*/ 89 h 174"/>
                <a:gd name="T44" fmla="*/ 56 w 213"/>
                <a:gd name="T45" fmla="*/ 113 h 174"/>
                <a:gd name="T46" fmla="*/ 74 w 213"/>
                <a:gd name="T47" fmla="*/ 128 h 174"/>
                <a:gd name="T48" fmla="*/ 92 w 213"/>
                <a:gd name="T49" fmla="*/ 113 h 174"/>
                <a:gd name="T50" fmla="*/ 97 w 213"/>
                <a:gd name="T51" fmla="*/ 100 h 174"/>
                <a:gd name="T52" fmla="*/ 109 w 213"/>
                <a:gd name="T53" fmla="*/ 96 h 174"/>
                <a:gd name="T54" fmla="*/ 114 w 213"/>
                <a:gd name="T55" fmla="*/ 78 h 174"/>
                <a:gd name="T56" fmla="*/ 118 w 213"/>
                <a:gd name="T57" fmla="*/ 167 h 174"/>
                <a:gd name="T58" fmla="*/ 134 w 213"/>
                <a:gd name="T59" fmla="*/ 133 h 174"/>
                <a:gd name="T60" fmla="*/ 151 w 213"/>
                <a:gd name="T61" fmla="*/ 133 h 174"/>
                <a:gd name="T62" fmla="*/ 152 w 213"/>
                <a:gd name="T63" fmla="*/ 73 h 174"/>
                <a:gd name="T64" fmla="*/ 157 w 213"/>
                <a:gd name="T65" fmla="*/ 88 h 174"/>
                <a:gd name="T66" fmla="*/ 161 w 213"/>
                <a:gd name="T67" fmla="*/ 103 h 174"/>
                <a:gd name="T68" fmla="*/ 177 w 213"/>
                <a:gd name="T69" fmla="*/ 106 h 174"/>
                <a:gd name="T70" fmla="*/ 178 w 213"/>
                <a:gd name="T71" fmla="*/ 143 h 174"/>
                <a:gd name="T72" fmla="*/ 184 w 213"/>
                <a:gd name="T73" fmla="*/ 173 h 174"/>
                <a:gd name="T74" fmla="*/ 190 w 213"/>
                <a:gd name="T75" fmla="*/ 143 h 174"/>
                <a:gd name="T76" fmla="*/ 191 w 213"/>
                <a:gd name="T77" fmla="*/ 161 h 174"/>
                <a:gd name="T78" fmla="*/ 199 w 213"/>
                <a:gd name="T79" fmla="*/ 172 h 174"/>
                <a:gd name="T80" fmla="*/ 202 w 213"/>
                <a:gd name="T81" fmla="*/ 142 h 174"/>
                <a:gd name="T82" fmla="*/ 202 w 213"/>
                <a:gd name="T83" fmla="*/ 103 h 174"/>
                <a:gd name="T84" fmla="*/ 213 w 213"/>
                <a:gd name="T85" fmla="*/ 120 h 174"/>
                <a:gd name="T86" fmla="*/ 211 w 213"/>
                <a:gd name="T87" fmla="*/ 101 h 174"/>
                <a:gd name="T88" fmla="*/ 199 w 213"/>
                <a:gd name="T89" fmla="*/ 83 h 174"/>
                <a:gd name="T90" fmla="*/ 202 w 213"/>
                <a:gd name="T91" fmla="*/ 65 h 174"/>
                <a:gd name="T92" fmla="*/ 183 w 213"/>
                <a:gd name="T93" fmla="*/ 80 h 174"/>
                <a:gd name="T94" fmla="*/ 176 w 213"/>
                <a:gd name="T95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" h="174">
                  <a:moveTo>
                    <a:pt x="169" y="91"/>
                  </a:moveTo>
                  <a:cubicBezTo>
                    <a:pt x="169" y="90"/>
                    <a:pt x="169" y="88"/>
                    <a:pt x="169" y="86"/>
                  </a:cubicBezTo>
                  <a:cubicBezTo>
                    <a:pt x="169" y="85"/>
                    <a:pt x="169" y="84"/>
                    <a:pt x="168" y="83"/>
                  </a:cubicBezTo>
                  <a:cubicBezTo>
                    <a:pt x="168" y="79"/>
                    <a:pt x="167" y="76"/>
                    <a:pt x="167" y="73"/>
                  </a:cubicBezTo>
                  <a:cubicBezTo>
                    <a:pt x="166" y="72"/>
                    <a:pt x="166" y="71"/>
                    <a:pt x="166" y="70"/>
                  </a:cubicBezTo>
                  <a:cubicBezTo>
                    <a:pt x="166" y="69"/>
                    <a:pt x="165" y="68"/>
                    <a:pt x="165" y="67"/>
                  </a:cubicBezTo>
                  <a:cubicBezTo>
                    <a:pt x="164" y="64"/>
                    <a:pt x="163" y="62"/>
                    <a:pt x="162" y="60"/>
                  </a:cubicBezTo>
                  <a:cubicBezTo>
                    <a:pt x="161" y="59"/>
                    <a:pt x="160" y="57"/>
                    <a:pt x="160" y="56"/>
                  </a:cubicBezTo>
                  <a:cubicBezTo>
                    <a:pt x="156" y="50"/>
                    <a:pt x="150" y="44"/>
                    <a:pt x="144" y="41"/>
                  </a:cubicBezTo>
                  <a:cubicBezTo>
                    <a:pt x="143" y="41"/>
                    <a:pt x="143" y="40"/>
                    <a:pt x="142" y="40"/>
                  </a:cubicBezTo>
                  <a:cubicBezTo>
                    <a:pt x="146" y="38"/>
                    <a:pt x="148" y="36"/>
                    <a:pt x="150" y="32"/>
                  </a:cubicBezTo>
                  <a:cubicBezTo>
                    <a:pt x="153" y="26"/>
                    <a:pt x="153" y="18"/>
                    <a:pt x="149" y="12"/>
                  </a:cubicBezTo>
                  <a:cubicBezTo>
                    <a:pt x="144" y="6"/>
                    <a:pt x="137" y="4"/>
                    <a:pt x="130" y="5"/>
                  </a:cubicBezTo>
                  <a:cubicBezTo>
                    <a:pt x="123" y="6"/>
                    <a:pt x="117" y="11"/>
                    <a:pt x="115" y="17"/>
                  </a:cubicBezTo>
                  <a:cubicBezTo>
                    <a:pt x="113" y="24"/>
                    <a:pt x="115" y="32"/>
                    <a:pt x="120" y="37"/>
                  </a:cubicBezTo>
                  <a:cubicBezTo>
                    <a:pt x="121" y="38"/>
                    <a:pt x="123" y="39"/>
                    <a:pt x="124" y="40"/>
                  </a:cubicBezTo>
                  <a:cubicBezTo>
                    <a:pt x="124" y="40"/>
                    <a:pt x="124" y="41"/>
                    <a:pt x="123" y="41"/>
                  </a:cubicBezTo>
                  <a:cubicBezTo>
                    <a:pt x="115" y="45"/>
                    <a:pt x="109" y="52"/>
                    <a:pt x="105" y="60"/>
                  </a:cubicBezTo>
                  <a:cubicBezTo>
                    <a:pt x="101" y="51"/>
                    <a:pt x="95" y="43"/>
                    <a:pt x="86" y="39"/>
                  </a:cubicBezTo>
                  <a:cubicBezTo>
                    <a:pt x="85" y="38"/>
                    <a:pt x="84" y="38"/>
                    <a:pt x="83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5" y="35"/>
                    <a:pt x="88" y="32"/>
                    <a:pt x="90" y="29"/>
                  </a:cubicBezTo>
                  <a:cubicBezTo>
                    <a:pt x="94" y="22"/>
                    <a:pt x="93" y="14"/>
                    <a:pt x="88" y="9"/>
                  </a:cubicBezTo>
                  <a:cubicBezTo>
                    <a:pt x="84" y="3"/>
                    <a:pt x="77" y="0"/>
                    <a:pt x="70" y="2"/>
                  </a:cubicBezTo>
                  <a:cubicBezTo>
                    <a:pt x="63" y="3"/>
                    <a:pt x="57" y="8"/>
                    <a:pt x="55" y="15"/>
                  </a:cubicBezTo>
                  <a:cubicBezTo>
                    <a:pt x="53" y="22"/>
                    <a:pt x="56" y="29"/>
                    <a:pt x="61" y="34"/>
                  </a:cubicBezTo>
                  <a:cubicBezTo>
                    <a:pt x="62" y="35"/>
                    <a:pt x="64" y="36"/>
                    <a:pt x="65" y="37"/>
                  </a:cubicBezTo>
                  <a:cubicBezTo>
                    <a:pt x="64" y="37"/>
                    <a:pt x="63" y="38"/>
                    <a:pt x="63" y="38"/>
                  </a:cubicBezTo>
                  <a:cubicBezTo>
                    <a:pt x="61" y="39"/>
                    <a:pt x="59" y="40"/>
                    <a:pt x="57" y="41"/>
                  </a:cubicBezTo>
                  <a:cubicBezTo>
                    <a:pt x="53" y="43"/>
                    <a:pt x="50" y="47"/>
                    <a:pt x="47" y="51"/>
                  </a:cubicBezTo>
                  <a:cubicBezTo>
                    <a:pt x="42" y="59"/>
                    <a:pt x="39" y="69"/>
                    <a:pt x="38" y="78"/>
                  </a:cubicBezTo>
                  <a:cubicBezTo>
                    <a:pt x="38" y="85"/>
                    <a:pt x="38" y="92"/>
                    <a:pt x="39" y="99"/>
                  </a:cubicBezTo>
                  <a:cubicBezTo>
                    <a:pt x="36" y="98"/>
                    <a:pt x="34" y="97"/>
                    <a:pt x="32" y="95"/>
                  </a:cubicBezTo>
                  <a:cubicBezTo>
                    <a:pt x="29" y="94"/>
                    <a:pt x="27" y="92"/>
                    <a:pt x="25" y="91"/>
                  </a:cubicBezTo>
                  <a:cubicBezTo>
                    <a:pt x="29" y="89"/>
                    <a:pt x="33" y="84"/>
                    <a:pt x="32" y="79"/>
                  </a:cubicBezTo>
                  <a:cubicBezTo>
                    <a:pt x="32" y="75"/>
                    <a:pt x="29" y="71"/>
                    <a:pt x="25" y="69"/>
                  </a:cubicBezTo>
                  <a:cubicBezTo>
                    <a:pt x="21" y="68"/>
                    <a:pt x="16" y="69"/>
                    <a:pt x="13" y="72"/>
                  </a:cubicBezTo>
                  <a:cubicBezTo>
                    <a:pt x="10" y="76"/>
                    <a:pt x="9" y="81"/>
                    <a:pt x="11" y="85"/>
                  </a:cubicBezTo>
                  <a:cubicBezTo>
                    <a:pt x="12" y="87"/>
                    <a:pt x="14" y="90"/>
                    <a:pt x="17" y="91"/>
                  </a:cubicBezTo>
                  <a:cubicBezTo>
                    <a:pt x="16" y="91"/>
                    <a:pt x="15" y="91"/>
                    <a:pt x="14" y="92"/>
                  </a:cubicBezTo>
                  <a:cubicBezTo>
                    <a:pt x="14" y="92"/>
                    <a:pt x="13" y="93"/>
                    <a:pt x="12" y="93"/>
                  </a:cubicBezTo>
                  <a:cubicBezTo>
                    <a:pt x="10" y="95"/>
                    <a:pt x="9" y="96"/>
                    <a:pt x="7" y="98"/>
                  </a:cubicBezTo>
                  <a:cubicBezTo>
                    <a:pt x="7" y="98"/>
                    <a:pt x="6" y="99"/>
                    <a:pt x="6" y="100"/>
                  </a:cubicBezTo>
                  <a:cubicBezTo>
                    <a:pt x="5" y="101"/>
                    <a:pt x="5" y="102"/>
                    <a:pt x="4" y="102"/>
                  </a:cubicBezTo>
                  <a:cubicBezTo>
                    <a:pt x="4" y="103"/>
                    <a:pt x="3" y="104"/>
                    <a:pt x="3" y="105"/>
                  </a:cubicBezTo>
                  <a:cubicBezTo>
                    <a:pt x="2" y="106"/>
                    <a:pt x="2" y="108"/>
                    <a:pt x="2" y="109"/>
                  </a:cubicBezTo>
                  <a:cubicBezTo>
                    <a:pt x="1" y="110"/>
                    <a:pt x="1" y="111"/>
                    <a:pt x="1" y="112"/>
                  </a:cubicBezTo>
                  <a:cubicBezTo>
                    <a:pt x="1" y="113"/>
                    <a:pt x="1" y="113"/>
                    <a:pt x="1" y="114"/>
                  </a:cubicBezTo>
                  <a:cubicBezTo>
                    <a:pt x="0" y="114"/>
                    <a:pt x="1" y="113"/>
                    <a:pt x="1" y="114"/>
                  </a:cubicBezTo>
                  <a:cubicBezTo>
                    <a:pt x="0" y="118"/>
                    <a:pt x="0" y="122"/>
                    <a:pt x="0" y="126"/>
                  </a:cubicBezTo>
                  <a:cubicBezTo>
                    <a:pt x="0" y="127"/>
                    <a:pt x="1" y="129"/>
                    <a:pt x="3" y="129"/>
                  </a:cubicBezTo>
                  <a:cubicBezTo>
                    <a:pt x="5" y="129"/>
                    <a:pt x="6" y="128"/>
                    <a:pt x="6" y="126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5"/>
                    <a:pt x="7" y="123"/>
                    <a:pt x="7" y="122"/>
                  </a:cubicBezTo>
                  <a:cubicBezTo>
                    <a:pt x="7" y="121"/>
                    <a:pt x="7" y="119"/>
                    <a:pt x="8" y="117"/>
                  </a:cubicBezTo>
                  <a:cubicBezTo>
                    <a:pt x="8" y="116"/>
                    <a:pt x="8" y="115"/>
                    <a:pt x="9" y="114"/>
                  </a:cubicBezTo>
                  <a:cubicBezTo>
                    <a:pt x="9" y="113"/>
                    <a:pt x="9" y="113"/>
                    <a:pt x="9" y="112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172"/>
                    <a:pt x="14" y="174"/>
                    <a:pt x="16" y="174"/>
                  </a:cubicBezTo>
                  <a:cubicBezTo>
                    <a:pt x="18" y="174"/>
                    <a:pt x="20" y="172"/>
                    <a:pt x="20" y="170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2"/>
                    <a:pt x="24" y="174"/>
                    <a:pt x="27" y="174"/>
                  </a:cubicBezTo>
                  <a:cubicBezTo>
                    <a:pt x="29" y="174"/>
                    <a:pt x="30" y="172"/>
                    <a:pt x="30" y="170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5" y="107"/>
                    <a:pt x="37" y="107"/>
                    <a:pt x="40" y="108"/>
                  </a:cubicBezTo>
                  <a:cubicBezTo>
                    <a:pt x="40" y="108"/>
                    <a:pt x="40" y="108"/>
                    <a:pt x="41" y="108"/>
                  </a:cubicBezTo>
                  <a:cubicBezTo>
                    <a:pt x="42" y="108"/>
                    <a:pt x="42" y="108"/>
                    <a:pt x="43" y="108"/>
                  </a:cubicBezTo>
                  <a:cubicBezTo>
                    <a:pt x="44" y="108"/>
                    <a:pt x="44" y="107"/>
                    <a:pt x="45" y="107"/>
                  </a:cubicBezTo>
                  <a:cubicBezTo>
                    <a:pt x="47" y="106"/>
                    <a:pt x="50" y="102"/>
                    <a:pt x="50" y="100"/>
                  </a:cubicBezTo>
                  <a:cubicBezTo>
                    <a:pt x="50" y="100"/>
                    <a:pt x="50" y="96"/>
                    <a:pt x="50" y="95"/>
                  </a:cubicBezTo>
                  <a:cubicBezTo>
                    <a:pt x="50" y="93"/>
                    <a:pt x="50" y="91"/>
                    <a:pt x="50" y="89"/>
                  </a:cubicBezTo>
                  <a:cubicBezTo>
                    <a:pt x="50" y="84"/>
                    <a:pt x="51" y="79"/>
                    <a:pt x="52" y="74"/>
                  </a:cubicBezTo>
                  <a:cubicBezTo>
                    <a:pt x="53" y="71"/>
                    <a:pt x="55" y="68"/>
                    <a:pt x="56" y="64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59" y="171"/>
                    <a:pt x="62" y="174"/>
                    <a:pt x="65" y="174"/>
                  </a:cubicBezTo>
                  <a:cubicBezTo>
                    <a:pt x="69" y="174"/>
                    <a:pt x="72" y="171"/>
                    <a:pt x="72" y="16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6" y="171"/>
                    <a:pt x="79" y="174"/>
                    <a:pt x="83" y="174"/>
                  </a:cubicBezTo>
                  <a:cubicBezTo>
                    <a:pt x="86" y="174"/>
                    <a:pt x="89" y="171"/>
                    <a:pt x="89" y="168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93" y="113"/>
                    <a:pt x="94" y="113"/>
                    <a:pt x="95" y="113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6" y="73"/>
                    <a:pt x="97" y="83"/>
                    <a:pt x="97" y="92"/>
                  </a:cubicBezTo>
                  <a:cubicBezTo>
                    <a:pt x="97" y="95"/>
                    <a:pt x="97" y="100"/>
                    <a:pt x="97" y="100"/>
                  </a:cubicBezTo>
                  <a:cubicBezTo>
                    <a:pt x="97" y="103"/>
                    <a:pt x="99" y="105"/>
                    <a:pt x="102" y="105"/>
                  </a:cubicBezTo>
                  <a:cubicBezTo>
                    <a:pt x="105" y="106"/>
                    <a:pt x="108" y="103"/>
                    <a:pt x="108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8" y="99"/>
                    <a:pt x="109" y="97"/>
                    <a:pt x="109" y="96"/>
                  </a:cubicBezTo>
                  <a:cubicBezTo>
                    <a:pt x="109" y="94"/>
                    <a:pt x="109" y="91"/>
                    <a:pt x="110" y="89"/>
                  </a:cubicBezTo>
                  <a:cubicBezTo>
                    <a:pt x="111" y="84"/>
                    <a:pt x="112" y="80"/>
                    <a:pt x="113" y="75"/>
                  </a:cubicBezTo>
                  <a:cubicBezTo>
                    <a:pt x="114" y="74"/>
                    <a:pt x="114" y="73"/>
                    <a:pt x="114" y="73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8" y="167"/>
                    <a:pt x="118" y="167"/>
                    <a:pt x="118" y="167"/>
                  </a:cubicBezTo>
                  <a:cubicBezTo>
                    <a:pt x="118" y="171"/>
                    <a:pt x="121" y="174"/>
                    <a:pt x="125" y="174"/>
                  </a:cubicBezTo>
                  <a:cubicBezTo>
                    <a:pt x="128" y="174"/>
                    <a:pt x="131" y="171"/>
                    <a:pt x="131" y="167"/>
                  </a:cubicBezTo>
                  <a:cubicBezTo>
                    <a:pt x="133" y="133"/>
                    <a:pt x="133" y="133"/>
                    <a:pt x="133" y="133"/>
                  </a:cubicBezTo>
                  <a:cubicBezTo>
                    <a:pt x="134" y="133"/>
                    <a:pt x="134" y="133"/>
                    <a:pt x="134" y="13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71"/>
                    <a:pt x="139" y="174"/>
                    <a:pt x="143" y="174"/>
                  </a:cubicBezTo>
                  <a:cubicBezTo>
                    <a:pt x="146" y="174"/>
                    <a:pt x="149" y="171"/>
                    <a:pt x="149" y="167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3" y="73"/>
                    <a:pt x="153" y="74"/>
                    <a:pt x="153" y="74"/>
                  </a:cubicBezTo>
                  <a:cubicBezTo>
                    <a:pt x="153" y="75"/>
                    <a:pt x="153" y="76"/>
                    <a:pt x="154" y="76"/>
                  </a:cubicBezTo>
                  <a:cubicBezTo>
                    <a:pt x="155" y="79"/>
                    <a:pt x="155" y="82"/>
                    <a:pt x="156" y="85"/>
                  </a:cubicBezTo>
                  <a:cubicBezTo>
                    <a:pt x="156" y="86"/>
                    <a:pt x="156" y="87"/>
                    <a:pt x="157" y="88"/>
                  </a:cubicBezTo>
                  <a:cubicBezTo>
                    <a:pt x="157" y="91"/>
                    <a:pt x="158" y="95"/>
                    <a:pt x="158" y="99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100"/>
                    <a:pt x="158" y="101"/>
                    <a:pt x="159" y="101"/>
                  </a:cubicBezTo>
                  <a:cubicBezTo>
                    <a:pt x="159" y="102"/>
                    <a:pt x="160" y="103"/>
                    <a:pt x="161" y="103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2" y="104"/>
                    <a:pt x="163" y="104"/>
                    <a:pt x="164" y="104"/>
                  </a:cubicBezTo>
                  <a:cubicBezTo>
                    <a:pt x="168" y="104"/>
                    <a:pt x="174" y="99"/>
                    <a:pt x="177" y="98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2" y="128"/>
                    <a:pt x="171" y="135"/>
                    <a:pt x="169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78" y="143"/>
                    <a:pt x="178" y="143"/>
                    <a:pt x="178" y="143"/>
                  </a:cubicBezTo>
                  <a:cubicBezTo>
                    <a:pt x="179" y="145"/>
                    <a:pt x="179" y="148"/>
                    <a:pt x="179" y="150"/>
                  </a:cubicBezTo>
                  <a:cubicBezTo>
                    <a:pt x="179" y="155"/>
                    <a:pt x="179" y="161"/>
                    <a:pt x="180" y="166"/>
                  </a:cubicBezTo>
                  <a:cubicBezTo>
                    <a:pt x="180" y="167"/>
                    <a:pt x="180" y="169"/>
                    <a:pt x="180" y="170"/>
                  </a:cubicBezTo>
                  <a:cubicBezTo>
                    <a:pt x="180" y="172"/>
                    <a:pt x="182" y="173"/>
                    <a:pt x="184" y="173"/>
                  </a:cubicBezTo>
                  <a:cubicBezTo>
                    <a:pt x="186" y="173"/>
                    <a:pt x="188" y="172"/>
                    <a:pt x="188" y="170"/>
                  </a:cubicBezTo>
                  <a:cubicBezTo>
                    <a:pt x="189" y="168"/>
                    <a:pt x="189" y="167"/>
                    <a:pt x="189" y="166"/>
                  </a:cubicBezTo>
                  <a:cubicBezTo>
                    <a:pt x="189" y="164"/>
                    <a:pt x="189" y="161"/>
                    <a:pt x="189" y="159"/>
                  </a:cubicBezTo>
                  <a:cubicBezTo>
                    <a:pt x="189" y="153"/>
                    <a:pt x="189" y="148"/>
                    <a:pt x="190" y="143"/>
                  </a:cubicBezTo>
                  <a:cubicBezTo>
                    <a:pt x="190" y="142"/>
                    <a:pt x="190" y="142"/>
                    <a:pt x="190" y="142"/>
                  </a:cubicBezTo>
                  <a:cubicBezTo>
                    <a:pt x="190" y="142"/>
                    <a:pt x="190" y="142"/>
                    <a:pt x="190" y="142"/>
                  </a:cubicBezTo>
                  <a:cubicBezTo>
                    <a:pt x="190" y="145"/>
                    <a:pt x="190" y="145"/>
                    <a:pt x="190" y="145"/>
                  </a:cubicBezTo>
                  <a:cubicBezTo>
                    <a:pt x="191" y="150"/>
                    <a:pt x="191" y="156"/>
                    <a:pt x="191" y="161"/>
                  </a:cubicBezTo>
                  <a:cubicBezTo>
                    <a:pt x="191" y="163"/>
                    <a:pt x="192" y="166"/>
                    <a:pt x="192" y="168"/>
                  </a:cubicBezTo>
                  <a:cubicBezTo>
                    <a:pt x="192" y="168"/>
                    <a:pt x="192" y="169"/>
                    <a:pt x="192" y="169"/>
                  </a:cubicBezTo>
                  <a:cubicBezTo>
                    <a:pt x="192" y="170"/>
                    <a:pt x="193" y="172"/>
                    <a:pt x="194" y="173"/>
                  </a:cubicBezTo>
                  <a:cubicBezTo>
                    <a:pt x="196" y="174"/>
                    <a:pt x="198" y="173"/>
                    <a:pt x="199" y="172"/>
                  </a:cubicBezTo>
                  <a:cubicBezTo>
                    <a:pt x="200" y="171"/>
                    <a:pt x="200" y="170"/>
                    <a:pt x="200" y="169"/>
                  </a:cubicBezTo>
                  <a:cubicBezTo>
                    <a:pt x="200" y="167"/>
                    <a:pt x="201" y="166"/>
                    <a:pt x="201" y="164"/>
                  </a:cubicBezTo>
                  <a:cubicBezTo>
                    <a:pt x="201" y="158"/>
                    <a:pt x="201" y="153"/>
                    <a:pt x="201" y="147"/>
                  </a:cubicBezTo>
                  <a:cubicBezTo>
                    <a:pt x="202" y="145"/>
                    <a:pt x="202" y="144"/>
                    <a:pt x="202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8" y="133"/>
                    <a:pt x="207" y="126"/>
                    <a:pt x="205" y="117"/>
                  </a:cubicBezTo>
                  <a:cubicBezTo>
                    <a:pt x="204" y="113"/>
                    <a:pt x="202" y="106"/>
                    <a:pt x="202" y="106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5" y="108"/>
                    <a:pt x="205" y="114"/>
                    <a:pt x="206" y="120"/>
                  </a:cubicBezTo>
                  <a:cubicBezTo>
                    <a:pt x="206" y="121"/>
                    <a:pt x="206" y="122"/>
                    <a:pt x="207" y="122"/>
                  </a:cubicBezTo>
                  <a:cubicBezTo>
                    <a:pt x="208" y="123"/>
                    <a:pt x="209" y="124"/>
                    <a:pt x="210" y="124"/>
                  </a:cubicBezTo>
                  <a:cubicBezTo>
                    <a:pt x="212" y="124"/>
                    <a:pt x="213" y="122"/>
                    <a:pt x="213" y="120"/>
                  </a:cubicBezTo>
                  <a:cubicBezTo>
                    <a:pt x="213" y="119"/>
                    <a:pt x="213" y="119"/>
                    <a:pt x="213" y="118"/>
                  </a:cubicBezTo>
                  <a:cubicBezTo>
                    <a:pt x="213" y="117"/>
                    <a:pt x="213" y="116"/>
                    <a:pt x="213" y="114"/>
                  </a:cubicBezTo>
                  <a:cubicBezTo>
                    <a:pt x="213" y="113"/>
                    <a:pt x="213" y="111"/>
                    <a:pt x="213" y="110"/>
                  </a:cubicBezTo>
                  <a:cubicBezTo>
                    <a:pt x="213" y="107"/>
                    <a:pt x="212" y="104"/>
                    <a:pt x="211" y="101"/>
                  </a:cubicBezTo>
                  <a:cubicBezTo>
                    <a:pt x="211" y="100"/>
                    <a:pt x="210" y="99"/>
                    <a:pt x="210" y="97"/>
                  </a:cubicBezTo>
                  <a:cubicBezTo>
                    <a:pt x="209" y="96"/>
                    <a:pt x="209" y="95"/>
                    <a:pt x="208" y="93"/>
                  </a:cubicBezTo>
                  <a:cubicBezTo>
                    <a:pt x="207" y="91"/>
                    <a:pt x="205" y="89"/>
                    <a:pt x="203" y="86"/>
                  </a:cubicBezTo>
                  <a:cubicBezTo>
                    <a:pt x="202" y="85"/>
                    <a:pt x="200" y="84"/>
                    <a:pt x="199" y="83"/>
                  </a:cubicBezTo>
                  <a:cubicBezTo>
                    <a:pt x="198" y="82"/>
                    <a:pt x="196" y="81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7" y="80"/>
                    <a:pt x="199" y="78"/>
                    <a:pt x="200" y="76"/>
                  </a:cubicBezTo>
                  <a:cubicBezTo>
                    <a:pt x="202" y="73"/>
                    <a:pt x="203" y="69"/>
                    <a:pt x="202" y="65"/>
                  </a:cubicBezTo>
                  <a:cubicBezTo>
                    <a:pt x="200" y="61"/>
                    <a:pt x="197" y="58"/>
                    <a:pt x="193" y="57"/>
                  </a:cubicBezTo>
                  <a:cubicBezTo>
                    <a:pt x="189" y="56"/>
                    <a:pt x="185" y="57"/>
                    <a:pt x="182" y="60"/>
                  </a:cubicBezTo>
                  <a:cubicBezTo>
                    <a:pt x="179" y="62"/>
                    <a:pt x="177" y="66"/>
                    <a:pt x="177" y="70"/>
                  </a:cubicBezTo>
                  <a:cubicBezTo>
                    <a:pt x="178" y="74"/>
                    <a:pt x="180" y="78"/>
                    <a:pt x="183" y="80"/>
                  </a:cubicBezTo>
                  <a:cubicBezTo>
                    <a:pt x="184" y="80"/>
                    <a:pt x="184" y="80"/>
                    <a:pt x="185" y="81"/>
                  </a:cubicBezTo>
                  <a:cubicBezTo>
                    <a:pt x="185" y="81"/>
                    <a:pt x="184" y="81"/>
                    <a:pt x="184" y="81"/>
                  </a:cubicBezTo>
                  <a:cubicBezTo>
                    <a:pt x="183" y="82"/>
                    <a:pt x="181" y="83"/>
                    <a:pt x="180" y="84"/>
                  </a:cubicBezTo>
                  <a:cubicBezTo>
                    <a:pt x="179" y="85"/>
                    <a:pt x="177" y="87"/>
                    <a:pt x="176" y="88"/>
                  </a:cubicBezTo>
                  <a:cubicBezTo>
                    <a:pt x="174" y="89"/>
                    <a:pt x="171" y="90"/>
                    <a:pt x="169" y="9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74937" y="3120380"/>
            <a:ext cx="938345" cy="943882"/>
            <a:chOff x="2189163" y="5108575"/>
            <a:chExt cx="1076325" cy="1082676"/>
          </a:xfrm>
        </p:grpSpPr>
        <p:sp>
          <p:nvSpPr>
            <p:cNvPr id="57" name="Freeform 107"/>
            <p:cNvSpPr>
              <a:spLocks/>
            </p:cNvSpPr>
            <p:nvPr/>
          </p:nvSpPr>
          <p:spPr bwMode="auto">
            <a:xfrm>
              <a:off x="2189163" y="5108575"/>
              <a:ext cx="1076325" cy="1082676"/>
            </a:xfrm>
            <a:custGeom>
              <a:avLst/>
              <a:gdLst>
                <a:gd name="T0" fmla="*/ 477 w 543"/>
                <a:gd name="T1" fmla="*/ 152 h 543"/>
                <a:gd name="T2" fmla="*/ 391 w 543"/>
                <a:gd name="T3" fmla="*/ 477 h 543"/>
                <a:gd name="T4" fmla="*/ 66 w 543"/>
                <a:gd name="T5" fmla="*/ 392 h 543"/>
                <a:gd name="T6" fmla="*/ 151 w 543"/>
                <a:gd name="T7" fmla="*/ 67 h 543"/>
                <a:gd name="T8" fmla="*/ 477 w 543"/>
                <a:gd name="T9" fmla="*/ 15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477" y="152"/>
                  </a:moveTo>
                  <a:cubicBezTo>
                    <a:pt x="543" y="265"/>
                    <a:pt x="505" y="411"/>
                    <a:pt x="391" y="477"/>
                  </a:cubicBezTo>
                  <a:cubicBezTo>
                    <a:pt x="278" y="543"/>
                    <a:pt x="133" y="505"/>
                    <a:pt x="66" y="392"/>
                  </a:cubicBezTo>
                  <a:cubicBezTo>
                    <a:pt x="0" y="278"/>
                    <a:pt x="38" y="133"/>
                    <a:pt x="151" y="67"/>
                  </a:cubicBezTo>
                  <a:cubicBezTo>
                    <a:pt x="265" y="0"/>
                    <a:pt x="410" y="38"/>
                    <a:pt x="477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2598738" y="5600700"/>
              <a:ext cx="254000" cy="146050"/>
            </a:xfrm>
            <a:custGeom>
              <a:avLst/>
              <a:gdLst>
                <a:gd name="T0" fmla="*/ 121 w 128"/>
                <a:gd name="T1" fmla="*/ 1 h 73"/>
                <a:gd name="T2" fmla="*/ 127 w 128"/>
                <a:gd name="T3" fmla="*/ 34 h 73"/>
                <a:gd name="T4" fmla="*/ 64 w 128"/>
                <a:gd name="T5" fmla="*/ 73 h 73"/>
                <a:gd name="T6" fmla="*/ 1 w 128"/>
                <a:gd name="T7" fmla="*/ 33 h 73"/>
                <a:gd name="T8" fmla="*/ 8 w 128"/>
                <a:gd name="T9" fmla="*/ 0 h 73"/>
                <a:gd name="T10" fmla="*/ 64 w 128"/>
                <a:gd name="T11" fmla="*/ 13 h 73"/>
                <a:gd name="T12" fmla="*/ 121 w 128"/>
                <a:gd name="T13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73">
                  <a:moveTo>
                    <a:pt x="121" y="1"/>
                  </a:moveTo>
                  <a:cubicBezTo>
                    <a:pt x="124" y="12"/>
                    <a:pt x="128" y="29"/>
                    <a:pt x="127" y="34"/>
                  </a:cubicBezTo>
                  <a:cubicBezTo>
                    <a:pt x="126" y="42"/>
                    <a:pt x="99" y="71"/>
                    <a:pt x="64" y="73"/>
                  </a:cubicBezTo>
                  <a:cubicBezTo>
                    <a:pt x="29" y="70"/>
                    <a:pt x="2" y="41"/>
                    <a:pt x="1" y="33"/>
                  </a:cubicBezTo>
                  <a:cubicBezTo>
                    <a:pt x="0" y="28"/>
                    <a:pt x="5" y="11"/>
                    <a:pt x="8" y="0"/>
                  </a:cubicBezTo>
                  <a:cubicBezTo>
                    <a:pt x="64" y="13"/>
                    <a:pt x="64" y="13"/>
                    <a:pt x="64" y="13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2463801" y="5505450"/>
              <a:ext cx="525463" cy="112713"/>
            </a:xfrm>
            <a:custGeom>
              <a:avLst/>
              <a:gdLst>
                <a:gd name="T0" fmla="*/ 133 w 265"/>
                <a:gd name="T1" fmla="*/ 0 h 57"/>
                <a:gd name="T2" fmla="*/ 1 w 265"/>
                <a:gd name="T3" fmla="*/ 20 h 57"/>
                <a:gd name="T4" fmla="*/ 0 w 265"/>
                <a:gd name="T5" fmla="*/ 26 h 57"/>
                <a:gd name="T6" fmla="*/ 40 w 265"/>
                <a:gd name="T7" fmla="*/ 35 h 57"/>
                <a:gd name="T8" fmla="*/ 43 w 265"/>
                <a:gd name="T9" fmla="*/ 32 h 57"/>
                <a:gd name="T10" fmla="*/ 134 w 265"/>
                <a:gd name="T11" fmla="*/ 17 h 57"/>
                <a:gd name="T12" fmla="*/ 138 w 265"/>
                <a:gd name="T13" fmla="*/ 20 h 57"/>
                <a:gd name="T14" fmla="*/ 135 w 265"/>
                <a:gd name="T15" fmla="*/ 24 h 57"/>
                <a:gd name="T16" fmla="*/ 53 w 265"/>
                <a:gd name="T17" fmla="*/ 38 h 57"/>
                <a:gd name="T18" fmla="*/ 132 w 265"/>
                <a:gd name="T19" fmla="*/ 57 h 57"/>
                <a:gd name="T20" fmla="*/ 265 w 265"/>
                <a:gd name="T21" fmla="*/ 28 h 57"/>
                <a:gd name="T22" fmla="*/ 265 w 265"/>
                <a:gd name="T23" fmla="*/ 22 h 57"/>
                <a:gd name="T24" fmla="*/ 133 w 265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57">
                  <a:moveTo>
                    <a:pt x="133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2" y="33"/>
                    <a:pt x="43" y="32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6" y="16"/>
                    <a:pt x="138" y="18"/>
                    <a:pt x="138" y="20"/>
                  </a:cubicBezTo>
                  <a:cubicBezTo>
                    <a:pt x="138" y="22"/>
                    <a:pt x="137" y="24"/>
                    <a:pt x="135" y="24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265" y="22"/>
                    <a:pt x="265" y="22"/>
                    <a:pt x="265" y="22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2540001" y="5540375"/>
              <a:ext cx="195263" cy="254000"/>
            </a:xfrm>
            <a:custGeom>
              <a:avLst/>
              <a:gdLst>
                <a:gd name="T0" fmla="*/ 8 w 99"/>
                <a:gd name="T1" fmla="*/ 20 h 127"/>
                <a:gd name="T2" fmla="*/ 8 w 99"/>
                <a:gd name="T3" fmla="*/ 57 h 127"/>
                <a:gd name="T4" fmla="*/ 10 w 99"/>
                <a:gd name="T5" fmla="*/ 66 h 127"/>
                <a:gd name="T6" fmla="*/ 9 w 99"/>
                <a:gd name="T7" fmla="*/ 74 h 127"/>
                <a:gd name="T8" fmla="*/ 10 w 99"/>
                <a:gd name="T9" fmla="*/ 127 h 127"/>
                <a:gd name="T10" fmla="*/ 8 w 99"/>
                <a:gd name="T11" fmla="*/ 125 h 127"/>
                <a:gd name="T12" fmla="*/ 6 w 99"/>
                <a:gd name="T13" fmla="*/ 127 h 127"/>
                <a:gd name="T14" fmla="*/ 5 w 99"/>
                <a:gd name="T15" fmla="*/ 125 h 127"/>
                <a:gd name="T16" fmla="*/ 3 w 99"/>
                <a:gd name="T17" fmla="*/ 127 h 127"/>
                <a:gd name="T18" fmla="*/ 2 w 99"/>
                <a:gd name="T19" fmla="*/ 125 h 127"/>
                <a:gd name="T20" fmla="*/ 0 w 99"/>
                <a:gd name="T21" fmla="*/ 127 h 127"/>
                <a:gd name="T22" fmla="*/ 1 w 99"/>
                <a:gd name="T23" fmla="*/ 74 h 127"/>
                <a:gd name="T24" fmla="*/ 0 w 99"/>
                <a:gd name="T25" fmla="*/ 66 h 127"/>
                <a:gd name="T26" fmla="*/ 3 w 99"/>
                <a:gd name="T27" fmla="*/ 57 h 127"/>
                <a:gd name="T28" fmla="*/ 3 w 99"/>
                <a:gd name="T29" fmla="*/ 18 h 127"/>
                <a:gd name="T30" fmla="*/ 5 w 99"/>
                <a:gd name="T31" fmla="*/ 16 h 127"/>
                <a:gd name="T32" fmla="*/ 96 w 99"/>
                <a:gd name="T33" fmla="*/ 0 h 127"/>
                <a:gd name="T34" fmla="*/ 99 w 99"/>
                <a:gd name="T35" fmla="*/ 2 h 127"/>
                <a:gd name="T36" fmla="*/ 97 w 99"/>
                <a:gd name="T37" fmla="*/ 5 h 127"/>
                <a:gd name="T38" fmla="*/ 8 w 99"/>
                <a:gd name="T3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7">
                  <a:moveTo>
                    <a:pt x="8" y="20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9" y="59"/>
                    <a:pt x="10" y="62"/>
                    <a:pt x="10" y="66"/>
                  </a:cubicBezTo>
                  <a:cubicBezTo>
                    <a:pt x="11" y="71"/>
                    <a:pt x="9" y="74"/>
                    <a:pt x="9" y="74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18"/>
                    <a:pt x="1" y="91"/>
                    <a:pt x="1" y="74"/>
                  </a:cubicBezTo>
                  <a:cubicBezTo>
                    <a:pt x="1" y="74"/>
                    <a:pt x="0" y="70"/>
                    <a:pt x="0" y="66"/>
                  </a:cubicBezTo>
                  <a:cubicBezTo>
                    <a:pt x="0" y="62"/>
                    <a:pt x="1" y="59"/>
                    <a:pt x="3" y="5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4" y="16"/>
                    <a:pt x="5" y="1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0"/>
                    <a:pt x="98" y="1"/>
                    <a:pt x="99" y="2"/>
                  </a:cubicBezTo>
                  <a:cubicBezTo>
                    <a:pt x="99" y="3"/>
                    <a:pt x="98" y="5"/>
                    <a:pt x="97" y="5"/>
                  </a:cubicBezTo>
                  <a:lnTo>
                    <a:pt x="8" y="2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2004" y="3127184"/>
            <a:ext cx="939730" cy="943882"/>
            <a:chOff x="-68262" y="5108575"/>
            <a:chExt cx="1077913" cy="1082676"/>
          </a:xfrm>
        </p:grpSpPr>
        <p:sp>
          <p:nvSpPr>
            <p:cNvPr id="62" name="Freeform 105"/>
            <p:cNvSpPr>
              <a:spLocks/>
            </p:cNvSpPr>
            <p:nvPr/>
          </p:nvSpPr>
          <p:spPr bwMode="auto">
            <a:xfrm>
              <a:off x="-68262" y="5108575"/>
              <a:ext cx="1077913" cy="1082676"/>
            </a:xfrm>
            <a:custGeom>
              <a:avLst/>
              <a:gdLst>
                <a:gd name="T0" fmla="*/ 477 w 543"/>
                <a:gd name="T1" fmla="*/ 152 h 543"/>
                <a:gd name="T2" fmla="*/ 392 w 543"/>
                <a:gd name="T3" fmla="*/ 477 h 543"/>
                <a:gd name="T4" fmla="*/ 67 w 543"/>
                <a:gd name="T5" fmla="*/ 392 h 543"/>
                <a:gd name="T6" fmla="*/ 152 w 543"/>
                <a:gd name="T7" fmla="*/ 67 h 543"/>
                <a:gd name="T8" fmla="*/ 477 w 543"/>
                <a:gd name="T9" fmla="*/ 15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477" y="152"/>
                  </a:moveTo>
                  <a:cubicBezTo>
                    <a:pt x="543" y="265"/>
                    <a:pt x="505" y="411"/>
                    <a:pt x="392" y="477"/>
                  </a:cubicBezTo>
                  <a:cubicBezTo>
                    <a:pt x="278" y="543"/>
                    <a:pt x="133" y="505"/>
                    <a:pt x="67" y="392"/>
                  </a:cubicBezTo>
                  <a:cubicBezTo>
                    <a:pt x="0" y="278"/>
                    <a:pt x="38" y="133"/>
                    <a:pt x="152" y="67"/>
                  </a:cubicBezTo>
                  <a:cubicBezTo>
                    <a:pt x="265" y="0"/>
                    <a:pt x="411" y="38"/>
                    <a:pt x="477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298451" y="5513388"/>
              <a:ext cx="342900" cy="273050"/>
            </a:xfrm>
            <a:custGeom>
              <a:avLst/>
              <a:gdLst>
                <a:gd name="T0" fmla="*/ 32 w 173"/>
                <a:gd name="T1" fmla="*/ 4 h 137"/>
                <a:gd name="T2" fmla="*/ 26 w 173"/>
                <a:gd name="T3" fmla="*/ 8 h 137"/>
                <a:gd name="T4" fmla="*/ 50 w 173"/>
                <a:gd name="T5" fmla="*/ 128 h 137"/>
                <a:gd name="T6" fmla="*/ 68 w 173"/>
                <a:gd name="T7" fmla="*/ 123 h 137"/>
                <a:gd name="T8" fmla="*/ 142 w 173"/>
                <a:gd name="T9" fmla="*/ 137 h 137"/>
                <a:gd name="T10" fmla="*/ 147 w 173"/>
                <a:gd name="T11" fmla="*/ 116 h 137"/>
                <a:gd name="T12" fmla="*/ 158 w 173"/>
                <a:gd name="T13" fmla="*/ 92 h 137"/>
                <a:gd name="T14" fmla="*/ 61 w 173"/>
                <a:gd name="T15" fmla="*/ 39 h 137"/>
                <a:gd name="T16" fmla="*/ 43 w 173"/>
                <a:gd name="T17" fmla="*/ 38 h 137"/>
                <a:gd name="T18" fmla="*/ 78 w 173"/>
                <a:gd name="T19" fmla="*/ 40 h 137"/>
                <a:gd name="T20" fmla="*/ 83 w 173"/>
                <a:gd name="T21" fmla="*/ 53 h 137"/>
                <a:gd name="T22" fmla="*/ 93 w 173"/>
                <a:gd name="T23" fmla="*/ 53 h 137"/>
                <a:gd name="T24" fmla="*/ 99 w 173"/>
                <a:gd name="T25" fmla="*/ 41 h 137"/>
                <a:gd name="T26" fmla="*/ 99 w 173"/>
                <a:gd name="T27" fmla="*/ 53 h 137"/>
                <a:gd name="T28" fmla="*/ 126 w 173"/>
                <a:gd name="T29" fmla="*/ 43 h 137"/>
                <a:gd name="T30" fmla="*/ 131 w 173"/>
                <a:gd name="T31" fmla="*/ 53 h 137"/>
                <a:gd name="T32" fmla="*/ 142 w 173"/>
                <a:gd name="T33" fmla="*/ 53 h 137"/>
                <a:gd name="T34" fmla="*/ 147 w 173"/>
                <a:gd name="T35" fmla="*/ 44 h 137"/>
                <a:gd name="T36" fmla="*/ 147 w 173"/>
                <a:gd name="T37" fmla="*/ 53 h 137"/>
                <a:gd name="T38" fmla="*/ 142 w 173"/>
                <a:gd name="T39" fmla="*/ 68 h 137"/>
                <a:gd name="T40" fmla="*/ 147 w 173"/>
                <a:gd name="T41" fmla="*/ 68 h 137"/>
                <a:gd name="T42" fmla="*/ 157 w 173"/>
                <a:gd name="T43" fmla="*/ 68 h 137"/>
                <a:gd name="T44" fmla="*/ 110 w 173"/>
                <a:gd name="T45" fmla="*/ 58 h 137"/>
                <a:gd name="T46" fmla="*/ 99 w 173"/>
                <a:gd name="T47" fmla="*/ 58 h 137"/>
                <a:gd name="T48" fmla="*/ 126 w 173"/>
                <a:gd name="T49" fmla="*/ 58 h 137"/>
                <a:gd name="T50" fmla="*/ 131 w 173"/>
                <a:gd name="T51" fmla="*/ 73 h 137"/>
                <a:gd name="T52" fmla="*/ 131 w 173"/>
                <a:gd name="T53" fmla="*/ 85 h 137"/>
                <a:gd name="T54" fmla="*/ 147 w 173"/>
                <a:gd name="T55" fmla="*/ 73 h 137"/>
                <a:gd name="T56" fmla="*/ 147 w 173"/>
                <a:gd name="T57" fmla="*/ 85 h 137"/>
                <a:gd name="T58" fmla="*/ 93 w 173"/>
                <a:gd name="T59" fmla="*/ 68 h 137"/>
                <a:gd name="T60" fmla="*/ 99 w 173"/>
                <a:gd name="T61" fmla="*/ 73 h 137"/>
                <a:gd name="T62" fmla="*/ 99 w 173"/>
                <a:gd name="T63" fmla="*/ 85 h 137"/>
                <a:gd name="T64" fmla="*/ 115 w 173"/>
                <a:gd name="T65" fmla="*/ 73 h 137"/>
                <a:gd name="T66" fmla="*/ 115 w 173"/>
                <a:gd name="T67" fmla="*/ 85 h 137"/>
                <a:gd name="T68" fmla="*/ 78 w 173"/>
                <a:gd name="T69" fmla="*/ 58 h 137"/>
                <a:gd name="T70" fmla="*/ 67 w 173"/>
                <a:gd name="T71" fmla="*/ 73 h 137"/>
                <a:gd name="T72" fmla="*/ 67 w 173"/>
                <a:gd name="T73" fmla="*/ 85 h 137"/>
                <a:gd name="T74" fmla="*/ 83 w 173"/>
                <a:gd name="T75" fmla="*/ 73 h 137"/>
                <a:gd name="T76" fmla="*/ 83 w 173"/>
                <a:gd name="T77" fmla="*/ 85 h 137"/>
                <a:gd name="T78" fmla="*/ 61 w 173"/>
                <a:gd name="T79" fmla="*/ 68 h 137"/>
                <a:gd name="T80" fmla="*/ 55 w 173"/>
                <a:gd name="T81" fmla="*/ 73 h 137"/>
                <a:gd name="T82" fmla="*/ 58 w 173"/>
                <a:gd name="T83" fmla="*/ 85 h 137"/>
                <a:gd name="T84" fmla="*/ 63 w 173"/>
                <a:gd name="T85" fmla="*/ 128 h 137"/>
                <a:gd name="T86" fmla="*/ 59 w 173"/>
                <a:gd name="T87" fmla="*/ 125 h 137"/>
                <a:gd name="T88" fmla="*/ 142 w 173"/>
                <a:gd name="T89" fmla="*/ 1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" h="137">
                  <a:moveTo>
                    <a:pt x="173" y="39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0" y="28"/>
                    <a:pt x="33" y="6"/>
                    <a:pt x="32" y="4"/>
                  </a:cubicBezTo>
                  <a:cubicBezTo>
                    <a:pt x="30" y="2"/>
                    <a:pt x="7" y="0"/>
                    <a:pt x="3" y="0"/>
                  </a:cubicBezTo>
                  <a:cubicBezTo>
                    <a:pt x="0" y="0"/>
                    <a:pt x="1" y="5"/>
                    <a:pt x="1" y="6"/>
                  </a:cubicBezTo>
                  <a:cubicBezTo>
                    <a:pt x="7" y="6"/>
                    <a:pt x="20" y="7"/>
                    <a:pt x="26" y="8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1" y="123"/>
                    <a:pt x="50" y="126"/>
                    <a:pt x="50" y="128"/>
                  </a:cubicBezTo>
                  <a:cubicBezTo>
                    <a:pt x="50" y="133"/>
                    <a:pt x="54" y="137"/>
                    <a:pt x="59" y="137"/>
                  </a:cubicBezTo>
                  <a:cubicBezTo>
                    <a:pt x="65" y="137"/>
                    <a:pt x="69" y="133"/>
                    <a:pt x="69" y="128"/>
                  </a:cubicBezTo>
                  <a:cubicBezTo>
                    <a:pt x="69" y="126"/>
                    <a:pt x="69" y="125"/>
                    <a:pt x="68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2" y="125"/>
                    <a:pt x="132" y="126"/>
                    <a:pt x="132" y="128"/>
                  </a:cubicBezTo>
                  <a:cubicBezTo>
                    <a:pt x="132" y="133"/>
                    <a:pt x="136" y="137"/>
                    <a:pt x="142" y="137"/>
                  </a:cubicBezTo>
                  <a:cubicBezTo>
                    <a:pt x="147" y="137"/>
                    <a:pt x="151" y="133"/>
                    <a:pt x="151" y="128"/>
                  </a:cubicBezTo>
                  <a:cubicBezTo>
                    <a:pt x="151" y="124"/>
                    <a:pt x="150" y="122"/>
                    <a:pt x="147" y="120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73" y="39"/>
                    <a:pt x="173" y="39"/>
                    <a:pt x="173" y="39"/>
                  </a:cubicBezTo>
                  <a:close/>
                  <a:moveTo>
                    <a:pt x="43" y="38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3" y="38"/>
                    <a:pt x="43" y="38"/>
                    <a:pt x="43" y="38"/>
                  </a:cubicBezTo>
                  <a:close/>
                  <a:moveTo>
                    <a:pt x="67" y="53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67" y="53"/>
                    <a:pt x="67" y="53"/>
                    <a:pt x="67" y="53"/>
                  </a:cubicBezTo>
                  <a:close/>
                  <a:moveTo>
                    <a:pt x="83" y="53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3" y="53"/>
                    <a:pt x="83" y="53"/>
                    <a:pt x="83" y="53"/>
                  </a:cubicBezTo>
                  <a:close/>
                  <a:moveTo>
                    <a:pt x="99" y="53"/>
                  </a:moveTo>
                  <a:cubicBezTo>
                    <a:pt x="99" y="41"/>
                    <a:pt x="99" y="41"/>
                    <a:pt x="99" y="41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99" y="53"/>
                    <a:pt x="99" y="53"/>
                    <a:pt x="99" y="53"/>
                  </a:cubicBezTo>
                  <a:close/>
                  <a:moveTo>
                    <a:pt x="115" y="53"/>
                  </a:moveTo>
                  <a:cubicBezTo>
                    <a:pt x="115" y="42"/>
                    <a:pt x="115" y="42"/>
                    <a:pt x="115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15" y="53"/>
                    <a:pt x="115" y="53"/>
                    <a:pt x="115" y="53"/>
                  </a:cubicBezTo>
                  <a:close/>
                  <a:moveTo>
                    <a:pt x="131" y="53"/>
                  </a:moveTo>
                  <a:cubicBezTo>
                    <a:pt x="131" y="43"/>
                    <a:pt x="131" y="43"/>
                    <a:pt x="131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31" y="53"/>
                    <a:pt x="131" y="53"/>
                    <a:pt x="131" y="53"/>
                  </a:cubicBezTo>
                  <a:close/>
                  <a:moveTo>
                    <a:pt x="147" y="53"/>
                  </a:moveTo>
                  <a:cubicBezTo>
                    <a:pt x="147" y="44"/>
                    <a:pt x="147" y="44"/>
                    <a:pt x="147" y="44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7" y="53"/>
                    <a:pt x="147" y="53"/>
                    <a:pt x="147" y="53"/>
                  </a:cubicBezTo>
                  <a:close/>
                  <a:moveTo>
                    <a:pt x="131" y="58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58"/>
                    <a:pt x="131" y="58"/>
                    <a:pt x="131" y="58"/>
                  </a:cubicBezTo>
                  <a:close/>
                  <a:moveTo>
                    <a:pt x="147" y="68"/>
                  </a:moveTo>
                  <a:cubicBezTo>
                    <a:pt x="147" y="58"/>
                    <a:pt x="147" y="58"/>
                    <a:pt x="147" y="58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47" y="68"/>
                    <a:pt x="147" y="68"/>
                    <a:pt x="147" y="68"/>
                  </a:cubicBezTo>
                  <a:close/>
                  <a:moveTo>
                    <a:pt x="99" y="58"/>
                  </a:moveTo>
                  <a:cubicBezTo>
                    <a:pt x="110" y="58"/>
                    <a:pt x="110" y="58"/>
                    <a:pt x="110" y="58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58"/>
                    <a:pt x="99" y="58"/>
                    <a:pt x="99" y="58"/>
                  </a:cubicBezTo>
                  <a:close/>
                  <a:moveTo>
                    <a:pt x="115" y="68"/>
                  </a:moveTo>
                  <a:cubicBezTo>
                    <a:pt x="115" y="58"/>
                    <a:pt x="115" y="58"/>
                    <a:pt x="115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15" y="68"/>
                    <a:pt x="115" y="68"/>
                    <a:pt x="115" y="68"/>
                  </a:cubicBezTo>
                  <a:close/>
                  <a:moveTo>
                    <a:pt x="131" y="73"/>
                  </a:moveTo>
                  <a:cubicBezTo>
                    <a:pt x="142" y="73"/>
                    <a:pt x="142" y="73"/>
                    <a:pt x="142" y="73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31" y="85"/>
                    <a:pt x="131" y="85"/>
                    <a:pt x="131" y="85"/>
                  </a:cubicBezTo>
                  <a:cubicBezTo>
                    <a:pt x="131" y="73"/>
                    <a:pt x="131" y="73"/>
                    <a:pt x="131" y="73"/>
                  </a:cubicBezTo>
                  <a:close/>
                  <a:moveTo>
                    <a:pt x="147" y="85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2" y="85"/>
                    <a:pt x="152" y="85"/>
                    <a:pt x="152" y="85"/>
                  </a:cubicBezTo>
                  <a:cubicBezTo>
                    <a:pt x="147" y="85"/>
                    <a:pt x="147" y="85"/>
                    <a:pt x="147" y="85"/>
                  </a:cubicBezTo>
                  <a:close/>
                  <a:moveTo>
                    <a:pt x="83" y="58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99" y="73"/>
                  </a:moveTo>
                  <a:cubicBezTo>
                    <a:pt x="110" y="73"/>
                    <a:pt x="110" y="73"/>
                    <a:pt x="110" y="7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9" y="73"/>
                    <a:pt x="99" y="73"/>
                    <a:pt x="99" y="73"/>
                  </a:cubicBezTo>
                  <a:close/>
                  <a:moveTo>
                    <a:pt x="115" y="85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85"/>
                    <a:pt x="126" y="85"/>
                    <a:pt x="126" y="85"/>
                  </a:cubicBezTo>
                  <a:cubicBezTo>
                    <a:pt x="115" y="85"/>
                    <a:pt x="115" y="85"/>
                    <a:pt x="115" y="85"/>
                  </a:cubicBezTo>
                  <a:close/>
                  <a:moveTo>
                    <a:pt x="67" y="68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7" y="68"/>
                    <a:pt x="67" y="68"/>
                    <a:pt x="67" y="68"/>
                  </a:cubicBezTo>
                  <a:close/>
                  <a:moveTo>
                    <a:pt x="67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83" y="85"/>
                  </a:moveTo>
                  <a:cubicBezTo>
                    <a:pt x="83" y="73"/>
                    <a:pt x="83" y="73"/>
                    <a:pt x="8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83" y="85"/>
                    <a:pt x="83" y="85"/>
                    <a:pt x="83" y="85"/>
                  </a:cubicBezTo>
                  <a:close/>
                  <a:moveTo>
                    <a:pt x="49" y="58"/>
                  </a:moveTo>
                  <a:cubicBezTo>
                    <a:pt x="61" y="58"/>
                    <a:pt x="61" y="58"/>
                    <a:pt x="61" y="5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49" y="58"/>
                    <a:pt x="49" y="58"/>
                    <a:pt x="49" y="58"/>
                  </a:cubicBezTo>
                  <a:close/>
                  <a:moveTo>
                    <a:pt x="55" y="73"/>
                  </a:moveTo>
                  <a:cubicBezTo>
                    <a:pt x="61" y="73"/>
                    <a:pt x="61" y="73"/>
                    <a:pt x="61" y="73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5" y="73"/>
                    <a:pt x="55" y="73"/>
                    <a:pt x="55" y="73"/>
                  </a:cubicBezTo>
                  <a:close/>
                  <a:moveTo>
                    <a:pt x="59" y="125"/>
                  </a:moveTo>
                  <a:cubicBezTo>
                    <a:pt x="61" y="125"/>
                    <a:pt x="63" y="126"/>
                    <a:pt x="63" y="128"/>
                  </a:cubicBezTo>
                  <a:cubicBezTo>
                    <a:pt x="63" y="129"/>
                    <a:pt x="61" y="131"/>
                    <a:pt x="59" y="131"/>
                  </a:cubicBezTo>
                  <a:cubicBezTo>
                    <a:pt x="58" y="131"/>
                    <a:pt x="56" y="129"/>
                    <a:pt x="56" y="128"/>
                  </a:cubicBezTo>
                  <a:cubicBezTo>
                    <a:pt x="56" y="126"/>
                    <a:pt x="58" y="125"/>
                    <a:pt x="59" y="125"/>
                  </a:cubicBezTo>
                  <a:close/>
                  <a:moveTo>
                    <a:pt x="142" y="125"/>
                  </a:moveTo>
                  <a:cubicBezTo>
                    <a:pt x="143" y="125"/>
                    <a:pt x="145" y="126"/>
                    <a:pt x="145" y="128"/>
                  </a:cubicBezTo>
                  <a:cubicBezTo>
                    <a:pt x="145" y="129"/>
                    <a:pt x="143" y="131"/>
                    <a:pt x="142" y="131"/>
                  </a:cubicBezTo>
                  <a:cubicBezTo>
                    <a:pt x="140" y="131"/>
                    <a:pt x="139" y="129"/>
                    <a:pt x="139" y="128"/>
                  </a:cubicBezTo>
                  <a:cubicBezTo>
                    <a:pt x="139" y="126"/>
                    <a:pt x="140" y="125"/>
                    <a:pt x="142" y="125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72726" y="4688568"/>
            <a:ext cx="938345" cy="943882"/>
            <a:chOff x="3316288" y="5108575"/>
            <a:chExt cx="1076325" cy="1082676"/>
          </a:xfrm>
        </p:grpSpPr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3316288" y="5108575"/>
              <a:ext cx="1076325" cy="1082676"/>
            </a:xfrm>
            <a:custGeom>
              <a:avLst/>
              <a:gdLst>
                <a:gd name="T0" fmla="*/ 477 w 543"/>
                <a:gd name="T1" fmla="*/ 152 h 543"/>
                <a:gd name="T2" fmla="*/ 391 w 543"/>
                <a:gd name="T3" fmla="*/ 477 h 543"/>
                <a:gd name="T4" fmla="*/ 66 w 543"/>
                <a:gd name="T5" fmla="*/ 392 h 543"/>
                <a:gd name="T6" fmla="*/ 151 w 543"/>
                <a:gd name="T7" fmla="*/ 67 h 543"/>
                <a:gd name="T8" fmla="*/ 477 w 543"/>
                <a:gd name="T9" fmla="*/ 15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477" y="152"/>
                  </a:moveTo>
                  <a:cubicBezTo>
                    <a:pt x="543" y="265"/>
                    <a:pt x="505" y="411"/>
                    <a:pt x="391" y="477"/>
                  </a:cubicBezTo>
                  <a:cubicBezTo>
                    <a:pt x="278" y="543"/>
                    <a:pt x="132" y="505"/>
                    <a:pt x="66" y="392"/>
                  </a:cubicBezTo>
                  <a:cubicBezTo>
                    <a:pt x="0" y="278"/>
                    <a:pt x="38" y="133"/>
                    <a:pt x="151" y="67"/>
                  </a:cubicBezTo>
                  <a:cubicBezTo>
                    <a:pt x="265" y="0"/>
                    <a:pt x="410" y="38"/>
                    <a:pt x="477" y="1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/>
            <p:cNvSpPr>
              <a:spLocks/>
            </p:cNvSpPr>
            <p:nvPr/>
          </p:nvSpPr>
          <p:spPr bwMode="auto">
            <a:xfrm>
              <a:off x="3697288" y="5492750"/>
              <a:ext cx="315913" cy="315913"/>
            </a:xfrm>
            <a:custGeom>
              <a:avLst/>
              <a:gdLst>
                <a:gd name="T0" fmla="*/ 130 w 199"/>
                <a:gd name="T1" fmla="*/ 68 h 199"/>
                <a:gd name="T2" fmla="*/ 130 w 199"/>
                <a:gd name="T3" fmla="*/ 0 h 199"/>
                <a:gd name="T4" fmla="*/ 68 w 199"/>
                <a:gd name="T5" fmla="*/ 0 h 199"/>
                <a:gd name="T6" fmla="*/ 68 w 199"/>
                <a:gd name="T7" fmla="*/ 68 h 199"/>
                <a:gd name="T8" fmla="*/ 0 w 199"/>
                <a:gd name="T9" fmla="*/ 68 h 199"/>
                <a:gd name="T10" fmla="*/ 0 w 199"/>
                <a:gd name="T11" fmla="*/ 131 h 199"/>
                <a:gd name="T12" fmla="*/ 68 w 199"/>
                <a:gd name="T13" fmla="*/ 131 h 199"/>
                <a:gd name="T14" fmla="*/ 68 w 199"/>
                <a:gd name="T15" fmla="*/ 199 h 199"/>
                <a:gd name="T16" fmla="*/ 131 w 199"/>
                <a:gd name="T17" fmla="*/ 199 h 199"/>
                <a:gd name="T18" fmla="*/ 131 w 199"/>
                <a:gd name="T19" fmla="*/ 131 h 199"/>
                <a:gd name="T20" fmla="*/ 199 w 199"/>
                <a:gd name="T21" fmla="*/ 131 h 199"/>
                <a:gd name="T22" fmla="*/ 197 w 199"/>
                <a:gd name="T23" fmla="*/ 67 h 199"/>
                <a:gd name="T24" fmla="*/ 130 w 199"/>
                <a:gd name="T25" fmla="*/ 6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9">
                  <a:moveTo>
                    <a:pt x="130" y="68"/>
                  </a:moveTo>
                  <a:lnTo>
                    <a:pt x="130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1"/>
                  </a:lnTo>
                  <a:lnTo>
                    <a:pt x="68" y="131"/>
                  </a:lnTo>
                  <a:lnTo>
                    <a:pt x="68" y="199"/>
                  </a:lnTo>
                  <a:lnTo>
                    <a:pt x="131" y="199"/>
                  </a:lnTo>
                  <a:lnTo>
                    <a:pt x="131" y="131"/>
                  </a:lnTo>
                  <a:lnTo>
                    <a:pt x="199" y="131"/>
                  </a:lnTo>
                  <a:lnTo>
                    <a:pt x="197" y="67"/>
                  </a:lnTo>
                  <a:lnTo>
                    <a:pt x="130" y="68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62089" y="2101789"/>
            <a:ext cx="5187226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 the industry's standard dummy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text.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6114" y="1517014"/>
            <a:ext cx="1281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Analyze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6985" y="325053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25%</a:t>
            </a:r>
            <a:endParaRPr 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03069" y="325053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25%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6985" y="485596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  <a:latin typeface="+mj-lt"/>
              </a:rPr>
              <a:t>25%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03069" y="485596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/>
                </a:solidFill>
                <a:latin typeface="+mj-lt"/>
              </a:rPr>
              <a:t>25%</a:t>
            </a:r>
            <a:endParaRPr lang="en-US" sz="36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3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9191" y="240510"/>
            <a:ext cx="6713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Step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47537" y="4564395"/>
            <a:ext cx="2753731" cy="946397"/>
            <a:chOff x="2638926" y="3119813"/>
            <a:chExt cx="2054660" cy="706142"/>
          </a:xfrm>
          <a:effectLst/>
        </p:grpSpPr>
        <p:sp>
          <p:nvSpPr>
            <p:cNvPr id="5" name="Freeform 123"/>
            <p:cNvSpPr>
              <a:spLocks/>
            </p:cNvSpPr>
            <p:nvPr/>
          </p:nvSpPr>
          <p:spPr bwMode="auto">
            <a:xfrm>
              <a:off x="2638926" y="3119813"/>
              <a:ext cx="2054660" cy="618373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1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6" name="Freeform 124"/>
            <p:cNvSpPr>
              <a:spLocks/>
            </p:cNvSpPr>
            <p:nvPr/>
          </p:nvSpPr>
          <p:spPr bwMode="auto">
            <a:xfrm>
              <a:off x="2638926" y="3119813"/>
              <a:ext cx="491211" cy="706142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7" name="Rectangle 125"/>
            <p:cNvSpPr>
              <a:spLocks noChangeArrowheads="1"/>
            </p:cNvSpPr>
            <p:nvPr/>
          </p:nvSpPr>
          <p:spPr bwMode="auto">
            <a:xfrm>
              <a:off x="3130137" y="3731836"/>
              <a:ext cx="1563449" cy="941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1453" y="4131258"/>
            <a:ext cx="2753731" cy="946397"/>
            <a:chOff x="2638926" y="3119813"/>
            <a:chExt cx="2054660" cy="706142"/>
          </a:xfrm>
          <a:effectLst/>
        </p:grpSpPr>
        <p:sp>
          <p:nvSpPr>
            <p:cNvPr id="9" name="Freeform 123"/>
            <p:cNvSpPr>
              <a:spLocks/>
            </p:cNvSpPr>
            <p:nvPr/>
          </p:nvSpPr>
          <p:spPr bwMode="auto">
            <a:xfrm>
              <a:off x="2638926" y="3119813"/>
              <a:ext cx="2054660" cy="618373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0" name="Freeform 124"/>
            <p:cNvSpPr>
              <a:spLocks/>
            </p:cNvSpPr>
            <p:nvPr/>
          </p:nvSpPr>
          <p:spPr bwMode="auto">
            <a:xfrm>
              <a:off x="2638926" y="3119813"/>
              <a:ext cx="491211" cy="706142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1" name="Rectangle 125"/>
            <p:cNvSpPr>
              <a:spLocks noChangeArrowheads="1"/>
            </p:cNvSpPr>
            <p:nvPr/>
          </p:nvSpPr>
          <p:spPr bwMode="auto">
            <a:xfrm>
              <a:off x="3130137" y="3731836"/>
              <a:ext cx="1563449" cy="941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86281" y="3658588"/>
            <a:ext cx="2753731" cy="946397"/>
            <a:chOff x="2638926" y="3119813"/>
            <a:chExt cx="2054660" cy="706142"/>
          </a:xfrm>
          <a:effectLst/>
        </p:grpSpPr>
        <p:sp>
          <p:nvSpPr>
            <p:cNvPr id="13" name="Freeform 123"/>
            <p:cNvSpPr>
              <a:spLocks/>
            </p:cNvSpPr>
            <p:nvPr/>
          </p:nvSpPr>
          <p:spPr bwMode="auto">
            <a:xfrm>
              <a:off x="2638926" y="3119813"/>
              <a:ext cx="2054660" cy="618373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3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4" name="Freeform 124"/>
            <p:cNvSpPr>
              <a:spLocks/>
            </p:cNvSpPr>
            <p:nvPr/>
          </p:nvSpPr>
          <p:spPr bwMode="auto">
            <a:xfrm>
              <a:off x="2638926" y="3119813"/>
              <a:ext cx="491211" cy="706142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5" name="Rectangle 125"/>
            <p:cNvSpPr>
              <a:spLocks noChangeArrowheads="1"/>
            </p:cNvSpPr>
            <p:nvPr/>
          </p:nvSpPr>
          <p:spPr bwMode="auto">
            <a:xfrm>
              <a:off x="3130137" y="3731836"/>
              <a:ext cx="1563449" cy="941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2309" y="3233492"/>
            <a:ext cx="2753731" cy="946397"/>
            <a:chOff x="2638926" y="3119813"/>
            <a:chExt cx="2054660" cy="706142"/>
          </a:xfrm>
          <a:effectLst/>
        </p:grpSpPr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2638926" y="3119813"/>
              <a:ext cx="2054660" cy="618373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4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638926" y="3119813"/>
              <a:ext cx="491211" cy="706142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9" name="Rectangle 125"/>
            <p:cNvSpPr>
              <a:spLocks noChangeArrowheads="1"/>
            </p:cNvSpPr>
            <p:nvPr/>
          </p:nvSpPr>
          <p:spPr bwMode="auto">
            <a:xfrm>
              <a:off x="3130137" y="3731836"/>
              <a:ext cx="1563449" cy="941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57342" y="2871034"/>
            <a:ext cx="651753" cy="2080479"/>
            <a:chOff x="2357342" y="2871034"/>
            <a:chExt cx="651753" cy="2080479"/>
          </a:xfrm>
        </p:grpSpPr>
        <p:sp>
          <p:nvSpPr>
            <p:cNvPr id="21" name="Oval 20"/>
            <p:cNvSpPr/>
            <p:nvPr/>
          </p:nvSpPr>
          <p:spPr>
            <a:xfrm>
              <a:off x="2357342" y="2871034"/>
              <a:ext cx="651753" cy="651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직선 연결선 250"/>
            <p:cNvCxnSpPr/>
            <p:nvPr/>
          </p:nvCxnSpPr>
          <p:spPr>
            <a:xfrm flipV="1">
              <a:off x="2679763" y="4203160"/>
              <a:ext cx="0" cy="748353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50"/>
            <p:cNvCxnSpPr/>
            <p:nvPr/>
          </p:nvCxnSpPr>
          <p:spPr>
            <a:xfrm flipV="1">
              <a:off x="2679763" y="3514243"/>
              <a:ext cx="0" cy="252252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47452" y="2396338"/>
            <a:ext cx="651753" cy="2080479"/>
            <a:chOff x="4547452" y="2396338"/>
            <a:chExt cx="651753" cy="2080479"/>
          </a:xfrm>
        </p:grpSpPr>
        <p:sp>
          <p:nvSpPr>
            <p:cNvPr id="25" name="Oval 24"/>
            <p:cNvSpPr/>
            <p:nvPr/>
          </p:nvSpPr>
          <p:spPr>
            <a:xfrm>
              <a:off x="4547452" y="2396338"/>
              <a:ext cx="651753" cy="651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직선 연결선 250"/>
            <p:cNvCxnSpPr/>
            <p:nvPr/>
          </p:nvCxnSpPr>
          <p:spPr>
            <a:xfrm flipV="1">
              <a:off x="4869873" y="3728464"/>
              <a:ext cx="0" cy="748353"/>
            </a:xfrm>
            <a:prstGeom prst="line">
              <a:avLst/>
            </a:prstGeom>
            <a:ln w="6350">
              <a:solidFill>
                <a:schemeClr val="accent2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50"/>
            <p:cNvCxnSpPr/>
            <p:nvPr/>
          </p:nvCxnSpPr>
          <p:spPr>
            <a:xfrm flipV="1">
              <a:off x="4869873" y="3039547"/>
              <a:ext cx="0" cy="252252"/>
            </a:xfrm>
            <a:prstGeom prst="line">
              <a:avLst/>
            </a:prstGeom>
            <a:ln w="6350">
              <a:solidFill>
                <a:schemeClr val="accent2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879744" y="1973270"/>
            <a:ext cx="651753" cy="2080479"/>
            <a:chOff x="6879744" y="1973270"/>
            <a:chExt cx="651753" cy="2080479"/>
          </a:xfrm>
        </p:grpSpPr>
        <p:sp>
          <p:nvSpPr>
            <p:cNvPr id="29" name="Oval 28"/>
            <p:cNvSpPr/>
            <p:nvPr/>
          </p:nvSpPr>
          <p:spPr>
            <a:xfrm>
              <a:off x="6879744" y="1973270"/>
              <a:ext cx="651753" cy="6517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직선 연결선 250"/>
            <p:cNvCxnSpPr/>
            <p:nvPr/>
          </p:nvCxnSpPr>
          <p:spPr>
            <a:xfrm flipV="1">
              <a:off x="7202165" y="3305396"/>
              <a:ext cx="0" cy="748353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250"/>
            <p:cNvCxnSpPr/>
            <p:nvPr/>
          </p:nvCxnSpPr>
          <p:spPr>
            <a:xfrm flipV="1">
              <a:off x="7202165" y="2616479"/>
              <a:ext cx="0" cy="252252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286082" y="1473175"/>
            <a:ext cx="651753" cy="2080479"/>
            <a:chOff x="9286082" y="1473175"/>
            <a:chExt cx="651753" cy="2080479"/>
          </a:xfrm>
        </p:grpSpPr>
        <p:sp>
          <p:nvSpPr>
            <p:cNvPr id="33" name="Oval 32"/>
            <p:cNvSpPr/>
            <p:nvPr/>
          </p:nvSpPr>
          <p:spPr>
            <a:xfrm>
              <a:off x="9286082" y="1473175"/>
              <a:ext cx="651753" cy="6517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연결선 250"/>
            <p:cNvCxnSpPr/>
            <p:nvPr/>
          </p:nvCxnSpPr>
          <p:spPr>
            <a:xfrm flipV="1">
              <a:off x="9608503" y="2805301"/>
              <a:ext cx="0" cy="748353"/>
            </a:xfrm>
            <a:prstGeom prst="line">
              <a:avLst/>
            </a:prstGeom>
            <a:ln w="6350">
              <a:solidFill>
                <a:schemeClr val="accent4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250"/>
            <p:cNvCxnSpPr/>
            <p:nvPr/>
          </p:nvCxnSpPr>
          <p:spPr>
            <a:xfrm flipV="1">
              <a:off x="9608503" y="2116384"/>
              <a:ext cx="0" cy="252252"/>
            </a:xfrm>
            <a:prstGeom prst="line">
              <a:avLst/>
            </a:prstGeom>
            <a:ln w="6350">
              <a:solidFill>
                <a:schemeClr val="accent4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2005876" y="5510792"/>
            <a:ext cx="2095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2794" y="3815714"/>
            <a:ext cx="1293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Check Point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8073" y="3342973"/>
            <a:ext cx="1236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Advertising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8429" y="2929986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Mobile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68319" y="2431530"/>
            <a:ext cx="88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Awards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68073" y="5080149"/>
            <a:ext cx="2078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52901" y="4604456"/>
            <a:ext cx="2078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10648" y="4179889"/>
            <a:ext cx="2095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4" name="Freeform 80"/>
          <p:cNvSpPr>
            <a:spLocks noEditPoints="1"/>
          </p:cNvSpPr>
          <p:nvPr/>
        </p:nvSpPr>
        <p:spPr bwMode="auto">
          <a:xfrm>
            <a:off x="7059604" y="2104678"/>
            <a:ext cx="285120" cy="400214"/>
          </a:xfrm>
          <a:custGeom>
            <a:avLst/>
            <a:gdLst>
              <a:gd name="T0" fmla="*/ 76 w 92"/>
              <a:gd name="T1" fmla="*/ 0 h 128"/>
              <a:gd name="T2" fmla="*/ 16 w 92"/>
              <a:gd name="T3" fmla="*/ 0 h 128"/>
              <a:gd name="T4" fmla="*/ 0 w 92"/>
              <a:gd name="T5" fmla="*/ 16 h 128"/>
              <a:gd name="T6" fmla="*/ 0 w 92"/>
              <a:gd name="T7" fmla="*/ 112 h 128"/>
              <a:gd name="T8" fmla="*/ 16 w 92"/>
              <a:gd name="T9" fmla="*/ 128 h 128"/>
              <a:gd name="T10" fmla="*/ 76 w 92"/>
              <a:gd name="T11" fmla="*/ 128 h 128"/>
              <a:gd name="T12" fmla="*/ 92 w 92"/>
              <a:gd name="T13" fmla="*/ 112 h 128"/>
              <a:gd name="T14" fmla="*/ 92 w 92"/>
              <a:gd name="T15" fmla="*/ 16 h 128"/>
              <a:gd name="T16" fmla="*/ 76 w 92"/>
              <a:gd name="T17" fmla="*/ 0 h 128"/>
              <a:gd name="T18" fmla="*/ 84 w 92"/>
              <a:gd name="T19" fmla="*/ 112 h 128"/>
              <a:gd name="T20" fmla="*/ 76 w 92"/>
              <a:gd name="T21" fmla="*/ 120 h 128"/>
              <a:gd name="T22" fmla="*/ 16 w 92"/>
              <a:gd name="T23" fmla="*/ 120 h 128"/>
              <a:gd name="T24" fmla="*/ 8 w 92"/>
              <a:gd name="T25" fmla="*/ 112 h 128"/>
              <a:gd name="T26" fmla="*/ 8 w 92"/>
              <a:gd name="T27" fmla="*/ 100 h 128"/>
              <a:gd name="T28" fmla="*/ 84 w 92"/>
              <a:gd name="T29" fmla="*/ 100 h 128"/>
              <a:gd name="T30" fmla="*/ 84 w 92"/>
              <a:gd name="T31" fmla="*/ 112 h 128"/>
              <a:gd name="T32" fmla="*/ 84 w 92"/>
              <a:gd name="T33" fmla="*/ 92 h 128"/>
              <a:gd name="T34" fmla="*/ 8 w 92"/>
              <a:gd name="T35" fmla="*/ 92 h 128"/>
              <a:gd name="T36" fmla="*/ 8 w 92"/>
              <a:gd name="T37" fmla="*/ 28 h 128"/>
              <a:gd name="T38" fmla="*/ 84 w 92"/>
              <a:gd name="T39" fmla="*/ 28 h 128"/>
              <a:gd name="T40" fmla="*/ 84 w 92"/>
              <a:gd name="T41" fmla="*/ 92 h 128"/>
              <a:gd name="T42" fmla="*/ 84 w 92"/>
              <a:gd name="T43" fmla="*/ 20 h 128"/>
              <a:gd name="T44" fmla="*/ 8 w 92"/>
              <a:gd name="T45" fmla="*/ 20 h 128"/>
              <a:gd name="T46" fmla="*/ 8 w 92"/>
              <a:gd name="T47" fmla="*/ 16 h 128"/>
              <a:gd name="T48" fmla="*/ 16 w 92"/>
              <a:gd name="T49" fmla="*/ 8 h 128"/>
              <a:gd name="T50" fmla="*/ 76 w 92"/>
              <a:gd name="T51" fmla="*/ 8 h 128"/>
              <a:gd name="T52" fmla="*/ 84 w 92"/>
              <a:gd name="T53" fmla="*/ 16 h 128"/>
              <a:gd name="T54" fmla="*/ 84 w 92"/>
              <a:gd name="T55" fmla="*/ 20 h 128"/>
              <a:gd name="T56" fmla="*/ 46 w 92"/>
              <a:gd name="T57" fmla="*/ 116 h 128"/>
              <a:gd name="T58" fmla="*/ 52 w 92"/>
              <a:gd name="T59" fmla="*/ 110 h 128"/>
              <a:gd name="T60" fmla="*/ 46 w 92"/>
              <a:gd name="T61" fmla="*/ 104 h 128"/>
              <a:gd name="T62" fmla="*/ 40 w 92"/>
              <a:gd name="T63" fmla="*/ 110 h 128"/>
              <a:gd name="T64" fmla="*/ 46 w 92"/>
              <a:gd name="T65" fmla="*/ 1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" h="128">
                <a:moveTo>
                  <a:pt x="7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85" y="128"/>
                  <a:pt x="92" y="121"/>
                  <a:pt x="92" y="112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7"/>
                  <a:pt x="85" y="0"/>
                  <a:pt x="76" y="0"/>
                </a:cubicBezTo>
                <a:close/>
                <a:moveTo>
                  <a:pt x="84" y="112"/>
                </a:moveTo>
                <a:cubicBezTo>
                  <a:pt x="84" y="116"/>
                  <a:pt x="80" y="120"/>
                  <a:pt x="7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100"/>
                  <a:pt x="8" y="100"/>
                  <a:pt x="8" y="100"/>
                </a:cubicBezTo>
                <a:cubicBezTo>
                  <a:pt x="84" y="100"/>
                  <a:pt x="84" y="100"/>
                  <a:pt x="84" y="100"/>
                </a:cubicBezTo>
                <a:lnTo>
                  <a:pt x="84" y="112"/>
                </a:lnTo>
                <a:close/>
                <a:moveTo>
                  <a:pt x="84" y="92"/>
                </a:moveTo>
                <a:cubicBezTo>
                  <a:pt x="8" y="92"/>
                  <a:pt x="8" y="92"/>
                  <a:pt x="8" y="92"/>
                </a:cubicBezTo>
                <a:cubicBezTo>
                  <a:pt x="8" y="28"/>
                  <a:pt x="8" y="28"/>
                  <a:pt x="8" y="28"/>
                </a:cubicBezTo>
                <a:cubicBezTo>
                  <a:pt x="84" y="28"/>
                  <a:pt x="84" y="28"/>
                  <a:pt x="84" y="28"/>
                </a:cubicBezTo>
                <a:lnTo>
                  <a:pt x="84" y="92"/>
                </a:lnTo>
                <a:close/>
                <a:moveTo>
                  <a:pt x="84" y="20"/>
                </a:moveTo>
                <a:cubicBezTo>
                  <a:pt x="8" y="20"/>
                  <a:pt x="8" y="20"/>
                  <a:pt x="8" y="2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80" y="8"/>
                  <a:pt x="84" y="12"/>
                  <a:pt x="84" y="16"/>
                </a:cubicBezTo>
                <a:lnTo>
                  <a:pt x="84" y="20"/>
                </a:lnTo>
                <a:close/>
                <a:moveTo>
                  <a:pt x="46" y="116"/>
                </a:moveTo>
                <a:cubicBezTo>
                  <a:pt x="49" y="116"/>
                  <a:pt x="52" y="113"/>
                  <a:pt x="52" y="110"/>
                </a:cubicBezTo>
                <a:cubicBezTo>
                  <a:pt x="52" y="107"/>
                  <a:pt x="49" y="104"/>
                  <a:pt x="46" y="104"/>
                </a:cubicBezTo>
                <a:cubicBezTo>
                  <a:pt x="43" y="104"/>
                  <a:pt x="40" y="107"/>
                  <a:pt x="40" y="110"/>
                </a:cubicBezTo>
                <a:cubicBezTo>
                  <a:pt x="40" y="113"/>
                  <a:pt x="43" y="116"/>
                  <a:pt x="4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2"/>
          <p:cNvSpPr>
            <a:spLocks noEditPoints="1"/>
          </p:cNvSpPr>
          <p:nvPr/>
        </p:nvSpPr>
        <p:spPr bwMode="auto">
          <a:xfrm>
            <a:off x="4709002" y="2497265"/>
            <a:ext cx="321741" cy="398907"/>
          </a:xfrm>
          <a:custGeom>
            <a:avLst/>
            <a:gdLst>
              <a:gd name="T0" fmla="*/ 92 w 104"/>
              <a:gd name="T1" fmla="*/ 28 h 128"/>
              <a:gd name="T2" fmla="*/ 72 w 104"/>
              <a:gd name="T3" fmla="*/ 56 h 128"/>
              <a:gd name="T4" fmla="*/ 60 w 104"/>
              <a:gd name="T5" fmla="*/ 0 h 128"/>
              <a:gd name="T6" fmla="*/ 28 w 104"/>
              <a:gd name="T7" fmla="*/ 72 h 128"/>
              <a:gd name="T8" fmla="*/ 16 w 104"/>
              <a:gd name="T9" fmla="*/ 44 h 128"/>
              <a:gd name="T10" fmla="*/ 0 w 104"/>
              <a:gd name="T11" fmla="*/ 76 h 128"/>
              <a:gd name="T12" fmla="*/ 52 w 104"/>
              <a:gd name="T13" fmla="*/ 128 h 128"/>
              <a:gd name="T14" fmla="*/ 104 w 104"/>
              <a:gd name="T15" fmla="*/ 76 h 128"/>
              <a:gd name="T16" fmla="*/ 92 w 104"/>
              <a:gd name="T17" fmla="*/ 28 h 128"/>
              <a:gd name="T18" fmla="*/ 54 w 104"/>
              <a:gd name="T19" fmla="*/ 120 h 128"/>
              <a:gd name="T20" fmla="*/ 8 w 104"/>
              <a:gd name="T21" fmla="*/ 74 h 128"/>
              <a:gd name="T22" fmla="*/ 12 w 104"/>
              <a:gd name="T23" fmla="*/ 60 h 128"/>
              <a:gd name="T24" fmla="*/ 37 w 104"/>
              <a:gd name="T25" fmla="*/ 83 h 128"/>
              <a:gd name="T26" fmla="*/ 53 w 104"/>
              <a:gd name="T27" fmla="*/ 12 h 128"/>
              <a:gd name="T28" fmla="*/ 80 w 104"/>
              <a:gd name="T29" fmla="*/ 68 h 128"/>
              <a:gd name="T30" fmla="*/ 85 w 104"/>
              <a:gd name="T31" fmla="*/ 42 h 128"/>
              <a:gd name="T32" fmla="*/ 96 w 104"/>
              <a:gd name="T33" fmla="*/ 77 h 128"/>
              <a:gd name="T34" fmla="*/ 54 w 104"/>
              <a:gd name="T3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" h="128">
                <a:moveTo>
                  <a:pt x="92" y="28"/>
                </a:moveTo>
                <a:cubicBezTo>
                  <a:pt x="74" y="33"/>
                  <a:pt x="71" y="47"/>
                  <a:pt x="72" y="56"/>
                </a:cubicBezTo>
                <a:cubicBezTo>
                  <a:pt x="59" y="41"/>
                  <a:pt x="60" y="24"/>
                  <a:pt x="60" y="0"/>
                </a:cubicBezTo>
                <a:cubicBezTo>
                  <a:pt x="20" y="15"/>
                  <a:pt x="29" y="59"/>
                  <a:pt x="28" y="72"/>
                </a:cubicBezTo>
                <a:cubicBezTo>
                  <a:pt x="18" y="64"/>
                  <a:pt x="16" y="44"/>
                  <a:pt x="16" y="44"/>
                </a:cubicBezTo>
                <a:cubicBezTo>
                  <a:pt x="5" y="49"/>
                  <a:pt x="0" y="64"/>
                  <a:pt x="0" y="76"/>
                </a:cubicBezTo>
                <a:cubicBezTo>
                  <a:pt x="0" y="105"/>
                  <a:pt x="23" y="128"/>
                  <a:pt x="52" y="128"/>
                </a:cubicBezTo>
                <a:cubicBezTo>
                  <a:pt x="81" y="128"/>
                  <a:pt x="104" y="105"/>
                  <a:pt x="104" y="76"/>
                </a:cubicBezTo>
                <a:cubicBezTo>
                  <a:pt x="104" y="59"/>
                  <a:pt x="91" y="51"/>
                  <a:pt x="92" y="28"/>
                </a:cubicBezTo>
                <a:close/>
                <a:moveTo>
                  <a:pt x="54" y="120"/>
                </a:moveTo>
                <a:cubicBezTo>
                  <a:pt x="29" y="120"/>
                  <a:pt x="8" y="99"/>
                  <a:pt x="8" y="74"/>
                </a:cubicBezTo>
                <a:cubicBezTo>
                  <a:pt x="8" y="69"/>
                  <a:pt x="8" y="64"/>
                  <a:pt x="12" y="60"/>
                </a:cubicBezTo>
                <a:cubicBezTo>
                  <a:pt x="12" y="63"/>
                  <a:pt x="18" y="84"/>
                  <a:pt x="37" y="83"/>
                </a:cubicBezTo>
                <a:cubicBezTo>
                  <a:pt x="36" y="67"/>
                  <a:pt x="32" y="26"/>
                  <a:pt x="53" y="12"/>
                </a:cubicBezTo>
                <a:cubicBezTo>
                  <a:pt x="51" y="34"/>
                  <a:pt x="56" y="64"/>
                  <a:pt x="80" y="68"/>
                </a:cubicBezTo>
                <a:cubicBezTo>
                  <a:pt x="79" y="59"/>
                  <a:pt x="79" y="45"/>
                  <a:pt x="85" y="42"/>
                </a:cubicBezTo>
                <a:cubicBezTo>
                  <a:pt x="86" y="55"/>
                  <a:pt x="96" y="64"/>
                  <a:pt x="96" y="77"/>
                </a:cubicBezTo>
                <a:cubicBezTo>
                  <a:pt x="96" y="100"/>
                  <a:pt x="73" y="120"/>
                  <a:pt x="54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5"/>
          <p:cNvSpPr>
            <a:spLocks noEditPoints="1"/>
          </p:cNvSpPr>
          <p:nvPr/>
        </p:nvSpPr>
        <p:spPr bwMode="auto">
          <a:xfrm>
            <a:off x="9401201" y="1600628"/>
            <a:ext cx="414601" cy="374057"/>
          </a:xfrm>
          <a:custGeom>
            <a:avLst/>
            <a:gdLst>
              <a:gd name="T0" fmla="*/ 107 w 134"/>
              <a:gd name="T1" fmla="*/ 16 h 120"/>
              <a:gd name="T2" fmla="*/ 91 w 134"/>
              <a:gd name="T3" fmla="*/ 0 h 120"/>
              <a:gd name="T4" fmla="*/ 43 w 134"/>
              <a:gd name="T5" fmla="*/ 0 h 120"/>
              <a:gd name="T6" fmla="*/ 27 w 134"/>
              <a:gd name="T7" fmla="*/ 16 h 120"/>
              <a:gd name="T8" fmla="*/ 3 w 134"/>
              <a:gd name="T9" fmla="*/ 32 h 120"/>
              <a:gd name="T10" fmla="*/ 27 w 134"/>
              <a:gd name="T11" fmla="*/ 56 h 120"/>
              <a:gd name="T12" fmla="*/ 30 w 134"/>
              <a:gd name="T13" fmla="*/ 56 h 120"/>
              <a:gd name="T14" fmla="*/ 63 w 134"/>
              <a:gd name="T15" fmla="*/ 88 h 120"/>
              <a:gd name="T16" fmla="*/ 63 w 134"/>
              <a:gd name="T17" fmla="*/ 112 h 120"/>
              <a:gd name="T18" fmla="*/ 51 w 134"/>
              <a:gd name="T19" fmla="*/ 112 h 120"/>
              <a:gd name="T20" fmla="*/ 47 w 134"/>
              <a:gd name="T21" fmla="*/ 116 h 120"/>
              <a:gd name="T22" fmla="*/ 51 w 134"/>
              <a:gd name="T23" fmla="*/ 120 h 120"/>
              <a:gd name="T24" fmla="*/ 83 w 134"/>
              <a:gd name="T25" fmla="*/ 120 h 120"/>
              <a:gd name="T26" fmla="*/ 87 w 134"/>
              <a:gd name="T27" fmla="*/ 116 h 120"/>
              <a:gd name="T28" fmla="*/ 83 w 134"/>
              <a:gd name="T29" fmla="*/ 112 h 120"/>
              <a:gd name="T30" fmla="*/ 71 w 134"/>
              <a:gd name="T31" fmla="*/ 112 h 120"/>
              <a:gd name="T32" fmla="*/ 71 w 134"/>
              <a:gd name="T33" fmla="*/ 88 h 120"/>
              <a:gd name="T34" fmla="*/ 104 w 134"/>
              <a:gd name="T35" fmla="*/ 56 h 120"/>
              <a:gd name="T36" fmla="*/ 107 w 134"/>
              <a:gd name="T37" fmla="*/ 56 h 120"/>
              <a:gd name="T38" fmla="*/ 131 w 134"/>
              <a:gd name="T39" fmla="*/ 32 h 120"/>
              <a:gd name="T40" fmla="*/ 107 w 134"/>
              <a:gd name="T41" fmla="*/ 16 h 120"/>
              <a:gd name="T42" fmla="*/ 27 w 134"/>
              <a:gd name="T43" fmla="*/ 48 h 120"/>
              <a:gd name="T44" fmla="*/ 11 w 134"/>
              <a:gd name="T45" fmla="*/ 32 h 120"/>
              <a:gd name="T46" fmla="*/ 27 w 134"/>
              <a:gd name="T47" fmla="*/ 24 h 120"/>
              <a:gd name="T48" fmla="*/ 27 w 134"/>
              <a:gd name="T49" fmla="*/ 48 h 120"/>
              <a:gd name="T50" fmla="*/ 99 w 134"/>
              <a:gd name="T51" fmla="*/ 40 h 120"/>
              <a:gd name="T52" fmla="*/ 67 w 134"/>
              <a:gd name="T53" fmla="*/ 80 h 120"/>
              <a:gd name="T54" fmla="*/ 35 w 134"/>
              <a:gd name="T55" fmla="*/ 40 h 120"/>
              <a:gd name="T56" fmla="*/ 35 w 134"/>
              <a:gd name="T57" fmla="*/ 16 h 120"/>
              <a:gd name="T58" fmla="*/ 43 w 134"/>
              <a:gd name="T59" fmla="*/ 8 h 120"/>
              <a:gd name="T60" fmla="*/ 91 w 134"/>
              <a:gd name="T61" fmla="*/ 8 h 120"/>
              <a:gd name="T62" fmla="*/ 99 w 134"/>
              <a:gd name="T63" fmla="*/ 16 h 120"/>
              <a:gd name="T64" fmla="*/ 99 w 134"/>
              <a:gd name="T65" fmla="*/ 40 h 120"/>
              <a:gd name="T66" fmla="*/ 107 w 134"/>
              <a:gd name="T67" fmla="*/ 48 h 120"/>
              <a:gd name="T68" fmla="*/ 107 w 134"/>
              <a:gd name="T69" fmla="*/ 24 h 120"/>
              <a:gd name="T70" fmla="*/ 123 w 134"/>
              <a:gd name="T71" fmla="*/ 32 h 120"/>
              <a:gd name="T72" fmla="*/ 107 w 134"/>
              <a:gd name="T7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20">
                <a:moveTo>
                  <a:pt x="107" y="16"/>
                </a:moveTo>
                <a:cubicBezTo>
                  <a:pt x="107" y="7"/>
                  <a:pt x="100" y="0"/>
                  <a:pt x="9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4" y="0"/>
                  <a:pt x="27" y="7"/>
                  <a:pt x="27" y="16"/>
                </a:cubicBezTo>
                <a:cubicBezTo>
                  <a:pt x="0" y="16"/>
                  <a:pt x="3" y="16"/>
                  <a:pt x="3" y="32"/>
                </a:cubicBezTo>
                <a:cubicBezTo>
                  <a:pt x="3" y="45"/>
                  <a:pt x="14" y="56"/>
                  <a:pt x="27" y="56"/>
                </a:cubicBezTo>
                <a:cubicBezTo>
                  <a:pt x="28" y="56"/>
                  <a:pt x="29" y="56"/>
                  <a:pt x="30" y="56"/>
                </a:cubicBezTo>
                <a:cubicBezTo>
                  <a:pt x="35" y="71"/>
                  <a:pt x="48" y="86"/>
                  <a:pt x="63" y="8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9" y="112"/>
                  <a:pt x="47" y="114"/>
                  <a:pt x="47" y="116"/>
                </a:cubicBezTo>
                <a:cubicBezTo>
                  <a:pt x="47" y="118"/>
                  <a:pt x="49" y="120"/>
                  <a:pt x="51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5" y="120"/>
                  <a:pt x="87" y="118"/>
                  <a:pt x="87" y="116"/>
                </a:cubicBezTo>
                <a:cubicBezTo>
                  <a:pt x="87" y="114"/>
                  <a:pt x="85" y="112"/>
                  <a:pt x="83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88"/>
                  <a:pt x="71" y="88"/>
                  <a:pt x="71" y="88"/>
                </a:cubicBezTo>
                <a:cubicBezTo>
                  <a:pt x="86" y="86"/>
                  <a:pt x="99" y="71"/>
                  <a:pt x="104" y="56"/>
                </a:cubicBezTo>
                <a:cubicBezTo>
                  <a:pt x="105" y="56"/>
                  <a:pt x="106" y="56"/>
                  <a:pt x="107" y="56"/>
                </a:cubicBezTo>
                <a:cubicBezTo>
                  <a:pt x="120" y="56"/>
                  <a:pt x="131" y="45"/>
                  <a:pt x="131" y="32"/>
                </a:cubicBezTo>
                <a:cubicBezTo>
                  <a:pt x="131" y="16"/>
                  <a:pt x="134" y="16"/>
                  <a:pt x="107" y="16"/>
                </a:cubicBezTo>
                <a:close/>
                <a:moveTo>
                  <a:pt x="27" y="48"/>
                </a:moveTo>
                <a:cubicBezTo>
                  <a:pt x="18" y="48"/>
                  <a:pt x="11" y="41"/>
                  <a:pt x="11" y="32"/>
                </a:cubicBezTo>
                <a:cubicBezTo>
                  <a:pt x="11" y="23"/>
                  <a:pt x="11" y="24"/>
                  <a:pt x="27" y="24"/>
                </a:cubicBezTo>
                <a:lnTo>
                  <a:pt x="27" y="48"/>
                </a:lnTo>
                <a:close/>
                <a:moveTo>
                  <a:pt x="99" y="40"/>
                </a:moveTo>
                <a:cubicBezTo>
                  <a:pt x="99" y="58"/>
                  <a:pt x="85" y="80"/>
                  <a:pt x="67" y="80"/>
                </a:cubicBezTo>
                <a:cubicBezTo>
                  <a:pt x="49" y="80"/>
                  <a:pt x="35" y="58"/>
                  <a:pt x="35" y="4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2"/>
                  <a:pt x="39" y="8"/>
                  <a:pt x="43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5" y="8"/>
                  <a:pt x="99" y="12"/>
                  <a:pt x="99" y="16"/>
                </a:cubicBezTo>
                <a:lnTo>
                  <a:pt x="99" y="40"/>
                </a:lnTo>
                <a:close/>
                <a:moveTo>
                  <a:pt x="107" y="48"/>
                </a:moveTo>
                <a:cubicBezTo>
                  <a:pt x="107" y="24"/>
                  <a:pt x="107" y="24"/>
                  <a:pt x="107" y="24"/>
                </a:cubicBezTo>
                <a:cubicBezTo>
                  <a:pt x="123" y="24"/>
                  <a:pt x="123" y="23"/>
                  <a:pt x="123" y="32"/>
                </a:cubicBezTo>
                <a:cubicBezTo>
                  <a:pt x="123" y="41"/>
                  <a:pt x="116" y="48"/>
                  <a:pt x="107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98"/>
          <p:cNvSpPr>
            <a:spLocks noEditPoints="1"/>
          </p:cNvSpPr>
          <p:nvPr/>
        </p:nvSpPr>
        <p:spPr bwMode="auto">
          <a:xfrm>
            <a:off x="2531316" y="2990866"/>
            <a:ext cx="296891" cy="398907"/>
          </a:xfrm>
          <a:custGeom>
            <a:avLst/>
            <a:gdLst>
              <a:gd name="T0" fmla="*/ 48 w 96"/>
              <a:gd name="T1" fmla="*/ 0 h 128"/>
              <a:gd name="T2" fmla="*/ 0 w 96"/>
              <a:gd name="T3" fmla="*/ 48 h 128"/>
              <a:gd name="T4" fmla="*/ 48 w 96"/>
              <a:gd name="T5" fmla="*/ 128 h 128"/>
              <a:gd name="T6" fmla="*/ 96 w 96"/>
              <a:gd name="T7" fmla="*/ 48 h 128"/>
              <a:gd name="T8" fmla="*/ 48 w 96"/>
              <a:gd name="T9" fmla="*/ 0 h 128"/>
              <a:gd name="T10" fmla="*/ 48 w 96"/>
              <a:gd name="T11" fmla="*/ 116 h 128"/>
              <a:gd name="T12" fmla="*/ 8 w 96"/>
              <a:gd name="T13" fmla="*/ 48 h 128"/>
              <a:gd name="T14" fmla="*/ 48 w 96"/>
              <a:gd name="T15" fmla="*/ 8 h 128"/>
              <a:gd name="T16" fmla="*/ 88 w 96"/>
              <a:gd name="T17" fmla="*/ 48 h 128"/>
              <a:gd name="T18" fmla="*/ 48 w 96"/>
              <a:gd name="T19" fmla="*/ 116 h 128"/>
              <a:gd name="T20" fmla="*/ 48 w 96"/>
              <a:gd name="T21" fmla="*/ 28 h 128"/>
              <a:gd name="T22" fmla="*/ 28 w 96"/>
              <a:gd name="T23" fmla="*/ 48 h 128"/>
              <a:gd name="T24" fmla="*/ 48 w 96"/>
              <a:gd name="T25" fmla="*/ 68 h 128"/>
              <a:gd name="T26" fmla="*/ 68 w 96"/>
              <a:gd name="T27" fmla="*/ 48 h 128"/>
              <a:gd name="T28" fmla="*/ 48 w 96"/>
              <a:gd name="T29" fmla="*/ 28 h 128"/>
              <a:gd name="T30" fmla="*/ 48 w 96"/>
              <a:gd name="T31" fmla="*/ 60 h 128"/>
              <a:gd name="T32" fmla="*/ 36 w 96"/>
              <a:gd name="T33" fmla="*/ 48 h 128"/>
              <a:gd name="T34" fmla="*/ 48 w 96"/>
              <a:gd name="T35" fmla="*/ 36 h 128"/>
              <a:gd name="T36" fmla="*/ 60 w 96"/>
              <a:gd name="T37" fmla="*/ 48 h 128"/>
              <a:gd name="T38" fmla="*/ 48 w 96"/>
              <a:gd name="T39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" h="128">
                <a:moveTo>
                  <a:pt x="48" y="0"/>
                </a:moveTo>
                <a:cubicBezTo>
                  <a:pt x="21" y="0"/>
                  <a:pt x="0" y="21"/>
                  <a:pt x="0" y="48"/>
                </a:cubicBezTo>
                <a:cubicBezTo>
                  <a:pt x="0" y="68"/>
                  <a:pt x="40" y="128"/>
                  <a:pt x="48" y="128"/>
                </a:cubicBezTo>
                <a:cubicBezTo>
                  <a:pt x="56" y="128"/>
                  <a:pt x="96" y="68"/>
                  <a:pt x="96" y="48"/>
                </a:cubicBezTo>
                <a:cubicBezTo>
                  <a:pt x="96" y="21"/>
                  <a:pt x="75" y="0"/>
                  <a:pt x="48" y="0"/>
                </a:cubicBezTo>
                <a:close/>
                <a:moveTo>
                  <a:pt x="48" y="116"/>
                </a:moveTo>
                <a:cubicBezTo>
                  <a:pt x="41" y="116"/>
                  <a:pt x="8" y="65"/>
                  <a:pt x="8" y="48"/>
                </a:cubicBezTo>
                <a:cubicBezTo>
                  <a:pt x="8" y="26"/>
                  <a:pt x="26" y="8"/>
                  <a:pt x="48" y="8"/>
                </a:cubicBezTo>
                <a:cubicBezTo>
                  <a:pt x="70" y="8"/>
                  <a:pt x="88" y="26"/>
                  <a:pt x="88" y="48"/>
                </a:cubicBezTo>
                <a:cubicBezTo>
                  <a:pt x="88" y="64"/>
                  <a:pt x="55" y="116"/>
                  <a:pt x="48" y="116"/>
                </a:cubicBezTo>
                <a:close/>
                <a:moveTo>
                  <a:pt x="48" y="28"/>
                </a:moveTo>
                <a:cubicBezTo>
                  <a:pt x="37" y="28"/>
                  <a:pt x="28" y="37"/>
                  <a:pt x="28" y="48"/>
                </a:cubicBezTo>
                <a:cubicBezTo>
                  <a:pt x="28" y="59"/>
                  <a:pt x="37" y="68"/>
                  <a:pt x="48" y="68"/>
                </a:cubicBezTo>
                <a:cubicBezTo>
                  <a:pt x="59" y="68"/>
                  <a:pt x="68" y="59"/>
                  <a:pt x="68" y="48"/>
                </a:cubicBezTo>
                <a:cubicBezTo>
                  <a:pt x="68" y="37"/>
                  <a:pt x="59" y="28"/>
                  <a:pt x="48" y="28"/>
                </a:cubicBezTo>
                <a:close/>
                <a:moveTo>
                  <a:pt x="48" y="60"/>
                </a:moveTo>
                <a:cubicBezTo>
                  <a:pt x="41" y="60"/>
                  <a:pt x="36" y="55"/>
                  <a:pt x="36" y="48"/>
                </a:cubicBezTo>
                <a:cubicBezTo>
                  <a:pt x="36" y="41"/>
                  <a:pt x="41" y="36"/>
                  <a:pt x="48" y="36"/>
                </a:cubicBezTo>
                <a:cubicBezTo>
                  <a:pt x="55" y="36"/>
                  <a:pt x="60" y="41"/>
                  <a:pt x="60" y="48"/>
                </a:cubicBezTo>
                <a:cubicBezTo>
                  <a:pt x="60" y="55"/>
                  <a:pt x="55" y="60"/>
                  <a:pt x="48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5129" y="240510"/>
            <a:ext cx="7641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Building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2847589" y="2032042"/>
            <a:ext cx="6358278" cy="5274045"/>
            <a:chOff x="3922872" y="642497"/>
            <a:chExt cx="4546530" cy="3771242"/>
          </a:xfrm>
        </p:grpSpPr>
        <p:sp>
          <p:nvSpPr>
            <p:cNvPr id="5" name="Freeform 17"/>
            <p:cNvSpPr>
              <a:spLocks noEditPoints="1"/>
            </p:cNvSpPr>
            <p:nvPr/>
          </p:nvSpPr>
          <p:spPr bwMode="auto">
            <a:xfrm>
              <a:off x="6756708" y="653305"/>
              <a:ext cx="370351" cy="3104033"/>
            </a:xfrm>
            <a:custGeom>
              <a:avLst/>
              <a:gdLst>
                <a:gd name="T0" fmla="*/ 0 w 217"/>
                <a:gd name="T1" fmla="*/ 0 h 1821"/>
                <a:gd name="T2" fmla="*/ 0 w 217"/>
                <a:gd name="T3" fmla="*/ 1821 h 1821"/>
                <a:gd name="T4" fmla="*/ 217 w 217"/>
                <a:gd name="T5" fmla="*/ 1761 h 1821"/>
                <a:gd name="T6" fmla="*/ 217 w 217"/>
                <a:gd name="T7" fmla="*/ 73 h 1821"/>
                <a:gd name="T8" fmla="*/ 0 w 217"/>
                <a:gd name="T9" fmla="*/ 0 h 1821"/>
                <a:gd name="T10" fmla="*/ 166 w 217"/>
                <a:gd name="T11" fmla="*/ 1705 h 1821"/>
                <a:gd name="T12" fmla="*/ 43 w 217"/>
                <a:gd name="T13" fmla="*/ 1738 h 1821"/>
                <a:gd name="T14" fmla="*/ 43 w 217"/>
                <a:gd name="T15" fmla="*/ 1689 h 1821"/>
                <a:gd name="T16" fmla="*/ 166 w 217"/>
                <a:gd name="T17" fmla="*/ 1666 h 1821"/>
                <a:gd name="T18" fmla="*/ 166 w 217"/>
                <a:gd name="T19" fmla="*/ 1705 h 1821"/>
                <a:gd name="T20" fmla="*/ 166 w 217"/>
                <a:gd name="T21" fmla="*/ 1536 h 1821"/>
                <a:gd name="T22" fmla="*/ 43 w 217"/>
                <a:gd name="T23" fmla="*/ 1562 h 1821"/>
                <a:gd name="T24" fmla="*/ 43 w 217"/>
                <a:gd name="T25" fmla="*/ 1513 h 1821"/>
                <a:gd name="T26" fmla="*/ 166 w 217"/>
                <a:gd name="T27" fmla="*/ 1496 h 1821"/>
                <a:gd name="T28" fmla="*/ 166 w 217"/>
                <a:gd name="T29" fmla="*/ 1536 h 1821"/>
                <a:gd name="T30" fmla="*/ 166 w 217"/>
                <a:gd name="T31" fmla="*/ 1366 h 1821"/>
                <a:gd name="T32" fmla="*/ 43 w 217"/>
                <a:gd name="T33" fmla="*/ 1385 h 1821"/>
                <a:gd name="T34" fmla="*/ 43 w 217"/>
                <a:gd name="T35" fmla="*/ 1336 h 1821"/>
                <a:gd name="T36" fmla="*/ 166 w 217"/>
                <a:gd name="T37" fmla="*/ 1326 h 1821"/>
                <a:gd name="T38" fmla="*/ 166 w 217"/>
                <a:gd name="T39" fmla="*/ 1366 h 1821"/>
                <a:gd name="T40" fmla="*/ 166 w 217"/>
                <a:gd name="T41" fmla="*/ 1197 h 1821"/>
                <a:gd name="T42" fmla="*/ 43 w 217"/>
                <a:gd name="T43" fmla="*/ 1209 h 1821"/>
                <a:gd name="T44" fmla="*/ 43 w 217"/>
                <a:gd name="T45" fmla="*/ 1160 h 1821"/>
                <a:gd name="T46" fmla="*/ 166 w 217"/>
                <a:gd name="T47" fmla="*/ 1156 h 1821"/>
                <a:gd name="T48" fmla="*/ 166 w 217"/>
                <a:gd name="T49" fmla="*/ 1197 h 1821"/>
                <a:gd name="T50" fmla="*/ 166 w 217"/>
                <a:gd name="T51" fmla="*/ 1027 h 1821"/>
                <a:gd name="T52" fmla="*/ 43 w 217"/>
                <a:gd name="T53" fmla="*/ 1032 h 1821"/>
                <a:gd name="T54" fmla="*/ 43 w 217"/>
                <a:gd name="T55" fmla="*/ 983 h 1821"/>
                <a:gd name="T56" fmla="*/ 166 w 217"/>
                <a:gd name="T57" fmla="*/ 986 h 1821"/>
                <a:gd name="T58" fmla="*/ 166 w 217"/>
                <a:gd name="T59" fmla="*/ 1027 h 1821"/>
                <a:gd name="T60" fmla="*/ 166 w 217"/>
                <a:gd name="T61" fmla="*/ 858 h 1821"/>
                <a:gd name="T62" fmla="*/ 43 w 217"/>
                <a:gd name="T63" fmla="*/ 856 h 1821"/>
                <a:gd name="T64" fmla="*/ 43 w 217"/>
                <a:gd name="T65" fmla="*/ 807 h 1821"/>
                <a:gd name="T66" fmla="*/ 166 w 217"/>
                <a:gd name="T67" fmla="*/ 815 h 1821"/>
                <a:gd name="T68" fmla="*/ 166 w 217"/>
                <a:gd name="T69" fmla="*/ 858 h 1821"/>
                <a:gd name="T70" fmla="*/ 166 w 217"/>
                <a:gd name="T71" fmla="*/ 688 h 1821"/>
                <a:gd name="T72" fmla="*/ 43 w 217"/>
                <a:gd name="T73" fmla="*/ 679 h 1821"/>
                <a:gd name="T74" fmla="*/ 43 w 217"/>
                <a:gd name="T75" fmla="*/ 630 h 1821"/>
                <a:gd name="T76" fmla="*/ 166 w 217"/>
                <a:gd name="T77" fmla="*/ 645 h 1821"/>
                <a:gd name="T78" fmla="*/ 166 w 217"/>
                <a:gd name="T79" fmla="*/ 688 h 1821"/>
                <a:gd name="T80" fmla="*/ 166 w 217"/>
                <a:gd name="T81" fmla="*/ 519 h 1821"/>
                <a:gd name="T82" fmla="*/ 43 w 217"/>
                <a:gd name="T83" fmla="*/ 502 h 1821"/>
                <a:gd name="T84" fmla="*/ 43 w 217"/>
                <a:gd name="T85" fmla="*/ 454 h 1821"/>
                <a:gd name="T86" fmla="*/ 166 w 217"/>
                <a:gd name="T87" fmla="*/ 475 h 1821"/>
                <a:gd name="T88" fmla="*/ 166 w 217"/>
                <a:gd name="T89" fmla="*/ 519 h 1821"/>
                <a:gd name="T90" fmla="*/ 166 w 217"/>
                <a:gd name="T91" fmla="*/ 349 h 1821"/>
                <a:gd name="T92" fmla="*/ 43 w 217"/>
                <a:gd name="T93" fmla="*/ 326 h 1821"/>
                <a:gd name="T94" fmla="*/ 43 w 217"/>
                <a:gd name="T95" fmla="*/ 277 h 1821"/>
                <a:gd name="T96" fmla="*/ 166 w 217"/>
                <a:gd name="T97" fmla="*/ 305 h 1821"/>
                <a:gd name="T98" fmla="*/ 166 w 217"/>
                <a:gd name="T99" fmla="*/ 349 h 1821"/>
                <a:gd name="T100" fmla="*/ 166 w 217"/>
                <a:gd name="T101" fmla="*/ 180 h 1821"/>
                <a:gd name="T102" fmla="*/ 43 w 217"/>
                <a:gd name="T103" fmla="*/ 150 h 1821"/>
                <a:gd name="T104" fmla="*/ 43 w 217"/>
                <a:gd name="T105" fmla="*/ 101 h 1821"/>
                <a:gd name="T106" fmla="*/ 166 w 217"/>
                <a:gd name="T107" fmla="*/ 135 h 1821"/>
                <a:gd name="T108" fmla="*/ 166 w 217"/>
                <a:gd name="T109" fmla="*/ 18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7" h="1821">
                  <a:moveTo>
                    <a:pt x="0" y="0"/>
                  </a:moveTo>
                  <a:cubicBezTo>
                    <a:pt x="0" y="1821"/>
                    <a:pt x="0" y="1821"/>
                    <a:pt x="0" y="1821"/>
                  </a:cubicBezTo>
                  <a:cubicBezTo>
                    <a:pt x="217" y="1761"/>
                    <a:pt x="217" y="1761"/>
                    <a:pt x="217" y="1761"/>
                  </a:cubicBezTo>
                  <a:cubicBezTo>
                    <a:pt x="217" y="73"/>
                    <a:pt x="217" y="73"/>
                    <a:pt x="217" y="73"/>
                  </a:cubicBezTo>
                  <a:lnTo>
                    <a:pt x="0" y="0"/>
                  </a:lnTo>
                  <a:close/>
                  <a:moveTo>
                    <a:pt x="166" y="1705"/>
                  </a:moveTo>
                  <a:cubicBezTo>
                    <a:pt x="43" y="1738"/>
                    <a:pt x="43" y="1738"/>
                    <a:pt x="43" y="1738"/>
                  </a:cubicBezTo>
                  <a:cubicBezTo>
                    <a:pt x="43" y="1689"/>
                    <a:pt x="43" y="1689"/>
                    <a:pt x="43" y="1689"/>
                  </a:cubicBezTo>
                  <a:cubicBezTo>
                    <a:pt x="166" y="1666"/>
                    <a:pt x="166" y="1666"/>
                    <a:pt x="166" y="1666"/>
                  </a:cubicBezTo>
                  <a:lnTo>
                    <a:pt x="166" y="1705"/>
                  </a:lnTo>
                  <a:close/>
                  <a:moveTo>
                    <a:pt x="166" y="1536"/>
                  </a:moveTo>
                  <a:cubicBezTo>
                    <a:pt x="125" y="1544"/>
                    <a:pt x="84" y="1553"/>
                    <a:pt x="43" y="1562"/>
                  </a:cubicBezTo>
                  <a:cubicBezTo>
                    <a:pt x="43" y="1545"/>
                    <a:pt x="43" y="1529"/>
                    <a:pt x="43" y="1513"/>
                  </a:cubicBezTo>
                  <a:cubicBezTo>
                    <a:pt x="84" y="1507"/>
                    <a:pt x="125" y="1502"/>
                    <a:pt x="166" y="1496"/>
                  </a:cubicBezTo>
                  <a:cubicBezTo>
                    <a:pt x="166" y="1509"/>
                    <a:pt x="166" y="1522"/>
                    <a:pt x="166" y="1536"/>
                  </a:cubicBezTo>
                  <a:close/>
                  <a:moveTo>
                    <a:pt x="166" y="1366"/>
                  </a:moveTo>
                  <a:cubicBezTo>
                    <a:pt x="125" y="1372"/>
                    <a:pt x="84" y="1379"/>
                    <a:pt x="43" y="1385"/>
                  </a:cubicBezTo>
                  <a:cubicBezTo>
                    <a:pt x="43" y="1369"/>
                    <a:pt x="43" y="1353"/>
                    <a:pt x="43" y="1336"/>
                  </a:cubicBezTo>
                  <a:cubicBezTo>
                    <a:pt x="84" y="1333"/>
                    <a:pt x="125" y="1329"/>
                    <a:pt x="166" y="1326"/>
                  </a:cubicBezTo>
                  <a:cubicBezTo>
                    <a:pt x="166" y="1339"/>
                    <a:pt x="166" y="1353"/>
                    <a:pt x="166" y="1366"/>
                  </a:cubicBezTo>
                  <a:close/>
                  <a:moveTo>
                    <a:pt x="166" y="1197"/>
                  </a:moveTo>
                  <a:cubicBezTo>
                    <a:pt x="125" y="1201"/>
                    <a:pt x="84" y="1205"/>
                    <a:pt x="43" y="1209"/>
                  </a:cubicBezTo>
                  <a:cubicBezTo>
                    <a:pt x="43" y="1192"/>
                    <a:pt x="43" y="1176"/>
                    <a:pt x="43" y="1160"/>
                  </a:cubicBezTo>
                  <a:cubicBezTo>
                    <a:pt x="84" y="1159"/>
                    <a:pt x="125" y="1157"/>
                    <a:pt x="166" y="1156"/>
                  </a:cubicBezTo>
                  <a:cubicBezTo>
                    <a:pt x="166" y="1169"/>
                    <a:pt x="166" y="1183"/>
                    <a:pt x="166" y="1197"/>
                  </a:cubicBezTo>
                  <a:close/>
                  <a:moveTo>
                    <a:pt x="166" y="1027"/>
                  </a:moveTo>
                  <a:cubicBezTo>
                    <a:pt x="125" y="1029"/>
                    <a:pt x="84" y="1030"/>
                    <a:pt x="43" y="1032"/>
                  </a:cubicBezTo>
                  <a:cubicBezTo>
                    <a:pt x="43" y="1016"/>
                    <a:pt x="43" y="1000"/>
                    <a:pt x="43" y="983"/>
                  </a:cubicBezTo>
                  <a:cubicBezTo>
                    <a:pt x="84" y="984"/>
                    <a:pt x="125" y="985"/>
                    <a:pt x="166" y="986"/>
                  </a:cubicBezTo>
                  <a:cubicBezTo>
                    <a:pt x="166" y="999"/>
                    <a:pt x="166" y="1013"/>
                    <a:pt x="166" y="1027"/>
                  </a:cubicBezTo>
                  <a:close/>
                  <a:moveTo>
                    <a:pt x="166" y="858"/>
                  </a:moveTo>
                  <a:cubicBezTo>
                    <a:pt x="125" y="857"/>
                    <a:pt x="84" y="856"/>
                    <a:pt x="43" y="856"/>
                  </a:cubicBezTo>
                  <a:cubicBezTo>
                    <a:pt x="43" y="839"/>
                    <a:pt x="43" y="823"/>
                    <a:pt x="43" y="807"/>
                  </a:cubicBezTo>
                  <a:cubicBezTo>
                    <a:pt x="84" y="810"/>
                    <a:pt x="125" y="813"/>
                    <a:pt x="166" y="815"/>
                  </a:cubicBezTo>
                  <a:cubicBezTo>
                    <a:pt x="166" y="830"/>
                    <a:pt x="166" y="844"/>
                    <a:pt x="166" y="858"/>
                  </a:cubicBezTo>
                  <a:close/>
                  <a:moveTo>
                    <a:pt x="166" y="688"/>
                  </a:moveTo>
                  <a:cubicBezTo>
                    <a:pt x="125" y="685"/>
                    <a:pt x="84" y="682"/>
                    <a:pt x="43" y="679"/>
                  </a:cubicBezTo>
                  <a:cubicBezTo>
                    <a:pt x="43" y="663"/>
                    <a:pt x="43" y="647"/>
                    <a:pt x="43" y="630"/>
                  </a:cubicBezTo>
                  <a:cubicBezTo>
                    <a:pt x="84" y="635"/>
                    <a:pt x="125" y="640"/>
                    <a:pt x="166" y="645"/>
                  </a:cubicBezTo>
                  <a:cubicBezTo>
                    <a:pt x="166" y="660"/>
                    <a:pt x="166" y="674"/>
                    <a:pt x="166" y="688"/>
                  </a:cubicBezTo>
                  <a:close/>
                  <a:moveTo>
                    <a:pt x="166" y="519"/>
                  </a:moveTo>
                  <a:cubicBezTo>
                    <a:pt x="125" y="513"/>
                    <a:pt x="84" y="508"/>
                    <a:pt x="43" y="502"/>
                  </a:cubicBezTo>
                  <a:cubicBezTo>
                    <a:pt x="43" y="486"/>
                    <a:pt x="43" y="470"/>
                    <a:pt x="43" y="454"/>
                  </a:cubicBezTo>
                  <a:cubicBezTo>
                    <a:pt x="84" y="461"/>
                    <a:pt x="125" y="468"/>
                    <a:pt x="166" y="475"/>
                  </a:cubicBezTo>
                  <a:cubicBezTo>
                    <a:pt x="166" y="490"/>
                    <a:pt x="166" y="504"/>
                    <a:pt x="166" y="519"/>
                  </a:cubicBezTo>
                  <a:close/>
                  <a:moveTo>
                    <a:pt x="166" y="349"/>
                  </a:moveTo>
                  <a:cubicBezTo>
                    <a:pt x="125" y="342"/>
                    <a:pt x="84" y="334"/>
                    <a:pt x="43" y="326"/>
                  </a:cubicBezTo>
                  <a:cubicBezTo>
                    <a:pt x="43" y="310"/>
                    <a:pt x="43" y="294"/>
                    <a:pt x="43" y="277"/>
                  </a:cubicBezTo>
                  <a:cubicBezTo>
                    <a:pt x="84" y="287"/>
                    <a:pt x="125" y="296"/>
                    <a:pt x="166" y="305"/>
                  </a:cubicBezTo>
                  <a:cubicBezTo>
                    <a:pt x="166" y="320"/>
                    <a:pt x="166" y="335"/>
                    <a:pt x="166" y="349"/>
                  </a:cubicBezTo>
                  <a:close/>
                  <a:moveTo>
                    <a:pt x="166" y="180"/>
                  </a:moveTo>
                  <a:cubicBezTo>
                    <a:pt x="43" y="150"/>
                    <a:pt x="43" y="150"/>
                    <a:pt x="43" y="150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166" y="135"/>
                    <a:pt x="166" y="135"/>
                    <a:pt x="166" y="135"/>
                  </a:cubicBezTo>
                  <a:lnTo>
                    <a:pt x="166" y="1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322229" y="642497"/>
              <a:ext cx="405657" cy="3124929"/>
            </a:xfrm>
            <a:custGeom>
              <a:avLst/>
              <a:gdLst>
                <a:gd name="T0" fmla="*/ 101 w 238"/>
                <a:gd name="T1" fmla="*/ 338 h 1833"/>
                <a:gd name="T2" fmla="*/ 238 w 238"/>
                <a:gd name="T3" fmla="*/ 1833 h 1833"/>
                <a:gd name="T4" fmla="*/ 0 w 238"/>
                <a:gd name="T5" fmla="*/ 116 h 1833"/>
                <a:gd name="T6" fmla="*/ 191 w 238"/>
                <a:gd name="T7" fmla="*/ 1675 h 1833"/>
                <a:gd name="T8" fmla="*/ 124 w 238"/>
                <a:gd name="T9" fmla="*/ 1613 h 1833"/>
                <a:gd name="T10" fmla="*/ 191 w 238"/>
                <a:gd name="T11" fmla="*/ 1675 h 1833"/>
                <a:gd name="T12" fmla="*/ 124 w 238"/>
                <a:gd name="T13" fmla="*/ 1569 h 1833"/>
                <a:gd name="T14" fmla="*/ 191 w 238"/>
                <a:gd name="T15" fmla="*/ 1529 h 1833"/>
                <a:gd name="T16" fmla="*/ 191 w 238"/>
                <a:gd name="T17" fmla="*/ 1487 h 1833"/>
                <a:gd name="T18" fmla="*/ 124 w 238"/>
                <a:gd name="T19" fmla="*/ 1429 h 1833"/>
                <a:gd name="T20" fmla="*/ 191 w 238"/>
                <a:gd name="T21" fmla="*/ 1487 h 1833"/>
                <a:gd name="T22" fmla="*/ 124 w 238"/>
                <a:gd name="T23" fmla="*/ 1386 h 1833"/>
                <a:gd name="T24" fmla="*/ 191 w 238"/>
                <a:gd name="T25" fmla="*/ 1341 h 1833"/>
                <a:gd name="T26" fmla="*/ 191 w 238"/>
                <a:gd name="T27" fmla="*/ 1299 h 1833"/>
                <a:gd name="T28" fmla="*/ 124 w 238"/>
                <a:gd name="T29" fmla="*/ 1245 h 1833"/>
                <a:gd name="T30" fmla="*/ 191 w 238"/>
                <a:gd name="T31" fmla="*/ 1299 h 1833"/>
                <a:gd name="T32" fmla="*/ 124 w 238"/>
                <a:gd name="T33" fmla="*/ 1202 h 1833"/>
                <a:gd name="T34" fmla="*/ 191 w 238"/>
                <a:gd name="T35" fmla="*/ 1153 h 1833"/>
                <a:gd name="T36" fmla="*/ 191 w 238"/>
                <a:gd name="T37" fmla="*/ 1111 h 1833"/>
                <a:gd name="T38" fmla="*/ 124 w 238"/>
                <a:gd name="T39" fmla="*/ 1062 h 1833"/>
                <a:gd name="T40" fmla="*/ 191 w 238"/>
                <a:gd name="T41" fmla="*/ 1111 h 1833"/>
                <a:gd name="T42" fmla="*/ 124 w 238"/>
                <a:gd name="T43" fmla="*/ 1018 h 1833"/>
                <a:gd name="T44" fmla="*/ 191 w 238"/>
                <a:gd name="T45" fmla="*/ 965 h 1833"/>
                <a:gd name="T46" fmla="*/ 191 w 238"/>
                <a:gd name="T47" fmla="*/ 923 h 1833"/>
                <a:gd name="T48" fmla="*/ 124 w 238"/>
                <a:gd name="T49" fmla="*/ 878 h 1833"/>
                <a:gd name="T50" fmla="*/ 191 w 238"/>
                <a:gd name="T51" fmla="*/ 923 h 1833"/>
                <a:gd name="T52" fmla="*/ 124 w 238"/>
                <a:gd name="T53" fmla="*/ 834 h 1833"/>
                <a:gd name="T54" fmla="*/ 191 w 238"/>
                <a:gd name="T55" fmla="*/ 777 h 1833"/>
                <a:gd name="T56" fmla="*/ 191 w 238"/>
                <a:gd name="T57" fmla="*/ 734 h 1833"/>
                <a:gd name="T58" fmla="*/ 124 w 238"/>
                <a:gd name="T59" fmla="*/ 694 h 1833"/>
                <a:gd name="T60" fmla="*/ 191 w 238"/>
                <a:gd name="T61" fmla="*/ 734 h 1833"/>
                <a:gd name="T62" fmla="*/ 124 w 238"/>
                <a:gd name="T63" fmla="*/ 650 h 1833"/>
                <a:gd name="T64" fmla="*/ 191 w 238"/>
                <a:gd name="T65" fmla="*/ 588 h 1833"/>
                <a:gd name="T66" fmla="*/ 191 w 238"/>
                <a:gd name="T67" fmla="*/ 546 h 1833"/>
                <a:gd name="T68" fmla="*/ 124 w 238"/>
                <a:gd name="T69" fmla="*/ 510 h 1833"/>
                <a:gd name="T70" fmla="*/ 191 w 238"/>
                <a:gd name="T71" fmla="*/ 546 h 1833"/>
                <a:gd name="T72" fmla="*/ 124 w 238"/>
                <a:gd name="T73" fmla="*/ 467 h 1833"/>
                <a:gd name="T74" fmla="*/ 191 w 238"/>
                <a:gd name="T75" fmla="*/ 400 h 1833"/>
                <a:gd name="T76" fmla="*/ 191 w 238"/>
                <a:gd name="T77" fmla="*/ 358 h 1833"/>
                <a:gd name="T78" fmla="*/ 124 w 238"/>
                <a:gd name="T79" fmla="*/ 326 h 1833"/>
                <a:gd name="T80" fmla="*/ 191 w 238"/>
                <a:gd name="T81" fmla="*/ 358 h 1833"/>
                <a:gd name="T82" fmla="*/ 124 w 238"/>
                <a:gd name="T83" fmla="*/ 283 h 1833"/>
                <a:gd name="T84" fmla="*/ 191 w 238"/>
                <a:gd name="T85" fmla="*/ 212 h 1833"/>
                <a:gd name="T86" fmla="*/ 124 w 238"/>
                <a:gd name="T87" fmla="*/ 143 h 1833"/>
                <a:gd name="T88" fmla="*/ 191 w 238"/>
                <a:gd name="T89" fmla="*/ 170 h 1833"/>
                <a:gd name="T90" fmla="*/ 124 w 238"/>
                <a:gd name="T91" fmla="*/ 143 h 1833"/>
                <a:gd name="T92" fmla="*/ 191 w 238"/>
                <a:gd name="T93" fmla="*/ 1717 h 1833"/>
                <a:gd name="T94" fmla="*/ 124 w 238"/>
                <a:gd name="T95" fmla="*/ 1753 h 1833"/>
                <a:gd name="T96" fmla="*/ 83 w 238"/>
                <a:gd name="T97" fmla="*/ 291 h 1833"/>
                <a:gd name="T98" fmla="*/ 31 w 238"/>
                <a:gd name="T99" fmla="*/ 270 h 1833"/>
                <a:gd name="T100" fmla="*/ 83 w 238"/>
                <a:gd name="T101" fmla="*/ 291 h 1833"/>
                <a:gd name="T102" fmla="*/ 83 w 238"/>
                <a:gd name="T103" fmla="*/ 160 h 1833"/>
                <a:gd name="T104" fmla="*/ 31 w 238"/>
                <a:gd name="T105" fmla="*/ 219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1833">
                  <a:moveTo>
                    <a:pt x="0" y="306"/>
                  </a:moveTo>
                  <a:cubicBezTo>
                    <a:pt x="101" y="338"/>
                    <a:pt x="101" y="338"/>
                    <a:pt x="101" y="338"/>
                  </a:cubicBezTo>
                  <a:cubicBezTo>
                    <a:pt x="101" y="1818"/>
                    <a:pt x="101" y="1818"/>
                    <a:pt x="101" y="1818"/>
                  </a:cubicBezTo>
                  <a:cubicBezTo>
                    <a:pt x="238" y="1833"/>
                    <a:pt x="238" y="1833"/>
                    <a:pt x="238" y="1833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0" y="306"/>
                  </a:lnTo>
                  <a:close/>
                  <a:moveTo>
                    <a:pt x="191" y="1675"/>
                  </a:moveTo>
                  <a:cubicBezTo>
                    <a:pt x="169" y="1670"/>
                    <a:pt x="146" y="1666"/>
                    <a:pt x="124" y="1661"/>
                  </a:cubicBezTo>
                  <a:cubicBezTo>
                    <a:pt x="124" y="1645"/>
                    <a:pt x="124" y="1629"/>
                    <a:pt x="124" y="1613"/>
                  </a:cubicBezTo>
                  <a:cubicBezTo>
                    <a:pt x="146" y="1616"/>
                    <a:pt x="169" y="1620"/>
                    <a:pt x="191" y="1623"/>
                  </a:cubicBezTo>
                  <a:cubicBezTo>
                    <a:pt x="191" y="1640"/>
                    <a:pt x="191" y="1658"/>
                    <a:pt x="191" y="1675"/>
                  </a:cubicBezTo>
                  <a:close/>
                  <a:moveTo>
                    <a:pt x="191" y="1581"/>
                  </a:moveTo>
                  <a:cubicBezTo>
                    <a:pt x="169" y="1577"/>
                    <a:pt x="146" y="1573"/>
                    <a:pt x="124" y="1569"/>
                  </a:cubicBezTo>
                  <a:cubicBezTo>
                    <a:pt x="124" y="1553"/>
                    <a:pt x="124" y="1537"/>
                    <a:pt x="124" y="1521"/>
                  </a:cubicBezTo>
                  <a:cubicBezTo>
                    <a:pt x="146" y="1524"/>
                    <a:pt x="169" y="1526"/>
                    <a:pt x="191" y="1529"/>
                  </a:cubicBezTo>
                  <a:cubicBezTo>
                    <a:pt x="191" y="1546"/>
                    <a:pt x="191" y="1564"/>
                    <a:pt x="191" y="1581"/>
                  </a:cubicBezTo>
                  <a:close/>
                  <a:moveTo>
                    <a:pt x="191" y="1487"/>
                  </a:moveTo>
                  <a:cubicBezTo>
                    <a:pt x="169" y="1484"/>
                    <a:pt x="146" y="1481"/>
                    <a:pt x="124" y="1477"/>
                  </a:cubicBezTo>
                  <a:cubicBezTo>
                    <a:pt x="124" y="1461"/>
                    <a:pt x="124" y="1445"/>
                    <a:pt x="124" y="1429"/>
                  </a:cubicBezTo>
                  <a:cubicBezTo>
                    <a:pt x="146" y="1431"/>
                    <a:pt x="169" y="1433"/>
                    <a:pt x="191" y="1435"/>
                  </a:cubicBezTo>
                  <a:cubicBezTo>
                    <a:pt x="191" y="1452"/>
                    <a:pt x="191" y="1470"/>
                    <a:pt x="191" y="1487"/>
                  </a:cubicBezTo>
                  <a:close/>
                  <a:moveTo>
                    <a:pt x="191" y="1393"/>
                  </a:moveTo>
                  <a:cubicBezTo>
                    <a:pt x="169" y="1390"/>
                    <a:pt x="146" y="1388"/>
                    <a:pt x="124" y="1386"/>
                  </a:cubicBezTo>
                  <a:cubicBezTo>
                    <a:pt x="124" y="1369"/>
                    <a:pt x="124" y="1353"/>
                    <a:pt x="124" y="1337"/>
                  </a:cubicBezTo>
                  <a:cubicBezTo>
                    <a:pt x="146" y="1338"/>
                    <a:pt x="169" y="1340"/>
                    <a:pt x="191" y="1341"/>
                  </a:cubicBezTo>
                  <a:cubicBezTo>
                    <a:pt x="191" y="1358"/>
                    <a:pt x="191" y="1376"/>
                    <a:pt x="191" y="1393"/>
                  </a:cubicBezTo>
                  <a:close/>
                  <a:moveTo>
                    <a:pt x="191" y="1299"/>
                  </a:moveTo>
                  <a:cubicBezTo>
                    <a:pt x="169" y="1297"/>
                    <a:pt x="146" y="1295"/>
                    <a:pt x="124" y="1294"/>
                  </a:cubicBezTo>
                  <a:cubicBezTo>
                    <a:pt x="124" y="1278"/>
                    <a:pt x="124" y="1261"/>
                    <a:pt x="124" y="1245"/>
                  </a:cubicBezTo>
                  <a:cubicBezTo>
                    <a:pt x="146" y="1246"/>
                    <a:pt x="169" y="1246"/>
                    <a:pt x="191" y="1247"/>
                  </a:cubicBezTo>
                  <a:cubicBezTo>
                    <a:pt x="191" y="1264"/>
                    <a:pt x="191" y="1281"/>
                    <a:pt x="191" y="1299"/>
                  </a:cubicBezTo>
                  <a:close/>
                  <a:moveTo>
                    <a:pt x="191" y="1205"/>
                  </a:moveTo>
                  <a:cubicBezTo>
                    <a:pt x="169" y="1204"/>
                    <a:pt x="146" y="1203"/>
                    <a:pt x="124" y="1202"/>
                  </a:cubicBezTo>
                  <a:cubicBezTo>
                    <a:pt x="124" y="1186"/>
                    <a:pt x="124" y="1170"/>
                    <a:pt x="124" y="1153"/>
                  </a:cubicBezTo>
                  <a:cubicBezTo>
                    <a:pt x="146" y="1153"/>
                    <a:pt x="169" y="1153"/>
                    <a:pt x="191" y="1153"/>
                  </a:cubicBezTo>
                  <a:cubicBezTo>
                    <a:pt x="191" y="1170"/>
                    <a:pt x="191" y="1187"/>
                    <a:pt x="191" y="1205"/>
                  </a:cubicBezTo>
                  <a:close/>
                  <a:moveTo>
                    <a:pt x="191" y="1111"/>
                  </a:moveTo>
                  <a:cubicBezTo>
                    <a:pt x="169" y="1110"/>
                    <a:pt x="146" y="1110"/>
                    <a:pt x="124" y="1110"/>
                  </a:cubicBezTo>
                  <a:cubicBezTo>
                    <a:pt x="124" y="1094"/>
                    <a:pt x="124" y="1078"/>
                    <a:pt x="124" y="1062"/>
                  </a:cubicBezTo>
                  <a:cubicBezTo>
                    <a:pt x="146" y="1061"/>
                    <a:pt x="169" y="1060"/>
                    <a:pt x="191" y="1059"/>
                  </a:cubicBezTo>
                  <a:cubicBezTo>
                    <a:pt x="191" y="1076"/>
                    <a:pt x="191" y="1093"/>
                    <a:pt x="191" y="1111"/>
                  </a:cubicBezTo>
                  <a:close/>
                  <a:moveTo>
                    <a:pt x="191" y="1017"/>
                  </a:moveTo>
                  <a:cubicBezTo>
                    <a:pt x="169" y="1017"/>
                    <a:pt x="146" y="1018"/>
                    <a:pt x="124" y="1018"/>
                  </a:cubicBezTo>
                  <a:cubicBezTo>
                    <a:pt x="124" y="1002"/>
                    <a:pt x="124" y="986"/>
                    <a:pt x="124" y="970"/>
                  </a:cubicBezTo>
                  <a:cubicBezTo>
                    <a:pt x="146" y="968"/>
                    <a:pt x="169" y="966"/>
                    <a:pt x="191" y="965"/>
                  </a:cubicBezTo>
                  <a:cubicBezTo>
                    <a:pt x="191" y="982"/>
                    <a:pt x="191" y="999"/>
                    <a:pt x="191" y="1017"/>
                  </a:cubicBezTo>
                  <a:close/>
                  <a:moveTo>
                    <a:pt x="191" y="923"/>
                  </a:moveTo>
                  <a:cubicBezTo>
                    <a:pt x="169" y="924"/>
                    <a:pt x="146" y="925"/>
                    <a:pt x="124" y="926"/>
                  </a:cubicBezTo>
                  <a:cubicBezTo>
                    <a:pt x="124" y="910"/>
                    <a:pt x="124" y="894"/>
                    <a:pt x="124" y="878"/>
                  </a:cubicBezTo>
                  <a:cubicBezTo>
                    <a:pt x="146" y="875"/>
                    <a:pt x="169" y="873"/>
                    <a:pt x="191" y="871"/>
                  </a:cubicBezTo>
                  <a:cubicBezTo>
                    <a:pt x="191" y="888"/>
                    <a:pt x="191" y="905"/>
                    <a:pt x="191" y="923"/>
                  </a:cubicBezTo>
                  <a:close/>
                  <a:moveTo>
                    <a:pt x="191" y="828"/>
                  </a:moveTo>
                  <a:cubicBezTo>
                    <a:pt x="169" y="830"/>
                    <a:pt x="146" y="832"/>
                    <a:pt x="124" y="834"/>
                  </a:cubicBezTo>
                  <a:cubicBezTo>
                    <a:pt x="124" y="818"/>
                    <a:pt x="124" y="802"/>
                    <a:pt x="124" y="786"/>
                  </a:cubicBezTo>
                  <a:cubicBezTo>
                    <a:pt x="146" y="783"/>
                    <a:pt x="169" y="780"/>
                    <a:pt x="191" y="777"/>
                  </a:cubicBezTo>
                  <a:cubicBezTo>
                    <a:pt x="191" y="794"/>
                    <a:pt x="191" y="811"/>
                    <a:pt x="191" y="828"/>
                  </a:cubicBezTo>
                  <a:close/>
                  <a:moveTo>
                    <a:pt x="191" y="734"/>
                  </a:moveTo>
                  <a:cubicBezTo>
                    <a:pt x="169" y="737"/>
                    <a:pt x="146" y="740"/>
                    <a:pt x="124" y="742"/>
                  </a:cubicBezTo>
                  <a:cubicBezTo>
                    <a:pt x="124" y="726"/>
                    <a:pt x="124" y="710"/>
                    <a:pt x="124" y="694"/>
                  </a:cubicBezTo>
                  <a:cubicBezTo>
                    <a:pt x="146" y="690"/>
                    <a:pt x="169" y="686"/>
                    <a:pt x="191" y="682"/>
                  </a:cubicBezTo>
                  <a:cubicBezTo>
                    <a:pt x="191" y="700"/>
                    <a:pt x="191" y="717"/>
                    <a:pt x="191" y="734"/>
                  </a:cubicBezTo>
                  <a:close/>
                  <a:moveTo>
                    <a:pt x="191" y="640"/>
                  </a:moveTo>
                  <a:cubicBezTo>
                    <a:pt x="169" y="644"/>
                    <a:pt x="146" y="647"/>
                    <a:pt x="124" y="650"/>
                  </a:cubicBezTo>
                  <a:cubicBezTo>
                    <a:pt x="124" y="634"/>
                    <a:pt x="124" y="618"/>
                    <a:pt x="124" y="602"/>
                  </a:cubicBezTo>
                  <a:cubicBezTo>
                    <a:pt x="146" y="598"/>
                    <a:pt x="169" y="593"/>
                    <a:pt x="191" y="588"/>
                  </a:cubicBezTo>
                  <a:cubicBezTo>
                    <a:pt x="191" y="606"/>
                    <a:pt x="191" y="623"/>
                    <a:pt x="191" y="640"/>
                  </a:cubicBezTo>
                  <a:close/>
                  <a:moveTo>
                    <a:pt x="191" y="546"/>
                  </a:moveTo>
                  <a:cubicBezTo>
                    <a:pt x="169" y="550"/>
                    <a:pt x="146" y="554"/>
                    <a:pt x="124" y="559"/>
                  </a:cubicBezTo>
                  <a:cubicBezTo>
                    <a:pt x="124" y="542"/>
                    <a:pt x="124" y="526"/>
                    <a:pt x="124" y="510"/>
                  </a:cubicBezTo>
                  <a:cubicBezTo>
                    <a:pt x="146" y="505"/>
                    <a:pt x="169" y="500"/>
                    <a:pt x="191" y="494"/>
                  </a:cubicBezTo>
                  <a:cubicBezTo>
                    <a:pt x="191" y="512"/>
                    <a:pt x="191" y="529"/>
                    <a:pt x="191" y="546"/>
                  </a:cubicBezTo>
                  <a:close/>
                  <a:moveTo>
                    <a:pt x="191" y="452"/>
                  </a:moveTo>
                  <a:cubicBezTo>
                    <a:pt x="169" y="457"/>
                    <a:pt x="146" y="462"/>
                    <a:pt x="124" y="467"/>
                  </a:cubicBezTo>
                  <a:cubicBezTo>
                    <a:pt x="124" y="451"/>
                    <a:pt x="124" y="434"/>
                    <a:pt x="124" y="418"/>
                  </a:cubicBezTo>
                  <a:cubicBezTo>
                    <a:pt x="146" y="412"/>
                    <a:pt x="169" y="406"/>
                    <a:pt x="191" y="400"/>
                  </a:cubicBezTo>
                  <a:cubicBezTo>
                    <a:pt x="191" y="418"/>
                    <a:pt x="191" y="435"/>
                    <a:pt x="191" y="452"/>
                  </a:cubicBezTo>
                  <a:close/>
                  <a:moveTo>
                    <a:pt x="191" y="358"/>
                  </a:moveTo>
                  <a:cubicBezTo>
                    <a:pt x="169" y="364"/>
                    <a:pt x="146" y="369"/>
                    <a:pt x="124" y="375"/>
                  </a:cubicBezTo>
                  <a:cubicBezTo>
                    <a:pt x="124" y="359"/>
                    <a:pt x="124" y="343"/>
                    <a:pt x="124" y="326"/>
                  </a:cubicBezTo>
                  <a:cubicBezTo>
                    <a:pt x="146" y="320"/>
                    <a:pt x="169" y="313"/>
                    <a:pt x="191" y="306"/>
                  </a:cubicBezTo>
                  <a:cubicBezTo>
                    <a:pt x="191" y="323"/>
                    <a:pt x="191" y="341"/>
                    <a:pt x="191" y="358"/>
                  </a:cubicBezTo>
                  <a:close/>
                  <a:moveTo>
                    <a:pt x="191" y="264"/>
                  </a:moveTo>
                  <a:cubicBezTo>
                    <a:pt x="169" y="270"/>
                    <a:pt x="146" y="277"/>
                    <a:pt x="124" y="283"/>
                  </a:cubicBezTo>
                  <a:cubicBezTo>
                    <a:pt x="124" y="267"/>
                    <a:pt x="124" y="251"/>
                    <a:pt x="124" y="235"/>
                  </a:cubicBezTo>
                  <a:cubicBezTo>
                    <a:pt x="146" y="227"/>
                    <a:pt x="169" y="220"/>
                    <a:pt x="191" y="212"/>
                  </a:cubicBezTo>
                  <a:cubicBezTo>
                    <a:pt x="191" y="229"/>
                    <a:pt x="191" y="247"/>
                    <a:pt x="191" y="264"/>
                  </a:cubicBezTo>
                  <a:close/>
                  <a:moveTo>
                    <a:pt x="124" y="143"/>
                  </a:moveTo>
                  <a:cubicBezTo>
                    <a:pt x="191" y="118"/>
                    <a:pt x="191" y="118"/>
                    <a:pt x="191" y="118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24" y="191"/>
                    <a:pt x="124" y="191"/>
                    <a:pt x="124" y="191"/>
                  </a:cubicBezTo>
                  <a:lnTo>
                    <a:pt x="124" y="143"/>
                  </a:lnTo>
                  <a:close/>
                  <a:moveTo>
                    <a:pt x="124" y="1705"/>
                  </a:moveTo>
                  <a:cubicBezTo>
                    <a:pt x="191" y="1717"/>
                    <a:pt x="191" y="1717"/>
                    <a:pt x="191" y="1717"/>
                  </a:cubicBezTo>
                  <a:cubicBezTo>
                    <a:pt x="191" y="1769"/>
                    <a:pt x="191" y="1769"/>
                    <a:pt x="191" y="1769"/>
                  </a:cubicBezTo>
                  <a:cubicBezTo>
                    <a:pt x="124" y="1753"/>
                    <a:pt x="124" y="1753"/>
                    <a:pt x="124" y="1753"/>
                  </a:cubicBezTo>
                  <a:lnTo>
                    <a:pt x="124" y="1705"/>
                  </a:lnTo>
                  <a:close/>
                  <a:moveTo>
                    <a:pt x="83" y="291"/>
                  </a:moveTo>
                  <a:cubicBezTo>
                    <a:pt x="65" y="297"/>
                    <a:pt x="48" y="302"/>
                    <a:pt x="31" y="308"/>
                  </a:cubicBezTo>
                  <a:cubicBezTo>
                    <a:pt x="31" y="295"/>
                    <a:pt x="31" y="283"/>
                    <a:pt x="31" y="270"/>
                  </a:cubicBezTo>
                  <a:cubicBezTo>
                    <a:pt x="48" y="264"/>
                    <a:pt x="65" y="257"/>
                    <a:pt x="83" y="251"/>
                  </a:cubicBezTo>
                  <a:cubicBezTo>
                    <a:pt x="83" y="264"/>
                    <a:pt x="83" y="278"/>
                    <a:pt x="83" y="291"/>
                  </a:cubicBezTo>
                  <a:close/>
                  <a:moveTo>
                    <a:pt x="31" y="182"/>
                  </a:moveTo>
                  <a:cubicBezTo>
                    <a:pt x="83" y="160"/>
                    <a:pt x="83" y="160"/>
                    <a:pt x="83" y="160"/>
                  </a:cubicBezTo>
                  <a:cubicBezTo>
                    <a:pt x="83" y="201"/>
                    <a:pt x="83" y="201"/>
                    <a:pt x="83" y="201"/>
                  </a:cubicBezTo>
                  <a:cubicBezTo>
                    <a:pt x="31" y="219"/>
                    <a:pt x="31" y="219"/>
                    <a:pt x="31" y="219"/>
                  </a:cubicBezTo>
                  <a:lnTo>
                    <a:pt x="31" y="1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6128408" y="1125251"/>
              <a:ext cx="352338" cy="2715669"/>
            </a:xfrm>
            <a:custGeom>
              <a:avLst/>
              <a:gdLst>
                <a:gd name="T0" fmla="*/ 207 w 207"/>
                <a:gd name="T1" fmla="*/ 1543 h 1593"/>
                <a:gd name="T2" fmla="*/ 0 w 207"/>
                <a:gd name="T3" fmla="*/ 0 h 1593"/>
                <a:gd name="T4" fmla="*/ 29 w 207"/>
                <a:gd name="T5" fmla="*/ 94 h 1593"/>
                <a:gd name="T6" fmla="*/ 180 w 207"/>
                <a:gd name="T7" fmla="*/ 179 h 1593"/>
                <a:gd name="T8" fmla="*/ 29 w 207"/>
                <a:gd name="T9" fmla="*/ 94 h 1593"/>
                <a:gd name="T10" fmla="*/ 180 w 207"/>
                <a:gd name="T11" fmla="*/ 241 h 1593"/>
                <a:gd name="T12" fmla="*/ 29 w 207"/>
                <a:gd name="T13" fmla="*/ 241 h 1593"/>
                <a:gd name="T14" fmla="*/ 29 w 207"/>
                <a:gd name="T15" fmla="*/ 306 h 1593"/>
                <a:gd name="T16" fmla="*/ 180 w 207"/>
                <a:gd name="T17" fmla="*/ 378 h 1593"/>
                <a:gd name="T18" fmla="*/ 29 w 207"/>
                <a:gd name="T19" fmla="*/ 306 h 1593"/>
                <a:gd name="T20" fmla="*/ 180 w 207"/>
                <a:gd name="T21" fmla="*/ 441 h 1593"/>
                <a:gd name="T22" fmla="*/ 29 w 207"/>
                <a:gd name="T23" fmla="*/ 454 h 1593"/>
                <a:gd name="T24" fmla="*/ 29 w 207"/>
                <a:gd name="T25" fmla="*/ 519 h 1593"/>
                <a:gd name="T26" fmla="*/ 180 w 207"/>
                <a:gd name="T27" fmla="*/ 578 h 1593"/>
                <a:gd name="T28" fmla="*/ 29 w 207"/>
                <a:gd name="T29" fmla="*/ 519 h 1593"/>
                <a:gd name="T30" fmla="*/ 180 w 207"/>
                <a:gd name="T31" fmla="*/ 641 h 1593"/>
                <a:gd name="T32" fmla="*/ 29 w 207"/>
                <a:gd name="T33" fmla="*/ 666 h 1593"/>
                <a:gd name="T34" fmla="*/ 29 w 207"/>
                <a:gd name="T35" fmla="*/ 731 h 1593"/>
                <a:gd name="T36" fmla="*/ 180 w 207"/>
                <a:gd name="T37" fmla="*/ 777 h 1593"/>
                <a:gd name="T38" fmla="*/ 29 w 207"/>
                <a:gd name="T39" fmla="*/ 731 h 1593"/>
                <a:gd name="T40" fmla="*/ 180 w 207"/>
                <a:gd name="T41" fmla="*/ 841 h 1593"/>
                <a:gd name="T42" fmla="*/ 29 w 207"/>
                <a:gd name="T43" fmla="*/ 878 h 1593"/>
                <a:gd name="T44" fmla="*/ 29 w 207"/>
                <a:gd name="T45" fmla="*/ 943 h 1593"/>
                <a:gd name="T46" fmla="*/ 180 w 207"/>
                <a:gd name="T47" fmla="*/ 976 h 1593"/>
                <a:gd name="T48" fmla="*/ 29 w 207"/>
                <a:gd name="T49" fmla="*/ 943 h 1593"/>
                <a:gd name="T50" fmla="*/ 180 w 207"/>
                <a:gd name="T51" fmla="*/ 1041 h 1593"/>
                <a:gd name="T52" fmla="*/ 29 w 207"/>
                <a:gd name="T53" fmla="*/ 1091 h 1593"/>
                <a:gd name="T54" fmla="*/ 29 w 207"/>
                <a:gd name="T55" fmla="*/ 1156 h 1593"/>
                <a:gd name="T56" fmla="*/ 180 w 207"/>
                <a:gd name="T57" fmla="*/ 1175 h 1593"/>
                <a:gd name="T58" fmla="*/ 29 w 207"/>
                <a:gd name="T59" fmla="*/ 1156 h 1593"/>
                <a:gd name="T60" fmla="*/ 180 w 207"/>
                <a:gd name="T61" fmla="*/ 1241 h 1593"/>
                <a:gd name="T62" fmla="*/ 29 w 207"/>
                <a:gd name="T63" fmla="*/ 1303 h 1593"/>
                <a:gd name="T64" fmla="*/ 29 w 207"/>
                <a:gd name="T65" fmla="*/ 1368 h 1593"/>
                <a:gd name="T66" fmla="*/ 180 w 207"/>
                <a:gd name="T67" fmla="*/ 1375 h 1593"/>
                <a:gd name="T68" fmla="*/ 29 w 207"/>
                <a:gd name="T69" fmla="*/ 1368 h 1593"/>
                <a:gd name="T70" fmla="*/ 180 w 207"/>
                <a:gd name="T71" fmla="*/ 1441 h 1593"/>
                <a:gd name="T72" fmla="*/ 29 w 207"/>
                <a:gd name="T73" fmla="*/ 1515 h 1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7" h="1593">
                  <a:moveTo>
                    <a:pt x="0" y="1593"/>
                  </a:moveTo>
                  <a:cubicBezTo>
                    <a:pt x="207" y="1543"/>
                    <a:pt x="207" y="1543"/>
                    <a:pt x="207" y="1543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593"/>
                  </a:lnTo>
                  <a:close/>
                  <a:moveTo>
                    <a:pt x="29" y="94"/>
                  </a:moveTo>
                  <a:cubicBezTo>
                    <a:pt x="180" y="141"/>
                    <a:pt x="180" y="141"/>
                    <a:pt x="180" y="141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29" y="135"/>
                    <a:pt x="29" y="135"/>
                    <a:pt x="29" y="135"/>
                  </a:cubicBezTo>
                  <a:lnTo>
                    <a:pt x="29" y="94"/>
                  </a:lnTo>
                  <a:close/>
                  <a:moveTo>
                    <a:pt x="29" y="200"/>
                  </a:moveTo>
                  <a:cubicBezTo>
                    <a:pt x="79" y="214"/>
                    <a:pt x="130" y="228"/>
                    <a:pt x="180" y="241"/>
                  </a:cubicBezTo>
                  <a:cubicBezTo>
                    <a:pt x="180" y="254"/>
                    <a:pt x="180" y="266"/>
                    <a:pt x="180" y="279"/>
                  </a:cubicBezTo>
                  <a:cubicBezTo>
                    <a:pt x="130" y="266"/>
                    <a:pt x="79" y="254"/>
                    <a:pt x="29" y="241"/>
                  </a:cubicBezTo>
                  <a:cubicBezTo>
                    <a:pt x="29" y="228"/>
                    <a:pt x="29" y="214"/>
                    <a:pt x="29" y="200"/>
                  </a:cubicBezTo>
                  <a:close/>
                  <a:moveTo>
                    <a:pt x="29" y="306"/>
                  </a:moveTo>
                  <a:cubicBezTo>
                    <a:pt x="79" y="318"/>
                    <a:pt x="130" y="330"/>
                    <a:pt x="180" y="341"/>
                  </a:cubicBezTo>
                  <a:cubicBezTo>
                    <a:pt x="180" y="354"/>
                    <a:pt x="180" y="366"/>
                    <a:pt x="180" y="378"/>
                  </a:cubicBezTo>
                  <a:cubicBezTo>
                    <a:pt x="130" y="368"/>
                    <a:pt x="79" y="358"/>
                    <a:pt x="29" y="348"/>
                  </a:cubicBezTo>
                  <a:cubicBezTo>
                    <a:pt x="29" y="334"/>
                    <a:pt x="29" y="320"/>
                    <a:pt x="29" y="306"/>
                  </a:cubicBezTo>
                  <a:close/>
                  <a:moveTo>
                    <a:pt x="29" y="413"/>
                  </a:moveTo>
                  <a:cubicBezTo>
                    <a:pt x="79" y="422"/>
                    <a:pt x="130" y="432"/>
                    <a:pt x="180" y="441"/>
                  </a:cubicBezTo>
                  <a:cubicBezTo>
                    <a:pt x="180" y="453"/>
                    <a:pt x="180" y="466"/>
                    <a:pt x="180" y="478"/>
                  </a:cubicBezTo>
                  <a:cubicBezTo>
                    <a:pt x="130" y="470"/>
                    <a:pt x="79" y="462"/>
                    <a:pt x="29" y="454"/>
                  </a:cubicBezTo>
                  <a:cubicBezTo>
                    <a:pt x="29" y="440"/>
                    <a:pt x="29" y="426"/>
                    <a:pt x="29" y="413"/>
                  </a:cubicBezTo>
                  <a:close/>
                  <a:moveTo>
                    <a:pt x="29" y="519"/>
                  </a:moveTo>
                  <a:cubicBezTo>
                    <a:pt x="79" y="526"/>
                    <a:pt x="130" y="534"/>
                    <a:pt x="180" y="541"/>
                  </a:cubicBezTo>
                  <a:cubicBezTo>
                    <a:pt x="180" y="553"/>
                    <a:pt x="180" y="565"/>
                    <a:pt x="180" y="578"/>
                  </a:cubicBezTo>
                  <a:cubicBezTo>
                    <a:pt x="130" y="572"/>
                    <a:pt x="79" y="566"/>
                    <a:pt x="29" y="560"/>
                  </a:cubicBezTo>
                  <a:cubicBezTo>
                    <a:pt x="29" y="546"/>
                    <a:pt x="29" y="532"/>
                    <a:pt x="29" y="519"/>
                  </a:cubicBezTo>
                  <a:close/>
                  <a:moveTo>
                    <a:pt x="29" y="625"/>
                  </a:moveTo>
                  <a:cubicBezTo>
                    <a:pt x="79" y="630"/>
                    <a:pt x="130" y="636"/>
                    <a:pt x="180" y="641"/>
                  </a:cubicBezTo>
                  <a:cubicBezTo>
                    <a:pt x="180" y="653"/>
                    <a:pt x="180" y="665"/>
                    <a:pt x="180" y="677"/>
                  </a:cubicBezTo>
                  <a:cubicBezTo>
                    <a:pt x="130" y="674"/>
                    <a:pt x="79" y="670"/>
                    <a:pt x="29" y="666"/>
                  </a:cubicBezTo>
                  <a:cubicBezTo>
                    <a:pt x="29" y="652"/>
                    <a:pt x="29" y="639"/>
                    <a:pt x="29" y="625"/>
                  </a:cubicBezTo>
                  <a:close/>
                  <a:moveTo>
                    <a:pt x="29" y="731"/>
                  </a:moveTo>
                  <a:cubicBezTo>
                    <a:pt x="79" y="734"/>
                    <a:pt x="130" y="738"/>
                    <a:pt x="180" y="741"/>
                  </a:cubicBezTo>
                  <a:cubicBezTo>
                    <a:pt x="180" y="753"/>
                    <a:pt x="180" y="765"/>
                    <a:pt x="180" y="777"/>
                  </a:cubicBezTo>
                  <a:cubicBezTo>
                    <a:pt x="130" y="775"/>
                    <a:pt x="79" y="774"/>
                    <a:pt x="29" y="772"/>
                  </a:cubicBezTo>
                  <a:cubicBezTo>
                    <a:pt x="29" y="759"/>
                    <a:pt x="29" y="745"/>
                    <a:pt x="29" y="731"/>
                  </a:cubicBezTo>
                  <a:close/>
                  <a:moveTo>
                    <a:pt x="29" y="837"/>
                  </a:moveTo>
                  <a:cubicBezTo>
                    <a:pt x="79" y="838"/>
                    <a:pt x="130" y="840"/>
                    <a:pt x="180" y="841"/>
                  </a:cubicBezTo>
                  <a:cubicBezTo>
                    <a:pt x="180" y="853"/>
                    <a:pt x="180" y="865"/>
                    <a:pt x="180" y="876"/>
                  </a:cubicBezTo>
                  <a:cubicBezTo>
                    <a:pt x="130" y="877"/>
                    <a:pt x="79" y="878"/>
                    <a:pt x="29" y="878"/>
                  </a:cubicBezTo>
                  <a:cubicBezTo>
                    <a:pt x="29" y="865"/>
                    <a:pt x="29" y="851"/>
                    <a:pt x="29" y="837"/>
                  </a:cubicBezTo>
                  <a:close/>
                  <a:moveTo>
                    <a:pt x="29" y="943"/>
                  </a:moveTo>
                  <a:cubicBezTo>
                    <a:pt x="79" y="943"/>
                    <a:pt x="130" y="942"/>
                    <a:pt x="180" y="941"/>
                  </a:cubicBezTo>
                  <a:cubicBezTo>
                    <a:pt x="180" y="953"/>
                    <a:pt x="180" y="964"/>
                    <a:pt x="180" y="976"/>
                  </a:cubicBezTo>
                  <a:cubicBezTo>
                    <a:pt x="130" y="979"/>
                    <a:pt x="79" y="982"/>
                    <a:pt x="29" y="985"/>
                  </a:cubicBezTo>
                  <a:cubicBezTo>
                    <a:pt x="29" y="971"/>
                    <a:pt x="29" y="957"/>
                    <a:pt x="29" y="943"/>
                  </a:cubicBezTo>
                  <a:close/>
                  <a:moveTo>
                    <a:pt x="29" y="1049"/>
                  </a:moveTo>
                  <a:cubicBezTo>
                    <a:pt x="79" y="1047"/>
                    <a:pt x="130" y="1044"/>
                    <a:pt x="180" y="1041"/>
                  </a:cubicBezTo>
                  <a:cubicBezTo>
                    <a:pt x="180" y="1053"/>
                    <a:pt x="180" y="1064"/>
                    <a:pt x="180" y="1076"/>
                  </a:cubicBezTo>
                  <a:cubicBezTo>
                    <a:pt x="130" y="1081"/>
                    <a:pt x="79" y="1086"/>
                    <a:pt x="29" y="1091"/>
                  </a:cubicBezTo>
                  <a:cubicBezTo>
                    <a:pt x="29" y="1077"/>
                    <a:pt x="29" y="1063"/>
                    <a:pt x="29" y="1049"/>
                  </a:cubicBezTo>
                  <a:close/>
                  <a:moveTo>
                    <a:pt x="29" y="1156"/>
                  </a:moveTo>
                  <a:cubicBezTo>
                    <a:pt x="79" y="1151"/>
                    <a:pt x="130" y="1146"/>
                    <a:pt x="180" y="1141"/>
                  </a:cubicBezTo>
                  <a:cubicBezTo>
                    <a:pt x="180" y="1152"/>
                    <a:pt x="180" y="1164"/>
                    <a:pt x="180" y="1175"/>
                  </a:cubicBezTo>
                  <a:cubicBezTo>
                    <a:pt x="130" y="1183"/>
                    <a:pt x="79" y="1190"/>
                    <a:pt x="29" y="1197"/>
                  </a:cubicBezTo>
                  <a:cubicBezTo>
                    <a:pt x="29" y="1183"/>
                    <a:pt x="29" y="1169"/>
                    <a:pt x="29" y="1156"/>
                  </a:cubicBezTo>
                  <a:close/>
                  <a:moveTo>
                    <a:pt x="29" y="1262"/>
                  </a:moveTo>
                  <a:cubicBezTo>
                    <a:pt x="79" y="1255"/>
                    <a:pt x="130" y="1248"/>
                    <a:pt x="180" y="1241"/>
                  </a:cubicBezTo>
                  <a:cubicBezTo>
                    <a:pt x="180" y="1252"/>
                    <a:pt x="180" y="1264"/>
                    <a:pt x="180" y="1275"/>
                  </a:cubicBezTo>
                  <a:cubicBezTo>
                    <a:pt x="130" y="1284"/>
                    <a:pt x="79" y="1294"/>
                    <a:pt x="29" y="1303"/>
                  </a:cubicBezTo>
                  <a:cubicBezTo>
                    <a:pt x="29" y="1289"/>
                    <a:pt x="29" y="1276"/>
                    <a:pt x="29" y="1262"/>
                  </a:cubicBezTo>
                  <a:close/>
                  <a:moveTo>
                    <a:pt x="29" y="1368"/>
                  </a:moveTo>
                  <a:cubicBezTo>
                    <a:pt x="79" y="1359"/>
                    <a:pt x="130" y="1350"/>
                    <a:pt x="180" y="1341"/>
                  </a:cubicBezTo>
                  <a:cubicBezTo>
                    <a:pt x="180" y="1352"/>
                    <a:pt x="180" y="1363"/>
                    <a:pt x="180" y="1375"/>
                  </a:cubicBezTo>
                  <a:cubicBezTo>
                    <a:pt x="130" y="1386"/>
                    <a:pt x="79" y="1398"/>
                    <a:pt x="29" y="1409"/>
                  </a:cubicBezTo>
                  <a:cubicBezTo>
                    <a:pt x="29" y="1395"/>
                    <a:pt x="29" y="1382"/>
                    <a:pt x="29" y="1368"/>
                  </a:cubicBezTo>
                  <a:close/>
                  <a:moveTo>
                    <a:pt x="29" y="1474"/>
                  </a:moveTo>
                  <a:cubicBezTo>
                    <a:pt x="180" y="1441"/>
                    <a:pt x="180" y="1441"/>
                    <a:pt x="180" y="1441"/>
                  </a:cubicBezTo>
                  <a:cubicBezTo>
                    <a:pt x="180" y="1474"/>
                    <a:pt x="180" y="1474"/>
                    <a:pt x="180" y="1474"/>
                  </a:cubicBezTo>
                  <a:cubicBezTo>
                    <a:pt x="29" y="1515"/>
                    <a:pt x="29" y="1515"/>
                    <a:pt x="29" y="1515"/>
                  </a:cubicBezTo>
                  <a:lnTo>
                    <a:pt x="29" y="14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5420849" y="1128853"/>
              <a:ext cx="678017" cy="2709905"/>
            </a:xfrm>
            <a:custGeom>
              <a:avLst/>
              <a:gdLst>
                <a:gd name="T0" fmla="*/ 329 w 398"/>
                <a:gd name="T1" fmla="*/ 1511 h 1590"/>
                <a:gd name="T2" fmla="*/ 263 w 398"/>
                <a:gd name="T3" fmla="*/ 1423 h 1590"/>
                <a:gd name="T4" fmla="*/ 263 w 398"/>
                <a:gd name="T5" fmla="*/ 1299 h 1590"/>
                <a:gd name="T6" fmla="*/ 329 w 398"/>
                <a:gd name="T7" fmla="*/ 1222 h 1590"/>
                <a:gd name="T8" fmla="*/ 329 w 398"/>
                <a:gd name="T9" fmla="*/ 1189 h 1590"/>
                <a:gd name="T10" fmla="*/ 329 w 398"/>
                <a:gd name="T11" fmla="*/ 1029 h 1590"/>
                <a:gd name="T12" fmla="*/ 263 w 398"/>
                <a:gd name="T13" fmla="*/ 950 h 1590"/>
                <a:gd name="T14" fmla="*/ 263 w 398"/>
                <a:gd name="T15" fmla="*/ 827 h 1590"/>
                <a:gd name="T16" fmla="*/ 329 w 398"/>
                <a:gd name="T17" fmla="*/ 740 h 1590"/>
                <a:gd name="T18" fmla="*/ 329 w 398"/>
                <a:gd name="T19" fmla="*/ 707 h 1590"/>
                <a:gd name="T20" fmla="*/ 329 w 398"/>
                <a:gd name="T21" fmla="*/ 627 h 1590"/>
                <a:gd name="T22" fmla="*/ 263 w 398"/>
                <a:gd name="T23" fmla="*/ 478 h 1590"/>
                <a:gd name="T24" fmla="*/ 263 w 398"/>
                <a:gd name="T25" fmla="*/ 355 h 1590"/>
                <a:gd name="T26" fmla="*/ 329 w 398"/>
                <a:gd name="T27" fmla="*/ 258 h 1590"/>
                <a:gd name="T28" fmla="*/ 329 w 398"/>
                <a:gd name="T29" fmla="*/ 225 h 1590"/>
                <a:gd name="T30" fmla="*/ 177 w 398"/>
                <a:gd name="T31" fmla="*/ 145 h 1590"/>
                <a:gd name="T32" fmla="*/ 219 w 398"/>
                <a:gd name="T33" fmla="*/ 209 h 1590"/>
                <a:gd name="T34" fmla="*/ 219 w 398"/>
                <a:gd name="T35" fmla="*/ 330 h 1590"/>
                <a:gd name="T36" fmla="*/ 176 w 398"/>
                <a:gd name="T37" fmla="*/ 416 h 1590"/>
                <a:gd name="T38" fmla="*/ 176 w 398"/>
                <a:gd name="T39" fmla="*/ 452 h 1590"/>
                <a:gd name="T40" fmla="*/ 176 w 398"/>
                <a:gd name="T41" fmla="*/ 605 h 1590"/>
                <a:gd name="T42" fmla="*/ 218 w 398"/>
                <a:gd name="T43" fmla="*/ 675 h 1590"/>
                <a:gd name="T44" fmla="*/ 218 w 398"/>
                <a:gd name="T45" fmla="*/ 795 h 1590"/>
                <a:gd name="T46" fmla="*/ 175 w 398"/>
                <a:gd name="T47" fmla="*/ 875 h 1590"/>
                <a:gd name="T48" fmla="*/ 175 w 398"/>
                <a:gd name="T49" fmla="*/ 911 h 1590"/>
                <a:gd name="T50" fmla="*/ 175 w 398"/>
                <a:gd name="T51" fmla="*/ 1064 h 1590"/>
                <a:gd name="T52" fmla="*/ 217 w 398"/>
                <a:gd name="T53" fmla="*/ 1141 h 1590"/>
                <a:gd name="T54" fmla="*/ 217 w 398"/>
                <a:gd name="T55" fmla="*/ 1261 h 1590"/>
                <a:gd name="T56" fmla="*/ 174 w 398"/>
                <a:gd name="T57" fmla="*/ 1335 h 1590"/>
                <a:gd name="T58" fmla="*/ 174 w 398"/>
                <a:gd name="T59" fmla="*/ 1371 h 1590"/>
                <a:gd name="T60" fmla="*/ 139 w 398"/>
                <a:gd name="T61" fmla="*/ 1485 h 1590"/>
                <a:gd name="T62" fmla="*/ 109 w 398"/>
                <a:gd name="T63" fmla="*/ 1405 h 1590"/>
                <a:gd name="T64" fmla="*/ 139 w 398"/>
                <a:gd name="T65" fmla="*/ 1294 h 1590"/>
                <a:gd name="T66" fmla="*/ 139 w 398"/>
                <a:gd name="T67" fmla="*/ 1218 h 1590"/>
                <a:gd name="T68" fmla="*/ 109 w 398"/>
                <a:gd name="T69" fmla="*/ 1180 h 1590"/>
                <a:gd name="T70" fmla="*/ 109 w 398"/>
                <a:gd name="T71" fmla="*/ 1030 h 1590"/>
                <a:gd name="T72" fmla="*/ 109 w 398"/>
                <a:gd name="T73" fmla="*/ 955 h 1590"/>
                <a:gd name="T74" fmla="*/ 109 w 398"/>
                <a:gd name="T75" fmla="*/ 842 h 1590"/>
                <a:gd name="T76" fmla="*/ 139 w 398"/>
                <a:gd name="T77" fmla="*/ 763 h 1590"/>
                <a:gd name="T78" fmla="*/ 139 w 398"/>
                <a:gd name="T79" fmla="*/ 727 h 1590"/>
                <a:gd name="T80" fmla="*/ 139 w 398"/>
                <a:gd name="T81" fmla="*/ 575 h 1590"/>
                <a:gd name="T82" fmla="*/ 109 w 398"/>
                <a:gd name="T83" fmla="*/ 505 h 1590"/>
                <a:gd name="T84" fmla="*/ 109 w 398"/>
                <a:gd name="T85" fmla="*/ 392 h 1590"/>
                <a:gd name="T86" fmla="*/ 139 w 398"/>
                <a:gd name="T87" fmla="*/ 348 h 1590"/>
                <a:gd name="T88" fmla="*/ 139 w 398"/>
                <a:gd name="T89" fmla="*/ 272 h 1590"/>
                <a:gd name="T90" fmla="*/ 81 w 398"/>
                <a:gd name="T91" fmla="*/ 1478 h 1590"/>
                <a:gd name="T92" fmla="*/ 54 w 398"/>
                <a:gd name="T93" fmla="*/ 1400 h 1590"/>
                <a:gd name="T94" fmla="*/ 54 w 398"/>
                <a:gd name="T95" fmla="*/ 1291 h 1590"/>
                <a:gd name="T96" fmla="*/ 80 w 398"/>
                <a:gd name="T97" fmla="*/ 1218 h 1590"/>
                <a:gd name="T98" fmla="*/ 80 w 398"/>
                <a:gd name="T99" fmla="*/ 1180 h 1590"/>
                <a:gd name="T100" fmla="*/ 79 w 398"/>
                <a:gd name="T101" fmla="*/ 1031 h 1590"/>
                <a:gd name="T102" fmla="*/ 53 w 398"/>
                <a:gd name="T103" fmla="*/ 958 h 1590"/>
                <a:gd name="T104" fmla="*/ 52 w 398"/>
                <a:gd name="T105" fmla="*/ 848 h 1590"/>
                <a:gd name="T106" fmla="*/ 79 w 398"/>
                <a:gd name="T107" fmla="*/ 771 h 1590"/>
                <a:gd name="T108" fmla="*/ 79 w 398"/>
                <a:gd name="T109" fmla="*/ 734 h 1590"/>
                <a:gd name="T110" fmla="*/ 78 w 398"/>
                <a:gd name="T111" fmla="*/ 585 h 1590"/>
                <a:gd name="T112" fmla="*/ 51 w 398"/>
                <a:gd name="T113" fmla="*/ 515 h 1590"/>
                <a:gd name="T114" fmla="*/ 51 w 398"/>
                <a:gd name="T115" fmla="*/ 406 h 1590"/>
                <a:gd name="T116" fmla="*/ 78 w 398"/>
                <a:gd name="T117" fmla="*/ 325 h 1590"/>
                <a:gd name="T118" fmla="*/ 77 w 398"/>
                <a:gd name="T119" fmla="*/ 287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8" h="1590">
                  <a:moveTo>
                    <a:pt x="0" y="1529"/>
                  </a:moveTo>
                  <a:cubicBezTo>
                    <a:pt x="398" y="1590"/>
                    <a:pt x="398" y="1590"/>
                    <a:pt x="398" y="159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137"/>
                    <a:pt x="0" y="137"/>
                    <a:pt x="0" y="137"/>
                  </a:cubicBezTo>
                  <a:lnTo>
                    <a:pt x="0" y="1529"/>
                  </a:lnTo>
                  <a:close/>
                  <a:moveTo>
                    <a:pt x="329" y="1511"/>
                  </a:moveTo>
                  <a:cubicBezTo>
                    <a:pt x="263" y="1501"/>
                    <a:pt x="263" y="1501"/>
                    <a:pt x="263" y="1501"/>
                  </a:cubicBezTo>
                  <a:cubicBezTo>
                    <a:pt x="263" y="1457"/>
                    <a:pt x="263" y="1457"/>
                    <a:pt x="263" y="1457"/>
                  </a:cubicBezTo>
                  <a:cubicBezTo>
                    <a:pt x="329" y="1463"/>
                    <a:pt x="329" y="1463"/>
                    <a:pt x="329" y="1463"/>
                  </a:cubicBezTo>
                  <a:lnTo>
                    <a:pt x="329" y="1511"/>
                  </a:lnTo>
                  <a:close/>
                  <a:moveTo>
                    <a:pt x="329" y="1430"/>
                  </a:moveTo>
                  <a:cubicBezTo>
                    <a:pt x="307" y="1428"/>
                    <a:pt x="285" y="1425"/>
                    <a:pt x="263" y="1423"/>
                  </a:cubicBezTo>
                  <a:cubicBezTo>
                    <a:pt x="263" y="1408"/>
                    <a:pt x="263" y="1393"/>
                    <a:pt x="263" y="1378"/>
                  </a:cubicBezTo>
                  <a:cubicBezTo>
                    <a:pt x="285" y="1380"/>
                    <a:pt x="307" y="1381"/>
                    <a:pt x="329" y="1382"/>
                  </a:cubicBezTo>
                  <a:cubicBezTo>
                    <a:pt x="329" y="1398"/>
                    <a:pt x="329" y="1414"/>
                    <a:pt x="329" y="1430"/>
                  </a:cubicBezTo>
                  <a:close/>
                  <a:moveTo>
                    <a:pt x="329" y="1350"/>
                  </a:moveTo>
                  <a:cubicBezTo>
                    <a:pt x="307" y="1348"/>
                    <a:pt x="285" y="1346"/>
                    <a:pt x="263" y="1344"/>
                  </a:cubicBezTo>
                  <a:cubicBezTo>
                    <a:pt x="263" y="1329"/>
                    <a:pt x="263" y="1314"/>
                    <a:pt x="263" y="1299"/>
                  </a:cubicBezTo>
                  <a:cubicBezTo>
                    <a:pt x="285" y="1300"/>
                    <a:pt x="307" y="1301"/>
                    <a:pt x="329" y="1302"/>
                  </a:cubicBezTo>
                  <a:cubicBezTo>
                    <a:pt x="329" y="1318"/>
                    <a:pt x="329" y="1334"/>
                    <a:pt x="329" y="1350"/>
                  </a:cubicBezTo>
                  <a:close/>
                  <a:moveTo>
                    <a:pt x="329" y="1270"/>
                  </a:moveTo>
                  <a:cubicBezTo>
                    <a:pt x="307" y="1268"/>
                    <a:pt x="285" y="1267"/>
                    <a:pt x="263" y="1265"/>
                  </a:cubicBezTo>
                  <a:cubicBezTo>
                    <a:pt x="263" y="1250"/>
                    <a:pt x="263" y="1236"/>
                    <a:pt x="263" y="1221"/>
                  </a:cubicBezTo>
                  <a:cubicBezTo>
                    <a:pt x="285" y="1221"/>
                    <a:pt x="307" y="1221"/>
                    <a:pt x="329" y="1222"/>
                  </a:cubicBezTo>
                  <a:cubicBezTo>
                    <a:pt x="329" y="1238"/>
                    <a:pt x="329" y="1254"/>
                    <a:pt x="329" y="1270"/>
                  </a:cubicBezTo>
                  <a:close/>
                  <a:moveTo>
                    <a:pt x="329" y="1189"/>
                  </a:moveTo>
                  <a:cubicBezTo>
                    <a:pt x="307" y="1188"/>
                    <a:pt x="285" y="1187"/>
                    <a:pt x="263" y="1186"/>
                  </a:cubicBezTo>
                  <a:cubicBezTo>
                    <a:pt x="263" y="1172"/>
                    <a:pt x="263" y="1157"/>
                    <a:pt x="263" y="1142"/>
                  </a:cubicBezTo>
                  <a:cubicBezTo>
                    <a:pt x="285" y="1142"/>
                    <a:pt x="307" y="1142"/>
                    <a:pt x="329" y="1141"/>
                  </a:cubicBezTo>
                  <a:cubicBezTo>
                    <a:pt x="329" y="1157"/>
                    <a:pt x="329" y="1173"/>
                    <a:pt x="329" y="1189"/>
                  </a:cubicBezTo>
                  <a:close/>
                  <a:moveTo>
                    <a:pt x="329" y="1109"/>
                  </a:moveTo>
                  <a:cubicBezTo>
                    <a:pt x="307" y="1108"/>
                    <a:pt x="285" y="1108"/>
                    <a:pt x="263" y="1108"/>
                  </a:cubicBezTo>
                  <a:cubicBezTo>
                    <a:pt x="263" y="1093"/>
                    <a:pt x="263" y="1078"/>
                    <a:pt x="263" y="1063"/>
                  </a:cubicBezTo>
                  <a:cubicBezTo>
                    <a:pt x="285" y="1063"/>
                    <a:pt x="307" y="1062"/>
                    <a:pt x="329" y="1061"/>
                  </a:cubicBezTo>
                  <a:cubicBezTo>
                    <a:pt x="329" y="1077"/>
                    <a:pt x="329" y="1093"/>
                    <a:pt x="329" y="1109"/>
                  </a:cubicBezTo>
                  <a:close/>
                  <a:moveTo>
                    <a:pt x="329" y="1029"/>
                  </a:moveTo>
                  <a:cubicBezTo>
                    <a:pt x="307" y="1029"/>
                    <a:pt x="285" y="1029"/>
                    <a:pt x="263" y="1029"/>
                  </a:cubicBezTo>
                  <a:cubicBezTo>
                    <a:pt x="263" y="1014"/>
                    <a:pt x="263" y="999"/>
                    <a:pt x="263" y="984"/>
                  </a:cubicBezTo>
                  <a:cubicBezTo>
                    <a:pt x="285" y="983"/>
                    <a:pt x="307" y="982"/>
                    <a:pt x="329" y="981"/>
                  </a:cubicBezTo>
                  <a:cubicBezTo>
                    <a:pt x="329" y="997"/>
                    <a:pt x="329" y="1013"/>
                    <a:pt x="329" y="1029"/>
                  </a:cubicBezTo>
                  <a:close/>
                  <a:moveTo>
                    <a:pt x="329" y="948"/>
                  </a:moveTo>
                  <a:cubicBezTo>
                    <a:pt x="307" y="949"/>
                    <a:pt x="285" y="950"/>
                    <a:pt x="263" y="950"/>
                  </a:cubicBezTo>
                  <a:cubicBezTo>
                    <a:pt x="263" y="935"/>
                    <a:pt x="263" y="921"/>
                    <a:pt x="263" y="906"/>
                  </a:cubicBezTo>
                  <a:cubicBezTo>
                    <a:pt x="285" y="904"/>
                    <a:pt x="307" y="902"/>
                    <a:pt x="329" y="900"/>
                  </a:cubicBezTo>
                  <a:cubicBezTo>
                    <a:pt x="329" y="916"/>
                    <a:pt x="329" y="932"/>
                    <a:pt x="329" y="948"/>
                  </a:cubicBezTo>
                  <a:close/>
                  <a:moveTo>
                    <a:pt x="329" y="868"/>
                  </a:moveTo>
                  <a:cubicBezTo>
                    <a:pt x="307" y="869"/>
                    <a:pt x="285" y="870"/>
                    <a:pt x="263" y="872"/>
                  </a:cubicBezTo>
                  <a:cubicBezTo>
                    <a:pt x="263" y="857"/>
                    <a:pt x="263" y="842"/>
                    <a:pt x="263" y="827"/>
                  </a:cubicBezTo>
                  <a:cubicBezTo>
                    <a:pt x="285" y="825"/>
                    <a:pt x="307" y="822"/>
                    <a:pt x="329" y="820"/>
                  </a:cubicBezTo>
                  <a:cubicBezTo>
                    <a:pt x="329" y="836"/>
                    <a:pt x="329" y="852"/>
                    <a:pt x="329" y="868"/>
                  </a:cubicBezTo>
                  <a:close/>
                  <a:moveTo>
                    <a:pt x="329" y="788"/>
                  </a:moveTo>
                  <a:cubicBezTo>
                    <a:pt x="307" y="789"/>
                    <a:pt x="285" y="791"/>
                    <a:pt x="263" y="793"/>
                  </a:cubicBezTo>
                  <a:cubicBezTo>
                    <a:pt x="263" y="778"/>
                    <a:pt x="263" y="763"/>
                    <a:pt x="263" y="748"/>
                  </a:cubicBezTo>
                  <a:cubicBezTo>
                    <a:pt x="285" y="745"/>
                    <a:pt x="307" y="743"/>
                    <a:pt x="329" y="740"/>
                  </a:cubicBezTo>
                  <a:cubicBezTo>
                    <a:pt x="329" y="756"/>
                    <a:pt x="329" y="772"/>
                    <a:pt x="329" y="788"/>
                  </a:cubicBezTo>
                  <a:close/>
                  <a:moveTo>
                    <a:pt x="329" y="707"/>
                  </a:moveTo>
                  <a:cubicBezTo>
                    <a:pt x="307" y="710"/>
                    <a:pt x="285" y="712"/>
                    <a:pt x="263" y="714"/>
                  </a:cubicBezTo>
                  <a:cubicBezTo>
                    <a:pt x="263" y="699"/>
                    <a:pt x="263" y="684"/>
                    <a:pt x="263" y="670"/>
                  </a:cubicBezTo>
                  <a:cubicBezTo>
                    <a:pt x="285" y="666"/>
                    <a:pt x="307" y="663"/>
                    <a:pt x="329" y="660"/>
                  </a:cubicBezTo>
                  <a:cubicBezTo>
                    <a:pt x="329" y="675"/>
                    <a:pt x="329" y="691"/>
                    <a:pt x="329" y="707"/>
                  </a:cubicBezTo>
                  <a:close/>
                  <a:moveTo>
                    <a:pt x="263" y="557"/>
                  </a:moveTo>
                  <a:cubicBezTo>
                    <a:pt x="263" y="542"/>
                    <a:pt x="263" y="527"/>
                    <a:pt x="263" y="512"/>
                  </a:cubicBezTo>
                  <a:cubicBezTo>
                    <a:pt x="285" y="508"/>
                    <a:pt x="307" y="503"/>
                    <a:pt x="329" y="499"/>
                  </a:cubicBezTo>
                  <a:cubicBezTo>
                    <a:pt x="329" y="515"/>
                    <a:pt x="329" y="531"/>
                    <a:pt x="329" y="547"/>
                  </a:cubicBezTo>
                  <a:cubicBezTo>
                    <a:pt x="307" y="550"/>
                    <a:pt x="285" y="553"/>
                    <a:pt x="263" y="557"/>
                  </a:cubicBezTo>
                  <a:close/>
                  <a:moveTo>
                    <a:pt x="329" y="627"/>
                  </a:moveTo>
                  <a:cubicBezTo>
                    <a:pt x="307" y="630"/>
                    <a:pt x="285" y="633"/>
                    <a:pt x="263" y="635"/>
                  </a:cubicBezTo>
                  <a:cubicBezTo>
                    <a:pt x="263" y="620"/>
                    <a:pt x="263" y="606"/>
                    <a:pt x="263" y="591"/>
                  </a:cubicBezTo>
                  <a:cubicBezTo>
                    <a:pt x="285" y="587"/>
                    <a:pt x="307" y="583"/>
                    <a:pt x="329" y="579"/>
                  </a:cubicBezTo>
                  <a:cubicBezTo>
                    <a:pt x="329" y="595"/>
                    <a:pt x="329" y="611"/>
                    <a:pt x="329" y="627"/>
                  </a:cubicBezTo>
                  <a:close/>
                  <a:moveTo>
                    <a:pt x="329" y="466"/>
                  </a:moveTo>
                  <a:cubicBezTo>
                    <a:pt x="307" y="470"/>
                    <a:pt x="285" y="474"/>
                    <a:pt x="263" y="478"/>
                  </a:cubicBezTo>
                  <a:cubicBezTo>
                    <a:pt x="263" y="463"/>
                    <a:pt x="263" y="448"/>
                    <a:pt x="263" y="433"/>
                  </a:cubicBezTo>
                  <a:cubicBezTo>
                    <a:pt x="285" y="428"/>
                    <a:pt x="307" y="423"/>
                    <a:pt x="329" y="419"/>
                  </a:cubicBezTo>
                  <a:cubicBezTo>
                    <a:pt x="329" y="434"/>
                    <a:pt x="329" y="450"/>
                    <a:pt x="329" y="466"/>
                  </a:cubicBezTo>
                  <a:close/>
                  <a:moveTo>
                    <a:pt x="329" y="386"/>
                  </a:moveTo>
                  <a:cubicBezTo>
                    <a:pt x="307" y="390"/>
                    <a:pt x="285" y="395"/>
                    <a:pt x="263" y="399"/>
                  </a:cubicBezTo>
                  <a:cubicBezTo>
                    <a:pt x="263" y="384"/>
                    <a:pt x="263" y="369"/>
                    <a:pt x="263" y="355"/>
                  </a:cubicBezTo>
                  <a:cubicBezTo>
                    <a:pt x="285" y="349"/>
                    <a:pt x="307" y="344"/>
                    <a:pt x="329" y="338"/>
                  </a:cubicBezTo>
                  <a:cubicBezTo>
                    <a:pt x="329" y="354"/>
                    <a:pt x="329" y="370"/>
                    <a:pt x="329" y="386"/>
                  </a:cubicBezTo>
                  <a:close/>
                  <a:moveTo>
                    <a:pt x="329" y="306"/>
                  </a:moveTo>
                  <a:cubicBezTo>
                    <a:pt x="307" y="311"/>
                    <a:pt x="285" y="315"/>
                    <a:pt x="263" y="320"/>
                  </a:cubicBezTo>
                  <a:cubicBezTo>
                    <a:pt x="263" y="306"/>
                    <a:pt x="263" y="291"/>
                    <a:pt x="263" y="276"/>
                  </a:cubicBezTo>
                  <a:cubicBezTo>
                    <a:pt x="285" y="270"/>
                    <a:pt x="307" y="264"/>
                    <a:pt x="329" y="258"/>
                  </a:cubicBezTo>
                  <a:cubicBezTo>
                    <a:pt x="329" y="274"/>
                    <a:pt x="329" y="290"/>
                    <a:pt x="329" y="306"/>
                  </a:cubicBezTo>
                  <a:close/>
                  <a:moveTo>
                    <a:pt x="329" y="225"/>
                  </a:moveTo>
                  <a:cubicBezTo>
                    <a:pt x="307" y="231"/>
                    <a:pt x="285" y="236"/>
                    <a:pt x="263" y="242"/>
                  </a:cubicBezTo>
                  <a:cubicBezTo>
                    <a:pt x="263" y="227"/>
                    <a:pt x="263" y="212"/>
                    <a:pt x="263" y="197"/>
                  </a:cubicBezTo>
                  <a:cubicBezTo>
                    <a:pt x="285" y="191"/>
                    <a:pt x="307" y="184"/>
                    <a:pt x="329" y="178"/>
                  </a:cubicBezTo>
                  <a:cubicBezTo>
                    <a:pt x="329" y="193"/>
                    <a:pt x="329" y="209"/>
                    <a:pt x="329" y="225"/>
                  </a:cubicBezTo>
                  <a:close/>
                  <a:moveTo>
                    <a:pt x="263" y="118"/>
                  </a:moveTo>
                  <a:cubicBezTo>
                    <a:pt x="329" y="97"/>
                    <a:pt x="329" y="97"/>
                    <a:pt x="329" y="97"/>
                  </a:cubicBezTo>
                  <a:cubicBezTo>
                    <a:pt x="329" y="145"/>
                    <a:pt x="329" y="145"/>
                    <a:pt x="329" y="145"/>
                  </a:cubicBezTo>
                  <a:cubicBezTo>
                    <a:pt x="263" y="163"/>
                    <a:pt x="263" y="163"/>
                    <a:pt x="263" y="163"/>
                  </a:cubicBezTo>
                  <a:lnTo>
                    <a:pt x="263" y="118"/>
                  </a:lnTo>
                  <a:close/>
                  <a:moveTo>
                    <a:pt x="177" y="145"/>
                  </a:moveTo>
                  <a:cubicBezTo>
                    <a:pt x="219" y="131"/>
                    <a:pt x="219" y="131"/>
                    <a:pt x="219" y="131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177" y="186"/>
                    <a:pt x="177" y="186"/>
                    <a:pt x="177" y="186"/>
                  </a:cubicBezTo>
                  <a:lnTo>
                    <a:pt x="177" y="145"/>
                  </a:lnTo>
                  <a:close/>
                  <a:moveTo>
                    <a:pt x="176" y="222"/>
                  </a:moveTo>
                  <a:cubicBezTo>
                    <a:pt x="191" y="217"/>
                    <a:pt x="205" y="213"/>
                    <a:pt x="219" y="209"/>
                  </a:cubicBezTo>
                  <a:cubicBezTo>
                    <a:pt x="219" y="223"/>
                    <a:pt x="219" y="238"/>
                    <a:pt x="219" y="252"/>
                  </a:cubicBezTo>
                  <a:cubicBezTo>
                    <a:pt x="205" y="255"/>
                    <a:pt x="191" y="259"/>
                    <a:pt x="176" y="262"/>
                  </a:cubicBezTo>
                  <a:cubicBezTo>
                    <a:pt x="176" y="249"/>
                    <a:pt x="176" y="235"/>
                    <a:pt x="176" y="222"/>
                  </a:cubicBezTo>
                  <a:close/>
                  <a:moveTo>
                    <a:pt x="176" y="298"/>
                  </a:moveTo>
                  <a:cubicBezTo>
                    <a:pt x="190" y="294"/>
                    <a:pt x="205" y="291"/>
                    <a:pt x="219" y="287"/>
                  </a:cubicBezTo>
                  <a:cubicBezTo>
                    <a:pt x="219" y="301"/>
                    <a:pt x="219" y="315"/>
                    <a:pt x="219" y="330"/>
                  </a:cubicBezTo>
                  <a:cubicBezTo>
                    <a:pt x="205" y="333"/>
                    <a:pt x="190" y="336"/>
                    <a:pt x="176" y="339"/>
                  </a:cubicBezTo>
                  <a:cubicBezTo>
                    <a:pt x="176" y="325"/>
                    <a:pt x="176" y="312"/>
                    <a:pt x="176" y="298"/>
                  </a:cubicBezTo>
                  <a:close/>
                  <a:moveTo>
                    <a:pt x="176" y="375"/>
                  </a:moveTo>
                  <a:cubicBezTo>
                    <a:pt x="190" y="371"/>
                    <a:pt x="204" y="368"/>
                    <a:pt x="219" y="364"/>
                  </a:cubicBezTo>
                  <a:cubicBezTo>
                    <a:pt x="219" y="379"/>
                    <a:pt x="219" y="393"/>
                    <a:pt x="219" y="407"/>
                  </a:cubicBezTo>
                  <a:cubicBezTo>
                    <a:pt x="204" y="410"/>
                    <a:pt x="190" y="413"/>
                    <a:pt x="176" y="416"/>
                  </a:cubicBezTo>
                  <a:cubicBezTo>
                    <a:pt x="176" y="402"/>
                    <a:pt x="176" y="388"/>
                    <a:pt x="176" y="375"/>
                  </a:cubicBezTo>
                  <a:close/>
                  <a:moveTo>
                    <a:pt x="176" y="452"/>
                  </a:moveTo>
                  <a:cubicBezTo>
                    <a:pt x="190" y="448"/>
                    <a:pt x="204" y="445"/>
                    <a:pt x="218" y="442"/>
                  </a:cubicBezTo>
                  <a:cubicBezTo>
                    <a:pt x="218" y="456"/>
                    <a:pt x="218" y="471"/>
                    <a:pt x="218" y="485"/>
                  </a:cubicBezTo>
                  <a:cubicBezTo>
                    <a:pt x="204" y="487"/>
                    <a:pt x="190" y="490"/>
                    <a:pt x="176" y="492"/>
                  </a:cubicBezTo>
                  <a:cubicBezTo>
                    <a:pt x="176" y="479"/>
                    <a:pt x="176" y="465"/>
                    <a:pt x="176" y="452"/>
                  </a:cubicBezTo>
                  <a:close/>
                  <a:moveTo>
                    <a:pt x="176" y="528"/>
                  </a:moveTo>
                  <a:cubicBezTo>
                    <a:pt x="190" y="525"/>
                    <a:pt x="204" y="522"/>
                    <a:pt x="218" y="520"/>
                  </a:cubicBezTo>
                  <a:cubicBezTo>
                    <a:pt x="218" y="534"/>
                    <a:pt x="218" y="548"/>
                    <a:pt x="218" y="562"/>
                  </a:cubicBezTo>
                  <a:cubicBezTo>
                    <a:pt x="204" y="565"/>
                    <a:pt x="190" y="567"/>
                    <a:pt x="176" y="569"/>
                  </a:cubicBezTo>
                  <a:cubicBezTo>
                    <a:pt x="176" y="555"/>
                    <a:pt x="176" y="542"/>
                    <a:pt x="176" y="528"/>
                  </a:cubicBezTo>
                  <a:close/>
                  <a:moveTo>
                    <a:pt x="176" y="605"/>
                  </a:moveTo>
                  <a:cubicBezTo>
                    <a:pt x="190" y="602"/>
                    <a:pt x="204" y="600"/>
                    <a:pt x="218" y="597"/>
                  </a:cubicBezTo>
                  <a:cubicBezTo>
                    <a:pt x="218" y="612"/>
                    <a:pt x="218" y="626"/>
                    <a:pt x="218" y="640"/>
                  </a:cubicBezTo>
                  <a:cubicBezTo>
                    <a:pt x="204" y="642"/>
                    <a:pt x="190" y="644"/>
                    <a:pt x="176" y="645"/>
                  </a:cubicBezTo>
                  <a:cubicBezTo>
                    <a:pt x="176" y="632"/>
                    <a:pt x="176" y="618"/>
                    <a:pt x="176" y="605"/>
                  </a:cubicBezTo>
                  <a:close/>
                  <a:moveTo>
                    <a:pt x="176" y="681"/>
                  </a:moveTo>
                  <a:cubicBezTo>
                    <a:pt x="190" y="679"/>
                    <a:pt x="204" y="677"/>
                    <a:pt x="218" y="675"/>
                  </a:cubicBezTo>
                  <a:cubicBezTo>
                    <a:pt x="218" y="689"/>
                    <a:pt x="218" y="703"/>
                    <a:pt x="218" y="718"/>
                  </a:cubicBezTo>
                  <a:cubicBezTo>
                    <a:pt x="204" y="719"/>
                    <a:pt x="190" y="721"/>
                    <a:pt x="176" y="722"/>
                  </a:cubicBezTo>
                  <a:cubicBezTo>
                    <a:pt x="176" y="709"/>
                    <a:pt x="176" y="695"/>
                    <a:pt x="176" y="681"/>
                  </a:cubicBezTo>
                  <a:close/>
                  <a:moveTo>
                    <a:pt x="175" y="758"/>
                  </a:moveTo>
                  <a:cubicBezTo>
                    <a:pt x="190" y="756"/>
                    <a:pt x="204" y="754"/>
                    <a:pt x="218" y="753"/>
                  </a:cubicBezTo>
                  <a:cubicBezTo>
                    <a:pt x="218" y="767"/>
                    <a:pt x="218" y="781"/>
                    <a:pt x="218" y="795"/>
                  </a:cubicBezTo>
                  <a:cubicBezTo>
                    <a:pt x="204" y="796"/>
                    <a:pt x="190" y="798"/>
                    <a:pt x="175" y="799"/>
                  </a:cubicBezTo>
                  <a:cubicBezTo>
                    <a:pt x="175" y="785"/>
                    <a:pt x="175" y="772"/>
                    <a:pt x="175" y="758"/>
                  </a:cubicBezTo>
                  <a:close/>
                  <a:moveTo>
                    <a:pt x="175" y="835"/>
                  </a:moveTo>
                  <a:cubicBezTo>
                    <a:pt x="189" y="833"/>
                    <a:pt x="204" y="832"/>
                    <a:pt x="218" y="830"/>
                  </a:cubicBezTo>
                  <a:cubicBezTo>
                    <a:pt x="218" y="844"/>
                    <a:pt x="218" y="859"/>
                    <a:pt x="218" y="873"/>
                  </a:cubicBezTo>
                  <a:cubicBezTo>
                    <a:pt x="204" y="874"/>
                    <a:pt x="189" y="875"/>
                    <a:pt x="175" y="875"/>
                  </a:cubicBezTo>
                  <a:cubicBezTo>
                    <a:pt x="175" y="862"/>
                    <a:pt x="175" y="848"/>
                    <a:pt x="175" y="835"/>
                  </a:cubicBezTo>
                  <a:close/>
                  <a:moveTo>
                    <a:pt x="175" y="911"/>
                  </a:moveTo>
                  <a:cubicBezTo>
                    <a:pt x="189" y="910"/>
                    <a:pt x="203" y="909"/>
                    <a:pt x="218" y="908"/>
                  </a:cubicBezTo>
                  <a:cubicBezTo>
                    <a:pt x="218" y="922"/>
                    <a:pt x="218" y="936"/>
                    <a:pt x="218" y="951"/>
                  </a:cubicBezTo>
                  <a:cubicBezTo>
                    <a:pt x="203" y="951"/>
                    <a:pt x="189" y="951"/>
                    <a:pt x="175" y="952"/>
                  </a:cubicBezTo>
                  <a:cubicBezTo>
                    <a:pt x="175" y="938"/>
                    <a:pt x="175" y="925"/>
                    <a:pt x="175" y="911"/>
                  </a:cubicBezTo>
                  <a:close/>
                  <a:moveTo>
                    <a:pt x="175" y="988"/>
                  </a:moveTo>
                  <a:cubicBezTo>
                    <a:pt x="189" y="987"/>
                    <a:pt x="203" y="986"/>
                    <a:pt x="217" y="985"/>
                  </a:cubicBezTo>
                  <a:cubicBezTo>
                    <a:pt x="217" y="1000"/>
                    <a:pt x="217" y="1014"/>
                    <a:pt x="217" y="1028"/>
                  </a:cubicBezTo>
                  <a:cubicBezTo>
                    <a:pt x="203" y="1028"/>
                    <a:pt x="189" y="1028"/>
                    <a:pt x="175" y="1029"/>
                  </a:cubicBezTo>
                  <a:cubicBezTo>
                    <a:pt x="175" y="1015"/>
                    <a:pt x="175" y="1001"/>
                    <a:pt x="175" y="988"/>
                  </a:cubicBezTo>
                  <a:close/>
                  <a:moveTo>
                    <a:pt x="175" y="1064"/>
                  </a:moveTo>
                  <a:cubicBezTo>
                    <a:pt x="189" y="1064"/>
                    <a:pt x="203" y="1064"/>
                    <a:pt x="217" y="1063"/>
                  </a:cubicBezTo>
                  <a:cubicBezTo>
                    <a:pt x="217" y="1077"/>
                    <a:pt x="217" y="1092"/>
                    <a:pt x="217" y="1106"/>
                  </a:cubicBezTo>
                  <a:cubicBezTo>
                    <a:pt x="203" y="1106"/>
                    <a:pt x="189" y="1105"/>
                    <a:pt x="175" y="1105"/>
                  </a:cubicBezTo>
                  <a:cubicBezTo>
                    <a:pt x="175" y="1092"/>
                    <a:pt x="175" y="1078"/>
                    <a:pt x="175" y="1064"/>
                  </a:cubicBezTo>
                  <a:close/>
                  <a:moveTo>
                    <a:pt x="175" y="1141"/>
                  </a:moveTo>
                  <a:cubicBezTo>
                    <a:pt x="189" y="1141"/>
                    <a:pt x="203" y="1141"/>
                    <a:pt x="217" y="1141"/>
                  </a:cubicBezTo>
                  <a:cubicBezTo>
                    <a:pt x="217" y="1155"/>
                    <a:pt x="217" y="1169"/>
                    <a:pt x="217" y="1184"/>
                  </a:cubicBezTo>
                  <a:cubicBezTo>
                    <a:pt x="203" y="1183"/>
                    <a:pt x="189" y="1182"/>
                    <a:pt x="175" y="1182"/>
                  </a:cubicBezTo>
                  <a:cubicBezTo>
                    <a:pt x="175" y="1168"/>
                    <a:pt x="175" y="1155"/>
                    <a:pt x="175" y="1141"/>
                  </a:cubicBezTo>
                  <a:close/>
                  <a:moveTo>
                    <a:pt x="175" y="1218"/>
                  </a:moveTo>
                  <a:cubicBezTo>
                    <a:pt x="189" y="1218"/>
                    <a:pt x="203" y="1218"/>
                    <a:pt x="217" y="1218"/>
                  </a:cubicBezTo>
                  <a:cubicBezTo>
                    <a:pt x="217" y="1233"/>
                    <a:pt x="217" y="1247"/>
                    <a:pt x="217" y="1261"/>
                  </a:cubicBezTo>
                  <a:cubicBezTo>
                    <a:pt x="203" y="1260"/>
                    <a:pt x="189" y="1259"/>
                    <a:pt x="175" y="1258"/>
                  </a:cubicBezTo>
                  <a:cubicBezTo>
                    <a:pt x="175" y="1245"/>
                    <a:pt x="175" y="1231"/>
                    <a:pt x="175" y="1218"/>
                  </a:cubicBezTo>
                  <a:close/>
                  <a:moveTo>
                    <a:pt x="174" y="1294"/>
                  </a:moveTo>
                  <a:cubicBezTo>
                    <a:pt x="189" y="1295"/>
                    <a:pt x="203" y="1295"/>
                    <a:pt x="217" y="1296"/>
                  </a:cubicBezTo>
                  <a:cubicBezTo>
                    <a:pt x="217" y="1310"/>
                    <a:pt x="217" y="1325"/>
                    <a:pt x="217" y="1339"/>
                  </a:cubicBezTo>
                  <a:cubicBezTo>
                    <a:pt x="203" y="1338"/>
                    <a:pt x="189" y="1336"/>
                    <a:pt x="174" y="1335"/>
                  </a:cubicBezTo>
                  <a:cubicBezTo>
                    <a:pt x="174" y="1321"/>
                    <a:pt x="174" y="1308"/>
                    <a:pt x="174" y="1294"/>
                  </a:cubicBezTo>
                  <a:close/>
                  <a:moveTo>
                    <a:pt x="174" y="1371"/>
                  </a:moveTo>
                  <a:cubicBezTo>
                    <a:pt x="188" y="1372"/>
                    <a:pt x="203" y="1373"/>
                    <a:pt x="217" y="1374"/>
                  </a:cubicBezTo>
                  <a:cubicBezTo>
                    <a:pt x="217" y="1388"/>
                    <a:pt x="217" y="1402"/>
                    <a:pt x="217" y="1416"/>
                  </a:cubicBezTo>
                  <a:cubicBezTo>
                    <a:pt x="203" y="1415"/>
                    <a:pt x="188" y="1413"/>
                    <a:pt x="174" y="1412"/>
                  </a:cubicBezTo>
                  <a:cubicBezTo>
                    <a:pt x="174" y="1398"/>
                    <a:pt x="174" y="1385"/>
                    <a:pt x="174" y="1371"/>
                  </a:cubicBezTo>
                  <a:close/>
                  <a:moveTo>
                    <a:pt x="174" y="1448"/>
                  </a:moveTo>
                  <a:cubicBezTo>
                    <a:pt x="217" y="1451"/>
                    <a:pt x="217" y="1451"/>
                    <a:pt x="217" y="1451"/>
                  </a:cubicBezTo>
                  <a:cubicBezTo>
                    <a:pt x="217" y="1494"/>
                    <a:pt x="217" y="1494"/>
                    <a:pt x="217" y="1494"/>
                  </a:cubicBezTo>
                  <a:cubicBezTo>
                    <a:pt x="174" y="1488"/>
                    <a:pt x="174" y="1488"/>
                    <a:pt x="174" y="1488"/>
                  </a:cubicBezTo>
                  <a:lnTo>
                    <a:pt x="174" y="1448"/>
                  </a:lnTo>
                  <a:close/>
                  <a:moveTo>
                    <a:pt x="139" y="1485"/>
                  </a:moveTo>
                  <a:cubicBezTo>
                    <a:pt x="109" y="1480"/>
                    <a:pt x="109" y="1480"/>
                    <a:pt x="109" y="1480"/>
                  </a:cubicBezTo>
                  <a:cubicBezTo>
                    <a:pt x="109" y="1443"/>
                    <a:pt x="109" y="1443"/>
                    <a:pt x="109" y="1443"/>
                  </a:cubicBezTo>
                  <a:cubicBezTo>
                    <a:pt x="139" y="1445"/>
                    <a:pt x="139" y="1445"/>
                    <a:pt x="139" y="1445"/>
                  </a:cubicBezTo>
                  <a:lnTo>
                    <a:pt x="139" y="1485"/>
                  </a:lnTo>
                  <a:close/>
                  <a:moveTo>
                    <a:pt x="139" y="1409"/>
                  </a:moveTo>
                  <a:cubicBezTo>
                    <a:pt x="129" y="1408"/>
                    <a:pt x="119" y="1406"/>
                    <a:pt x="109" y="1405"/>
                  </a:cubicBezTo>
                  <a:cubicBezTo>
                    <a:pt x="109" y="1393"/>
                    <a:pt x="109" y="1380"/>
                    <a:pt x="109" y="1367"/>
                  </a:cubicBezTo>
                  <a:cubicBezTo>
                    <a:pt x="119" y="1368"/>
                    <a:pt x="129" y="1369"/>
                    <a:pt x="139" y="1369"/>
                  </a:cubicBezTo>
                  <a:cubicBezTo>
                    <a:pt x="139" y="1383"/>
                    <a:pt x="139" y="1396"/>
                    <a:pt x="139" y="1409"/>
                  </a:cubicBezTo>
                  <a:close/>
                  <a:moveTo>
                    <a:pt x="109" y="1330"/>
                  </a:moveTo>
                  <a:cubicBezTo>
                    <a:pt x="109" y="1318"/>
                    <a:pt x="109" y="1305"/>
                    <a:pt x="109" y="1292"/>
                  </a:cubicBezTo>
                  <a:cubicBezTo>
                    <a:pt x="119" y="1293"/>
                    <a:pt x="129" y="1293"/>
                    <a:pt x="139" y="1294"/>
                  </a:cubicBezTo>
                  <a:cubicBezTo>
                    <a:pt x="139" y="1307"/>
                    <a:pt x="139" y="1320"/>
                    <a:pt x="139" y="1333"/>
                  </a:cubicBezTo>
                  <a:cubicBezTo>
                    <a:pt x="129" y="1332"/>
                    <a:pt x="119" y="1331"/>
                    <a:pt x="109" y="1330"/>
                  </a:cubicBezTo>
                  <a:close/>
                  <a:moveTo>
                    <a:pt x="139" y="1257"/>
                  </a:moveTo>
                  <a:cubicBezTo>
                    <a:pt x="129" y="1257"/>
                    <a:pt x="119" y="1256"/>
                    <a:pt x="109" y="1255"/>
                  </a:cubicBezTo>
                  <a:cubicBezTo>
                    <a:pt x="109" y="1243"/>
                    <a:pt x="109" y="1230"/>
                    <a:pt x="109" y="1217"/>
                  </a:cubicBezTo>
                  <a:cubicBezTo>
                    <a:pt x="119" y="1217"/>
                    <a:pt x="129" y="1218"/>
                    <a:pt x="139" y="1218"/>
                  </a:cubicBezTo>
                  <a:cubicBezTo>
                    <a:pt x="139" y="1231"/>
                    <a:pt x="139" y="1244"/>
                    <a:pt x="139" y="1257"/>
                  </a:cubicBezTo>
                  <a:close/>
                  <a:moveTo>
                    <a:pt x="109" y="1180"/>
                  </a:moveTo>
                  <a:cubicBezTo>
                    <a:pt x="109" y="1167"/>
                    <a:pt x="109" y="1155"/>
                    <a:pt x="109" y="1142"/>
                  </a:cubicBezTo>
                  <a:cubicBezTo>
                    <a:pt x="119" y="1142"/>
                    <a:pt x="129" y="1142"/>
                    <a:pt x="139" y="1142"/>
                  </a:cubicBezTo>
                  <a:cubicBezTo>
                    <a:pt x="139" y="1155"/>
                    <a:pt x="139" y="1168"/>
                    <a:pt x="139" y="1181"/>
                  </a:cubicBezTo>
                  <a:cubicBezTo>
                    <a:pt x="129" y="1181"/>
                    <a:pt x="119" y="1181"/>
                    <a:pt x="109" y="1180"/>
                  </a:cubicBezTo>
                  <a:close/>
                  <a:moveTo>
                    <a:pt x="139" y="1106"/>
                  </a:moveTo>
                  <a:cubicBezTo>
                    <a:pt x="129" y="1105"/>
                    <a:pt x="119" y="1105"/>
                    <a:pt x="109" y="1105"/>
                  </a:cubicBezTo>
                  <a:cubicBezTo>
                    <a:pt x="109" y="1092"/>
                    <a:pt x="109" y="1080"/>
                    <a:pt x="109" y="1067"/>
                  </a:cubicBezTo>
                  <a:cubicBezTo>
                    <a:pt x="119" y="1067"/>
                    <a:pt x="129" y="1067"/>
                    <a:pt x="139" y="1066"/>
                  </a:cubicBezTo>
                  <a:cubicBezTo>
                    <a:pt x="139" y="1079"/>
                    <a:pt x="139" y="1092"/>
                    <a:pt x="139" y="1106"/>
                  </a:cubicBezTo>
                  <a:close/>
                  <a:moveTo>
                    <a:pt x="109" y="1030"/>
                  </a:moveTo>
                  <a:cubicBezTo>
                    <a:pt x="109" y="1017"/>
                    <a:pt x="109" y="1005"/>
                    <a:pt x="109" y="992"/>
                  </a:cubicBezTo>
                  <a:cubicBezTo>
                    <a:pt x="119" y="992"/>
                    <a:pt x="129" y="991"/>
                    <a:pt x="139" y="990"/>
                  </a:cubicBezTo>
                  <a:cubicBezTo>
                    <a:pt x="139" y="1004"/>
                    <a:pt x="139" y="1017"/>
                    <a:pt x="139" y="1030"/>
                  </a:cubicBezTo>
                  <a:cubicBezTo>
                    <a:pt x="129" y="1030"/>
                    <a:pt x="119" y="1030"/>
                    <a:pt x="109" y="1030"/>
                  </a:cubicBezTo>
                  <a:close/>
                  <a:moveTo>
                    <a:pt x="139" y="954"/>
                  </a:moveTo>
                  <a:cubicBezTo>
                    <a:pt x="129" y="954"/>
                    <a:pt x="119" y="955"/>
                    <a:pt x="109" y="955"/>
                  </a:cubicBezTo>
                  <a:cubicBezTo>
                    <a:pt x="109" y="942"/>
                    <a:pt x="109" y="930"/>
                    <a:pt x="109" y="917"/>
                  </a:cubicBezTo>
                  <a:cubicBezTo>
                    <a:pt x="119" y="916"/>
                    <a:pt x="129" y="915"/>
                    <a:pt x="139" y="915"/>
                  </a:cubicBezTo>
                  <a:cubicBezTo>
                    <a:pt x="139" y="928"/>
                    <a:pt x="139" y="941"/>
                    <a:pt x="139" y="954"/>
                  </a:cubicBezTo>
                  <a:close/>
                  <a:moveTo>
                    <a:pt x="139" y="878"/>
                  </a:moveTo>
                  <a:cubicBezTo>
                    <a:pt x="129" y="879"/>
                    <a:pt x="119" y="879"/>
                    <a:pt x="109" y="880"/>
                  </a:cubicBezTo>
                  <a:cubicBezTo>
                    <a:pt x="109" y="867"/>
                    <a:pt x="109" y="855"/>
                    <a:pt x="109" y="842"/>
                  </a:cubicBezTo>
                  <a:cubicBezTo>
                    <a:pt x="119" y="841"/>
                    <a:pt x="129" y="840"/>
                    <a:pt x="139" y="839"/>
                  </a:cubicBezTo>
                  <a:cubicBezTo>
                    <a:pt x="139" y="852"/>
                    <a:pt x="139" y="865"/>
                    <a:pt x="139" y="878"/>
                  </a:cubicBezTo>
                  <a:close/>
                  <a:moveTo>
                    <a:pt x="139" y="802"/>
                  </a:moveTo>
                  <a:cubicBezTo>
                    <a:pt x="129" y="803"/>
                    <a:pt x="119" y="804"/>
                    <a:pt x="109" y="805"/>
                  </a:cubicBezTo>
                  <a:cubicBezTo>
                    <a:pt x="109" y="792"/>
                    <a:pt x="109" y="780"/>
                    <a:pt x="109" y="767"/>
                  </a:cubicBezTo>
                  <a:cubicBezTo>
                    <a:pt x="119" y="766"/>
                    <a:pt x="129" y="764"/>
                    <a:pt x="139" y="763"/>
                  </a:cubicBezTo>
                  <a:cubicBezTo>
                    <a:pt x="139" y="776"/>
                    <a:pt x="139" y="789"/>
                    <a:pt x="139" y="802"/>
                  </a:cubicBezTo>
                  <a:close/>
                  <a:moveTo>
                    <a:pt x="139" y="727"/>
                  </a:moveTo>
                  <a:cubicBezTo>
                    <a:pt x="129" y="728"/>
                    <a:pt x="119" y="729"/>
                    <a:pt x="109" y="730"/>
                  </a:cubicBezTo>
                  <a:cubicBezTo>
                    <a:pt x="109" y="717"/>
                    <a:pt x="109" y="704"/>
                    <a:pt x="109" y="692"/>
                  </a:cubicBezTo>
                  <a:cubicBezTo>
                    <a:pt x="119" y="690"/>
                    <a:pt x="129" y="689"/>
                    <a:pt x="139" y="687"/>
                  </a:cubicBezTo>
                  <a:cubicBezTo>
                    <a:pt x="139" y="700"/>
                    <a:pt x="139" y="713"/>
                    <a:pt x="139" y="727"/>
                  </a:cubicBezTo>
                  <a:close/>
                  <a:moveTo>
                    <a:pt x="139" y="651"/>
                  </a:moveTo>
                  <a:cubicBezTo>
                    <a:pt x="129" y="652"/>
                    <a:pt x="119" y="653"/>
                    <a:pt x="109" y="655"/>
                  </a:cubicBezTo>
                  <a:cubicBezTo>
                    <a:pt x="109" y="642"/>
                    <a:pt x="109" y="629"/>
                    <a:pt x="109" y="617"/>
                  </a:cubicBezTo>
                  <a:cubicBezTo>
                    <a:pt x="119" y="615"/>
                    <a:pt x="129" y="613"/>
                    <a:pt x="139" y="611"/>
                  </a:cubicBezTo>
                  <a:cubicBezTo>
                    <a:pt x="139" y="625"/>
                    <a:pt x="139" y="638"/>
                    <a:pt x="139" y="651"/>
                  </a:cubicBezTo>
                  <a:close/>
                  <a:moveTo>
                    <a:pt x="139" y="575"/>
                  </a:moveTo>
                  <a:cubicBezTo>
                    <a:pt x="129" y="577"/>
                    <a:pt x="119" y="578"/>
                    <a:pt x="109" y="580"/>
                  </a:cubicBezTo>
                  <a:cubicBezTo>
                    <a:pt x="109" y="567"/>
                    <a:pt x="109" y="554"/>
                    <a:pt x="109" y="542"/>
                  </a:cubicBezTo>
                  <a:cubicBezTo>
                    <a:pt x="119" y="540"/>
                    <a:pt x="129" y="538"/>
                    <a:pt x="139" y="536"/>
                  </a:cubicBezTo>
                  <a:cubicBezTo>
                    <a:pt x="139" y="549"/>
                    <a:pt x="139" y="562"/>
                    <a:pt x="139" y="575"/>
                  </a:cubicBezTo>
                  <a:close/>
                  <a:moveTo>
                    <a:pt x="139" y="499"/>
                  </a:moveTo>
                  <a:cubicBezTo>
                    <a:pt x="129" y="501"/>
                    <a:pt x="119" y="503"/>
                    <a:pt x="109" y="505"/>
                  </a:cubicBezTo>
                  <a:cubicBezTo>
                    <a:pt x="109" y="492"/>
                    <a:pt x="109" y="479"/>
                    <a:pt x="109" y="467"/>
                  </a:cubicBezTo>
                  <a:cubicBezTo>
                    <a:pt x="119" y="464"/>
                    <a:pt x="129" y="462"/>
                    <a:pt x="139" y="460"/>
                  </a:cubicBezTo>
                  <a:cubicBezTo>
                    <a:pt x="139" y="473"/>
                    <a:pt x="139" y="486"/>
                    <a:pt x="139" y="499"/>
                  </a:cubicBezTo>
                  <a:close/>
                  <a:moveTo>
                    <a:pt x="139" y="423"/>
                  </a:moveTo>
                  <a:cubicBezTo>
                    <a:pt x="129" y="425"/>
                    <a:pt x="119" y="427"/>
                    <a:pt x="109" y="429"/>
                  </a:cubicBezTo>
                  <a:cubicBezTo>
                    <a:pt x="109" y="417"/>
                    <a:pt x="109" y="404"/>
                    <a:pt x="109" y="392"/>
                  </a:cubicBezTo>
                  <a:cubicBezTo>
                    <a:pt x="119" y="389"/>
                    <a:pt x="129" y="387"/>
                    <a:pt x="139" y="384"/>
                  </a:cubicBezTo>
                  <a:cubicBezTo>
                    <a:pt x="139" y="397"/>
                    <a:pt x="139" y="410"/>
                    <a:pt x="139" y="423"/>
                  </a:cubicBezTo>
                  <a:close/>
                  <a:moveTo>
                    <a:pt x="109" y="354"/>
                  </a:moveTo>
                  <a:cubicBezTo>
                    <a:pt x="109" y="342"/>
                    <a:pt x="109" y="329"/>
                    <a:pt x="109" y="317"/>
                  </a:cubicBezTo>
                  <a:cubicBezTo>
                    <a:pt x="119" y="314"/>
                    <a:pt x="129" y="311"/>
                    <a:pt x="139" y="308"/>
                  </a:cubicBezTo>
                  <a:cubicBezTo>
                    <a:pt x="139" y="321"/>
                    <a:pt x="139" y="334"/>
                    <a:pt x="139" y="348"/>
                  </a:cubicBezTo>
                  <a:cubicBezTo>
                    <a:pt x="129" y="350"/>
                    <a:pt x="119" y="352"/>
                    <a:pt x="109" y="354"/>
                  </a:cubicBezTo>
                  <a:close/>
                  <a:moveTo>
                    <a:pt x="139" y="272"/>
                  </a:moveTo>
                  <a:cubicBezTo>
                    <a:pt x="129" y="274"/>
                    <a:pt x="119" y="277"/>
                    <a:pt x="109" y="279"/>
                  </a:cubicBezTo>
                  <a:cubicBezTo>
                    <a:pt x="109" y="267"/>
                    <a:pt x="109" y="254"/>
                    <a:pt x="109" y="241"/>
                  </a:cubicBezTo>
                  <a:cubicBezTo>
                    <a:pt x="119" y="238"/>
                    <a:pt x="129" y="235"/>
                    <a:pt x="139" y="232"/>
                  </a:cubicBezTo>
                  <a:cubicBezTo>
                    <a:pt x="139" y="245"/>
                    <a:pt x="139" y="259"/>
                    <a:pt x="139" y="272"/>
                  </a:cubicBezTo>
                  <a:close/>
                  <a:moveTo>
                    <a:pt x="109" y="166"/>
                  </a:moveTo>
                  <a:cubicBezTo>
                    <a:pt x="139" y="157"/>
                    <a:pt x="139" y="157"/>
                    <a:pt x="139" y="157"/>
                  </a:cubicBezTo>
                  <a:cubicBezTo>
                    <a:pt x="139" y="196"/>
                    <a:pt x="139" y="196"/>
                    <a:pt x="139" y="196"/>
                  </a:cubicBezTo>
                  <a:cubicBezTo>
                    <a:pt x="109" y="204"/>
                    <a:pt x="109" y="204"/>
                    <a:pt x="109" y="204"/>
                  </a:cubicBezTo>
                  <a:lnTo>
                    <a:pt x="109" y="166"/>
                  </a:lnTo>
                  <a:close/>
                  <a:moveTo>
                    <a:pt x="81" y="1478"/>
                  </a:moveTo>
                  <a:cubicBezTo>
                    <a:pt x="54" y="1474"/>
                    <a:pt x="54" y="1474"/>
                    <a:pt x="54" y="1474"/>
                  </a:cubicBezTo>
                  <a:cubicBezTo>
                    <a:pt x="54" y="1438"/>
                    <a:pt x="54" y="1438"/>
                    <a:pt x="54" y="1438"/>
                  </a:cubicBezTo>
                  <a:cubicBezTo>
                    <a:pt x="81" y="1441"/>
                    <a:pt x="81" y="1441"/>
                    <a:pt x="81" y="1441"/>
                  </a:cubicBezTo>
                  <a:lnTo>
                    <a:pt x="81" y="1478"/>
                  </a:lnTo>
                  <a:close/>
                  <a:moveTo>
                    <a:pt x="80" y="1403"/>
                  </a:moveTo>
                  <a:cubicBezTo>
                    <a:pt x="72" y="1402"/>
                    <a:pt x="63" y="1401"/>
                    <a:pt x="54" y="1400"/>
                  </a:cubicBezTo>
                  <a:cubicBezTo>
                    <a:pt x="54" y="1388"/>
                    <a:pt x="54" y="1377"/>
                    <a:pt x="54" y="1365"/>
                  </a:cubicBezTo>
                  <a:cubicBezTo>
                    <a:pt x="63" y="1365"/>
                    <a:pt x="72" y="1366"/>
                    <a:pt x="80" y="1366"/>
                  </a:cubicBezTo>
                  <a:cubicBezTo>
                    <a:pt x="80" y="1379"/>
                    <a:pt x="80" y="1391"/>
                    <a:pt x="80" y="1403"/>
                  </a:cubicBezTo>
                  <a:close/>
                  <a:moveTo>
                    <a:pt x="80" y="1329"/>
                  </a:moveTo>
                  <a:cubicBezTo>
                    <a:pt x="71" y="1328"/>
                    <a:pt x="62" y="1327"/>
                    <a:pt x="54" y="1326"/>
                  </a:cubicBezTo>
                  <a:cubicBezTo>
                    <a:pt x="54" y="1315"/>
                    <a:pt x="54" y="1303"/>
                    <a:pt x="54" y="1291"/>
                  </a:cubicBezTo>
                  <a:cubicBezTo>
                    <a:pt x="62" y="1291"/>
                    <a:pt x="71" y="1292"/>
                    <a:pt x="80" y="1292"/>
                  </a:cubicBezTo>
                  <a:cubicBezTo>
                    <a:pt x="80" y="1304"/>
                    <a:pt x="80" y="1317"/>
                    <a:pt x="80" y="1329"/>
                  </a:cubicBezTo>
                  <a:close/>
                  <a:moveTo>
                    <a:pt x="80" y="1254"/>
                  </a:moveTo>
                  <a:cubicBezTo>
                    <a:pt x="71" y="1254"/>
                    <a:pt x="62" y="1253"/>
                    <a:pt x="53" y="1253"/>
                  </a:cubicBezTo>
                  <a:cubicBezTo>
                    <a:pt x="53" y="1241"/>
                    <a:pt x="53" y="1229"/>
                    <a:pt x="53" y="1217"/>
                  </a:cubicBezTo>
                  <a:cubicBezTo>
                    <a:pt x="62" y="1217"/>
                    <a:pt x="71" y="1217"/>
                    <a:pt x="80" y="1218"/>
                  </a:cubicBezTo>
                  <a:cubicBezTo>
                    <a:pt x="80" y="1230"/>
                    <a:pt x="80" y="1242"/>
                    <a:pt x="80" y="1254"/>
                  </a:cubicBezTo>
                  <a:close/>
                  <a:moveTo>
                    <a:pt x="80" y="1180"/>
                  </a:moveTo>
                  <a:cubicBezTo>
                    <a:pt x="71" y="1180"/>
                    <a:pt x="62" y="1179"/>
                    <a:pt x="53" y="1179"/>
                  </a:cubicBezTo>
                  <a:cubicBezTo>
                    <a:pt x="53" y="1167"/>
                    <a:pt x="53" y="1155"/>
                    <a:pt x="53" y="1143"/>
                  </a:cubicBezTo>
                  <a:cubicBezTo>
                    <a:pt x="62" y="1143"/>
                    <a:pt x="71" y="1143"/>
                    <a:pt x="80" y="1143"/>
                  </a:cubicBezTo>
                  <a:cubicBezTo>
                    <a:pt x="80" y="1155"/>
                    <a:pt x="80" y="1168"/>
                    <a:pt x="80" y="1180"/>
                  </a:cubicBezTo>
                  <a:close/>
                  <a:moveTo>
                    <a:pt x="80" y="1106"/>
                  </a:moveTo>
                  <a:cubicBezTo>
                    <a:pt x="71" y="1105"/>
                    <a:pt x="62" y="1105"/>
                    <a:pt x="53" y="1105"/>
                  </a:cubicBezTo>
                  <a:cubicBezTo>
                    <a:pt x="53" y="1093"/>
                    <a:pt x="53" y="1081"/>
                    <a:pt x="53" y="1070"/>
                  </a:cubicBezTo>
                  <a:cubicBezTo>
                    <a:pt x="62" y="1069"/>
                    <a:pt x="71" y="1069"/>
                    <a:pt x="80" y="1069"/>
                  </a:cubicBezTo>
                  <a:cubicBezTo>
                    <a:pt x="80" y="1081"/>
                    <a:pt x="80" y="1093"/>
                    <a:pt x="80" y="1106"/>
                  </a:cubicBezTo>
                  <a:close/>
                  <a:moveTo>
                    <a:pt x="79" y="1031"/>
                  </a:moveTo>
                  <a:cubicBezTo>
                    <a:pt x="71" y="1031"/>
                    <a:pt x="62" y="1031"/>
                    <a:pt x="53" y="1031"/>
                  </a:cubicBezTo>
                  <a:cubicBezTo>
                    <a:pt x="53" y="1019"/>
                    <a:pt x="53" y="1008"/>
                    <a:pt x="53" y="996"/>
                  </a:cubicBezTo>
                  <a:cubicBezTo>
                    <a:pt x="62" y="995"/>
                    <a:pt x="71" y="995"/>
                    <a:pt x="79" y="994"/>
                  </a:cubicBezTo>
                  <a:cubicBezTo>
                    <a:pt x="79" y="1007"/>
                    <a:pt x="79" y="1019"/>
                    <a:pt x="79" y="1031"/>
                  </a:cubicBezTo>
                  <a:close/>
                  <a:moveTo>
                    <a:pt x="79" y="957"/>
                  </a:moveTo>
                  <a:cubicBezTo>
                    <a:pt x="70" y="957"/>
                    <a:pt x="61" y="957"/>
                    <a:pt x="53" y="958"/>
                  </a:cubicBezTo>
                  <a:cubicBezTo>
                    <a:pt x="53" y="946"/>
                    <a:pt x="53" y="934"/>
                    <a:pt x="53" y="922"/>
                  </a:cubicBezTo>
                  <a:cubicBezTo>
                    <a:pt x="61" y="921"/>
                    <a:pt x="70" y="921"/>
                    <a:pt x="79" y="920"/>
                  </a:cubicBezTo>
                  <a:cubicBezTo>
                    <a:pt x="79" y="932"/>
                    <a:pt x="79" y="944"/>
                    <a:pt x="79" y="957"/>
                  </a:cubicBezTo>
                  <a:close/>
                  <a:moveTo>
                    <a:pt x="79" y="882"/>
                  </a:moveTo>
                  <a:cubicBezTo>
                    <a:pt x="70" y="883"/>
                    <a:pt x="61" y="883"/>
                    <a:pt x="52" y="884"/>
                  </a:cubicBezTo>
                  <a:cubicBezTo>
                    <a:pt x="52" y="872"/>
                    <a:pt x="52" y="860"/>
                    <a:pt x="52" y="848"/>
                  </a:cubicBezTo>
                  <a:cubicBezTo>
                    <a:pt x="61" y="847"/>
                    <a:pt x="70" y="846"/>
                    <a:pt x="79" y="846"/>
                  </a:cubicBezTo>
                  <a:cubicBezTo>
                    <a:pt x="79" y="858"/>
                    <a:pt x="79" y="870"/>
                    <a:pt x="79" y="882"/>
                  </a:cubicBezTo>
                  <a:close/>
                  <a:moveTo>
                    <a:pt x="79" y="808"/>
                  </a:moveTo>
                  <a:cubicBezTo>
                    <a:pt x="70" y="809"/>
                    <a:pt x="61" y="809"/>
                    <a:pt x="52" y="810"/>
                  </a:cubicBezTo>
                  <a:cubicBezTo>
                    <a:pt x="52" y="798"/>
                    <a:pt x="52" y="786"/>
                    <a:pt x="52" y="774"/>
                  </a:cubicBezTo>
                  <a:cubicBezTo>
                    <a:pt x="61" y="773"/>
                    <a:pt x="70" y="772"/>
                    <a:pt x="79" y="771"/>
                  </a:cubicBezTo>
                  <a:cubicBezTo>
                    <a:pt x="79" y="783"/>
                    <a:pt x="79" y="796"/>
                    <a:pt x="79" y="808"/>
                  </a:cubicBezTo>
                  <a:close/>
                  <a:moveTo>
                    <a:pt x="79" y="734"/>
                  </a:moveTo>
                  <a:cubicBezTo>
                    <a:pt x="70" y="734"/>
                    <a:pt x="61" y="735"/>
                    <a:pt x="52" y="736"/>
                  </a:cubicBezTo>
                  <a:cubicBezTo>
                    <a:pt x="52" y="724"/>
                    <a:pt x="52" y="713"/>
                    <a:pt x="52" y="701"/>
                  </a:cubicBezTo>
                  <a:cubicBezTo>
                    <a:pt x="61" y="699"/>
                    <a:pt x="70" y="698"/>
                    <a:pt x="79" y="697"/>
                  </a:cubicBezTo>
                  <a:cubicBezTo>
                    <a:pt x="79" y="709"/>
                    <a:pt x="79" y="721"/>
                    <a:pt x="79" y="734"/>
                  </a:cubicBezTo>
                  <a:close/>
                  <a:moveTo>
                    <a:pt x="78" y="659"/>
                  </a:moveTo>
                  <a:cubicBezTo>
                    <a:pt x="70" y="660"/>
                    <a:pt x="61" y="661"/>
                    <a:pt x="52" y="662"/>
                  </a:cubicBezTo>
                  <a:cubicBezTo>
                    <a:pt x="52" y="651"/>
                    <a:pt x="52" y="639"/>
                    <a:pt x="52" y="627"/>
                  </a:cubicBezTo>
                  <a:cubicBezTo>
                    <a:pt x="61" y="625"/>
                    <a:pt x="70" y="624"/>
                    <a:pt x="78" y="622"/>
                  </a:cubicBezTo>
                  <a:cubicBezTo>
                    <a:pt x="78" y="635"/>
                    <a:pt x="78" y="647"/>
                    <a:pt x="78" y="659"/>
                  </a:cubicBezTo>
                  <a:close/>
                  <a:moveTo>
                    <a:pt x="78" y="585"/>
                  </a:moveTo>
                  <a:cubicBezTo>
                    <a:pt x="69" y="586"/>
                    <a:pt x="60" y="587"/>
                    <a:pt x="52" y="589"/>
                  </a:cubicBezTo>
                  <a:cubicBezTo>
                    <a:pt x="52" y="577"/>
                    <a:pt x="52" y="565"/>
                    <a:pt x="52" y="553"/>
                  </a:cubicBezTo>
                  <a:cubicBezTo>
                    <a:pt x="60" y="551"/>
                    <a:pt x="69" y="550"/>
                    <a:pt x="78" y="548"/>
                  </a:cubicBezTo>
                  <a:cubicBezTo>
                    <a:pt x="78" y="560"/>
                    <a:pt x="78" y="572"/>
                    <a:pt x="78" y="585"/>
                  </a:cubicBezTo>
                  <a:close/>
                  <a:moveTo>
                    <a:pt x="78" y="510"/>
                  </a:moveTo>
                  <a:cubicBezTo>
                    <a:pt x="69" y="512"/>
                    <a:pt x="60" y="513"/>
                    <a:pt x="51" y="515"/>
                  </a:cubicBezTo>
                  <a:cubicBezTo>
                    <a:pt x="51" y="503"/>
                    <a:pt x="51" y="491"/>
                    <a:pt x="51" y="479"/>
                  </a:cubicBezTo>
                  <a:cubicBezTo>
                    <a:pt x="60" y="477"/>
                    <a:pt x="69" y="475"/>
                    <a:pt x="78" y="473"/>
                  </a:cubicBezTo>
                  <a:cubicBezTo>
                    <a:pt x="78" y="486"/>
                    <a:pt x="78" y="498"/>
                    <a:pt x="78" y="510"/>
                  </a:cubicBezTo>
                  <a:close/>
                  <a:moveTo>
                    <a:pt x="78" y="436"/>
                  </a:moveTo>
                  <a:cubicBezTo>
                    <a:pt x="69" y="438"/>
                    <a:pt x="60" y="439"/>
                    <a:pt x="51" y="441"/>
                  </a:cubicBezTo>
                  <a:cubicBezTo>
                    <a:pt x="51" y="429"/>
                    <a:pt x="51" y="417"/>
                    <a:pt x="51" y="406"/>
                  </a:cubicBezTo>
                  <a:cubicBezTo>
                    <a:pt x="60" y="403"/>
                    <a:pt x="69" y="401"/>
                    <a:pt x="78" y="399"/>
                  </a:cubicBezTo>
                  <a:cubicBezTo>
                    <a:pt x="78" y="411"/>
                    <a:pt x="78" y="424"/>
                    <a:pt x="78" y="436"/>
                  </a:cubicBezTo>
                  <a:close/>
                  <a:moveTo>
                    <a:pt x="78" y="361"/>
                  </a:moveTo>
                  <a:cubicBezTo>
                    <a:pt x="69" y="363"/>
                    <a:pt x="60" y="365"/>
                    <a:pt x="51" y="367"/>
                  </a:cubicBezTo>
                  <a:cubicBezTo>
                    <a:pt x="51" y="356"/>
                    <a:pt x="51" y="344"/>
                    <a:pt x="51" y="332"/>
                  </a:cubicBezTo>
                  <a:cubicBezTo>
                    <a:pt x="60" y="329"/>
                    <a:pt x="69" y="327"/>
                    <a:pt x="78" y="325"/>
                  </a:cubicBezTo>
                  <a:cubicBezTo>
                    <a:pt x="78" y="337"/>
                    <a:pt x="78" y="349"/>
                    <a:pt x="78" y="361"/>
                  </a:cubicBezTo>
                  <a:close/>
                  <a:moveTo>
                    <a:pt x="77" y="287"/>
                  </a:moveTo>
                  <a:cubicBezTo>
                    <a:pt x="69" y="289"/>
                    <a:pt x="60" y="291"/>
                    <a:pt x="51" y="294"/>
                  </a:cubicBezTo>
                  <a:cubicBezTo>
                    <a:pt x="51" y="282"/>
                    <a:pt x="51" y="270"/>
                    <a:pt x="51" y="258"/>
                  </a:cubicBezTo>
                  <a:cubicBezTo>
                    <a:pt x="60" y="255"/>
                    <a:pt x="69" y="253"/>
                    <a:pt x="77" y="250"/>
                  </a:cubicBezTo>
                  <a:cubicBezTo>
                    <a:pt x="77" y="262"/>
                    <a:pt x="77" y="275"/>
                    <a:pt x="77" y="287"/>
                  </a:cubicBezTo>
                  <a:close/>
                  <a:moveTo>
                    <a:pt x="51" y="184"/>
                  </a:moveTo>
                  <a:cubicBezTo>
                    <a:pt x="77" y="176"/>
                    <a:pt x="77" y="176"/>
                    <a:pt x="77" y="176"/>
                  </a:cubicBezTo>
                  <a:cubicBezTo>
                    <a:pt x="77" y="213"/>
                    <a:pt x="77" y="213"/>
                    <a:pt x="77" y="213"/>
                  </a:cubicBezTo>
                  <a:cubicBezTo>
                    <a:pt x="51" y="220"/>
                    <a:pt x="51" y="220"/>
                    <a:pt x="51" y="220"/>
                  </a:cubicBezTo>
                  <a:lnTo>
                    <a:pt x="51" y="1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 noEditPoints="1"/>
            </p:cNvSpPr>
            <p:nvPr/>
          </p:nvSpPr>
          <p:spPr bwMode="auto">
            <a:xfrm>
              <a:off x="4647003" y="1863071"/>
              <a:ext cx="252185" cy="1948307"/>
            </a:xfrm>
            <a:custGeom>
              <a:avLst/>
              <a:gdLst>
                <a:gd name="T0" fmla="*/ 0 w 148"/>
                <a:gd name="T1" fmla="*/ 1107 h 1143"/>
                <a:gd name="T2" fmla="*/ 148 w 148"/>
                <a:gd name="T3" fmla="*/ 0 h 1143"/>
                <a:gd name="T4" fmla="*/ 19 w 148"/>
                <a:gd name="T5" fmla="*/ 1034 h 1143"/>
                <a:gd name="T6" fmla="*/ 127 w 148"/>
                <a:gd name="T7" fmla="*/ 1087 h 1143"/>
                <a:gd name="T8" fmla="*/ 19 w 148"/>
                <a:gd name="T9" fmla="*/ 1034 h 1143"/>
                <a:gd name="T10" fmla="*/ 127 w 148"/>
                <a:gd name="T11" fmla="*/ 981 h 1143"/>
                <a:gd name="T12" fmla="*/ 19 w 148"/>
                <a:gd name="T13" fmla="*/ 986 h 1143"/>
                <a:gd name="T14" fmla="*/ 19 w 148"/>
                <a:gd name="T15" fmla="*/ 890 h 1143"/>
                <a:gd name="T16" fmla="*/ 127 w 148"/>
                <a:gd name="T17" fmla="*/ 935 h 1143"/>
                <a:gd name="T18" fmla="*/ 19 w 148"/>
                <a:gd name="T19" fmla="*/ 890 h 1143"/>
                <a:gd name="T20" fmla="*/ 127 w 148"/>
                <a:gd name="T21" fmla="*/ 829 h 1143"/>
                <a:gd name="T22" fmla="*/ 19 w 148"/>
                <a:gd name="T23" fmla="*/ 843 h 1143"/>
                <a:gd name="T24" fmla="*/ 19 w 148"/>
                <a:gd name="T25" fmla="*/ 747 h 1143"/>
                <a:gd name="T26" fmla="*/ 127 w 148"/>
                <a:gd name="T27" fmla="*/ 783 h 1143"/>
                <a:gd name="T28" fmla="*/ 19 w 148"/>
                <a:gd name="T29" fmla="*/ 747 h 1143"/>
                <a:gd name="T30" fmla="*/ 127 w 148"/>
                <a:gd name="T31" fmla="*/ 677 h 1143"/>
                <a:gd name="T32" fmla="*/ 19 w 148"/>
                <a:gd name="T33" fmla="*/ 700 h 1143"/>
                <a:gd name="T34" fmla="*/ 19 w 148"/>
                <a:gd name="T35" fmla="*/ 603 h 1143"/>
                <a:gd name="T36" fmla="*/ 127 w 148"/>
                <a:gd name="T37" fmla="*/ 630 h 1143"/>
                <a:gd name="T38" fmla="*/ 19 w 148"/>
                <a:gd name="T39" fmla="*/ 603 h 1143"/>
                <a:gd name="T40" fmla="*/ 127 w 148"/>
                <a:gd name="T41" fmla="*/ 524 h 1143"/>
                <a:gd name="T42" fmla="*/ 19 w 148"/>
                <a:gd name="T43" fmla="*/ 557 h 1143"/>
                <a:gd name="T44" fmla="*/ 19 w 148"/>
                <a:gd name="T45" fmla="*/ 460 h 1143"/>
                <a:gd name="T46" fmla="*/ 127 w 148"/>
                <a:gd name="T47" fmla="*/ 478 h 1143"/>
                <a:gd name="T48" fmla="*/ 19 w 148"/>
                <a:gd name="T49" fmla="*/ 460 h 1143"/>
                <a:gd name="T50" fmla="*/ 127 w 148"/>
                <a:gd name="T51" fmla="*/ 372 h 1143"/>
                <a:gd name="T52" fmla="*/ 19 w 148"/>
                <a:gd name="T53" fmla="*/ 414 h 1143"/>
                <a:gd name="T54" fmla="*/ 19 w 148"/>
                <a:gd name="T55" fmla="*/ 317 h 1143"/>
                <a:gd name="T56" fmla="*/ 127 w 148"/>
                <a:gd name="T57" fmla="*/ 326 h 1143"/>
                <a:gd name="T58" fmla="*/ 19 w 148"/>
                <a:gd name="T59" fmla="*/ 317 h 1143"/>
                <a:gd name="T60" fmla="*/ 127 w 148"/>
                <a:gd name="T61" fmla="*/ 220 h 1143"/>
                <a:gd name="T62" fmla="*/ 19 w 148"/>
                <a:gd name="T63" fmla="*/ 272 h 1143"/>
                <a:gd name="T64" fmla="*/ 19 w 148"/>
                <a:gd name="T65" fmla="*/ 173 h 1143"/>
                <a:gd name="T66" fmla="*/ 127 w 148"/>
                <a:gd name="T67" fmla="*/ 173 h 1143"/>
                <a:gd name="T68" fmla="*/ 19 w 148"/>
                <a:gd name="T69" fmla="*/ 173 h 1143"/>
                <a:gd name="T70" fmla="*/ 127 w 148"/>
                <a:gd name="T71" fmla="*/ 68 h 1143"/>
                <a:gd name="T72" fmla="*/ 19 w 148"/>
                <a:gd name="T73" fmla="*/ 129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1143">
                  <a:moveTo>
                    <a:pt x="0" y="49"/>
                  </a:moveTo>
                  <a:cubicBezTo>
                    <a:pt x="0" y="1107"/>
                    <a:pt x="0" y="1107"/>
                    <a:pt x="0" y="1107"/>
                  </a:cubicBezTo>
                  <a:cubicBezTo>
                    <a:pt x="148" y="1143"/>
                    <a:pt x="148" y="1143"/>
                    <a:pt x="148" y="1143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0" y="49"/>
                  </a:lnTo>
                  <a:close/>
                  <a:moveTo>
                    <a:pt x="19" y="1034"/>
                  </a:moveTo>
                  <a:cubicBezTo>
                    <a:pt x="127" y="1058"/>
                    <a:pt x="127" y="1058"/>
                    <a:pt x="127" y="1058"/>
                  </a:cubicBezTo>
                  <a:cubicBezTo>
                    <a:pt x="127" y="1087"/>
                    <a:pt x="127" y="1087"/>
                    <a:pt x="127" y="1087"/>
                  </a:cubicBezTo>
                  <a:cubicBezTo>
                    <a:pt x="19" y="1058"/>
                    <a:pt x="19" y="1058"/>
                    <a:pt x="19" y="1058"/>
                  </a:cubicBezTo>
                  <a:lnTo>
                    <a:pt x="19" y="1034"/>
                  </a:lnTo>
                  <a:close/>
                  <a:moveTo>
                    <a:pt x="19" y="962"/>
                  </a:moveTo>
                  <a:cubicBezTo>
                    <a:pt x="55" y="968"/>
                    <a:pt x="91" y="975"/>
                    <a:pt x="127" y="981"/>
                  </a:cubicBezTo>
                  <a:cubicBezTo>
                    <a:pt x="127" y="991"/>
                    <a:pt x="127" y="1001"/>
                    <a:pt x="127" y="1011"/>
                  </a:cubicBezTo>
                  <a:cubicBezTo>
                    <a:pt x="91" y="1003"/>
                    <a:pt x="55" y="994"/>
                    <a:pt x="19" y="986"/>
                  </a:cubicBezTo>
                  <a:cubicBezTo>
                    <a:pt x="19" y="978"/>
                    <a:pt x="19" y="970"/>
                    <a:pt x="19" y="962"/>
                  </a:cubicBezTo>
                  <a:close/>
                  <a:moveTo>
                    <a:pt x="19" y="890"/>
                  </a:moveTo>
                  <a:cubicBezTo>
                    <a:pt x="55" y="895"/>
                    <a:pt x="91" y="900"/>
                    <a:pt x="127" y="905"/>
                  </a:cubicBezTo>
                  <a:cubicBezTo>
                    <a:pt x="127" y="915"/>
                    <a:pt x="127" y="925"/>
                    <a:pt x="127" y="935"/>
                  </a:cubicBezTo>
                  <a:cubicBezTo>
                    <a:pt x="91" y="928"/>
                    <a:pt x="55" y="921"/>
                    <a:pt x="19" y="915"/>
                  </a:cubicBezTo>
                  <a:cubicBezTo>
                    <a:pt x="19" y="907"/>
                    <a:pt x="19" y="898"/>
                    <a:pt x="19" y="890"/>
                  </a:cubicBezTo>
                  <a:close/>
                  <a:moveTo>
                    <a:pt x="19" y="819"/>
                  </a:moveTo>
                  <a:cubicBezTo>
                    <a:pt x="55" y="822"/>
                    <a:pt x="91" y="826"/>
                    <a:pt x="127" y="829"/>
                  </a:cubicBezTo>
                  <a:cubicBezTo>
                    <a:pt x="127" y="839"/>
                    <a:pt x="127" y="849"/>
                    <a:pt x="127" y="859"/>
                  </a:cubicBezTo>
                  <a:cubicBezTo>
                    <a:pt x="91" y="854"/>
                    <a:pt x="55" y="848"/>
                    <a:pt x="19" y="843"/>
                  </a:cubicBezTo>
                  <a:cubicBezTo>
                    <a:pt x="19" y="835"/>
                    <a:pt x="19" y="827"/>
                    <a:pt x="19" y="819"/>
                  </a:cubicBezTo>
                  <a:close/>
                  <a:moveTo>
                    <a:pt x="19" y="747"/>
                  </a:moveTo>
                  <a:cubicBezTo>
                    <a:pt x="55" y="749"/>
                    <a:pt x="91" y="751"/>
                    <a:pt x="127" y="753"/>
                  </a:cubicBezTo>
                  <a:cubicBezTo>
                    <a:pt x="127" y="763"/>
                    <a:pt x="127" y="773"/>
                    <a:pt x="127" y="783"/>
                  </a:cubicBezTo>
                  <a:cubicBezTo>
                    <a:pt x="91" y="779"/>
                    <a:pt x="55" y="775"/>
                    <a:pt x="19" y="772"/>
                  </a:cubicBezTo>
                  <a:cubicBezTo>
                    <a:pt x="19" y="763"/>
                    <a:pt x="19" y="755"/>
                    <a:pt x="19" y="747"/>
                  </a:cubicBezTo>
                  <a:close/>
                  <a:moveTo>
                    <a:pt x="19" y="675"/>
                  </a:moveTo>
                  <a:cubicBezTo>
                    <a:pt x="55" y="676"/>
                    <a:pt x="91" y="676"/>
                    <a:pt x="127" y="677"/>
                  </a:cubicBezTo>
                  <a:cubicBezTo>
                    <a:pt x="127" y="687"/>
                    <a:pt x="127" y="697"/>
                    <a:pt x="127" y="706"/>
                  </a:cubicBezTo>
                  <a:cubicBezTo>
                    <a:pt x="91" y="704"/>
                    <a:pt x="55" y="702"/>
                    <a:pt x="19" y="700"/>
                  </a:cubicBezTo>
                  <a:cubicBezTo>
                    <a:pt x="19" y="692"/>
                    <a:pt x="19" y="684"/>
                    <a:pt x="19" y="675"/>
                  </a:cubicBezTo>
                  <a:close/>
                  <a:moveTo>
                    <a:pt x="19" y="603"/>
                  </a:moveTo>
                  <a:cubicBezTo>
                    <a:pt x="55" y="602"/>
                    <a:pt x="91" y="602"/>
                    <a:pt x="127" y="601"/>
                  </a:cubicBezTo>
                  <a:cubicBezTo>
                    <a:pt x="127" y="610"/>
                    <a:pt x="127" y="620"/>
                    <a:pt x="127" y="630"/>
                  </a:cubicBezTo>
                  <a:cubicBezTo>
                    <a:pt x="91" y="630"/>
                    <a:pt x="55" y="629"/>
                    <a:pt x="19" y="629"/>
                  </a:cubicBezTo>
                  <a:cubicBezTo>
                    <a:pt x="19" y="620"/>
                    <a:pt x="19" y="612"/>
                    <a:pt x="19" y="603"/>
                  </a:cubicBezTo>
                  <a:close/>
                  <a:moveTo>
                    <a:pt x="19" y="532"/>
                  </a:moveTo>
                  <a:cubicBezTo>
                    <a:pt x="55" y="529"/>
                    <a:pt x="91" y="527"/>
                    <a:pt x="127" y="524"/>
                  </a:cubicBezTo>
                  <a:cubicBezTo>
                    <a:pt x="127" y="534"/>
                    <a:pt x="127" y="544"/>
                    <a:pt x="127" y="554"/>
                  </a:cubicBezTo>
                  <a:cubicBezTo>
                    <a:pt x="91" y="555"/>
                    <a:pt x="55" y="556"/>
                    <a:pt x="19" y="557"/>
                  </a:cubicBezTo>
                  <a:cubicBezTo>
                    <a:pt x="19" y="549"/>
                    <a:pt x="19" y="540"/>
                    <a:pt x="19" y="532"/>
                  </a:cubicBezTo>
                  <a:close/>
                  <a:moveTo>
                    <a:pt x="19" y="460"/>
                  </a:moveTo>
                  <a:cubicBezTo>
                    <a:pt x="55" y="456"/>
                    <a:pt x="91" y="452"/>
                    <a:pt x="127" y="448"/>
                  </a:cubicBezTo>
                  <a:cubicBezTo>
                    <a:pt x="127" y="458"/>
                    <a:pt x="127" y="468"/>
                    <a:pt x="127" y="478"/>
                  </a:cubicBezTo>
                  <a:cubicBezTo>
                    <a:pt x="91" y="481"/>
                    <a:pt x="55" y="483"/>
                    <a:pt x="19" y="486"/>
                  </a:cubicBezTo>
                  <a:cubicBezTo>
                    <a:pt x="19" y="477"/>
                    <a:pt x="19" y="469"/>
                    <a:pt x="19" y="460"/>
                  </a:cubicBezTo>
                  <a:close/>
                  <a:moveTo>
                    <a:pt x="19" y="388"/>
                  </a:moveTo>
                  <a:cubicBezTo>
                    <a:pt x="55" y="383"/>
                    <a:pt x="91" y="378"/>
                    <a:pt x="127" y="372"/>
                  </a:cubicBezTo>
                  <a:cubicBezTo>
                    <a:pt x="127" y="382"/>
                    <a:pt x="127" y="392"/>
                    <a:pt x="127" y="402"/>
                  </a:cubicBezTo>
                  <a:cubicBezTo>
                    <a:pt x="91" y="406"/>
                    <a:pt x="55" y="410"/>
                    <a:pt x="19" y="414"/>
                  </a:cubicBezTo>
                  <a:cubicBezTo>
                    <a:pt x="19" y="406"/>
                    <a:pt x="19" y="397"/>
                    <a:pt x="19" y="388"/>
                  </a:cubicBezTo>
                  <a:close/>
                  <a:moveTo>
                    <a:pt x="19" y="317"/>
                  </a:moveTo>
                  <a:cubicBezTo>
                    <a:pt x="55" y="310"/>
                    <a:pt x="91" y="303"/>
                    <a:pt x="127" y="296"/>
                  </a:cubicBezTo>
                  <a:cubicBezTo>
                    <a:pt x="127" y="306"/>
                    <a:pt x="127" y="316"/>
                    <a:pt x="127" y="326"/>
                  </a:cubicBezTo>
                  <a:cubicBezTo>
                    <a:pt x="91" y="331"/>
                    <a:pt x="55" y="337"/>
                    <a:pt x="19" y="343"/>
                  </a:cubicBezTo>
                  <a:cubicBezTo>
                    <a:pt x="19" y="334"/>
                    <a:pt x="19" y="325"/>
                    <a:pt x="19" y="317"/>
                  </a:cubicBezTo>
                  <a:close/>
                  <a:moveTo>
                    <a:pt x="19" y="245"/>
                  </a:moveTo>
                  <a:cubicBezTo>
                    <a:pt x="55" y="236"/>
                    <a:pt x="91" y="228"/>
                    <a:pt x="127" y="220"/>
                  </a:cubicBezTo>
                  <a:cubicBezTo>
                    <a:pt x="127" y="230"/>
                    <a:pt x="127" y="240"/>
                    <a:pt x="127" y="249"/>
                  </a:cubicBezTo>
                  <a:cubicBezTo>
                    <a:pt x="91" y="257"/>
                    <a:pt x="55" y="264"/>
                    <a:pt x="19" y="272"/>
                  </a:cubicBezTo>
                  <a:cubicBezTo>
                    <a:pt x="19" y="263"/>
                    <a:pt x="19" y="254"/>
                    <a:pt x="19" y="245"/>
                  </a:cubicBezTo>
                  <a:close/>
                  <a:moveTo>
                    <a:pt x="19" y="173"/>
                  </a:moveTo>
                  <a:cubicBezTo>
                    <a:pt x="55" y="163"/>
                    <a:pt x="91" y="154"/>
                    <a:pt x="127" y="144"/>
                  </a:cubicBezTo>
                  <a:cubicBezTo>
                    <a:pt x="127" y="154"/>
                    <a:pt x="127" y="163"/>
                    <a:pt x="127" y="173"/>
                  </a:cubicBezTo>
                  <a:cubicBezTo>
                    <a:pt x="91" y="182"/>
                    <a:pt x="55" y="191"/>
                    <a:pt x="19" y="200"/>
                  </a:cubicBezTo>
                  <a:cubicBezTo>
                    <a:pt x="19" y="191"/>
                    <a:pt x="19" y="182"/>
                    <a:pt x="19" y="173"/>
                  </a:cubicBezTo>
                  <a:close/>
                  <a:moveTo>
                    <a:pt x="19" y="101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9" y="129"/>
                    <a:pt x="19" y="129"/>
                    <a:pt x="19" y="129"/>
                  </a:cubicBezTo>
                  <a:lnTo>
                    <a:pt x="19" y="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/>
            <p:cNvSpPr>
              <a:spLocks noEditPoints="1"/>
            </p:cNvSpPr>
            <p:nvPr/>
          </p:nvSpPr>
          <p:spPr bwMode="auto">
            <a:xfrm>
              <a:off x="4920082" y="1866674"/>
              <a:ext cx="485636" cy="1943263"/>
            </a:xfrm>
            <a:custGeom>
              <a:avLst/>
              <a:gdLst>
                <a:gd name="T0" fmla="*/ 49 w 285"/>
                <a:gd name="T1" fmla="*/ 1049 h 1140"/>
                <a:gd name="T2" fmla="*/ 97 w 285"/>
                <a:gd name="T3" fmla="*/ 988 h 1140"/>
                <a:gd name="T4" fmla="*/ 97 w 285"/>
                <a:gd name="T5" fmla="*/ 964 h 1140"/>
                <a:gd name="T6" fmla="*/ 49 w 285"/>
                <a:gd name="T7" fmla="*/ 910 h 1140"/>
                <a:gd name="T8" fmla="*/ 49 w 285"/>
                <a:gd name="T9" fmla="*/ 818 h 1140"/>
                <a:gd name="T10" fmla="*/ 49 w 285"/>
                <a:gd name="T11" fmla="*/ 703 h 1140"/>
                <a:gd name="T12" fmla="*/ 97 w 285"/>
                <a:gd name="T13" fmla="*/ 649 h 1140"/>
                <a:gd name="T14" fmla="*/ 97 w 285"/>
                <a:gd name="T15" fmla="*/ 625 h 1140"/>
                <a:gd name="T16" fmla="*/ 49 w 285"/>
                <a:gd name="T17" fmla="*/ 565 h 1140"/>
                <a:gd name="T18" fmla="*/ 49 w 285"/>
                <a:gd name="T19" fmla="*/ 473 h 1140"/>
                <a:gd name="T20" fmla="*/ 49 w 285"/>
                <a:gd name="T21" fmla="*/ 415 h 1140"/>
                <a:gd name="T22" fmla="*/ 97 w 285"/>
                <a:gd name="T23" fmla="*/ 310 h 1140"/>
                <a:gd name="T24" fmla="*/ 97 w 285"/>
                <a:gd name="T25" fmla="*/ 286 h 1140"/>
                <a:gd name="T26" fmla="*/ 49 w 285"/>
                <a:gd name="T27" fmla="*/ 219 h 1140"/>
                <a:gd name="T28" fmla="*/ 49 w 285"/>
                <a:gd name="T29" fmla="*/ 127 h 1140"/>
                <a:gd name="T30" fmla="*/ 159 w 285"/>
                <a:gd name="T31" fmla="*/ 133 h 1140"/>
                <a:gd name="T32" fmla="*/ 129 w 285"/>
                <a:gd name="T33" fmla="*/ 180 h 1140"/>
                <a:gd name="T34" fmla="*/ 129 w 285"/>
                <a:gd name="T35" fmla="*/ 205 h 1140"/>
                <a:gd name="T36" fmla="*/ 159 w 285"/>
                <a:gd name="T37" fmla="*/ 268 h 1140"/>
                <a:gd name="T38" fmla="*/ 159 w 285"/>
                <a:gd name="T39" fmla="*/ 353 h 1140"/>
                <a:gd name="T40" fmla="*/ 160 w 285"/>
                <a:gd name="T41" fmla="*/ 463 h 1140"/>
                <a:gd name="T42" fmla="*/ 129 w 285"/>
                <a:gd name="T43" fmla="*/ 514 h 1140"/>
                <a:gd name="T44" fmla="*/ 129 w 285"/>
                <a:gd name="T45" fmla="*/ 539 h 1140"/>
                <a:gd name="T46" fmla="*/ 160 w 285"/>
                <a:gd name="T47" fmla="*/ 598 h 1140"/>
                <a:gd name="T48" fmla="*/ 160 w 285"/>
                <a:gd name="T49" fmla="*/ 682 h 1140"/>
                <a:gd name="T50" fmla="*/ 160 w 285"/>
                <a:gd name="T51" fmla="*/ 792 h 1140"/>
                <a:gd name="T52" fmla="*/ 130 w 285"/>
                <a:gd name="T53" fmla="*/ 849 h 1140"/>
                <a:gd name="T54" fmla="*/ 130 w 285"/>
                <a:gd name="T55" fmla="*/ 874 h 1140"/>
                <a:gd name="T56" fmla="*/ 160 w 285"/>
                <a:gd name="T57" fmla="*/ 928 h 1140"/>
                <a:gd name="T58" fmla="*/ 161 w 285"/>
                <a:gd name="T59" fmla="*/ 1012 h 1140"/>
                <a:gd name="T60" fmla="*/ 186 w 285"/>
                <a:gd name="T61" fmla="*/ 1036 h 1140"/>
                <a:gd name="T62" fmla="*/ 208 w 285"/>
                <a:gd name="T63" fmla="*/ 980 h 1140"/>
                <a:gd name="T64" fmla="*/ 208 w 285"/>
                <a:gd name="T65" fmla="*/ 927 h 1140"/>
                <a:gd name="T66" fmla="*/ 186 w 285"/>
                <a:gd name="T67" fmla="*/ 901 h 1140"/>
                <a:gd name="T68" fmla="*/ 186 w 285"/>
                <a:gd name="T69" fmla="*/ 847 h 1140"/>
                <a:gd name="T70" fmla="*/ 186 w 285"/>
                <a:gd name="T71" fmla="*/ 738 h 1140"/>
                <a:gd name="T72" fmla="*/ 208 w 285"/>
                <a:gd name="T73" fmla="*/ 657 h 1140"/>
                <a:gd name="T74" fmla="*/ 208 w 285"/>
                <a:gd name="T75" fmla="*/ 631 h 1140"/>
                <a:gd name="T76" fmla="*/ 186 w 285"/>
                <a:gd name="T77" fmla="*/ 575 h 1140"/>
                <a:gd name="T78" fmla="*/ 186 w 285"/>
                <a:gd name="T79" fmla="*/ 492 h 1140"/>
                <a:gd name="T80" fmla="*/ 186 w 285"/>
                <a:gd name="T81" fmla="*/ 384 h 1140"/>
                <a:gd name="T82" fmla="*/ 208 w 285"/>
                <a:gd name="T83" fmla="*/ 334 h 1140"/>
                <a:gd name="T84" fmla="*/ 208 w 285"/>
                <a:gd name="T85" fmla="*/ 308 h 1140"/>
                <a:gd name="T86" fmla="*/ 208 w 285"/>
                <a:gd name="T87" fmla="*/ 254 h 1140"/>
                <a:gd name="T88" fmla="*/ 186 w 285"/>
                <a:gd name="T89" fmla="*/ 166 h 1140"/>
                <a:gd name="T90" fmla="*/ 228 w 285"/>
                <a:gd name="T91" fmla="*/ 1033 h 1140"/>
                <a:gd name="T92" fmla="*/ 247 w 285"/>
                <a:gd name="T93" fmla="*/ 978 h 1140"/>
                <a:gd name="T94" fmla="*/ 247 w 285"/>
                <a:gd name="T95" fmla="*/ 951 h 1140"/>
                <a:gd name="T96" fmla="*/ 228 w 285"/>
                <a:gd name="T97" fmla="*/ 899 h 1140"/>
                <a:gd name="T98" fmla="*/ 228 w 285"/>
                <a:gd name="T99" fmla="*/ 820 h 1140"/>
                <a:gd name="T100" fmla="*/ 229 w 285"/>
                <a:gd name="T101" fmla="*/ 713 h 1140"/>
                <a:gd name="T102" fmla="*/ 248 w 285"/>
                <a:gd name="T103" fmla="*/ 661 h 1140"/>
                <a:gd name="T104" fmla="*/ 248 w 285"/>
                <a:gd name="T105" fmla="*/ 634 h 1140"/>
                <a:gd name="T106" fmla="*/ 229 w 285"/>
                <a:gd name="T107" fmla="*/ 579 h 1140"/>
                <a:gd name="T108" fmla="*/ 229 w 285"/>
                <a:gd name="T109" fmla="*/ 499 h 1140"/>
                <a:gd name="T110" fmla="*/ 230 w 285"/>
                <a:gd name="T111" fmla="*/ 393 h 1140"/>
                <a:gd name="T112" fmla="*/ 249 w 285"/>
                <a:gd name="T113" fmla="*/ 343 h 1140"/>
                <a:gd name="T114" fmla="*/ 249 w 285"/>
                <a:gd name="T115" fmla="*/ 316 h 1140"/>
                <a:gd name="T116" fmla="*/ 230 w 285"/>
                <a:gd name="T117" fmla="*/ 259 h 1140"/>
                <a:gd name="T118" fmla="*/ 230 w 285"/>
                <a:gd name="T119" fmla="*/ 17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1140">
                  <a:moveTo>
                    <a:pt x="285" y="9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0"/>
                    <a:pt x="0" y="1140"/>
                    <a:pt x="0" y="1140"/>
                  </a:cubicBezTo>
                  <a:cubicBezTo>
                    <a:pt x="285" y="1097"/>
                    <a:pt x="285" y="1097"/>
                    <a:pt x="285" y="1097"/>
                  </a:cubicBezTo>
                  <a:lnTo>
                    <a:pt x="285" y="98"/>
                  </a:lnTo>
                  <a:close/>
                  <a:moveTo>
                    <a:pt x="49" y="1049"/>
                  </a:moveTo>
                  <a:cubicBezTo>
                    <a:pt x="97" y="1045"/>
                    <a:pt x="97" y="1045"/>
                    <a:pt x="97" y="1045"/>
                  </a:cubicBezTo>
                  <a:cubicBezTo>
                    <a:pt x="97" y="1077"/>
                    <a:pt x="97" y="1077"/>
                    <a:pt x="97" y="1077"/>
                  </a:cubicBezTo>
                  <a:cubicBezTo>
                    <a:pt x="49" y="1083"/>
                    <a:pt x="49" y="1083"/>
                    <a:pt x="49" y="1083"/>
                  </a:cubicBezTo>
                  <a:lnTo>
                    <a:pt x="49" y="1049"/>
                  </a:lnTo>
                  <a:close/>
                  <a:moveTo>
                    <a:pt x="49" y="991"/>
                  </a:moveTo>
                  <a:cubicBezTo>
                    <a:pt x="65" y="990"/>
                    <a:pt x="81" y="989"/>
                    <a:pt x="97" y="988"/>
                  </a:cubicBezTo>
                  <a:cubicBezTo>
                    <a:pt x="97" y="999"/>
                    <a:pt x="97" y="1009"/>
                    <a:pt x="97" y="1020"/>
                  </a:cubicBezTo>
                  <a:cubicBezTo>
                    <a:pt x="81" y="1022"/>
                    <a:pt x="65" y="1024"/>
                    <a:pt x="49" y="1025"/>
                  </a:cubicBezTo>
                  <a:cubicBezTo>
                    <a:pt x="49" y="1014"/>
                    <a:pt x="49" y="1003"/>
                    <a:pt x="49" y="991"/>
                  </a:cubicBezTo>
                  <a:close/>
                  <a:moveTo>
                    <a:pt x="49" y="934"/>
                  </a:moveTo>
                  <a:cubicBezTo>
                    <a:pt x="65" y="933"/>
                    <a:pt x="81" y="932"/>
                    <a:pt x="97" y="932"/>
                  </a:cubicBezTo>
                  <a:cubicBezTo>
                    <a:pt x="97" y="942"/>
                    <a:pt x="97" y="953"/>
                    <a:pt x="97" y="964"/>
                  </a:cubicBezTo>
                  <a:cubicBezTo>
                    <a:pt x="81" y="965"/>
                    <a:pt x="65" y="966"/>
                    <a:pt x="49" y="968"/>
                  </a:cubicBezTo>
                  <a:cubicBezTo>
                    <a:pt x="49" y="956"/>
                    <a:pt x="49" y="945"/>
                    <a:pt x="49" y="934"/>
                  </a:cubicBezTo>
                  <a:close/>
                  <a:moveTo>
                    <a:pt x="49" y="876"/>
                  </a:moveTo>
                  <a:cubicBezTo>
                    <a:pt x="65" y="876"/>
                    <a:pt x="81" y="875"/>
                    <a:pt x="97" y="875"/>
                  </a:cubicBezTo>
                  <a:cubicBezTo>
                    <a:pt x="97" y="886"/>
                    <a:pt x="97" y="896"/>
                    <a:pt x="97" y="907"/>
                  </a:cubicBezTo>
                  <a:cubicBezTo>
                    <a:pt x="81" y="908"/>
                    <a:pt x="65" y="909"/>
                    <a:pt x="49" y="910"/>
                  </a:cubicBezTo>
                  <a:cubicBezTo>
                    <a:pt x="49" y="899"/>
                    <a:pt x="49" y="887"/>
                    <a:pt x="49" y="876"/>
                  </a:cubicBezTo>
                  <a:close/>
                  <a:moveTo>
                    <a:pt x="49" y="818"/>
                  </a:moveTo>
                  <a:cubicBezTo>
                    <a:pt x="65" y="818"/>
                    <a:pt x="81" y="819"/>
                    <a:pt x="97" y="819"/>
                  </a:cubicBezTo>
                  <a:cubicBezTo>
                    <a:pt x="97" y="829"/>
                    <a:pt x="97" y="840"/>
                    <a:pt x="97" y="851"/>
                  </a:cubicBezTo>
                  <a:cubicBezTo>
                    <a:pt x="81" y="851"/>
                    <a:pt x="65" y="852"/>
                    <a:pt x="49" y="853"/>
                  </a:cubicBezTo>
                  <a:cubicBezTo>
                    <a:pt x="49" y="841"/>
                    <a:pt x="49" y="830"/>
                    <a:pt x="49" y="818"/>
                  </a:cubicBezTo>
                  <a:close/>
                  <a:moveTo>
                    <a:pt x="49" y="761"/>
                  </a:moveTo>
                  <a:cubicBezTo>
                    <a:pt x="65" y="761"/>
                    <a:pt x="81" y="762"/>
                    <a:pt x="97" y="762"/>
                  </a:cubicBezTo>
                  <a:cubicBezTo>
                    <a:pt x="97" y="773"/>
                    <a:pt x="97" y="783"/>
                    <a:pt x="97" y="794"/>
                  </a:cubicBezTo>
                  <a:cubicBezTo>
                    <a:pt x="81" y="794"/>
                    <a:pt x="65" y="795"/>
                    <a:pt x="49" y="795"/>
                  </a:cubicBezTo>
                  <a:cubicBezTo>
                    <a:pt x="49" y="784"/>
                    <a:pt x="49" y="772"/>
                    <a:pt x="49" y="761"/>
                  </a:cubicBezTo>
                  <a:close/>
                  <a:moveTo>
                    <a:pt x="49" y="703"/>
                  </a:moveTo>
                  <a:cubicBezTo>
                    <a:pt x="65" y="704"/>
                    <a:pt x="81" y="705"/>
                    <a:pt x="97" y="706"/>
                  </a:cubicBezTo>
                  <a:cubicBezTo>
                    <a:pt x="97" y="716"/>
                    <a:pt x="97" y="727"/>
                    <a:pt x="97" y="738"/>
                  </a:cubicBezTo>
                  <a:cubicBezTo>
                    <a:pt x="81" y="738"/>
                    <a:pt x="65" y="737"/>
                    <a:pt x="49" y="737"/>
                  </a:cubicBezTo>
                  <a:cubicBezTo>
                    <a:pt x="49" y="726"/>
                    <a:pt x="49" y="715"/>
                    <a:pt x="49" y="703"/>
                  </a:cubicBezTo>
                  <a:close/>
                  <a:moveTo>
                    <a:pt x="49" y="645"/>
                  </a:moveTo>
                  <a:cubicBezTo>
                    <a:pt x="65" y="647"/>
                    <a:pt x="81" y="648"/>
                    <a:pt x="97" y="649"/>
                  </a:cubicBezTo>
                  <a:cubicBezTo>
                    <a:pt x="97" y="660"/>
                    <a:pt x="97" y="671"/>
                    <a:pt x="97" y="681"/>
                  </a:cubicBezTo>
                  <a:cubicBezTo>
                    <a:pt x="81" y="681"/>
                    <a:pt x="65" y="680"/>
                    <a:pt x="49" y="680"/>
                  </a:cubicBezTo>
                  <a:cubicBezTo>
                    <a:pt x="49" y="668"/>
                    <a:pt x="49" y="657"/>
                    <a:pt x="49" y="645"/>
                  </a:cubicBezTo>
                  <a:close/>
                  <a:moveTo>
                    <a:pt x="49" y="588"/>
                  </a:moveTo>
                  <a:cubicBezTo>
                    <a:pt x="65" y="590"/>
                    <a:pt x="81" y="591"/>
                    <a:pt x="97" y="593"/>
                  </a:cubicBezTo>
                  <a:cubicBezTo>
                    <a:pt x="97" y="603"/>
                    <a:pt x="97" y="614"/>
                    <a:pt x="97" y="625"/>
                  </a:cubicBezTo>
                  <a:cubicBezTo>
                    <a:pt x="81" y="624"/>
                    <a:pt x="65" y="623"/>
                    <a:pt x="49" y="622"/>
                  </a:cubicBezTo>
                  <a:cubicBezTo>
                    <a:pt x="49" y="611"/>
                    <a:pt x="49" y="599"/>
                    <a:pt x="49" y="588"/>
                  </a:cubicBezTo>
                  <a:close/>
                  <a:moveTo>
                    <a:pt x="49" y="530"/>
                  </a:moveTo>
                  <a:cubicBezTo>
                    <a:pt x="65" y="532"/>
                    <a:pt x="81" y="534"/>
                    <a:pt x="97" y="536"/>
                  </a:cubicBezTo>
                  <a:cubicBezTo>
                    <a:pt x="97" y="547"/>
                    <a:pt x="97" y="558"/>
                    <a:pt x="97" y="568"/>
                  </a:cubicBezTo>
                  <a:cubicBezTo>
                    <a:pt x="81" y="567"/>
                    <a:pt x="65" y="566"/>
                    <a:pt x="49" y="565"/>
                  </a:cubicBezTo>
                  <a:cubicBezTo>
                    <a:pt x="49" y="553"/>
                    <a:pt x="49" y="542"/>
                    <a:pt x="49" y="530"/>
                  </a:cubicBezTo>
                  <a:close/>
                  <a:moveTo>
                    <a:pt x="49" y="473"/>
                  </a:moveTo>
                  <a:cubicBezTo>
                    <a:pt x="65" y="475"/>
                    <a:pt x="81" y="477"/>
                    <a:pt x="97" y="480"/>
                  </a:cubicBezTo>
                  <a:cubicBezTo>
                    <a:pt x="97" y="490"/>
                    <a:pt x="97" y="501"/>
                    <a:pt x="97" y="512"/>
                  </a:cubicBezTo>
                  <a:cubicBezTo>
                    <a:pt x="81" y="510"/>
                    <a:pt x="65" y="508"/>
                    <a:pt x="49" y="507"/>
                  </a:cubicBezTo>
                  <a:cubicBezTo>
                    <a:pt x="49" y="495"/>
                    <a:pt x="49" y="484"/>
                    <a:pt x="49" y="473"/>
                  </a:cubicBezTo>
                  <a:close/>
                  <a:moveTo>
                    <a:pt x="49" y="392"/>
                  </a:moveTo>
                  <a:cubicBezTo>
                    <a:pt x="49" y="380"/>
                    <a:pt x="49" y="369"/>
                    <a:pt x="49" y="357"/>
                  </a:cubicBezTo>
                  <a:cubicBezTo>
                    <a:pt x="65" y="361"/>
                    <a:pt x="81" y="364"/>
                    <a:pt x="97" y="367"/>
                  </a:cubicBezTo>
                  <a:cubicBezTo>
                    <a:pt x="97" y="378"/>
                    <a:pt x="97" y="388"/>
                    <a:pt x="97" y="399"/>
                  </a:cubicBezTo>
                  <a:cubicBezTo>
                    <a:pt x="81" y="396"/>
                    <a:pt x="65" y="394"/>
                    <a:pt x="49" y="392"/>
                  </a:cubicBezTo>
                  <a:close/>
                  <a:moveTo>
                    <a:pt x="49" y="415"/>
                  </a:moveTo>
                  <a:cubicBezTo>
                    <a:pt x="65" y="418"/>
                    <a:pt x="81" y="421"/>
                    <a:pt x="97" y="423"/>
                  </a:cubicBezTo>
                  <a:cubicBezTo>
                    <a:pt x="97" y="434"/>
                    <a:pt x="97" y="445"/>
                    <a:pt x="97" y="455"/>
                  </a:cubicBezTo>
                  <a:cubicBezTo>
                    <a:pt x="81" y="453"/>
                    <a:pt x="65" y="451"/>
                    <a:pt x="49" y="449"/>
                  </a:cubicBezTo>
                  <a:cubicBezTo>
                    <a:pt x="49" y="438"/>
                    <a:pt x="49" y="426"/>
                    <a:pt x="49" y="415"/>
                  </a:cubicBezTo>
                  <a:close/>
                  <a:moveTo>
                    <a:pt x="49" y="300"/>
                  </a:moveTo>
                  <a:cubicBezTo>
                    <a:pt x="65" y="303"/>
                    <a:pt x="81" y="307"/>
                    <a:pt x="97" y="310"/>
                  </a:cubicBezTo>
                  <a:cubicBezTo>
                    <a:pt x="97" y="321"/>
                    <a:pt x="97" y="332"/>
                    <a:pt x="97" y="342"/>
                  </a:cubicBezTo>
                  <a:cubicBezTo>
                    <a:pt x="81" y="340"/>
                    <a:pt x="65" y="337"/>
                    <a:pt x="49" y="334"/>
                  </a:cubicBezTo>
                  <a:cubicBezTo>
                    <a:pt x="49" y="323"/>
                    <a:pt x="49" y="311"/>
                    <a:pt x="49" y="300"/>
                  </a:cubicBezTo>
                  <a:close/>
                  <a:moveTo>
                    <a:pt x="49" y="242"/>
                  </a:moveTo>
                  <a:cubicBezTo>
                    <a:pt x="65" y="246"/>
                    <a:pt x="81" y="250"/>
                    <a:pt x="97" y="254"/>
                  </a:cubicBezTo>
                  <a:cubicBezTo>
                    <a:pt x="97" y="265"/>
                    <a:pt x="97" y="275"/>
                    <a:pt x="97" y="286"/>
                  </a:cubicBezTo>
                  <a:cubicBezTo>
                    <a:pt x="81" y="283"/>
                    <a:pt x="65" y="280"/>
                    <a:pt x="49" y="276"/>
                  </a:cubicBezTo>
                  <a:cubicBezTo>
                    <a:pt x="49" y="265"/>
                    <a:pt x="49" y="254"/>
                    <a:pt x="49" y="242"/>
                  </a:cubicBezTo>
                  <a:close/>
                  <a:moveTo>
                    <a:pt x="49" y="185"/>
                  </a:moveTo>
                  <a:cubicBezTo>
                    <a:pt x="65" y="189"/>
                    <a:pt x="81" y="193"/>
                    <a:pt x="97" y="197"/>
                  </a:cubicBezTo>
                  <a:cubicBezTo>
                    <a:pt x="97" y="208"/>
                    <a:pt x="97" y="219"/>
                    <a:pt x="97" y="229"/>
                  </a:cubicBezTo>
                  <a:cubicBezTo>
                    <a:pt x="81" y="226"/>
                    <a:pt x="65" y="222"/>
                    <a:pt x="49" y="219"/>
                  </a:cubicBezTo>
                  <a:cubicBezTo>
                    <a:pt x="49" y="207"/>
                    <a:pt x="49" y="196"/>
                    <a:pt x="49" y="185"/>
                  </a:cubicBezTo>
                  <a:close/>
                  <a:moveTo>
                    <a:pt x="49" y="127"/>
                  </a:moveTo>
                  <a:cubicBezTo>
                    <a:pt x="65" y="132"/>
                    <a:pt x="81" y="136"/>
                    <a:pt x="97" y="141"/>
                  </a:cubicBezTo>
                  <a:cubicBezTo>
                    <a:pt x="97" y="152"/>
                    <a:pt x="97" y="162"/>
                    <a:pt x="97" y="173"/>
                  </a:cubicBezTo>
                  <a:cubicBezTo>
                    <a:pt x="81" y="169"/>
                    <a:pt x="65" y="165"/>
                    <a:pt x="49" y="161"/>
                  </a:cubicBezTo>
                  <a:cubicBezTo>
                    <a:pt x="49" y="150"/>
                    <a:pt x="49" y="138"/>
                    <a:pt x="49" y="127"/>
                  </a:cubicBezTo>
                  <a:close/>
                  <a:moveTo>
                    <a:pt x="97" y="116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97" y="85"/>
                    <a:pt x="97" y="85"/>
                    <a:pt x="97" y="85"/>
                  </a:cubicBezTo>
                  <a:lnTo>
                    <a:pt x="97" y="116"/>
                  </a:lnTo>
                  <a:close/>
                  <a:moveTo>
                    <a:pt x="159" y="133"/>
                  </a:moveTo>
                  <a:cubicBezTo>
                    <a:pt x="129" y="125"/>
                    <a:pt x="129" y="125"/>
                    <a:pt x="129" y="125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59" y="104"/>
                    <a:pt x="159" y="104"/>
                    <a:pt x="159" y="104"/>
                  </a:cubicBezTo>
                  <a:lnTo>
                    <a:pt x="159" y="133"/>
                  </a:lnTo>
                  <a:close/>
                  <a:moveTo>
                    <a:pt x="159" y="188"/>
                  </a:moveTo>
                  <a:cubicBezTo>
                    <a:pt x="149" y="185"/>
                    <a:pt x="139" y="183"/>
                    <a:pt x="129" y="180"/>
                  </a:cubicBezTo>
                  <a:cubicBezTo>
                    <a:pt x="129" y="170"/>
                    <a:pt x="129" y="160"/>
                    <a:pt x="129" y="150"/>
                  </a:cubicBezTo>
                  <a:cubicBezTo>
                    <a:pt x="139" y="153"/>
                    <a:pt x="149" y="156"/>
                    <a:pt x="159" y="159"/>
                  </a:cubicBezTo>
                  <a:cubicBezTo>
                    <a:pt x="159" y="168"/>
                    <a:pt x="159" y="178"/>
                    <a:pt x="159" y="188"/>
                  </a:cubicBezTo>
                  <a:close/>
                  <a:moveTo>
                    <a:pt x="159" y="243"/>
                  </a:moveTo>
                  <a:cubicBezTo>
                    <a:pt x="149" y="240"/>
                    <a:pt x="139" y="238"/>
                    <a:pt x="129" y="236"/>
                  </a:cubicBezTo>
                  <a:cubicBezTo>
                    <a:pt x="129" y="226"/>
                    <a:pt x="129" y="215"/>
                    <a:pt x="129" y="205"/>
                  </a:cubicBezTo>
                  <a:cubicBezTo>
                    <a:pt x="139" y="208"/>
                    <a:pt x="149" y="211"/>
                    <a:pt x="159" y="213"/>
                  </a:cubicBezTo>
                  <a:cubicBezTo>
                    <a:pt x="159" y="223"/>
                    <a:pt x="159" y="233"/>
                    <a:pt x="159" y="243"/>
                  </a:cubicBezTo>
                  <a:close/>
                  <a:moveTo>
                    <a:pt x="159" y="298"/>
                  </a:moveTo>
                  <a:cubicBezTo>
                    <a:pt x="149" y="296"/>
                    <a:pt x="139" y="294"/>
                    <a:pt x="129" y="292"/>
                  </a:cubicBezTo>
                  <a:cubicBezTo>
                    <a:pt x="129" y="281"/>
                    <a:pt x="129" y="271"/>
                    <a:pt x="129" y="261"/>
                  </a:cubicBezTo>
                  <a:cubicBezTo>
                    <a:pt x="139" y="263"/>
                    <a:pt x="149" y="266"/>
                    <a:pt x="159" y="268"/>
                  </a:cubicBezTo>
                  <a:cubicBezTo>
                    <a:pt x="159" y="278"/>
                    <a:pt x="159" y="288"/>
                    <a:pt x="159" y="298"/>
                  </a:cubicBezTo>
                  <a:close/>
                  <a:moveTo>
                    <a:pt x="159" y="353"/>
                  </a:moveTo>
                  <a:cubicBezTo>
                    <a:pt x="149" y="351"/>
                    <a:pt x="139" y="349"/>
                    <a:pt x="129" y="347"/>
                  </a:cubicBezTo>
                  <a:cubicBezTo>
                    <a:pt x="129" y="337"/>
                    <a:pt x="129" y="327"/>
                    <a:pt x="129" y="317"/>
                  </a:cubicBezTo>
                  <a:cubicBezTo>
                    <a:pt x="139" y="319"/>
                    <a:pt x="149" y="321"/>
                    <a:pt x="159" y="323"/>
                  </a:cubicBezTo>
                  <a:cubicBezTo>
                    <a:pt x="159" y="333"/>
                    <a:pt x="159" y="343"/>
                    <a:pt x="159" y="353"/>
                  </a:cubicBezTo>
                  <a:close/>
                  <a:moveTo>
                    <a:pt x="159" y="408"/>
                  </a:moveTo>
                  <a:cubicBezTo>
                    <a:pt x="149" y="406"/>
                    <a:pt x="139" y="405"/>
                    <a:pt x="129" y="403"/>
                  </a:cubicBezTo>
                  <a:cubicBezTo>
                    <a:pt x="129" y="393"/>
                    <a:pt x="129" y="383"/>
                    <a:pt x="129" y="372"/>
                  </a:cubicBezTo>
                  <a:cubicBezTo>
                    <a:pt x="139" y="374"/>
                    <a:pt x="149" y="376"/>
                    <a:pt x="159" y="378"/>
                  </a:cubicBezTo>
                  <a:cubicBezTo>
                    <a:pt x="159" y="388"/>
                    <a:pt x="159" y="398"/>
                    <a:pt x="159" y="408"/>
                  </a:cubicBezTo>
                  <a:close/>
                  <a:moveTo>
                    <a:pt x="160" y="463"/>
                  </a:moveTo>
                  <a:cubicBezTo>
                    <a:pt x="149" y="461"/>
                    <a:pt x="139" y="460"/>
                    <a:pt x="129" y="459"/>
                  </a:cubicBezTo>
                  <a:cubicBezTo>
                    <a:pt x="129" y="448"/>
                    <a:pt x="129" y="438"/>
                    <a:pt x="129" y="428"/>
                  </a:cubicBezTo>
                  <a:cubicBezTo>
                    <a:pt x="139" y="430"/>
                    <a:pt x="149" y="432"/>
                    <a:pt x="160" y="433"/>
                  </a:cubicBezTo>
                  <a:cubicBezTo>
                    <a:pt x="160" y="443"/>
                    <a:pt x="160" y="453"/>
                    <a:pt x="160" y="463"/>
                  </a:cubicBezTo>
                  <a:close/>
                  <a:moveTo>
                    <a:pt x="160" y="518"/>
                  </a:moveTo>
                  <a:cubicBezTo>
                    <a:pt x="149" y="516"/>
                    <a:pt x="139" y="515"/>
                    <a:pt x="129" y="514"/>
                  </a:cubicBezTo>
                  <a:cubicBezTo>
                    <a:pt x="129" y="504"/>
                    <a:pt x="129" y="494"/>
                    <a:pt x="129" y="484"/>
                  </a:cubicBezTo>
                  <a:cubicBezTo>
                    <a:pt x="139" y="485"/>
                    <a:pt x="149" y="487"/>
                    <a:pt x="160" y="488"/>
                  </a:cubicBezTo>
                  <a:cubicBezTo>
                    <a:pt x="160" y="498"/>
                    <a:pt x="160" y="508"/>
                    <a:pt x="160" y="518"/>
                  </a:cubicBezTo>
                  <a:close/>
                  <a:moveTo>
                    <a:pt x="160" y="572"/>
                  </a:moveTo>
                  <a:cubicBezTo>
                    <a:pt x="150" y="572"/>
                    <a:pt x="139" y="571"/>
                    <a:pt x="129" y="570"/>
                  </a:cubicBezTo>
                  <a:cubicBezTo>
                    <a:pt x="129" y="560"/>
                    <a:pt x="129" y="550"/>
                    <a:pt x="129" y="539"/>
                  </a:cubicBezTo>
                  <a:cubicBezTo>
                    <a:pt x="139" y="541"/>
                    <a:pt x="150" y="542"/>
                    <a:pt x="160" y="543"/>
                  </a:cubicBezTo>
                  <a:cubicBezTo>
                    <a:pt x="160" y="553"/>
                    <a:pt x="160" y="563"/>
                    <a:pt x="160" y="572"/>
                  </a:cubicBezTo>
                  <a:close/>
                  <a:moveTo>
                    <a:pt x="160" y="627"/>
                  </a:moveTo>
                  <a:cubicBezTo>
                    <a:pt x="150" y="627"/>
                    <a:pt x="140" y="626"/>
                    <a:pt x="129" y="626"/>
                  </a:cubicBezTo>
                  <a:cubicBezTo>
                    <a:pt x="129" y="616"/>
                    <a:pt x="129" y="605"/>
                    <a:pt x="129" y="595"/>
                  </a:cubicBezTo>
                  <a:cubicBezTo>
                    <a:pt x="140" y="596"/>
                    <a:pt x="150" y="597"/>
                    <a:pt x="160" y="598"/>
                  </a:cubicBezTo>
                  <a:cubicBezTo>
                    <a:pt x="160" y="608"/>
                    <a:pt x="160" y="618"/>
                    <a:pt x="160" y="627"/>
                  </a:cubicBezTo>
                  <a:close/>
                  <a:moveTo>
                    <a:pt x="160" y="682"/>
                  </a:moveTo>
                  <a:cubicBezTo>
                    <a:pt x="150" y="682"/>
                    <a:pt x="140" y="682"/>
                    <a:pt x="130" y="681"/>
                  </a:cubicBezTo>
                  <a:cubicBezTo>
                    <a:pt x="130" y="671"/>
                    <a:pt x="130" y="661"/>
                    <a:pt x="130" y="651"/>
                  </a:cubicBezTo>
                  <a:cubicBezTo>
                    <a:pt x="140" y="652"/>
                    <a:pt x="150" y="652"/>
                    <a:pt x="160" y="653"/>
                  </a:cubicBezTo>
                  <a:cubicBezTo>
                    <a:pt x="160" y="663"/>
                    <a:pt x="160" y="673"/>
                    <a:pt x="160" y="682"/>
                  </a:cubicBezTo>
                  <a:close/>
                  <a:moveTo>
                    <a:pt x="160" y="737"/>
                  </a:moveTo>
                  <a:cubicBezTo>
                    <a:pt x="150" y="737"/>
                    <a:pt x="140" y="737"/>
                    <a:pt x="130" y="737"/>
                  </a:cubicBezTo>
                  <a:cubicBezTo>
                    <a:pt x="130" y="727"/>
                    <a:pt x="130" y="717"/>
                    <a:pt x="130" y="706"/>
                  </a:cubicBezTo>
                  <a:cubicBezTo>
                    <a:pt x="140" y="707"/>
                    <a:pt x="150" y="708"/>
                    <a:pt x="160" y="708"/>
                  </a:cubicBezTo>
                  <a:cubicBezTo>
                    <a:pt x="160" y="718"/>
                    <a:pt x="160" y="728"/>
                    <a:pt x="160" y="737"/>
                  </a:cubicBezTo>
                  <a:close/>
                  <a:moveTo>
                    <a:pt x="160" y="792"/>
                  </a:moveTo>
                  <a:cubicBezTo>
                    <a:pt x="150" y="793"/>
                    <a:pt x="140" y="793"/>
                    <a:pt x="130" y="793"/>
                  </a:cubicBezTo>
                  <a:cubicBezTo>
                    <a:pt x="130" y="783"/>
                    <a:pt x="130" y="772"/>
                    <a:pt x="130" y="762"/>
                  </a:cubicBezTo>
                  <a:cubicBezTo>
                    <a:pt x="140" y="762"/>
                    <a:pt x="150" y="763"/>
                    <a:pt x="160" y="763"/>
                  </a:cubicBezTo>
                  <a:cubicBezTo>
                    <a:pt x="160" y="773"/>
                    <a:pt x="160" y="783"/>
                    <a:pt x="160" y="792"/>
                  </a:cubicBezTo>
                  <a:close/>
                  <a:moveTo>
                    <a:pt x="160" y="847"/>
                  </a:moveTo>
                  <a:cubicBezTo>
                    <a:pt x="150" y="848"/>
                    <a:pt x="140" y="848"/>
                    <a:pt x="130" y="849"/>
                  </a:cubicBezTo>
                  <a:cubicBezTo>
                    <a:pt x="130" y="838"/>
                    <a:pt x="130" y="828"/>
                    <a:pt x="130" y="818"/>
                  </a:cubicBezTo>
                  <a:cubicBezTo>
                    <a:pt x="140" y="818"/>
                    <a:pt x="150" y="818"/>
                    <a:pt x="160" y="818"/>
                  </a:cubicBezTo>
                  <a:cubicBezTo>
                    <a:pt x="160" y="828"/>
                    <a:pt x="160" y="838"/>
                    <a:pt x="160" y="847"/>
                  </a:cubicBezTo>
                  <a:close/>
                  <a:moveTo>
                    <a:pt x="160" y="902"/>
                  </a:moveTo>
                  <a:cubicBezTo>
                    <a:pt x="150" y="903"/>
                    <a:pt x="140" y="904"/>
                    <a:pt x="130" y="904"/>
                  </a:cubicBezTo>
                  <a:cubicBezTo>
                    <a:pt x="130" y="894"/>
                    <a:pt x="130" y="884"/>
                    <a:pt x="130" y="874"/>
                  </a:cubicBezTo>
                  <a:cubicBezTo>
                    <a:pt x="140" y="873"/>
                    <a:pt x="150" y="873"/>
                    <a:pt x="160" y="873"/>
                  </a:cubicBezTo>
                  <a:cubicBezTo>
                    <a:pt x="160" y="883"/>
                    <a:pt x="160" y="893"/>
                    <a:pt x="160" y="902"/>
                  </a:cubicBezTo>
                  <a:close/>
                  <a:moveTo>
                    <a:pt x="160" y="957"/>
                  </a:moveTo>
                  <a:cubicBezTo>
                    <a:pt x="150" y="958"/>
                    <a:pt x="140" y="959"/>
                    <a:pt x="130" y="960"/>
                  </a:cubicBezTo>
                  <a:cubicBezTo>
                    <a:pt x="130" y="950"/>
                    <a:pt x="130" y="939"/>
                    <a:pt x="130" y="929"/>
                  </a:cubicBezTo>
                  <a:cubicBezTo>
                    <a:pt x="140" y="929"/>
                    <a:pt x="150" y="928"/>
                    <a:pt x="160" y="928"/>
                  </a:cubicBezTo>
                  <a:cubicBezTo>
                    <a:pt x="160" y="938"/>
                    <a:pt x="160" y="947"/>
                    <a:pt x="160" y="957"/>
                  </a:cubicBezTo>
                  <a:close/>
                  <a:moveTo>
                    <a:pt x="161" y="1012"/>
                  </a:moveTo>
                  <a:cubicBezTo>
                    <a:pt x="150" y="1013"/>
                    <a:pt x="140" y="1014"/>
                    <a:pt x="130" y="1016"/>
                  </a:cubicBezTo>
                  <a:cubicBezTo>
                    <a:pt x="130" y="1005"/>
                    <a:pt x="130" y="995"/>
                    <a:pt x="130" y="985"/>
                  </a:cubicBezTo>
                  <a:cubicBezTo>
                    <a:pt x="140" y="984"/>
                    <a:pt x="150" y="984"/>
                    <a:pt x="161" y="983"/>
                  </a:cubicBezTo>
                  <a:cubicBezTo>
                    <a:pt x="161" y="993"/>
                    <a:pt x="161" y="1002"/>
                    <a:pt x="161" y="1012"/>
                  </a:cubicBezTo>
                  <a:close/>
                  <a:moveTo>
                    <a:pt x="161" y="1067"/>
                  </a:moveTo>
                  <a:cubicBezTo>
                    <a:pt x="130" y="1071"/>
                    <a:pt x="130" y="1071"/>
                    <a:pt x="130" y="1071"/>
                  </a:cubicBezTo>
                  <a:cubicBezTo>
                    <a:pt x="130" y="1041"/>
                    <a:pt x="130" y="1041"/>
                    <a:pt x="130" y="1041"/>
                  </a:cubicBezTo>
                  <a:cubicBezTo>
                    <a:pt x="161" y="1038"/>
                    <a:pt x="161" y="1038"/>
                    <a:pt x="161" y="1038"/>
                  </a:cubicBezTo>
                  <a:lnTo>
                    <a:pt x="161" y="1067"/>
                  </a:lnTo>
                  <a:close/>
                  <a:moveTo>
                    <a:pt x="186" y="1036"/>
                  </a:moveTo>
                  <a:cubicBezTo>
                    <a:pt x="208" y="1034"/>
                    <a:pt x="208" y="1034"/>
                    <a:pt x="208" y="1034"/>
                  </a:cubicBezTo>
                  <a:cubicBezTo>
                    <a:pt x="208" y="1061"/>
                    <a:pt x="208" y="1061"/>
                    <a:pt x="208" y="1061"/>
                  </a:cubicBezTo>
                  <a:cubicBezTo>
                    <a:pt x="186" y="1065"/>
                    <a:pt x="186" y="1065"/>
                    <a:pt x="186" y="1065"/>
                  </a:cubicBezTo>
                  <a:lnTo>
                    <a:pt x="186" y="1036"/>
                  </a:lnTo>
                  <a:close/>
                  <a:moveTo>
                    <a:pt x="186" y="982"/>
                  </a:moveTo>
                  <a:cubicBezTo>
                    <a:pt x="193" y="981"/>
                    <a:pt x="200" y="981"/>
                    <a:pt x="208" y="980"/>
                  </a:cubicBezTo>
                  <a:cubicBezTo>
                    <a:pt x="208" y="990"/>
                    <a:pt x="208" y="999"/>
                    <a:pt x="208" y="1008"/>
                  </a:cubicBezTo>
                  <a:cubicBezTo>
                    <a:pt x="200" y="1008"/>
                    <a:pt x="193" y="1009"/>
                    <a:pt x="186" y="1010"/>
                  </a:cubicBezTo>
                  <a:cubicBezTo>
                    <a:pt x="186" y="1001"/>
                    <a:pt x="186" y="991"/>
                    <a:pt x="186" y="982"/>
                  </a:cubicBezTo>
                  <a:close/>
                  <a:moveTo>
                    <a:pt x="186" y="956"/>
                  </a:moveTo>
                  <a:cubicBezTo>
                    <a:pt x="186" y="946"/>
                    <a:pt x="186" y="937"/>
                    <a:pt x="186" y="928"/>
                  </a:cubicBezTo>
                  <a:cubicBezTo>
                    <a:pt x="193" y="927"/>
                    <a:pt x="200" y="927"/>
                    <a:pt x="208" y="927"/>
                  </a:cubicBezTo>
                  <a:cubicBezTo>
                    <a:pt x="208" y="936"/>
                    <a:pt x="208" y="945"/>
                    <a:pt x="208" y="954"/>
                  </a:cubicBezTo>
                  <a:cubicBezTo>
                    <a:pt x="200" y="954"/>
                    <a:pt x="193" y="955"/>
                    <a:pt x="186" y="956"/>
                  </a:cubicBezTo>
                  <a:close/>
                  <a:moveTo>
                    <a:pt x="186" y="873"/>
                  </a:moveTo>
                  <a:cubicBezTo>
                    <a:pt x="193" y="873"/>
                    <a:pt x="200" y="873"/>
                    <a:pt x="208" y="873"/>
                  </a:cubicBezTo>
                  <a:cubicBezTo>
                    <a:pt x="208" y="882"/>
                    <a:pt x="208" y="891"/>
                    <a:pt x="208" y="900"/>
                  </a:cubicBezTo>
                  <a:cubicBezTo>
                    <a:pt x="200" y="900"/>
                    <a:pt x="193" y="901"/>
                    <a:pt x="186" y="901"/>
                  </a:cubicBezTo>
                  <a:cubicBezTo>
                    <a:pt x="186" y="892"/>
                    <a:pt x="186" y="883"/>
                    <a:pt x="186" y="873"/>
                  </a:cubicBezTo>
                  <a:close/>
                  <a:moveTo>
                    <a:pt x="186" y="847"/>
                  </a:moveTo>
                  <a:cubicBezTo>
                    <a:pt x="186" y="838"/>
                    <a:pt x="186" y="828"/>
                    <a:pt x="186" y="819"/>
                  </a:cubicBezTo>
                  <a:cubicBezTo>
                    <a:pt x="193" y="819"/>
                    <a:pt x="200" y="819"/>
                    <a:pt x="208" y="819"/>
                  </a:cubicBezTo>
                  <a:cubicBezTo>
                    <a:pt x="208" y="828"/>
                    <a:pt x="208" y="837"/>
                    <a:pt x="208" y="846"/>
                  </a:cubicBezTo>
                  <a:cubicBezTo>
                    <a:pt x="200" y="846"/>
                    <a:pt x="193" y="847"/>
                    <a:pt x="186" y="847"/>
                  </a:cubicBezTo>
                  <a:close/>
                  <a:moveTo>
                    <a:pt x="186" y="764"/>
                  </a:moveTo>
                  <a:cubicBezTo>
                    <a:pt x="193" y="765"/>
                    <a:pt x="200" y="765"/>
                    <a:pt x="208" y="765"/>
                  </a:cubicBezTo>
                  <a:cubicBezTo>
                    <a:pt x="208" y="774"/>
                    <a:pt x="208" y="783"/>
                    <a:pt x="208" y="792"/>
                  </a:cubicBezTo>
                  <a:cubicBezTo>
                    <a:pt x="200" y="792"/>
                    <a:pt x="193" y="792"/>
                    <a:pt x="186" y="793"/>
                  </a:cubicBezTo>
                  <a:cubicBezTo>
                    <a:pt x="186" y="783"/>
                    <a:pt x="186" y="774"/>
                    <a:pt x="186" y="764"/>
                  </a:cubicBezTo>
                  <a:close/>
                  <a:moveTo>
                    <a:pt x="186" y="738"/>
                  </a:moveTo>
                  <a:cubicBezTo>
                    <a:pt x="186" y="729"/>
                    <a:pt x="186" y="719"/>
                    <a:pt x="186" y="710"/>
                  </a:cubicBezTo>
                  <a:cubicBezTo>
                    <a:pt x="193" y="710"/>
                    <a:pt x="200" y="711"/>
                    <a:pt x="208" y="711"/>
                  </a:cubicBezTo>
                  <a:cubicBezTo>
                    <a:pt x="208" y="720"/>
                    <a:pt x="208" y="729"/>
                    <a:pt x="208" y="738"/>
                  </a:cubicBezTo>
                  <a:cubicBezTo>
                    <a:pt x="200" y="738"/>
                    <a:pt x="193" y="738"/>
                    <a:pt x="186" y="738"/>
                  </a:cubicBezTo>
                  <a:close/>
                  <a:moveTo>
                    <a:pt x="186" y="656"/>
                  </a:moveTo>
                  <a:cubicBezTo>
                    <a:pt x="193" y="656"/>
                    <a:pt x="200" y="657"/>
                    <a:pt x="208" y="657"/>
                  </a:cubicBezTo>
                  <a:cubicBezTo>
                    <a:pt x="208" y="666"/>
                    <a:pt x="208" y="675"/>
                    <a:pt x="208" y="685"/>
                  </a:cubicBezTo>
                  <a:cubicBezTo>
                    <a:pt x="200" y="684"/>
                    <a:pt x="193" y="684"/>
                    <a:pt x="186" y="684"/>
                  </a:cubicBezTo>
                  <a:cubicBezTo>
                    <a:pt x="186" y="674"/>
                    <a:pt x="186" y="665"/>
                    <a:pt x="186" y="656"/>
                  </a:cubicBezTo>
                  <a:close/>
                  <a:moveTo>
                    <a:pt x="186" y="601"/>
                  </a:moveTo>
                  <a:cubicBezTo>
                    <a:pt x="193" y="602"/>
                    <a:pt x="200" y="603"/>
                    <a:pt x="208" y="604"/>
                  </a:cubicBezTo>
                  <a:cubicBezTo>
                    <a:pt x="208" y="613"/>
                    <a:pt x="208" y="622"/>
                    <a:pt x="208" y="631"/>
                  </a:cubicBezTo>
                  <a:cubicBezTo>
                    <a:pt x="200" y="630"/>
                    <a:pt x="193" y="630"/>
                    <a:pt x="186" y="629"/>
                  </a:cubicBezTo>
                  <a:cubicBezTo>
                    <a:pt x="186" y="620"/>
                    <a:pt x="186" y="611"/>
                    <a:pt x="186" y="601"/>
                  </a:cubicBezTo>
                  <a:close/>
                  <a:moveTo>
                    <a:pt x="186" y="547"/>
                  </a:moveTo>
                  <a:cubicBezTo>
                    <a:pt x="193" y="548"/>
                    <a:pt x="200" y="549"/>
                    <a:pt x="208" y="550"/>
                  </a:cubicBezTo>
                  <a:cubicBezTo>
                    <a:pt x="208" y="559"/>
                    <a:pt x="208" y="568"/>
                    <a:pt x="208" y="577"/>
                  </a:cubicBezTo>
                  <a:cubicBezTo>
                    <a:pt x="200" y="576"/>
                    <a:pt x="193" y="576"/>
                    <a:pt x="186" y="575"/>
                  </a:cubicBezTo>
                  <a:cubicBezTo>
                    <a:pt x="186" y="566"/>
                    <a:pt x="186" y="556"/>
                    <a:pt x="186" y="547"/>
                  </a:cubicBezTo>
                  <a:close/>
                  <a:moveTo>
                    <a:pt x="186" y="492"/>
                  </a:moveTo>
                  <a:cubicBezTo>
                    <a:pt x="193" y="494"/>
                    <a:pt x="200" y="495"/>
                    <a:pt x="208" y="496"/>
                  </a:cubicBezTo>
                  <a:cubicBezTo>
                    <a:pt x="208" y="505"/>
                    <a:pt x="208" y="514"/>
                    <a:pt x="208" y="523"/>
                  </a:cubicBezTo>
                  <a:cubicBezTo>
                    <a:pt x="200" y="522"/>
                    <a:pt x="193" y="521"/>
                    <a:pt x="186" y="521"/>
                  </a:cubicBezTo>
                  <a:cubicBezTo>
                    <a:pt x="186" y="511"/>
                    <a:pt x="186" y="502"/>
                    <a:pt x="186" y="492"/>
                  </a:cubicBezTo>
                  <a:close/>
                  <a:moveTo>
                    <a:pt x="186" y="438"/>
                  </a:moveTo>
                  <a:cubicBezTo>
                    <a:pt x="193" y="439"/>
                    <a:pt x="200" y="441"/>
                    <a:pt x="208" y="442"/>
                  </a:cubicBezTo>
                  <a:cubicBezTo>
                    <a:pt x="208" y="451"/>
                    <a:pt x="208" y="460"/>
                    <a:pt x="208" y="469"/>
                  </a:cubicBezTo>
                  <a:cubicBezTo>
                    <a:pt x="200" y="468"/>
                    <a:pt x="193" y="467"/>
                    <a:pt x="186" y="466"/>
                  </a:cubicBezTo>
                  <a:cubicBezTo>
                    <a:pt x="186" y="457"/>
                    <a:pt x="186" y="448"/>
                    <a:pt x="186" y="438"/>
                  </a:cubicBezTo>
                  <a:close/>
                  <a:moveTo>
                    <a:pt x="186" y="384"/>
                  </a:moveTo>
                  <a:cubicBezTo>
                    <a:pt x="193" y="385"/>
                    <a:pt x="200" y="387"/>
                    <a:pt x="208" y="388"/>
                  </a:cubicBezTo>
                  <a:cubicBezTo>
                    <a:pt x="208" y="397"/>
                    <a:pt x="208" y="406"/>
                    <a:pt x="208" y="415"/>
                  </a:cubicBezTo>
                  <a:cubicBezTo>
                    <a:pt x="200" y="414"/>
                    <a:pt x="193" y="413"/>
                    <a:pt x="186" y="412"/>
                  </a:cubicBezTo>
                  <a:cubicBezTo>
                    <a:pt x="186" y="403"/>
                    <a:pt x="186" y="393"/>
                    <a:pt x="186" y="384"/>
                  </a:cubicBezTo>
                  <a:close/>
                  <a:moveTo>
                    <a:pt x="186" y="329"/>
                  </a:moveTo>
                  <a:cubicBezTo>
                    <a:pt x="193" y="331"/>
                    <a:pt x="200" y="333"/>
                    <a:pt x="208" y="334"/>
                  </a:cubicBezTo>
                  <a:cubicBezTo>
                    <a:pt x="208" y="343"/>
                    <a:pt x="208" y="352"/>
                    <a:pt x="208" y="361"/>
                  </a:cubicBezTo>
                  <a:cubicBezTo>
                    <a:pt x="200" y="360"/>
                    <a:pt x="193" y="359"/>
                    <a:pt x="186" y="358"/>
                  </a:cubicBezTo>
                  <a:cubicBezTo>
                    <a:pt x="186" y="348"/>
                    <a:pt x="186" y="339"/>
                    <a:pt x="186" y="329"/>
                  </a:cubicBezTo>
                  <a:close/>
                  <a:moveTo>
                    <a:pt x="186" y="275"/>
                  </a:moveTo>
                  <a:cubicBezTo>
                    <a:pt x="193" y="277"/>
                    <a:pt x="200" y="279"/>
                    <a:pt x="208" y="280"/>
                  </a:cubicBezTo>
                  <a:cubicBezTo>
                    <a:pt x="208" y="289"/>
                    <a:pt x="208" y="299"/>
                    <a:pt x="208" y="308"/>
                  </a:cubicBezTo>
                  <a:cubicBezTo>
                    <a:pt x="200" y="306"/>
                    <a:pt x="193" y="305"/>
                    <a:pt x="186" y="303"/>
                  </a:cubicBezTo>
                  <a:cubicBezTo>
                    <a:pt x="186" y="294"/>
                    <a:pt x="186" y="284"/>
                    <a:pt x="186" y="275"/>
                  </a:cubicBezTo>
                  <a:close/>
                  <a:moveTo>
                    <a:pt x="186" y="249"/>
                  </a:moveTo>
                  <a:cubicBezTo>
                    <a:pt x="186" y="239"/>
                    <a:pt x="186" y="230"/>
                    <a:pt x="186" y="221"/>
                  </a:cubicBezTo>
                  <a:cubicBezTo>
                    <a:pt x="193" y="223"/>
                    <a:pt x="200" y="225"/>
                    <a:pt x="208" y="227"/>
                  </a:cubicBezTo>
                  <a:cubicBezTo>
                    <a:pt x="208" y="236"/>
                    <a:pt x="208" y="245"/>
                    <a:pt x="208" y="254"/>
                  </a:cubicBezTo>
                  <a:cubicBezTo>
                    <a:pt x="200" y="252"/>
                    <a:pt x="193" y="250"/>
                    <a:pt x="186" y="249"/>
                  </a:cubicBezTo>
                  <a:close/>
                  <a:moveTo>
                    <a:pt x="186" y="166"/>
                  </a:moveTo>
                  <a:cubicBezTo>
                    <a:pt x="193" y="168"/>
                    <a:pt x="200" y="171"/>
                    <a:pt x="208" y="173"/>
                  </a:cubicBezTo>
                  <a:cubicBezTo>
                    <a:pt x="208" y="182"/>
                    <a:pt x="208" y="191"/>
                    <a:pt x="208" y="200"/>
                  </a:cubicBezTo>
                  <a:cubicBezTo>
                    <a:pt x="200" y="198"/>
                    <a:pt x="193" y="196"/>
                    <a:pt x="186" y="194"/>
                  </a:cubicBezTo>
                  <a:cubicBezTo>
                    <a:pt x="186" y="185"/>
                    <a:pt x="186" y="176"/>
                    <a:pt x="186" y="166"/>
                  </a:cubicBezTo>
                  <a:close/>
                  <a:moveTo>
                    <a:pt x="208" y="146"/>
                  </a:moveTo>
                  <a:cubicBezTo>
                    <a:pt x="186" y="140"/>
                    <a:pt x="186" y="140"/>
                    <a:pt x="186" y="140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208" y="119"/>
                    <a:pt x="208" y="119"/>
                    <a:pt x="208" y="119"/>
                  </a:cubicBezTo>
                  <a:lnTo>
                    <a:pt x="208" y="146"/>
                  </a:lnTo>
                  <a:close/>
                  <a:moveTo>
                    <a:pt x="228" y="1033"/>
                  </a:moveTo>
                  <a:cubicBezTo>
                    <a:pt x="247" y="1031"/>
                    <a:pt x="247" y="1031"/>
                    <a:pt x="247" y="1031"/>
                  </a:cubicBezTo>
                  <a:cubicBezTo>
                    <a:pt x="247" y="1057"/>
                    <a:pt x="247" y="1057"/>
                    <a:pt x="247" y="1057"/>
                  </a:cubicBezTo>
                  <a:cubicBezTo>
                    <a:pt x="228" y="1060"/>
                    <a:pt x="228" y="1060"/>
                    <a:pt x="228" y="1060"/>
                  </a:cubicBezTo>
                  <a:lnTo>
                    <a:pt x="228" y="1033"/>
                  </a:lnTo>
                  <a:close/>
                  <a:moveTo>
                    <a:pt x="228" y="980"/>
                  </a:moveTo>
                  <a:cubicBezTo>
                    <a:pt x="234" y="979"/>
                    <a:pt x="241" y="979"/>
                    <a:pt x="247" y="978"/>
                  </a:cubicBezTo>
                  <a:cubicBezTo>
                    <a:pt x="247" y="987"/>
                    <a:pt x="247" y="995"/>
                    <a:pt x="247" y="1004"/>
                  </a:cubicBezTo>
                  <a:cubicBezTo>
                    <a:pt x="241" y="1005"/>
                    <a:pt x="234" y="1005"/>
                    <a:pt x="228" y="1006"/>
                  </a:cubicBezTo>
                  <a:cubicBezTo>
                    <a:pt x="228" y="997"/>
                    <a:pt x="228" y="989"/>
                    <a:pt x="228" y="980"/>
                  </a:cubicBezTo>
                  <a:close/>
                  <a:moveTo>
                    <a:pt x="228" y="926"/>
                  </a:moveTo>
                  <a:cubicBezTo>
                    <a:pt x="234" y="926"/>
                    <a:pt x="241" y="926"/>
                    <a:pt x="247" y="926"/>
                  </a:cubicBezTo>
                  <a:cubicBezTo>
                    <a:pt x="247" y="934"/>
                    <a:pt x="247" y="943"/>
                    <a:pt x="247" y="951"/>
                  </a:cubicBezTo>
                  <a:cubicBezTo>
                    <a:pt x="241" y="952"/>
                    <a:pt x="234" y="952"/>
                    <a:pt x="228" y="953"/>
                  </a:cubicBezTo>
                  <a:cubicBezTo>
                    <a:pt x="228" y="944"/>
                    <a:pt x="228" y="935"/>
                    <a:pt x="228" y="926"/>
                  </a:cubicBezTo>
                  <a:close/>
                  <a:moveTo>
                    <a:pt x="228" y="873"/>
                  </a:moveTo>
                  <a:cubicBezTo>
                    <a:pt x="235" y="873"/>
                    <a:pt x="241" y="873"/>
                    <a:pt x="247" y="873"/>
                  </a:cubicBezTo>
                  <a:cubicBezTo>
                    <a:pt x="247" y="881"/>
                    <a:pt x="247" y="890"/>
                    <a:pt x="247" y="898"/>
                  </a:cubicBezTo>
                  <a:cubicBezTo>
                    <a:pt x="241" y="899"/>
                    <a:pt x="235" y="899"/>
                    <a:pt x="228" y="899"/>
                  </a:cubicBezTo>
                  <a:cubicBezTo>
                    <a:pt x="228" y="891"/>
                    <a:pt x="228" y="882"/>
                    <a:pt x="228" y="873"/>
                  </a:cubicBezTo>
                  <a:close/>
                  <a:moveTo>
                    <a:pt x="228" y="820"/>
                  </a:moveTo>
                  <a:cubicBezTo>
                    <a:pt x="235" y="820"/>
                    <a:pt x="241" y="820"/>
                    <a:pt x="247" y="820"/>
                  </a:cubicBezTo>
                  <a:cubicBezTo>
                    <a:pt x="247" y="828"/>
                    <a:pt x="247" y="837"/>
                    <a:pt x="247" y="845"/>
                  </a:cubicBezTo>
                  <a:cubicBezTo>
                    <a:pt x="241" y="845"/>
                    <a:pt x="235" y="846"/>
                    <a:pt x="228" y="846"/>
                  </a:cubicBezTo>
                  <a:cubicBezTo>
                    <a:pt x="228" y="837"/>
                    <a:pt x="228" y="828"/>
                    <a:pt x="228" y="820"/>
                  </a:cubicBezTo>
                  <a:close/>
                  <a:moveTo>
                    <a:pt x="228" y="766"/>
                  </a:moveTo>
                  <a:cubicBezTo>
                    <a:pt x="235" y="766"/>
                    <a:pt x="241" y="767"/>
                    <a:pt x="248" y="767"/>
                  </a:cubicBezTo>
                  <a:cubicBezTo>
                    <a:pt x="248" y="775"/>
                    <a:pt x="248" y="784"/>
                    <a:pt x="248" y="792"/>
                  </a:cubicBezTo>
                  <a:cubicBezTo>
                    <a:pt x="241" y="792"/>
                    <a:pt x="235" y="792"/>
                    <a:pt x="228" y="793"/>
                  </a:cubicBezTo>
                  <a:cubicBezTo>
                    <a:pt x="228" y="784"/>
                    <a:pt x="228" y="775"/>
                    <a:pt x="228" y="766"/>
                  </a:cubicBezTo>
                  <a:close/>
                  <a:moveTo>
                    <a:pt x="229" y="713"/>
                  </a:moveTo>
                  <a:cubicBezTo>
                    <a:pt x="235" y="713"/>
                    <a:pt x="241" y="714"/>
                    <a:pt x="248" y="714"/>
                  </a:cubicBezTo>
                  <a:cubicBezTo>
                    <a:pt x="248" y="722"/>
                    <a:pt x="248" y="731"/>
                    <a:pt x="248" y="739"/>
                  </a:cubicBezTo>
                  <a:cubicBezTo>
                    <a:pt x="241" y="739"/>
                    <a:pt x="235" y="739"/>
                    <a:pt x="229" y="739"/>
                  </a:cubicBezTo>
                  <a:cubicBezTo>
                    <a:pt x="229" y="730"/>
                    <a:pt x="229" y="722"/>
                    <a:pt x="229" y="713"/>
                  </a:cubicBezTo>
                  <a:close/>
                  <a:moveTo>
                    <a:pt x="229" y="659"/>
                  </a:moveTo>
                  <a:cubicBezTo>
                    <a:pt x="235" y="660"/>
                    <a:pt x="241" y="660"/>
                    <a:pt x="248" y="661"/>
                  </a:cubicBezTo>
                  <a:cubicBezTo>
                    <a:pt x="248" y="669"/>
                    <a:pt x="248" y="678"/>
                    <a:pt x="248" y="686"/>
                  </a:cubicBezTo>
                  <a:cubicBezTo>
                    <a:pt x="241" y="686"/>
                    <a:pt x="235" y="686"/>
                    <a:pt x="229" y="686"/>
                  </a:cubicBezTo>
                  <a:cubicBezTo>
                    <a:pt x="229" y="677"/>
                    <a:pt x="229" y="668"/>
                    <a:pt x="229" y="659"/>
                  </a:cubicBezTo>
                  <a:close/>
                  <a:moveTo>
                    <a:pt x="229" y="606"/>
                  </a:moveTo>
                  <a:cubicBezTo>
                    <a:pt x="235" y="607"/>
                    <a:pt x="242" y="607"/>
                    <a:pt x="248" y="608"/>
                  </a:cubicBezTo>
                  <a:cubicBezTo>
                    <a:pt x="248" y="617"/>
                    <a:pt x="248" y="625"/>
                    <a:pt x="248" y="634"/>
                  </a:cubicBezTo>
                  <a:cubicBezTo>
                    <a:pt x="242" y="633"/>
                    <a:pt x="235" y="633"/>
                    <a:pt x="229" y="632"/>
                  </a:cubicBezTo>
                  <a:cubicBezTo>
                    <a:pt x="229" y="624"/>
                    <a:pt x="229" y="615"/>
                    <a:pt x="229" y="606"/>
                  </a:cubicBezTo>
                  <a:close/>
                  <a:moveTo>
                    <a:pt x="229" y="553"/>
                  </a:moveTo>
                  <a:cubicBezTo>
                    <a:pt x="235" y="553"/>
                    <a:pt x="242" y="554"/>
                    <a:pt x="248" y="555"/>
                  </a:cubicBezTo>
                  <a:cubicBezTo>
                    <a:pt x="248" y="564"/>
                    <a:pt x="248" y="572"/>
                    <a:pt x="248" y="581"/>
                  </a:cubicBezTo>
                  <a:cubicBezTo>
                    <a:pt x="242" y="580"/>
                    <a:pt x="235" y="580"/>
                    <a:pt x="229" y="579"/>
                  </a:cubicBezTo>
                  <a:cubicBezTo>
                    <a:pt x="229" y="570"/>
                    <a:pt x="229" y="561"/>
                    <a:pt x="229" y="553"/>
                  </a:cubicBezTo>
                  <a:close/>
                  <a:moveTo>
                    <a:pt x="229" y="499"/>
                  </a:moveTo>
                  <a:cubicBezTo>
                    <a:pt x="236" y="500"/>
                    <a:pt x="242" y="501"/>
                    <a:pt x="248" y="502"/>
                  </a:cubicBezTo>
                  <a:cubicBezTo>
                    <a:pt x="248" y="511"/>
                    <a:pt x="248" y="519"/>
                    <a:pt x="248" y="528"/>
                  </a:cubicBezTo>
                  <a:cubicBezTo>
                    <a:pt x="242" y="527"/>
                    <a:pt x="236" y="526"/>
                    <a:pt x="229" y="526"/>
                  </a:cubicBezTo>
                  <a:cubicBezTo>
                    <a:pt x="229" y="517"/>
                    <a:pt x="229" y="508"/>
                    <a:pt x="229" y="499"/>
                  </a:cubicBezTo>
                  <a:close/>
                  <a:moveTo>
                    <a:pt x="229" y="446"/>
                  </a:moveTo>
                  <a:cubicBezTo>
                    <a:pt x="236" y="447"/>
                    <a:pt x="242" y="448"/>
                    <a:pt x="248" y="449"/>
                  </a:cubicBezTo>
                  <a:cubicBezTo>
                    <a:pt x="248" y="458"/>
                    <a:pt x="248" y="466"/>
                    <a:pt x="248" y="475"/>
                  </a:cubicBezTo>
                  <a:cubicBezTo>
                    <a:pt x="242" y="474"/>
                    <a:pt x="236" y="473"/>
                    <a:pt x="229" y="472"/>
                  </a:cubicBezTo>
                  <a:cubicBezTo>
                    <a:pt x="229" y="464"/>
                    <a:pt x="229" y="455"/>
                    <a:pt x="229" y="446"/>
                  </a:cubicBezTo>
                  <a:close/>
                  <a:moveTo>
                    <a:pt x="230" y="393"/>
                  </a:moveTo>
                  <a:cubicBezTo>
                    <a:pt x="236" y="394"/>
                    <a:pt x="242" y="395"/>
                    <a:pt x="249" y="396"/>
                  </a:cubicBezTo>
                  <a:cubicBezTo>
                    <a:pt x="249" y="405"/>
                    <a:pt x="249" y="413"/>
                    <a:pt x="249" y="422"/>
                  </a:cubicBezTo>
                  <a:cubicBezTo>
                    <a:pt x="242" y="421"/>
                    <a:pt x="236" y="420"/>
                    <a:pt x="230" y="419"/>
                  </a:cubicBezTo>
                  <a:cubicBezTo>
                    <a:pt x="230" y="410"/>
                    <a:pt x="230" y="401"/>
                    <a:pt x="230" y="393"/>
                  </a:cubicBezTo>
                  <a:close/>
                  <a:moveTo>
                    <a:pt x="230" y="339"/>
                  </a:moveTo>
                  <a:cubicBezTo>
                    <a:pt x="236" y="341"/>
                    <a:pt x="242" y="342"/>
                    <a:pt x="249" y="343"/>
                  </a:cubicBezTo>
                  <a:cubicBezTo>
                    <a:pt x="249" y="352"/>
                    <a:pt x="249" y="360"/>
                    <a:pt x="249" y="369"/>
                  </a:cubicBezTo>
                  <a:cubicBezTo>
                    <a:pt x="242" y="368"/>
                    <a:pt x="236" y="367"/>
                    <a:pt x="230" y="366"/>
                  </a:cubicBezTo>
                  <a:cubicBezTo>
                    <a:pt x="230" y="357"/>
                    <a:pt x="230" y="348"/>
                    <a:pt x="230" y="339"/>
                  </a:cubicBezTo>
                  <a:close/>
                  <a:moveTo>
                    <a:pt x="230" y="286"/>
                  </a:moveTo>
                  <a:cubicBezTo>
                    <a:pt x="236" y="287"/>
                    <a:pt x="242" y="289"/>
                    <a:pt x="249" y="291"/>
                  </a:cubicBezTo>
                  <a:cubicBezTo>
                    <a:pt x="249" y="299"/>
                    <a:pt x="249" y="307"/>
                    <a:pt x="249" y="316"/>
                  </a:cubicBezTo>
                  <a:cubicBezTo>
                    <a:pt x="242" y="315"/>
                    <a:pt x="236" y="313"/>
                    <a:pt x="230" y="312"/>
                  </a:cubicBezTo>
                  <a:cubicBezTo>
                    <a:pt x="230" y="303"/>
                    <a:pt x="230" y="295"/>
                    <a:pt x="230" y="286"/>
                  </a:cubicBezTo>
                  <a:close/>
                  <a:moveTo>
                    <a:pt x="230" y="232"/>
                  </a:moveTo>
                  <a:cubicBezTo>
                    <a:pt x="236" y="234"/>
                    <a:pt x="243" y="236"/>
                    <a:pt x="249" y="238"/>
                  </a:cubicBezTo>
                  <a:cubicBezTo>
                    <a:pt x="249" y="246"/>
                    <a:pt x="249" y="255"/>
                    <a:pt x="249" y="263"/>
                  </a:cubicBezTo>
                  <a:cubicBezTo>
                    <a:pt x="243" y="262"/>
                    <a:pt x="236" y="260"/>
                    <a:pt x="230" y="259"/>
                  </a:cubicBezTo>
                  <a:cubicBezTo>
                    <a:pt x="230" y="250"/>
                    <a:pt x="230" y="241"/>
                    <a:pt x="230" y="232"/>
                  </a:cubicBezTo>
                  <a:close/>
                  <a:moveTo>
                    <a:pt x="230" y="179"/>
                  </a:moveTo>
                  <a:cubicBezTo>
                    <a:pt x="236" y="181"/>
                    <a:pt x="243" y="183"/>
                    <a:pt x="249" y="185"/>
                  </a:cubicBezTo>
                  <a:cubicBezTo>
                    <a:pt x="249" y="193"/>
                    <a:pt x="249" y="202"/>
                    <a:pt x="249" y="210"/>
                  </a:cubicBezTo>
                  <a:cubicBezTo>
                    <a:pt x="243" y="209"/>
                    <a:pt x="236" y="207"/>
                    <a:pt x="230" y="205"/>
                  </a:cubicBezTo>
                  <a:cubicBezTo>
                    <a:pt x="230" y="197"/>
                    <a:pt x="230" y="188"/>
                    <a:pt x="230" y="179"/>
                  </a:cubicBezTo>
                  <a:close/>
                  <a:moveTo>
                    <a:pt x="249" y="157"/>
                  </a:moveTo>
                  <a:cubicBezTo>
                    <a:pt x="230" y="152"/>
                    <a:pt x="230" y="152"/>
                    <a:pt x="230" y="152"/>
                  </a:cubicBezTo>
                  <a:cubicBezTo>
                    <a:pt x="230" y="126"/>
                    <a:pt x="230" y="126"/>
                    <a:pt x="230" y="126"/>
                  </a:cubicBezTo>
                  <a:cubicBezTo>
                    <a:pt x="249" y="132"/>
                    <a:pt x="249" y="132"/>
                    <a:pt x="249" y="132"/>
                  </a:cubicBezTo>
                  <a:lnTo>
                    <a:pt x="249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7530555" y="2253597"/>
              <a:ext cx="189499" cy="1456187"/>
            </a:xfrm>
            <a:custGeom>
              <a:avLst/>
              <a:gdLst>
                <a:gd name="T0" fmla="*/ 0 w 111"/>
                <a:gd name="T1" fmla="*/ 854 h 854"/>
                <a:gd name="T2" fmla="*/ 111 w 111"/>
                <a:gd name="T3" fmla="*/ 36 h 854"/>
                <a:gd name="T4" fmla="*/ 97 w 111"/>
                <a:gd name="T5" fmla="*/ 791 h 854"/>
                <a:gd name="T6" fmla="*/ 16 w 111"/>
                <a:gd name="T7" fmla="*/ 791 h 854"/>
                <a:gd name="T8" fmla="*/ 97 w 111"/>
                <a:gd name="T9" fmla="*/ 791 h 854"/>
                <a:gd name="T10" fmla="*/ 16 w 111"/>
                <a:gd name="T11" fmla="*/ 756 h 854"/>
                <a:gd name="T12" fmla="*/ 97 w 111"/>
                <a:gd name="T13" fmla="*/ 719 h 854"/>
                <a:gd name="T14" fmla="*/ 97 w 111"/>
                <a:gd name="T15" fmla="*/ 684 h 854"/>
                <a:gd name="T16" fmla="*/ 16 w 111"/>
                <a:gd name="T17" fmla="*/ 677 h 854"/>
                <a:gd name="T18" fmla="*/ 97 w 111"/>
                <a:gd name="T19" fmla="*/ 684 h 854"/>
                <a:gd name="T20" fmla="*/ 16 w 111"/>
                <a:gd name="T21" fmla="*/ 642 h 854"/>
                <a:gd name="T22" fmla="*/ 97 w 111"/>
                <a:gd name="T23" fmla="*/ 612 h 854"/>
                <a:gd name="T24" fmla="*/ 97 w 111"/>
                <a:gd name="T25" fmla="*/ 577 h 854"/>
                <a:gd name="T26" fmla="*/ 16 w 111"/>
                <a:gd name="T27" fmla="*/ 563 h 854"/>
                <a:gd name="T28" fmla="*/ 97 w 111"/>
                <a:gd name="T29" fmla="*/ 577 h 854"/>
                <a:gd name="T30" fmla="*/ 16 w 111"/>
                <a:gd name="T31" fmla="*/ 528 h 854"/>
                <a:gd name="T32" fmla="*/ 97 w 111"/>
                <a:gd name="T33" fmla="*/ 505 h 854"/>
                <a:gd name="T34" fmla="*/ 97 w 111"/>
                <a:gd name="T35" fmla="*/ 470 h 854"/>
                <a:gd name="T36" fmla="*/ 16 w 111"/>
                <a:gd name="T37" fmla="*/ 449 h 854"/>
                <a:gd name="T38" fmla="*/ 97 w 111"/>
                <a:gd name="T39" fmla="*/ 470 h 854"/>
                <a:gd name="T40" fmla="*/ 16 w 111"/>
                <a:gd name="T41" fmla="*/ 414 h 854"/>
                <a:gd name="T42" fmla="*/ 97 w 111"/>
                <a:gd name="T43" fmla="*/ 397 h 854"/>
                <a:gd name="T44" fmla="*/ 97 w 111"/>
                <a:gd name="T45" fmla="*/ 363 h 854"/>
                <a:gd name="T46" fmla="*/ 16 w 111"/>
                <a:gd name="T47" fmla="*/ 335 h 854"/>
                <a:gd name="T48" fmla="*/ 97 w 111"/>
                <a:gd name="T49" fmla="*/ 363 h 854"/>
                <a:gd name="T50" fmla="*/ 16 w 111"/>
                <a:gd name="T51" fmla="*/ 300 h 854"/>
                <a:gd name="T52" fmla="*/ 97 w 111"/>
                <a:gd name="T53" fmla="*/ 290 h 854"/>
                <a:gd name="T54" fmla="*/ 97 w 111"/>
                <a:gd name="T55" fmla="*/ 256 h 854"/>
                <a:gd name="T56" fmla="*/ 16 w 111"/>
                <a:gd name="T57" fmla="*/ 221 h 854"/>
                <a:gd name="T58" fmla="*/ 97 w 111"/>
                <a:gd name="T59" fmla="*/ 256 h 854"/>
                <a:gd name="T60" fmla="*/ 16 w 111"/>
                <a:gd name="T61" fmla="*/ 186 h 854"/>
                <a:gd name="T62" fmla="*/ 97 w 111"/>
                <a:gd name="T63" fmla="*/ 183 h 854"/>
                <a:gd name="T64" fmla="*/ 97 w 111"/>
                <a:gd name="T65" fmla="*/ 149 h 854"/>
                <a:gd name="T66" fmla="*/ 16 w 111"/>
                <a:gd name="T67" fmla="*/ 107 h 854"/>
                <a:gd name="T68" fmla="*/ 97 w 111"/>
                <a:gd name="T69" fmla="*/ 149 h 854"/>
                <a:gd name="T70" fmla="*/ 16 w 111"/>
                <a:gd name="T71" fmla="*/ 73 h 854"/>
                <a:gd name="T72" fmla="*/ 97 w 111"/>
                <a:gd name="T73" fmla="*/ 76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854">
                  <a:moveTo>
                    <a:pt x="0" y="0"/>
                  </a:moveTo>
                  <a:cubicBezTo>
                    <a:pt x="0" y="854"/>
                    <a:pt x="0" y="854"/>
                    <a:pt x="0" y="854"/>
                  </a:cubicBezTo>
                  <a:cubicBezTo>
                    <a:pt x="111" y="827"/>
                    <a:pt x="111" y="827"/>
                    <a:pt x="111" y="827"/>
                  </a:cubicBezTo>
                  <a:cubicBezTo>
                    <a:pt x="111" y="36"/>
                    <a:pt x="111" y="36"/>
                    <a:pt x="111" y="36"/>
                  </a:cubicBezTo>
                  <a:lnTo>
                    <a:pt x="0" y="0"/>
                  </a:lnTo>
                  <a:close/>
                  <a:moveTo>
                    <a:pt x="97" y="791"/>
                  </a:moveTo>
                  <a:cubicBezTo>
                    <a:pt x="16" y="813"/>
                    <a:pt x="16" y="813"/>
                    <a:pt x="16" y="813"/>
                  </a:cubicBezTo>
                  <a:cubicBezTo>
                    <a:pt x="16" y="791"/>
                    <a:pt x="16" y="791"/>
                    <a:pt x="16" y="791"/>
                  </a:cubicBezTo>
                  <a:cubicBezTo>
                    <a:pt x="97" y="773"/>
                    <a:pt x="97" y="773"/>
                    <a:pt x="97" y="773"/>
                  </a:cubicBezTo>
                  <a:lnTo>
                    <a:pt x="97" y="791"/>
                  </a:lnTo>
                  <a:close/>
                  <a:moveTo>
                    <a:pt x="97" y="737"/>
                  </a:moveTo>
                  <a:cubicBezTo>
                    <a:pt x="70" y="743"/>
                    <a:pt x="43" y="750"/>
                    <a:pt x="16" y="756"/>
                  </a:cubicBezTo>
                  <a:cubicBezTo>
                    <a:pt x="16" y="748"/>
                    <a:pt x="16" y="741"/>
                    <a:pt x="16" y="734"/>
                  </a:cubicBezTo>
                  <a:cubicBezTo>
                    <a:pt x="43" y="729"/>
                    <a:pt x="70" y="724"/>
                    <a:pt x="97" y="719"/>
                  </a:cubicBezTo>
                  <a:cubicBezTo>
                    <a:pt x="97" y="725"/>
                    <a:pt x="97" y="731"/>
                    <a:pt x="97" y="737"/>
                  </a:cubicBezTo>
                  <a:close/>
                  <a:moveTo>
                    <a:pt x="97" y="684"/>
                  </a:moveTo>
                  <a:cubicBezTo>
                    <a:pt x="70" y="689"/>
                    <a:pt x="43" y="694"/>
                    <a:pt x="16" y="699"/>
                  </a:cubicBezTo>
                  <a:cubicBezTo>
                    <a:pt x="16" y="691"/>
                    <a:pt x="16" y="684"/>
                    <a:pt x="16" y="677"/>
                  </a:cubicBezTo>
                  <a:cubicBezTo>
                    <a:pt x="43" y="673"/>
                    <a:pt x="70" y="669"/>
                    <a:pt x="97" y="666"/>
                  </a:cubicBezTo>
                  <a:cubicBezTo>
                    <a:pt x="97" y="672"/>
                    <a:pt x="97" y="678"/>
                    <a:pt x="97" y="684"/>
                  </a:cubicBezTo>
                  <a:close/>
                  <a:moveTo>
                    <a:pt x="97" y="630"/>
                  </a:moveTo>
                  <a:cubicBezTo>
                    <a:pt x="70" y="634"/>
                    <a:pt x="43" y="638"/>
                    <a:pt x="16" y="642"/>
                  </a:cubicBezTo>
                  <a:cubicBezTo>
                    <a:pt x="16" y="635"/>
                    <a:pt x="16" y="627"/>
                    <a:pt x="16" y="620"/>
                  </a:cubicBezTo>
                  <a:cubicBezTo>
                    <a:pt x="43" y="617"/>
                    <a:pt x="70" y="615"/>
                    <a:pt x="97" y="612"/>
                  </a:cubicBezTo>
                  <a:cubicBezTo>
                    <a:pt x="97" y="618"/>
                    <a:pt x="97" y="624"/>
                    <a:pt x="97" y="630"/>
                  </a:cubicBezTo>
                  <a:close/>
                  <a:moveTo>
                    <a:pt x="97" y="577"/>
                  </a:moveTo>
                  <a:cubicBezTo>
                    <a:pt x="70" y="580"/>
                    <a:pt x="43" y="582"/>
                    <a:pt x="16" y="585"/>
                  </a:cubicBezTo>
                  <a:cubicBezTo>
                    <a:pt x="16" y="578"/>
                    <a:pt x="16" y="570"/>
                    <a:pt x="16" y="563"/>
                  </a:cubicBezTo>
                  <a:cubicBezTo>
                    <a:pt x="43" y="561"/>
                    <a:pt x="70" y="560"/>
                    <a:pt x="97" y="558"/>
                  </a:cubicBezTo>
                  <a:cubicBezTo>
                    <a:pt x="97" y="564"/>
                    <a:pt x="97" y="571"/>
                    <a:pt x="97" y="577"/>
                  </a:cubicBezTo>
                  <a:close/>
                  <a:moveTo>
                    <a:pt x="97" y="523"/>
                  </a:moveTo>
                  <a:cubicBezTo>
                    <a:pt x="70" y="525"/>
                    <a:pt x="43" y="526"/>
                    <a:pt x="16" y="528"/>
                  </a:cubicBezTo>
                  <a:cubicBezTo>
                    <a:pt x="16" y="521"/>
                    <a:pt x="16" y="513"/>
                    <a:pt x="16" y="506"/>
                  </a:cubicBezTo>
                  <a:cubicBezTo>
                    <a:pt x="43" y="505"/>
                    <a:pt x="70" y="505"/>
                    <a:pt x="97" y="505"/>
                  </a:cubicBezTo>
                  <a:cubicBezTo>
                    <a:pt x="97" y="511"/>
                    <a:pt x="97" y="517"/>
                    <a:pt x="97" y="523"/>
                  </a:cubicBezTo>
                  <a:close/>
                  <a:moveTo>
                    <a:pt x="97" y="470"/>
                  </a:moveTo>
                  <a:cubicBezTo>
                    <a:pt x="70" y="470"/>
                    <a:pt x="43" y="471"/>
                    <a:pt x="16" y="471"/>
                  </a:cubicBezTo>
                  <a:cubicBezTo>
                    <a:pt x="16" y="464"/>
                    <a:pt x="16" y="456"/>
                    <a:pt x="16" y="449"/>
                  </a:cubicBezTo>
                  <a:cubicBezTo>
                    <a:pt x="43" y="450"/>
                    <a:pt x="70" y="450"/>
                    <a:pt x="97" y="451"/>
                  </a:cubicBezTo>
                  <a:cubicBezTo>
                    <a:pt x="97" y="457"/>
                    <a:pt x="97" y="464"/>
                    <a:pt x="97" y="470"/>
                  </a:cubicBezTo>
                  <a:close/>
                  <a:moveTo>
                    <a:pt x="97" y="417"/>
                  </a:moveTo>
                  <a:cubicBezTo>
                    <a:pt x="70" y="416"/>
                    <a:pt x="43" y="415"/>
                    <a:pt x="16" y="414"/>
                  </a:cubicBezTo>
                  <a:cubicBezTo>
                    <a:pt x="16" y="407"/>
                    <a:pt x="16" y="399"/>
                    <a:pt x="16" y="392"/>
                  </a:cubicBezTo>
                  <a:cubicBezTo>
                    <a:pt x="43" y="394"/>
                    <a:pt x="70" y="396"/>
                    <a:pt x="97" y="397"/>
                  </a:cubicBezTo>
                  <a:cubicBezTo>
                    <a:pt x="97" y="404"/>
                    <a:pt x="97" y="410"/>
                    <a:pt x="97" y="417"/>
                  </a:cubicBezTo>
                  <a:close/>
                  <a:moveTo>
                    <a:pt x="97" y="363"/>
                  </a:moveTo>
                  <a:cubicBezTo>
                    <a:pt x="70" y="361"/>
                    <a:pt x="43" y="359"/>
                    <a:pt x="16" y="357"/>
                  </a:cubicBezTo>
                  <a:cubicBezTo>
                    <a:pt x="16" y="350"/>
                    <a:pt x="16" y="342"/>
                    <a:pt x="16" y="335"/>
                  </a:cubicBezTo>
                  <a:cubicBezTo>
                    <a:pt x="43" y="338"/>
                    <a:pt x="70" y="341"/>
                    <a:pt x="97" y="344"/>
                  </a:cubicBezTo>
                  <a:cubicBezTo>
                    <a:pt x="97" y="350"/>
                    <a:pt x="97" y="357"/>
                    <a:pt x="97" y="363"/>
                  </a:cubicBezTo>
                  <a:close/>
                  <a:moveTo>
                    <a:pt x="97" y="310"/>
                  </a:moveTo>
                  <a:cubicBezTo>
                    <a:pt x="70" y="307"/>
                    <a:pt x="43" y="303"/>
                    <a:pt x="16" y="300"/>
                  </a:cubicBezTo>
                  <a:cubicBezTo>
                    <a:pt x="16" y="293"/>
                    <a:pt x="16" y="286"/>
                    <a:pt x="16" y="278"/>
                  </a:cubicBezTo>
                  <a:cubicBezTo>
                    <a:pt x="43" y="282"/>
                    <a:pt x="70" y="286"/>
                    <a:pt x="97" y="290"/>
                  </a:cubicBezTo>
                  <a:cubicBezTo>
                    <a:pt x="97" y="297"/>
                    <a:pt x="97" y="303"/>
                    <a:pt x="97" y="310"/>
                  </a:cubicBezTo>
                  <a:close/>
                  <a:moveTo>
                    <a:pt x="97" y="256"/>
                  </a:moveTo>
                  <a:cubicBezTo>
                    <a:pt x="70" y="252"/>
                    <a:pt x="43" y="248"/>
                    <a:pt x="16" y="243"/>
                  </a:cubicBezTo>
                  <a:cubicBezTo>
                    <a:pt x="16" y="236"/>
                    <a:pt x="16" y="229"/>
                    <a:pt x="16" y="221"/>
                  </a:cubicBezTo>
                  <a:cubicBezTo>
                    <a:pt x="43" y="226"/>
                    <a:pt x="70" y="231"/>
                    <a:pt x="97" y="237"/>
                  </a:cubicBezTo>
                  <a:cubicBezTo>
                    <a:pt x="97" y="243"/>
                    <a:pt x="97" y="250"/>
                    <a:pt x="97" y="256"/>
                  </a:cubicBezTo>
                  <a:close/>
                  <a:moveTo>
                    <a:pt x="97" y="203"/>
                  </a:moveTo>
                  <a:cubicBezTo>
                    <a:pt x="70" y="197"/>
                    <a:pt x="43" y="192"/>
                    <a:pt x="16" y="186"/>
                  </a:cubicBezTo>
                  <a:cubicBezTo>
                    <a:pt x="16" y="179"/>
                    <a:pt x="16" y="172"/>
                    <a:pt x="16" y="164"/>
                  </a:cubicBezTo>
                  <a:cubicBezTo>
                    <a:pt x="43" y="171"/>
                    <a:pt x="70" y="177"/>
                    <a:pt x="97" y="183"/>
                  </a:cubicBezTo>
                  <a:cubicBezTo>
                    <a:pt x="97" y="190"/>
                    <a:pt x="97" y="196"/>
                    <a:pt x="97" y="203"/>
                  </a:cubicBezTo>
                  <a:close/>
                  <a:moveTo>
                    <a:pt x="97" y="149"/>
                  </a:moveTo>
                  <a:cubicBezTo>
                    <a:pt x="70" y="143"/>
                    <a:pt x="43" y="136"/>
                    <a:pt x="16" y="129"/>
                  </a:cubicBezTo>
                  <a:cubicBezTo>
                    <a:pt x="16" y="122"/>
                    <a:pt x="16" y="115"/>
                    <a:pt x="16" y="107"/>
                  </a:cubicBezTo>
                  <a:cubicBezTo>
                    <a:pt x="43" y="115"/>
                    <a:pt x="70" y="122"/>
                    <a:pt x="97" y="129"/>
                  </a:cubicBezTo>
                  <a:cubicBezTo>
                    <a:pt x="97" y="136"/>
                    <a:pt x="97" y="143"/>
                    <a:pt x="97" y="149"/>
                  </a:cubicBezTo>
                  <a:close/>
                  <a:moveTo>
                    <a:pt x="97" y="96"/>
                  </a:moveTo>
                  <a:cubicBezTo>
                    <a:pt x="16" y="73"/>
                    <a:pt x="16" y="73"/>
                    <a:pt x="16" y="73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97" y="76"/>
                    <a:pt x="97" y="76"/>
                    <a:pt x="97" y="7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7152277" y="2255038"/>
              <a:ext cx="363146" cy="1454745"/>
            </a:xfrm>
            <a:custGeom>
              <a:avLst/>
              <a:gdLst>
                <a:gd name="T0" fmla="*/ 176 w 213"/>
                <a:gd name="T1" fmla="*/ 810 h 853"/>
                <a:gd name="T2" fmla="*/ 141 w 213"/>
                <a:gd name="T3" fmla="*/ 763 h 853"/>
                <a:gd name="T4" fmla="*/ 141 w 213"/>
                <a:gd name="T5" fmla="*/ 697 h 853"/>
                <a:gd name="T6" fmla="*/ 176 w 213"/>
                <a:gd name="T7" fmla="*/ 655 h 853"/>
                <a:gd name="T8" fmla="*/ 176 w 213"/>
                <a:gd name="T9" fmla="*/ 638 h 853"/>
                <a:gd name="T10" fmla="*/ 176 w 213"/>
                <a:gd name="T11" fmla="*/ 552 h 853"/>
                <a:gd name="T12" fmla="*/ 141 w 213"/>
                <a:gd name="T13" fmla="*/ 510 h 853"/>
                <a:gd name="T14" fmla="*/ 141 w 213"/>
                <a:gd name="T15" fmla="*/ 444 h 853"/>
                <a:gd name="T16" fmla="*/ 176 w 213"/>
                <a:gd name="T17" fmla="*/ 397 h 853"/>
                <a:gd name="T18" fmla="*/ 176 w 213"/>
                <a:gd name="T19" fmla="*/ 379 h 853"/>
                <a:gd name="T20" fmla="*/ 176 w 213"/>
                <a:gd name="T21" fmla="*/ 336 h 853"/>
                <a:gd name="T22" fmla="*/ 141 w 213"/>
                <a:gd name="T23" fmla="*/ 256 h 853"/>
                <a:gd name="T24" fmla="*/ 141 w 213"/>
                <a:gd name="T25" fmla="*/ 190 h 853"/>
                <a:gd name="T26" fmla="*/ 176 w 213"/>
                <a:gd name="T27" fmla="*/ 138 h 853"/>
                <a:gd name="T28" fmla="*/ 176 w 213"/>
                <a:gd name="T29" fmla="*/ 121 h 853"/>
                <a:gd name="T30" fmla="*/ 94 w 213"/>
                <a:gd name="T31" fmla="*/ 78 h 853"/>
                <a:gd name="T32" fmla="*/ 117 w 213"/>
                <a:gd name="T33" fmla="*/ 112 h 853"/>
                <a:gd name="T34" fmla="*/ 117 w 213"/>
                <a:gd name="T35" fmla="*/ 177 h 853"/>
                <a:gd name="T36" fmla="*/ 94 w 213"/>
                <a:gd name="T37" fmla="*/ 223 h 853"/>
                <a:gd name="T38" fmla="*/ 94 w 213"/>
                <a:gd name="T39" fmla="*/ 242 h 853"/>
                <a:gd name="T40" fmla="*/ 94 w 213"/>
                <a:gd name="T41" fmla="*/ 324 h 853"/>
                <a:gd name="T42" fmla="*/ 116 w 213"/>
                <a:gd name="T43" fmla="*/ 362 h 853"/>
                <a:gd name="T44" fmla="*/ 116 w 213"/>
                <a:gd name="T45" fmla="*/ 427 h 853"/>
                <a:gd name="T46" fmla="*/ 94 w 213"/>
                <a:gd name="T47" fmla="*/ 469 h 853"/>
                <a:gd name="T48" fmla="*/ 94 w 213"/>
                <a:gd name="T49" fmla="*/ 489 h 853"/>
                <a:gd name="T50" fmla="*/ 93 w 213"/>
                <a:gd name="T51" fmla="*/ 571 h 853"/>
                <a:gd name="T52" fmla="*/ 116 w 213"/>
                <a:gd name="T53" fmla="*/ 612 h 853"/>
                <a:gd name="T54" fmla="*/ 116 w 213"/>
                <a:gd name="T55" fmla="*/ 676 h 853"/>
                <a:gd name="T56" fmla="*/ 93 w 213"/>
                <a:gd name="T57" fmla="*/ 716 h 853"/>
                <a:gd name="T58" fmla="*/ 93 w 213"/>
                <a:gd name="T59" fmla="*/ 735 h 853"/>
                <a:gd name="T60" fmla="*/ 74 w 213"/>
                <a:gd name="T61" fmla="*/ 796 h 853"/>
                <a:gd name="T62" fmla="*/ 58 w 213"/>
                <a:gd name="T63" fmla="*/ 754 h 853"/>
                <a:gd name="T64" fmla="*/ 74 w 213"/>
                <a:gd name="T65" fmla="*/ 694 h 853"/>
                <a:gd name="T66" fmla="*/ 74 w 213"/>
                <a:gd name="T67" fmla="*/ 653 h 853"/>
                <a:gd name="T68" fmla="*/ 58 w 213"/>
                <a:gd name="T69" fmla="*/ 633 h 853"/>
                <a:gd name="T70" fmla="*/ 58 w 213"/>
                <a:gd name="T71" fmla="*/ 552 h 853"/>
                <a:gd name="T72" fmla="*/ 58 w 213"/>
                <a:gd name="T73" fmla="*/ 512 h 853"/>
                <a:gd name="T74" fmla="*/ 58 w 213"/>
                <a:gd name="T75" fmla="*/ 452 h 853"/>
                <a:gd name="T76" fmla="*/ 74 w 213"/>
                <a:gd name="T77" fmla="*/ 409 h 853"/>
                <a:gd name="T78" fmla="*/ 74 w 213"/>
                <a:gd name="T79" fmla="*/ 390 h 853"/>
                <a:gd name="T80" fmla="*/ 74 w 213"/>
                <a:gd name="T81" fmla="*/ 308 h 853"/>
                <a:gd name="T82" fmla="*/ 58 w 213"/>
                <a:gd name="T83" fmla="*/ 271 h 853"/>
                <a:gd name="T84" fmla="*/ 58 w 213"/>
                <a:gd name="T85" fmla="*/ 210 h 853"/>
                <a:gd name="T86" fmla="*/ 74 w 213"/>
                <a:gd name="T87" fmla="*/ 186 h 853"/>
                <a:gd name="T88" fmla="*/ 74 w 213"/>
                <a:gd name="T89" fmla="*/ 146 h 853"/>
                <a:gd name="T90" fmla="*/ 43 w 213"/>
                <a:gd name="T91" fmla="*/ 793 h 853"/>
                <a:gd name="T92" fmla="*/ 28 w 213"/>
                <a:gd name="T93" fmla="*/ 751 h 853"/>
                <a:gd name="T94" fmla="*/ 28 w 213"/>
                <a:gd name="T95" fmla="*/ 692 h 853"/>
                <a:gd name="T96" fmla="*/ 43 w 213"/>
                <a:gd name="T97" fmla="*/ 653 h 853"/>
                <a:gd name="T98" fmla="*/ 42 w 213"/>
                <a:gd name="T99" fmla="*/ 633 h 853"/>
                <a:gd name="T100" fmla="*/ 42 w 213"/>
                <a:gd name="T101" fmla="*/ 553 h 853"/>
                <a:gd name="T102" fmla="*/ 28 w 213"/>
                <a:gd name="T103" fmla="*/ 514 h 853"/>
                <a:gd name="T104" fmla="*/ 28 w 213"/>
                <a:gd name="T105" fmla="*/ 455 h 853"/>
                <a:gd name="T106" fmla="*/ 42 w 213"/>
                <a:gd name="T107" fmla="*/ 414 h 853"/>
                <a:gd name="T108" fmla="*/ 42 w 213"/>
                <a:gd name="T109" fmla="*/ 393 h 853"/>
                <a:gd name="T110" fmla="*/ 42 w 213"/>
                <a:gd name="T111" fmla="*/ 314 h 853"/>
                <a:gd name="T112" fmla="*/ 27 w 213"/>
                <a:gd name="T113" fmla="*/ 276 h 853"/>
                <a:gd name="T114" fmla="*/ 27 w 213"/>
                <a:gd name="T115" fmla="*/ 218 h 853"/>
                <a:gd name="T116" fmla="*/ 41 w 213"/>
                <a:gd name="T117" fmla="*/ 174 h 853"/>
                <a:gd name="T118" fmla="*/ 41 w 213"/>
                <a:gd name="T119" fmla="*/ 154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853">
                  <a:moveTo>
                    <a:pt x="0" y="820"/>
                  </a:moveTo>
                  <a:cubicBezTo>
                    <a:pt x="213" y="853"/>
                    <a:pt x="213" y="853"/>
                    <a:pt x="213" y="853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20"/>
                  </a:lnTo>
                  <a:close/>
                  <a:moveTo>
                    <a:pt x="176" y="810"/>
                  </a:moveTo>
                  <a:cubicBezTo>
                    <a:pt x="141" y="805"/>
                    <a:pt x="141" y="805"/>
                    <a:pt x="141" y="805"/>
                  </a:cubicBezTo>
                  <a:cubicBezTo>
                    <a:pt x="141" y="781"/>
                    <a:pt x="141" y="781"/>
                    <a:pt x="141" y="781"/>
                  </a:cubicBezTo>
                  <a:cubicBezTo>
                    <a:pt x="176" y="785"/>
                    <a:pt x="176" y="785"/>
                    <a:pt x="176" y="785"/>
                  </a:cubicBezTo>
                  <a:lnTo>
                    <a:pt x="176" y="810"/>
                  </a:lnTo>
                  <a:close/>
                  <a:moveTo>
                    <a:pt x="176" y="767"/>
                  </a:moveTo>
                  <a:cubicBezTo>
                    <a:pt x="164" y="766"/>
                    <a:pt x="152" y="764"/>
                    <a:pt x="141" y="763"/>
                  </a:cubicBezTo>
                  <a:cubicBezTo>
                    <a:pt x="141" y="755"/>
                    <a:pt x="141" y="747"/>
                    <a:pt x="141" y="739"/>
                  </a:cubicBezTo>
                  <a:cubicBezTo>
                    <a:pt x="152" y="740"/>
                    <a:pt x="164" y="741"/>
                    <a:pt x="176" y="741"/>
                  </a:cubicBezTo>
                  <a:cubicBezTo>
                    <a:pt x="176" y="750"/>
                    <a:pt x="176" y="759"/>
                    <a:pt x="176" y="767"/>
                  </a:cubicBezTo>
                  <a:close/>
                  <a:moveTo>
                    <a:pt x="176" y="724"/>
                  </a:moveTo>
                  <a:cubicBezTo>
                    <a:pt x="164" y="723"/>
                    <a:pt x="152" y="722"/>
                    <a:pt x="141" y="721"/>
                  </a:cubicBezTo>
                  <a:cubicBezTo>
                    <a:pt x="141" y="713"/>
                    <a:pt x="141" y="705"/>
                    <a:pt x="141" y="697"/>
                  </a:cubicBezTo>
                  <a:cubicBezTo>
                    <a:pt x="152" y="697"/>
                    <a:pt x="164" y="698"/>
                    <a:pt x="176" y="698"/>
                  </a:cubicBezTo>
                  <a:cubicBezTo>
                    <a:pt x="176" y="707"/>
                    <a:pt x="176" y="715"/>
                    <a:pt x="176" y="724"/>
                  </a:cubicBezTo>
                  <a:close/>
                  <a:moveTo>
                    <a:pt x="176" y="681"/>
                  </a:moveTo>
                  <a:cubicBezTo>
                    <a:pt x="164" y="680"/>
                    <a:pt x="152" y="679"/>
                    <a:pt x="141" y="679"/>
                  </a:cubicBezTo>
                  <a:cubicBezTo>
                    <a:pt x="141" y="671"/>
                    <a:pt x="141" y="663"/>
                    <a:pt x="141" y="655"/>
                  </a:cubicBezTo>
                  <a:cubicBezTo>
                    <a:pt x="152" y="655"/>
                    <a:pt x="164" y="655"/>
                    <a:pt x="176" y="655"/>
                  </a:cubicBezTo>
                  <a:cubicBezTo>
                    <a:pt x="176" y="664"/>
                    <a:pt x="176" y="672"/>
                    <a:pt x="176" y="681"/>
                  </a:cubicBezTo>
                  <a:close/>
                  <a:moveTo>
                    <a:pt x="176" y="638"/>
                  </a:moveTo>
                  <a:cubicBezTo>
                    <a:pt x="164" y="637"/>
                    <a:pt x="152" y="637"/>
                    <a:pt x="141" y="636"/>
                  </a:cubicBezTo>
                  <a:cubicBezTo>
                    <a:pt x="141" y="628"/>
                    <a:pt x="141" y="620"/>
                    <a:pt x="141" y="613"/>
                  </a:cubicBezTo>
                  <a:cubicBezTo>
                    <a:pt x="152" y="612"/>
                    <a:pt x="164" y="612"/>
                    <a:pt x="176" y="612"/>
                  </a:cubicBezTo>
                  <a:cubicBezTo>
                    <a:pt x="176" y="621"/>
                    <a:pt x="176" y="629"/>
                    <a:pt x="176" y="638"/>
                  </a:cubicBezTo>
                  <a:close/>
                  <a:moveTo>
                    <a:pt x="176" y="595"/>
                  </a:moveTo>
                  <a:cubicBezTo>
                    <a:pt x="164" y="595"/>
                    <a:pt x="152" y="594"/>
                    <a:pt x="141" y="594"/>
                  </a:cubicBezTo>
                  <a:cubicBezTo>
                    <a:pt x="141" y="586"/>
                    <a:pt x="141" y="578"/>
                    <a:pt x="141" y="570"/>
                  </a:cubicBezTo>
                  <a:cubicBezTo>
                    <a:pt x="152" y="570"/>
                    <a:pt x="164" y="570"/>
                    <a:pt x="176" y="569"/>
                  </a:cubicBezTo>
                  <a:cubicBezTo>
                    <a:pt x="176" y="578"/>
                    <a:pt x="176" y="586"/>
                    <a:pt x="176" y="595"/>
                  </a:cubicBezTo>
                  <a:close/>
                  <a:moveTo>
                    <a:pt x="176" y="552"/>
                  </a:moveTo>
                  <a:cubicBezTo>
                    <a:pt x="164" y="552"/>
                    <a:pt x="152" y="552"/>
                    <a:pt x="141" y="552"/>
                  </a:cubicBezTo>
                  <a:cubicBezTo>
                    <a:pt x="141" y="544"/>
                    <a:pt x="141" y="536"/>
                    <a:pt x="141" y="528"/>
                  </a:cubicBezTo>
                  <a:cubicBezTo>
                    <a:pt x="152" y="527"/>
                    <a:pt x="164" y="527"/>
                    <a:pt x="176" y="526"/>
                  </a:cubicBezTo>
                  <a:cubicBezTo>
                    <a:pt x="176" y="535"/>
                    <a:pt x="176" y="543"/>
                    <a:pt x="176" y="552"/>
                  </a:cubicBezTo>
                  <a:close/>
                  <a:moveTo>
                    <a:pt x="176" y="509"/>
                  </a:moveTo>
                  <a:cubicBezTo>
                    <a:pt x="164" y="509"/>
                    <a:pt x="152" y="509"/>
                    <a:pt x="141" y="510"/>
                  </a:cubicBezTo>
                  <a:cubicBezTo>
                    <a:pt x="141" y="502"/>
                    <a:pt x="141" y="494"/>
                    <a:pt x="141" y="486"/>
                  </a:cubicBezTo>
                  <a:cubicBezTo>
                    <a:pt x="152" y="485"/>
                    <a:pt x="164" y="484"/>
                    <a:pt x="176" y="483"/>
                  </a:cubicBezTo>
                  <a:cubicBezTo>
                    <a:pt x="176" y="492"/>
                    <a:pt x="176" y="500"/>
                    <a:pt x="176" y="509"/>
                  </a:cubicBezTo>
                  <a:close/>
                  <a:moveTo>
                    <a:pt x="176" y="466"/>
                  </a:moveTo>
                  <a:cubicBezTo>
                    <a:pt x="164" y="466"/>
                    <a:pt x="152" y="467"/>
                    <a:pt x="141" y="467"/>
                  </a:cubicBezTo>
                  <a:cubicBezTo>
                    <a:pt x="141" y="460"/>
                    <a:pt x="141" y="452"/>
                    <a:pt x="141" y="444"/>
                  </a:cubicBezTo>
                  <a:cubicBezTo>
                    <a:pt x="152" y="442"/>
                    <a:pt x="164" y="441"/>
                    <a:pt x="176" y="440"/>
                  </a:cubicBezTo>
                  <a:cubicBezTo>
                    <a:pt x="176" y="448"/>
                    <a:pt x="176" y="457"/>
                    <a:pt x="176" y="466"/>
                  </a:cubicBezTo>
                  <a:close/>
                  <a:moveTo>
                    <a:pt x="176" y="422"/>
                  </a:moveTo>
                  <a:cubicBezTo>
                    <a:pt x="164" y="423"/>
                    <a:pt x="152" y="424"/>
                    <a:pt x="141" y="425"/>
                  </a:cubicBezTo>
                  <a:cubicBezTo>
                    <a:pt x="141" y="417"/>
                    <a:pt x="141" y="409"/>
                    <a:pt x="141" y="401"/>
                  </a:cubicBezTo>
                  <a:cubicBezTo>
                    <a:pt x="152" y="400"/>
                    <a:pt x="164" y="398"/>
                    <a:pt x="176" y="397"/>
                  </a:cubicBezTo>
                  <a:cubicBezTo>
                    <a:pt x="176" y="405"/>
                    <a:pt x="176" y="414"/>
                    <a:pt x="176" y="422"/>
                  </a:cubicBezTo>
                  <a:close/>
                  <a:moveTo>
                    <a:pt x="176" y="379"/>
                  </a:moveTo>
                  <a:cubicBezTo>
                    <a:pt x="164" y="381"/>
                    <a:pt x="152" y="382"/>
                    <a:pt x="141" y="383"/>
                  </a:cubicBezTo>
                  <a:cubicBezTo>
                    <a:pt x="141" y="375"/>
                    <a:pt x="141" y="367"/>
                    <a:pt x="141" y="359"/>
                  </a:cubicBezTo>
                  <a:cubicBezTo>
                    <a:pt x="152" y="357"/>
                    <a:pt x="164" y="356"/>
                    <a:pt x="176" y="354"/>
                  </a:cubicBezTo>
                  <a:cubicBezTo>
                    <a:pt x="176" y="362"/>
                    <a:pt x="176" y="371"/>
                    <a:pt x="176" y="379"/>
                  </a:cubicBezTo>
                  <a:close/>
                  <a:moveTo>
                    <a:pt x="141" y="299"/>
                  </a:moveTo>
                  <a:cubicBezTo>
                    <a:pt x="141" y="291"/>
                    <a:pt x="141" y="283"/>
                    <a:pt x="141" y="275"/>
                  </a:cubicBezTo>
                  <a:cubicBezTo>
                    <a:pt x="152" y="272"/>
                    <a:pt x="164" y="270"/>
                    <a:pt x="176" y="268"/>
                  </a:cubicBezTo>
                  <a:cubicBezTo>
                    <a:pt x="176" y="276"/>
                    <a:pt x="176" y="285"/>
                    <a:pt x="176" y="293"/>
                  </a:cubicBezTo>
                  <a:cubicBezTo>
                    <a:pt x="164" y="295"/>
                    <a:pt x="152" y="297"/>
                    <a:pt x="141" y="299"/>
                  </a:cubicBezTo>
                  <a:close/>
                  <a:moveTo>
                    <a:pt x="176" y="336"/>
                  </a:moveTo>
                  <a:cubicBezTo>
                    <a:pt x="164" y="338"/>
                    <a:pt x="152" y="339"/>
                    <a:pt x="141" y="341"/>
                  </a:cubicBezTo>
                  <a:cubicBezTo>
                    <a:pt x="141" y="333"/>
                    <a:pt x="141" y="325"/>
                    <a:pt x="141" y="317"/>
                  </a:cubicBezTo>
                  <a:cubicBezTo>
                    <a:pt x="152" y="315"/>
                    <a:pt x="164" y="313"/>
                    <a:pt x="176" y="311"/>
                  </a:cubicBezTo>
                  <a:cubicBezTo>
                    <a:pt x="176" y="319"/>
                    <a:pt x="176" y="328"/>
                    <a:pt x="176" y="336"/>
                  </a:cubicBezTo>
                  <a:close/>
                  <a:moveTo>
                    <a:pt x="176" y="250"/>
                  </a:moveTo>
                  <a:cubicBezTo>
                    <a:pt x="164" y="252"/>
                    <a:pt x="152" y="254"/>
                    <a:pt x="141" y="256"/>
                  </a:cubicBezTo>
                  <a:cubicBezTo>
                    <a:pt x="141" y="248"/>
                    <a:pt x="141" y="240"/>
                    <a:pt x="141" y="232"/>
                  </a:cubicBezTo>
                  <a:cubicBezTo>
                    <a:pt x="152" y="230"/>
                    <a:pt x="164" y="227"/>
                    <a:pt x="176" y="224"/>
                  </a:cubicBezTo>
                  <a:cubicBezTo>
                    <a:pt x="176" y="233"/>
                    <a:pt x="176" y="242"/>
                    <a:pt x="176" y="250"/>
                  </a:cubicBezTo>
                  <a:close/>
                  <a:moveTo>
                    <a:pt x="176" y="207"/>
                  </a:moveTo>
                  <a:cubicBezTo>
                    <a:pt x="164" y="209"/>
                    <a:pt x="152" y="212"/>
                    <a:pt x="141" y="214"/>
                  </a:cubicBezTo>
                  <a:cubicBezTo>
                    <a:pt x="141" y="206"/>
                    <a:pt x="141" y="198"/>
                    <a:pt x="141" y="190"/>
                  </a:cubicBezTo>
                  <a:cubicBezTo>
                    <a:pt x="152" y="187"/>
                    <a:pt x="164" y="184"/>
                    <a:pt x="176" y="181"/>
                  </a:cubicBezTo>
                  <a:cubicBezTo>
                    <a:pt x="176" y="190"/>
                    <a:pt x="176" y="198"/>
                    <a:pt x="176" y="207"/>
                  </a:cubicBezTo>
                  <a:close/>
                  <a:moveTo>
                    <a:pt x="176" y="164"/>
                  </a:moveTo>
                  <a:cubicBezTo>
                    <a:pt x="164" y="167"/>
                    <a:pt x="152" y="169"/>
                    <a:pt x="141" y="172"/>
                  </a:cubicBezTo>
                  <a:cubicBezTo>
                    <a:pt x="141" y="164"/>
                    <a:pt x="141" y="156"/>
                    <a:pt x="141" y="148"/>
                  </a:cubicBezTo>
                  <a:cubicBezTo>
                    <a:pt x="152" y="145"/>
                    <a:pt x="164" y="142"/>
                    <a:pt x="176" y="138"/>
                  </a:cubicBezTo>
                  <a:cubicBezTo>
                    <a:pt x="176" y="147"/>
                    <a:pt x="176" y="155"/>
                    <a:pt x="176" y="164"/>
                  </a:cubicBezTo>
                  <a:close/>
                  <a:moveTo>
                    <a:pt x="176" y="121"/>
                  </a:moveTo>
                  <a:cubicBezTo>
                    <a:pt x="164" y="124"/>
                    <a:pt x="152" y="127"/>
                    <a:pt x="141" y="130"/>
                  </a:cubicBezTo>
                  <a:cubicBezTo>
                    <a:pt x="141" y="122"/>
                    <a:pt x="141" y="114"/>
                    <a:pt x="141" y="106"/>
                  </a:cubicBezTo>
                  <a:cubicBezTo>
                    <a:pt x="152" y="102"/>
                    <a:pt x="164" y="99"/>
                    <a:pt x="176" y="95"/>
                  </a:cubicBezTo>
                  <a:cubicBezTo>
                    <a:pt x="176" y="104"/>
                    <a:pt x="176" y="112"/>
                    <a:pt x="176" y="121"/>
                  </a:cubicBezTo>
                  <a:close/>
                  <a:moveTo>
                    <a:pt x="141" y="64"/>
                  </a:moveTo>
                  <a:cubicBezTo>
                    <a:pt x="176" y="52"/>
                    <a:pt x="176" y="52"/>
                    <a:pt x="176" y="52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41" y="87"/>
                    <a:pt x="141" y="87"/>
                    <a:pt x="141" y="87"/>
                  </a:cubicBezTo>
                  <a:lnTo>
                    <a:pt x="141" y="64"/>
                  </a:lnTo>
                  <a:close/>
                  <a:moveTo>
                    <a:pt x="94" y="78"/>
                  </a:moveTo>
                  <a:cubicBezTo>
                    <a:pt x="117" y="71"/>
                    <a:pt x="117" y="71"/>
                    <a:pt x="117" y="71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94" y="100"/>
                    <a:pt x="94" y="100"/>
                    <a:pt x="94" y="100"/>
                  </a:cubicBezTo>
                  <a:lnTo>
                    <a:pt x="94" y="78"/>
                  </a:lnTo>
                  <a:close/>
                  <a:moveTo>
                    <a:pt x="94" y="119"/>
                  </a:moveTo>
                  <a:cubicBezTo>
                    <a:pt x="102" y="117"/>
                    <a:pt x="109" y="114"/>
                    <a:pt x="117" y="112"/>
                  </a:cubicBezTo>
                  <a:cubicBezTo>
                    <a:pt x="117" y="120"/>
                    <a:pt x="117" y="127"/>
                    <a:pt x="117" y="135"/>
                  </a:cubicBezTo>
                  <a:cubicBezTo>
                    <a:pt x="109" y="137"/>
                    <a:pt x="102" y="139"/>
                    <a:pt x="94" y="141"/>
                  </a:cubicBezTo>
                  <a:cubicBezTo>
                    <a:pt x="94" y="133"/>
                    <a:pt x="94" y="126"/>
                    <a:pt x="94" y="119"/>
                  </a:cubicBezTo>
                  <a:close/>
                  <a:moveTo>
                    <a:pt x="94" y="160"/>
                  </a:moveTo>
                  <a:cubicBezTo>
                    <a:pt x="102" y="158"/>
                    <a:pt x="109" y="156"/>
                    <a:pt x="117" y="154"/>
                  </a:cubicBezTo>
                  <a:cubicBezTo>
                    <a:pt x="117" y="161"/>
                    <a:pt x="117" y="169"/>
                    <a:pt x="117" y="177"/>
                  </a:cubicBezTo>
                  <a:cubicBezTo>
                    <a:pt x="109" y="178"/>
                    <a:pt x="102" y="180"/>
                    <a:pt x="94" y="182"/>
                  </a:cubicBezTo>
                  <a:cubicBezTo>
                    <a:pt x="94" y="175"/>
                    <a:pt x="94" y="167"/>
                    <a:pt x="94" y="160"/>
                  </a:cubicBezTo>
                  <a:close/>
                  <a:moveTo>
                    <a:pt x="94" y="201"/>
                  </a:moveTo>
                  <a:cubicBezTo>
                    <a:pt x="102" y="199"/>
                    <a:pt x="109" y="197"/>
                    <a:pt x="117" y="195"/>
                  </a:cubicBezTo>
                  <a:cubicBezTo>
                    <a:pt x="117" y="203"/>
                    <a:pt x="117" y="211"/>
                    <a:pt x="117" y="218"/>
                  </a:cubicBezTo>
                  <a:cubicBezTo>
                    <a:pt x="109" y="220"/>
                    <a:pt x="102" y="221"/>
                    <a:pt x="94" y="223"/>
                  </a:cubicBezTo>
                  <a:cubicBezTo>
                    <a:pt x="94" y="216"/>
                    <a:pt x="94" y="208"/>
                    <a:pt x="94" y="201"/>
                  </a:cubicBezTo>
                  <a:close/>
                  <a:moveTo>
                    <a:pt x="94" y="242"/>
                  </a:moveTo>
                  <a:cubicBezTo>
                    <a:pt x="102" y="241"/>
                    <a:pt x="109" y="239"/>
                    <a:pt x="117" y="237"/>
                  </a:cubicBezTo>
                  <a:cubicBezTo>
                    <a:pt x="117" y="245"/>
                    <a:pt x="117" y="252"/>
                    <a:pt x="117" y="260"/>
                  </a:cubicBezTo>
                  <a:cubicBezTo>
                    <a:pt x="109" y="261"/>
                    <a:pt x="102" y="263"/>
                    <a:pt x="94" y="264"/>
                  </a:cubicBezTo>
                  <a:cubicBezTo>
                    <a:pt x="94" y="257"/>
                    <a:pt x="94" y="249"/>
                    <a:pt x="94" y="242"/>
                  </a:cubicBezTo>
                  <a:close/>
                  <a:moveTo>
                    <a:pt x="94" y="283"/>
                  </a:moveTo>
                  <a:cubicBezTo>
                    <a:pt x="101" y="282"/>
                    <a:pt x="109" y="280"/>
                    <a:pt x="117" y="279"/>
                  </a:cubicBezTo>
                  <a:cubicBezTo>
                    <a:pt x="117" y="286"/>
                    <a:pt x="117" y="294"/>
                    <a:pt x="117" y="302"/>
                  </a:cubicBezTo>
                  <a:cubicBezTo>
                    <a:pt x="109" y="303"/>
                    <a:pt x="101" y="304"/>
                    <a:pt x="94" y="305"/>
                  </a:cubicBezTo>
                  <a:cubicBezTo>
                    <a:pt x="94" y="298"/>
                    <a:pt x="94" y="291"/>
                    <a:pt x="94" y="283"/>
                  </a:cubicBezTo>
                  <a:close/>
                  <a:moveTo>
                    <a:pt x="94" y="324"/>
                  </a:moveTo>
                  <a:cubicBezTo>
                    <a:pt x="101" y="323"/>
                    <a:pt x="109" y="322"/>
                    <a:pt x="117" y="320"/>
                  </a:cubicBezTo>
                  <a:cubicBezTo>
                    <a:pt x="117" y="328"/>
                    <a:pt x="117" y="336"/>
                    <a:pt x="117" y="343"/>
                  </a:cubicBezTo>
                  <a:cubicBezTo>
                    <a:pt x="109" y="344"/>
                    <a:pt x="101" y="345"/>
                    <a:pt x="94" y="346"/>
                  </a:cubicBezTo>
                  <a:cubicBezTo>
                    <a:pt x="94" y="339"/>
                    <a:pt x="94" y="332"/>
                    <a:pt x="94" y="324"/>
                  </a:cubicBezTo>
                  <a:close/>
                  <a:moveTo>
                    <a:pt x="94" y="365"/>
                  </a:moveTo>
                  <a:cubicBezTo>
                    <a:pt x="101" y="364"/>
                    <a:pt x="109" y="363"/>
                    <a:pt x="116" y="362"/>
                  </a:cubicBezTo>
                  <a:cubicBezTo>
                    <a:pt x="116" y="370"/>
                    <a:pt x="116" y="377"/>
                    <a:pt x="116" y="385"/>
                  </a:cubicBezTo>
                  <a:cubicBezTo>
                    <a:pt x="109" y="386"/>
                    <a:pt x="101" y="387"/>
                    <a:pt x="94" y="387"/>
                  </a:cubicBezTo>
                  <a:cubicBezTo>
                    <a:pt x="94" y="380"/>
                    <a:pt x="94" y="373"/>
                    <a:pt x="94" y="365"/>
                  </a:cubicBezTo>
                  <a:close/>
                  <a:moveTo>
                    <a:pt x="94" y="407"/>
                  </a:moveTo>
                  <a:cubicBezTo>
                    <a:pt x="101" y="406"/>
                    <a:pt x="109" y="405"/>
                    <a:pt x="116" y="404"/>
                  </a:cubicBezTo>
                  <a:cubicBezTo>
                    <a:pt x="116" y="411"/>
                    <a:pt x="116" y="419"/>
                    <a:pt x="116" y="427"/>
                  </a:cubicBezTo>
                  <a:cubicBezTo>
                    <a:pt x="109" y="427"/>
                    <a:pt x="101" y="428"/>
                    <a:pt x="94" y="428"/>
                  </a:cubicBezTo>
                  <a:cubicBezTo>
                    <a:pt x="94" y="421"/>
                    <a:pt x="94" y="414"/>
                    <a:pt x="94" y="407"/>
                  </a:cubicBezTo>
                  <a:close/>
                  <a:moveTo>
                    <a:pt x="94" y="448"/>
                  </a:moveTo>
                  <a:cubicBezTo>
                    <a:pt x="101" y="447"/>
                    <a:pt x="109" y="446"/>
                    <a:pt x="116" y="445"/>
                  </a:cubicBezTo>
                  <a:cubicBezTo>
                    <a:pt x="116" y="453"/>
                    <a:pt x="116" y="461"/>
                    <a:pt x="116" y="468"/>
                  </a:cubicBezTo>
                  <a:cubicBezTo>
                    <a:pt x="109" y="469"/>
                    <a:pt x="101" y="469"/>
                    <a:pt x="94" y="469"/>
                  </a:cubicBezTo>
                  <a:cubicBezTo>
                    <a:pt x="94" y="462"/>
                    <a:pt x="94" y="455"/>
                    <a:pt x="94" y="448"/>
                  </a:cubicBezTo>
                  <a:close/>
                  <a:moveTo>
                    <a:pt x="94" y="489"/>
                  </a:moveTo>
                  <a:cubicBezTo>
                    <a:pt x="101" y="488"/>
                    <a:pt x="109" y="488"/>
                    <a:pt x="116" y="487"/>
                  </a:cubicBezTo>
                  <a:cubicBezTo>
                    <a:pt x="116" y="495"/>
                    <a:pt x="116" y="502"/>
                    <a:pt x="116" y="510"/>
                  </a:cubicBezTo>
                  <a:cubicBezTo>
                    <a:pt x="109" y="510"/>
                    <a:pt x="101" y="510"/>
                    <a:pt x="94" y="511"/>
                  </a:cubicBezTo>
                  <a:cubicBezTo>
                    <a:pt x="94" y="503"/>
                    <a:pt x="94" y="496"/>
                    <a:pt x="94" y="489"/>
                  </a:cubicBezTo>
                  <a:close/>
                  <a:moveTo>
                    <a:pt x="93" y="530"/>
                  </a:moveTo>
                  <a:cubicBezTo>
                    <a:pt x="101" y="529"/>
                    <a:pt x="109" y="529"/>
                    <a:pt x="116" y="529"/>
                  </a:cubicBezTo>
                  <a:cubicBezTo>
                    <a:pt x="116" y="536"/>
                    <a:pt x="116" y="544"/>
                    <a:pt x="116" y="552"/>
                  </a:cubicBezTo>
                  <a:cubicBezTo>
                    <a:pt x="109" y="552"/>
                    <a:pt x="101" y="552"/>
                    <a:pt x="93" y="552"/>
                  </a:cubicBezTo>
                  <a:cubicBezTo>
                    <a:pt x="93" y="544"/>
                    <a:pt x="93" y="537"/>
                    <a:pt x="93" y="530"/>
                  </a:cubicBezTo>
                  <a:close/>
                  <a:moveTo>
                    <a:pt x="93" y="571"/>
                  </a:moveTo>
                  <a:cubicBezTo>
                    <a:pt x="101" y="571"/>
                    <a:pt x="109" y="570"/>
                    <a:pt x="116" y="570"/>
                  </a:cubicBezTo>
                  <a:cubicBezTo>
                    <a:pt x="116" y="578"/>
                    <a:pt x="116" y="586"/>
                    <a:pt x="116" y="593"/>
                  </a:cubicBezTo>
                  <a:cubicBezTo>
                    <a:pt x="109" y="593"/>
                    <a:pt x="101" y="593"/>
                    <a:pt x="93" y="593"/>
                  </a:cubicBezTo>
                  <a:cubicBezTo>
                    <a:pt x="93" y="585"/>
                    <a:pt x="93" y="578"/>
                    <a:pt x="93" y="571"/>
                  </a:cubicBezTo>
                  <a:close/>
                  <a:moveTo>
                    <a:pt x="93" y="612"/>
                  </a:moveTo>
                  <a:cubicBezTo>
                    <a:pt x="101" y="612"/>
                    <a:pt x="108" y="612"/>
                    <a:pt x="116" y="612"/>
                  </a:cubicBezTo>
                  <a:cubicBezTo>
                    <a:pt x="116" y="620"/>
                    <a:pt x="116" y="627"/>
                    <a:pt x="116" y="635"/>
                  </a:cubicBezTo>
                  <a:cubicBezTo>
                    <a:pt x="108" y="635"/>
                    <a:pt x="101" y="634"/>
                    <a:pt x="93" y="634"/>
                  </a:cubicBezTo>
                  <a:cubicBezTo>
                    <a:pt x="93" y="627"/>
                    <a:pt x="93" y="619"/>
                    <a:pt x="93" y="612"/>
                  </a:cubicBezTo>
                  <a:close/>
                  <a:moveTo>
                    <a:pt x="93" y="653"/>
                  </a:moveTo>
                  <a:cubicBezTo>
                    <a:pt x="101" y="653"/>
                    <a:pt x="108" y="653"/>
                    <a:pt x="116" y="654"/>
                  </a:cubicBezTo>
                  <a:cubicBezTo>
                    <a:pt x="116" y="661"/>
                    <a:pt x="116" y="669"/>
                    <a:pt x="116" y="676"/>
                  </a:cubicBezTo>
                  <a:cubicBezTo>
                    <a:pt x="108" y="676"/>
                    <a:pt x="101" y="675"/>
                    <a:pt x="93" y="675"/>
                  </a:cubicBezTo>
                  <a:cubicBezTo>
                    <a:pt x="93" y="668"/>
                    <a:pt x="93" y="660"/>
                    <a:pt x="93" y="653"/>
                  </a:cubicBezTo>
                  <a:close/>
                  <a:moveTo>
                    <a:pt x="93" y="694"/>
                  </a:moveTo>
                  <a:cubicBezTo>
                    <a:pt x="101" y="695"/>
                    <a:pt x="108" y="695"/>
                    <a:pt x="116" y="695"/>
                  </a:cubicBezTo>
                  <a:cubicBezTo>
                    <a:pt x="116" y="703"/>
                    <a:pt x="116" y="710"/>
                    <a:pt x="116" y="718"/>
                  </a:cubicBezTo>
                  <a:cubicBezTo>
                    <a:pt x="108" y="717"/>
                    <a:pt x="101" y="717"/>
                    <a:pt x="93" y="716"/>
                  </a:cubicBezTo>
                  <a:cubicBezTo>
                    <a:pt x="93" y="709"/>
                    <a:pt x="93" y="702"/>
                    <a:pt x="93" y="694"/>
                  </a:cubicBezTo>
                  <a:close/>
                  <a:moveTo>
                    <a:pt x="93" y="735"/>
                  </a:moveTo>
                  <a:cubicBezTo>
                    <a:pt x="101" y="736"/>
                    <a:pt x="108" y="736"/>
                    <a:pt x="116" y="737"/>
                  </a:cubicBezTo>
                  <a:cubicBezTo>
                    <a:pt x="116" y="744"/>
                    <a:pt x="116" y="752"/>
                    <a:pt x="116" y="760"/>
                  </a:cubicBezTo>
                  <a:cubicBezTo>
                    <a:pt x="108" y="759"/>
                    <a:pt x="101" y="758"/>
                    <a:pt x="93" y="757"/>
                  </a:cubicBezTo>
                  <a:cubicBezTo>
                    <a:pt x="93" y="750"/>
                    <a:pt x="93" y="743"/>
                    <a:pt x="93" y="735"/>
                  </a:cubicBezTo>
                  <a:close/>
                  <a:moveTo>
                    <a:pt x="93" y="776"/>
                  </a:moveTo>
                  <a:cubicBezTo>
                    <a:pt x="116" y="778"/>
                    <a:pt x="116" y="778"/>
                    <a:pt x="116" y="778"/>
                  </a:cubicBezTo>
                  <a:cubicBezTo>
                    <a:pt x="116" y="801"/>
                    <a:pt x="116" y="801"/>
                    <a:pt x="116" y="801"/>
                  </a:cubicBezTo>
                  <a:cubicBezTo>
                    <a:pt x="93" y="798"/>
                    <a:pt x="93" y="798"/>
                    <a:pt x="93" y="798"/>
                  </a:cubicBezTo>
                  <a:lnTo>
                    <a:pt x="93" y="776"/>
                  </a:lnTo>
                  <a:close/>
                  <a:moveTo>
                    <a:pt x="74" y="796"/>
                  </a:moveTo>
                  <a:cubicBezTo>
                    <a:pt x="58" y="794"/>
                    <a:pt x="58" y="794"/>
                    <a:pt x="58" y="794"/>
                  </a:cubicBezTo>
                  <a:cubicBezTo>
                    <a:pt x="58" y="774"/>
                    <a:pt x="58" y="774"/>
                    <a:pt x="58" y="774"/>
                  </a:cubicBezTo>
                  <a:cubicBezTo>
                    <a:pt x="74" y="775"/>
                    <a:pt x="74" y="775"/>
                    <a:pt x="74" y="775"/>
                  </a:cubicBezTo>
                  <a:lnTo>
                    <a:pt x="74" y="796"/>
                  </a:lnTo>
                  <a:close/>
                  <a:moveTo>
                    <a:pt x="74" y="756"/>
                  </a:moveTo>
                  <a:cubicBezTo>
                    <a:pt x="69" y="755"/>
                    <a:pt x="63" y="754"/>
                    <a:pt x="58" y="754"/>
                  </a:cubicBezTo>
                  <a:cubicBezTo>
                    <a:pt x="58" y="747"/>
                    <a:pt x="58" y="740"/>
                    <a:pt x="58" y="733"/>
                  </a:cubicBezTo>
                  <a:cubicBezTo>
                    <a:pt x="63" y="734"/>
                    <a:pt x="69" y="734"/>
                    <a:pt x="74" y="735"/>
                  </a:cubicBezTo>
                  <a:cubicBezTo>
                    <a:pt x="74" y="742"/>
                    <a:pt x="74" y="749"/>
                    <a:pt x="74" y="756"/>
                  </a:cubicBezTo>
                  <a:close/>
                  <a:moveTo>
                    <a:pt x="58" y="713"/>
                  </a:moveTo>
                  <a:cubicBezTo>
                    <a:pt x="58" y="707"/>
                    <a:pt x="58" y="700"/>
                    <a:pt x="58" y="693"/>
                  </a:cubicBezTo>
                  <a:cubicBezTo>
                    <a:pt x="63" y="693"/>
                    <a:pt x="69" y="694"/>
                    <a:pt x="74" y="694"/>
                  </a:cubicBezTo>
                  <a:cubicBezTo>
                    <a:pt x="74" y="701"/>
                    <a:pt x="74" y="708"/>
                    <a:pt x="74" y="715"/>
                  </a:cubicBezTo>
                  <a:cubicBezTo>
                    <a:pt x="69" y="714"/>
                    <a:pt x="63" y="714"/>
                    <a:pt x="58" y="713"/>
                  </a:cubicBezTo>
                  <a:close/>
                  <a:moveTo>
                    <a:pt x="74" y="674"/>
                  </a:moveTo>
                  <a:cubicBezTo>
                    <a:pt x="69" y="674"/>
                    <a:pt x="63" y="674"/>
                    <a:pt x="58" y="673"/>
                  </a:cubicBezTo>
                  <a:cubicBezTo>
                    <a:pt x="58" y="666"/>
                    <a:pt x="58" y="660"/>
                    <a:pt x="58" y="653"/>
                  </a:cubicBezTo>
                  <a:cubicBezTo>
                    <a:pt x="63" y="653"/>
                    <a:pt x="69" y="653"/>
                    <a:pt x="74" y="653"/>
                  </a:cubicBezTo>
                  <a:cubicBezTo>
                    <a:pt x="74" y="660"/>
                    <a:pt x="74" y="667"/>
                    <a:pt x="74" y="674"/>
                  </a:cubicBezTo>
                  <a:close/>
                  <a:moveTo>
                    <a:pt x="58" y="633"/>
                  </a:moveTo>
                  <a:cubicBezTo>
                    <a:pt x="58" y="626"/>
                    <a:pt x="58" y="619"/>
                    <a:pt x="58" y="613"/>
                  </a:cubicBezTo>
                  <a:cubicBezTo>
                    <a:pt x="63" y="613"/>
                    <a:pt x="69" y="613"/>
                    <a:pt x="74" y="613"/>
                  </a:cubicBezTo>
                  <a:cubicBezTo>
                    <a:pt x="74" y="620"/>
                    <a:pt x="74" y="627"/>
                    <a:pt x="74" y="634"/>
                  </a:cubicBezTo>
                  <a:cubicBezTo>
                    <a:pt x="69" y="633"/>
                    <a:pt x="63" y="633"/>
                    <a:pt x="58" y="633"/>
                  </a:cubicBezTo>
                  <a:close/>
                  <a:moveTo>
                    <a:pt x="74" y="593"/>
                  </a:moveTo>
                  <a:cubicBezTo>
                    <a:pt x="69" y="593"/>
                    <a:pt x="63" y="593"/>
                    <a:pt x="58" y="593"/>
                  </a:cubicBezTo>
                  <a:cubicBezTo>
                    <a:pt x="58" y="586"/>
                    <a:pt x="58" y="579"/>
                    <a:pt x="58" y="572"/>
                  </a:cubicBezTo>
                  <a:cubicBezTo>
                    <a:pt x="63" y="572"/>
                    <a:pt x="69" y="572"/>
                    <a:pt x="74" y="572"/>
                  </a:cubicBezTo>
                  <a:cubicBezTo>
                    <a:pt x="74" y="579"/>
                    <a:pt x="74" y="586"/>
                    <a:pt x="74" y="593"/>
                  </a:cubicBezTo>
                  <a:close/>
                  <a:moveTo>
                    <a:pt x="58" y="552"/>
                  </a:moveTo>
                  <a:cubicBezTo>
                    <a:pt x="58" y="546"/>
                    <a:pt x="58" y="539"/>
                    <a:pt x="58" y="532"/>
                  </a:cubicBezTo>
                  <a:cubicBezTo>
                    <a:pt x="63" y="532"/>
                    <a:pt x="69" y="532"/>
                    <a:pt x="74" y="531"/>
                  </a:cubicBezTo>
                  <a:cubicBezTo>
                    <a:pt x="74" y="538"/>
                    <a:pt x="74" y="545"/>
                    <a:pt x="74" y="552"/>
                  </a:cubicBezTo>
                  <a:cubicBezTo>
                    <a:pt x="69" y="552"/>
                    <a:pt x="63" y="552"/>
                    <a:pt x="58" y="552"/>
                  </a:cubicBezTo>
                  <a:close/>
                  <a:moveTo>
                    <a:pt x="74" y="512"/>
                  </a:moveTo>
                  <a:cubicBezTo>
                    <a:pt x="69" y="512"/>
                    <a:pt x="63" y="512"/>
                    <a:pt x="58" y="512"/>
                  </a:cubicBezTo>
                  <a:cubicBezTo>
                    <a:pt x="58" y="505"/>
                    <a:pt x="58" y="499"/>
                    <a:pt x="58" y="492"/>
                  </a:cubicBezTo>
                  <a:cubicBezTo>
                    <a:pt x="63" y="491"/>
                    <a:pt x="69" y="491"/>
                    <a:pt x="74" y="491"/>
                  </a:cubicBezTo>
                  <a:cubicBezTo>
                    <a:pt x="74" y="498"/>
                    <a:pt x="74" y="505"/>
                    <a:pt x="74" y="512"/>
                  </a:cubicBezTo>
                  <a:close/>
                  <a:moveTo>
                    <a:pt x="74" y="471"/>
                  </a:moveTo>
                  <a:cubicBezTo>
                    <a:pt x="69" y="471"/>
                    <a:pt x="63" y="472"/>
                    <a:pt x="58" y="472"/>
                  </a:cubicBezTo>
                  <a:cubicBezTo>
                    <a:pt x="58" y="465"/>
                    <a:pt x="58" y="458"/>
                    <a:pt x="58" y="452"/>
                  </a:cubicBezTo>
                  <a:cubicBezTo>
                    <a:pt x="63" y="451"/>
                    <a:pt x="69" y="450"/>
                    <a:pt x="74" y="450"/>
                  </a:cubicBezTo>
                  <a:cubicBezTo>
                    <a:pt x="74" y="457"/>
                    <a:pt x="74" y="464"/>
                    <a:pt x="74" y="471"/>
                  </a:cubicBezTo>
                  <a:close/>
                  <a:moveTo>
                    <a:pt x="74" y="430"/>
                  </a:moveTo>
                  <a:cubicBezTo>
                    <a:pt x="69" y="431"/>
                    <a:pt x="63" y="431"/>
                    <a:pt x="58" y="432"/>
                  </a:cubicBezTo>
                  <a:cubicBezTo>
                    <a:pt x="58" y="425"/>
                    <a:pt x="58" y="418"/>
                    <a:pt x="58" y="411"/>
                  </a:cubicBezTo>
                  <a:cubicBezTo>
                    <a:pt x="63" y="411"/>
                    <a:pt x="69" y="410"/>
                    <a:pt x="74" y="409"/>
                  </a:cubicBezTo>
                  <a:cubicBezTo>
                    <a:pt x="74" y="416"/>
                    <a:pt x="74" y="423"/>
                    <a:pt x="74" y="430"/>
                  </a:cubicBezTo>
                  <a:close/>
                  <a:moveTo>
                    <a:pt x="74" y="390"/>
                  </a:moveTo>
                  <a:cubicBezTo>
                    <a:pt x="69" y="390"/>
                    <a:pt x="63" y="391"/>
                    <a:pt x="58" y="391"/>
                  </a:cubicBezTo>
                  <a:cubicBezTo>
                    <a:pt x="58" y="385"/>
                    <a:pt x="58" y="378"/>
                    <a:pt x="58" y="371"/>
                  </a:cubicBezTo>
                  <a:cubicBezTo>
                    <a:pt x="63" y="370"/>
                    <a:pt x="69" y="369"/>
                    <a:pt x="74" y="369"/>
                  </a:cubicBezTo>
                  <a:cubicBezTo>
                    <a:pt x="74" y="376"/>
                    <a:pt x="74" y="383"/>
                    <a:pt x="74" y="390"/>
                  </a:cubicBezTo>
                  <a:close/>
                  <a:moveTo>
                    <a:pt x="74" y="349"/>
                  </a:moveTo>
                  <a:cubicBezTo>
                    <a:pt x="69" y="350"/>
                    <a:pt x="63" y="350"/>
                    <a:pt x="58" y="351"/>
                  </a:cubicBezTo>
                  <a:cubicBezTo>
                    <a:pt x="58" y="344"/>
                    <a:pt x="58" y="338"/>
                    <a:pt x="58" y="331"/>
                  </a:cubicBezTo>
                  <a:cubicBezTo>
                    <a:pt x="63" y="330"/>
                    <a:pt x="69" y="329"/>
                    <a:pt x="74" y="328"/>
                  </a:cubicBezTo>
                  <a:cubicBezTo>
                    <a:pt x="74" y="335"/>
                    <a:pt x="74" y="342"/>
                    <a:pt x="74" y="349"/>
                  </a:cubicBezTo>
                  <a:close/>
                  <a:moveTo>
                    <a:pt x="74" y="308"/>
                  </a:moveTo>
                  <a:cubicBezTo>
                    <a:pt x="69" y="309"/>
                    <a:pt x="63" y="310"/>
                    <a:pt x="58" y="311"/>
                  </a:cubicBezTo>
                  <a:cubicBezTo>
                    <a:pt x="58" y="304"/>
                    <a:pt x="58" y="297"/>
                    <a:pt x="58" y="291"/>
                  </a:cubicBezTo>
                  <a:cubicBezTo>
                    <a:pt x="63" y="289"/>
                    <a:pt x="69" y="288"/>
                    <a:pt x="74" y="287"/>
                  </a:cubicBezTo>
                  <a:cubicBezTo>
                    <a:pt x="74" y="294"/>
                    <a:pt x="74" y="301"/>
                    <a:pt x="74" y="308"/>
                  </a:cubicBezTo>
                  <a:close/>
                  <a:moveTo>
                    <a:pt x="74" y="268"/>
                  </a:moveTo>
                  <a:cubicBezTo>
                    <a:pt x="69" y="269"/>
                    <a:pt x="63" y="270"/>
                    <a:pt x="58" y="271"/>
                  </a:cubicBezTo>
                  <a:cubicBezTo>
                    <a:pt x="58" y="264"/>
                    <a:pt x="58" y="257"/>
                    <a:pt x="58" y="250"/>
                  </a:cubicBezTo>
                  <a:cubicBezTo>
                    <a:pt x="63" y="249"/>
                    <a:pt x="69" y="248"/>
                    <a:pt x="74" y="247"/>
                  </a:cubicBezTo>
                  <a:cubicBezTo>
                    <a:pt x="74" y="254"/>
                    <a:pt x="74" y="261"/>
                    <a:pt x="74" y="268"/>
                  </a:cubicBezTo>
                  <a:close/>
                  <a:moveTo>
                    <a:pt x="74" y="227"/>
                  </a:moveTo>
                  <a:cubicBezTo>
                    <a:pt x="69" y="228"/>
                    <a:pt x="63" y="229"/>
                    <a:pt x="58" y="230"/>
                  </a:cubicBezTo>
                  <a:cubicBezTo>
                    <a:pt x="58" y="224"/>
                    <a:pt x="58" y="217"/>
                    <a:pt x="58" y="210"/>
                  </a:cubicBezTo>
                  <a:cubicBezTo>
                    <a:pt x="63" y="209"/>
                    <a:pt x="69" y="207"/>
                    <a:pt x="74" y="206"/>
                  </a:cubicBezTo>
                  <a:cubicBezTo>
                    <a:pt x="74" y="213"/>
                    <a:pt x="74" y="220"/>
                    <a:pt x="74" y="227"/>
                  </a:cubicBezTo>
                  <a:close/>
                  <a:moveTo>
                    <a:pt x="58" y="190"/>
                  </a:moveTo>
                  <a:cubicBezTo>
                    <a:pt x="58" y="183"/>
                    <a:pt x="58" y="177"/>
                    <a:pt x="58" y="170"/>
                  </a:cubicBezTo>
                  <a:cubicBezTo>
                    <a:pt x="63" y="168"/>
                    <a:pt x="69" y="167"/>
                    <a:pt x="74" y="165"/>
                  </a:cubicBezTo>
                  <a:cubicBezTo>
                    <a:pt x="74" y="172"/>
                    <a:pt x="74" y="179"/>
                    <a:pt x="74" y="186"/>
                  </a:cubicBezTo>
                  <a:cubicBezTo>
                    <a:pt x="69" y="188"/>
                    <a:pt x="63" y="189"/>
                    <a:pt x="58" y="190"/>
                  </a:cubicBezTo>
                  <a:close/>
                  <a:moveTo>
                    <a:pt x="74" y="146"/>
                  </a:moveTo>
                  <a:cubicBezTo>
                    <a:pt x="69" y="147"/>
                    <a:pt x="63" y="148"/>
                    <a:pt x="58" y="150"/>
                  </a:cubicBezTo>
                  <a:cubicBezTo>
                    <a:pt x="58" y="143"/>
                    <a:pt x="58" y="136"/>
                    <a:pt x="58" y="130"/>
                  </a:cubicBezTo>
                  <a:cubicBezTo>
                    <a:pt x="63" y="128"/>
                    <a:pt x="69" y="126"/>
                    <a:pt x="74" y="125"/>
                  </a:cubicBezTo>
                  <a:cubicBezTo>
                    <a:pt x="74" y="132"/>
                    <a:pt x="74" y="139"/>
                    <a:pt x="74" y="146"/>
                  </a:cubicBezTo>
                  <a:close/>
                  <a:moveTo>
                    <a:pt x="58" y="89"/>
                  </a:moveTo>
                  <a:cubicBezTo>
                    <a:pt x="74" y="84"/>
                    <a:pt x="74" y="84"/>
                    <a:pt x="74" y="84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58" y="110"/>
                    <a:pt x="58" y="110"/>
                    <a:pt x="58" y="110"/>
                  </a:cubicBezTo>
                  <a:lnTo>
                    <a:pt x="58" y="89"/>
                  </a:lnTo>
                  <a:close/>
                  <a:moveTo>
                    <a:pt x="43" y="793"/>
                  </a:moveTo>
                  <a:cubicBezTo>
                    <a:pt x="29" y="791"/>
                    <a:pt x="29" y="791"/>
                    <a:pt x="29" y="791"/>
                  </a:cubicBezTo>
                  <a:cubicBezTo>
                    <a:pt x="29" y="772"/>
                    <a:pt x="29" y="772"/>
                    <a:pt x="29" y="772"/>
                  </a:cubicBezTo>
                  <a:cubicBezTo>
                    <a:pt x="43" y="773"/>
                    <a:pt x="43" y="773"/>
                    <a:pt x="43" y="773"/>
                  </a:cubicBezTo>
                  <a:lnTo>
                    <a:pt x="43" y="793"/>
                  </a:lnTo>
                  <a:close/>
                  <a:moveTo>
                    <a:pt x="43" y="753"/>
                  </a:moveTo>
                  <a:cubicBezTo>
                    <a:pt x="38" y="752"/>
                    <a:pt x="33" y="752"/>
                    <a:pt x="28" y="751"/>
                  </a:cubicBezTo>
                  <a:cubicBezTo>
                    <a:pt x="28" y="745"/>
                    <a:pt x="28" y="738"/>
                    <a:pt x="28" y="732"/>
                  </a:cubicBezTo>
                  <a:cubicBezTo>
                    <a:pt x="33" y="732"/>
                    <a:pt x="38" y="733"/>
                    <a:pt x="43" y="733"/>
                  </a:cubicBezTo>
                  <a:cubicBezTo>
                    <a:pt x="43" y="739"/>
                    <a:pt x="43" y="746"/>
                    <a:pt x="43" y="753"/>
                  </a:cubicBezTo>
                  <a:close/>
                  <a:moveTo>
                    <a:pt x="43" y="713"/>
                  </a:moveTo>
                  <a:cubicBezTo>
                    <a:pt x="38" y="712"/>
                    <a:pt x="33" y="712"/>
                    <a:pt x="28" y="711"/>
                  </a:cubicBezTo>
                  <a:cubicBezTo>
                    <a:pt x="28" y="705"/>
                    <a:pt x="28" y="699"/>
                    <a:pt x="28" y="692"/>
                  </a:cubicBezTo>
                  <a:cubicBezTo>
                    <a:pt x="33" y="693"/>
                    <a:pt x="38" y="693"/>
                    <a:pt x="43" y="693"/>
                  </a:cubicBezTo>
                  <a:cubicBezTo>
                    <a:pt x="43" y="700"/>
                    <a:pt x="43" y="706"/>
                    <a:pt x="43" y="713"/>
                  </a:cubicBezTo>
                  <a:close/>
                  <a:moveTo>
                    <a:pt x="43" y="673"/>
                  </a:moveTo>
                  <a:cubicBezTo>
                    <a:pt x="38" y="673"/>
                    <a:pt x="33" y="672"/>
                    <a:pt x="28" y="672"/>
                  </a:cubicBezTo>
                  <a:cubicBezTo>
                    <a:pt x="28" y="666"/>
                    <a:pt x="28" y="659"/>
                    <a:pt x="28" y="653"/>
                  </a:cubicBezTo>
                  <a:cubicBezTo>
                    <a:pt x="33" y="653"/>
                    <a:pt x="38" y="653"/>
                    <a:pt x="43" y="653"/>
                  </a:cubicBezTo>
                  <a:cubicBezTo>
                    <a:pt x="43" y="660"/>
                    <a:pt x="43" y="666"/>
                    <a:pt x="43" y="673"/>
                  </a:cubicBezTo>
                  <a:close/>
                  <a:moveTo>
                    <a:pt x="42" y="633"/>
                  </a:moveTo>
                  <a:cubicBezTo>
                    <a:pt x="38" y="633"/>
                    <a:pt x="33" y="633"/>
                    <a:pt x="28" y="632"/>
                  </a:cubicBezTo>
                  <a:cubicBezTo>
                    <a:pt x="28" y="626"/>
                    <a:pt x="28" y="620"/>
                    <a:pt x="28" y="613"/>
                  </a:cubicBezTo>
                  <a:cubicBezTo>
                    <a:pt x="33" y="613"/>
                    <a:pt x="38" y="613"/>
                    <a:pt x="42" y="613"/>
                  </a:cubicBezTo>
                  <a:cubicBezTo>
                    <a:pt x="42" y="620"/>
                    <a:pt x="42" y="626"/>
                    <a:pt x="42" y="633"/>
                  </a:cubicBezTo>
                  <a:close/>
                  <a:moveTo>
                    <a:pt x="42" y="593"/>
                  </a:moveTo>
                  <a:cubicBezTo>
                    <a:pt x="38" y="593"/>
                    <a:pt x="33" y="593"/>
                    <a:pt x="28" y="593"/>
                  </a:cubicBezTo>
                  <a:cubicBezTo>
                    <a:pt x="28" y="586"/>
                    <a:pt x="28" y="580"/>
                    <a:pt x="28" y="574"/>
                  </a:cubicBezTo>
                  <a:cubicBezTo>
                    <a:pt x="33" y="574"/>
                    <a:pt x="38" y="573"/>
                    <a:pt x="42" y="573"/>
                  </a:cubicBezTo>
                  <a:cubicBezTo>
                    <a:pt x="42" y="580"/>
                    <a:pt x="42" y="586"/>
                    <a:pt x="42" y="593"/>
                  </a:cubicBezTo>
                  <a:close/>
                  <a:moveTo>
                    <a:pt x="42" y="553"/>
                  </a:moveTo>
                  <a:cubicBezTo>
                    <a:pt x="37" y="553"/>
                    <a:pt x="33" y="553"/>
                    <a:pt x="28" y="553"/>
                  </a:cubicBezTo>
                  <a:cubicBezTo>
                    <a:pt x="28" y="547"/>
                    <a:pt x="28" y="540"/>
                    <a:pt x="28" y="534"/>
                  </a:cubicBezTo>
                  <a:cubicBezTo>
                    <a:pt x="33" y="534"/>
                    <a:pt x="37" y="534"/>
                    <a:pt x="42" y="533"/>
                  </a:cubicBezTo>
                  <a:cubicBezTo>
                    <a:pt x="42" y="540"/>
                    <a:pt x="42" y="546"/>
                    <a:pt x="42" y="553"/>
                  </a:cubicBezTo>
                  <a:close/>
                  <a:moveTo>
                    <a:pt x="42" y="513"/>
                  </a:moveTo>
                  <a:cubicBezTo>
                    <a:pt x="37" y="513"/>
                    <a:pt x="33" y="513"/>
                    <a:pt x="28" y="514"/>
                  </a:cubicBezTo>
                  <a:cubicBezTo>
                    <a:pt x="28" y="507"/>
                    <a:pt x="28" y="501"/>
                    <a:pt x="28" y="495"/>
                  </a:cubicBezTo>
                  <a:cubicBezTo>
                    <a:pt x="33" y="494"/>
                    <a:pt x="37" y="494"/>
                    <a:pt x="42" y="493"/>
                  </a:cubicBezTo>
                  <a:cubicBezTo>
                    <a:pt x="42" y="500"/>
                    <a:pt x="42" y="507"/>
                    <a:pt x="42" y="513"/>
                  </a:cubicBezTo>
                  <a:close/>
                  <a:moveTo>
                    <a:pt x="42" y="473"/>
                  </a:moveTo>
                  <a:cubicBezTo>
                    <a:pt x="37" y="474"/>
                    <a:pt x="32" y="474"/>
                    <a:pt x="28" y="474"/>
                  </a:cubicBezTo>
                  <a:cubicBezTo>
                    <a:pt x="28" y="468"/>
                    <a:pt x="28" y="461"/>
                    <a:pt x="28" y="455"/>
                  </a:cubicBezTo>
                  <a:cubicBezTo>
                    <a:pt x="32" y="454"/>
                    <a:pt x="37" y="454"/>
                    <a:pt x="42" y="454"/>
                  </a:cubicBezTo>
                  <a:cubicBezTo>
                    <a:pt x="42" y="460"/>
                    <a:pt x="42" y="467"/>
                    <a:pt x="42" y="473"/>
                  </a:cubicBezTo>
                  <a:close/>
                  <a:moveTo>
                    <a:pt x="42" y="433"/>
                  </a:moveTo>
                  <a:cubicBezTo>
                    <a:pt x="37" y="434"/>
                    <a:pt x="32" y="434"/>
                    <a:pt x="28" y="434"/>
                  </a:cubicBezTo>
                  <a:cubicBezTo>
                    <a:pt x="28" y="428"/>
                    <a:pt x="28" y="422"/>
                    <a:pt x="28" y="415"/>
                  </a:cubicBezTo>
                  <a:cubicBezTo>
                    <a:pt x="32" y="415"/>
                    <a:pt x="37" y="414"/>
                    <a:pt x="42" y="414"/>
                  </a:cubicBezTo>
                  <a:cubicBezTo>
                    <a:pt x="42" y="420"/>
                    <a:pt x="42" y="427"/>
                    <a:pt x="42" y="433"/>
                  </a:cubicBezTo>
                  <a:close/>
                  <a:moveTo>
                    <a:pt x="42" y="393"/>
                  </a:moveTo>
                  <a:cubicBezTo>
                    <a:pt x="37" y="394"/>
                    <a:pt x="32" y="394"/>
                    <a:pt x="28" y="395"/>
                  </a:cubicBezTo>
                  <a:cubicBezTo>
                    <a:pt x="28" y="389"/>
                    <a:pt x="28" y="382"/>
                    <a:pt x="28" y="376"/>
                  </a:cubicBezTo>
                  <a:cubicBezTo>
                    <a:pt x="32" y="375"/>
                    <a:pt x="37" y="374"/>
                    <a:pt x="42" y="374"/>
                  </a:cubicBezTo>
                  <a:cubicBezTo>
                    <a:pt x="42" y="380"/>
                    <a:pt x="42" y="387"/>
                    <a:pt x="42" y="393"/>
                  </a:cubicBezTo>
                  <a:close/>
                  <a:moveTo>
                    <a:pt x="42" y="354"/>
                  </a:moveTo>
                  <a:cubicBezTo>
                    <a:pt x="37" y="354"/>
                    <a:pt x="32" y="355"/>
                    <a:pt x="27" y="355"/>
                  </a:cubicBezTo>
                  <a:cubicBezTo>
                    <a:pt x="27" y="349"/>
                    <a:pt x="27" y="343"/>
                    <a:pt x="27" y="336"/>
                  </a:cubicBezTo>
                  <a:cubicBezTo>
                    <a:pt x="32" y="335"/>
                    <a:pt x="37" y="335"/>
                    <a:pt x="42" y="334"/>
                  </a:cubicBezTo>
                  <a:cubicBezTo>
                    <a:pt x="42" y="340"/>
                    <a:pt x="42" y="347"/>
                    <a:pt x="42" y="354"/>
                  </a:cubicBezTo>
                  <a:close/>
                  <a:moveTo>
                    <a:pt x="42" y="314"/>
                  </a:moveTo>
                  <a:cubicBezTo>
                    <a:pt x="37" y="314"/>
                    <a:pt x="32" y="315"/>
                    <a:pt x="27" y="316"/>
                  </a:cubicBezTo>
                  <a:cubicBezTo>
                    <a:pt x="27" y="309"/>
                    <a:pt x="27" y="303"/>
                    <a:pt x="27" y="297"/>
                  </a:cubicBezTo>
                  <a:cubicBezTo>
                    <a:pt x="32" y="296"/>
                    <a:pt x="37" y="295"/>
                    <a:pt x="42" y="294"/>
                  </a:cubicBezTo>
                  <a:cubicBezTo>
                    <a:pt x="42" y="300"/>
                    <a:pt x="42" y="307"/>
                    <a:pt x="42" y="314"/>
                  </a:cubicBezTo>
                  <a:close/>
                  <a:moveTo>
                    <a:pt x="41" y="274"/>
                  </a:moveTo>
                  <a:cubicBezTo>
                    <a:pt x="37" y="275"/>
                    <a:pt x="32" y="275"/>
                    <a:pt x="27" y="276"/>
                  </a:cubicBezTo>
                  <a:cubicBezTo>
                    <a:pt x="27" y="270"/>
                    <a:pt x="27" y="263"/>
                    <a:pt x="27" y="257"/>
                  </a:cubicBezTo>
                  <a:cubicBezTo>
                    <a:pt x="32" y="256"/>
                    <a:pt x="37" y="255"/>
                    <a:pt x="41" y="254"/>
                  </a:cubicBezTo>
                  <a:cubicBezTo>
                    <a:pt x="41" y="261"/>
                    <a:pt x="41" y="267"/>
                    <a:pt x="41" y="274"/>
                  </a:cubicBezTo>
                  <a:close/>
                  <a:moveTo>
                    <a:pt x="41" y="234"/>
                  </a:moveTo>
                  <a:cubicBezTo>
                    <a:pt x="37" y="235"/>
                    <a:pt x="32" y="236"/>
                    <a:pt x="27" y="237"/>
                  </a:cubicBezTo>
                  <a:cubicBezTo>
                    <a:pt x="27" y="230"/>
                    <a:pt x="27" y="224"/>
                    <a:pt x="27" y="218"/>
                  </a:cubicBezTo>
                  <a:cubicBezTo>
                    <a:pt x="32" y="216"/>
                    <a:pt x="37" y="215"/>
                    <a:pt x="41" y="214"/>
                  </a:cubicBezTo>
                  <a:cubicBezTo>
                    <a:pt x="41" y="221"/>
                    <a:pt x="41" y="227"/>
                    <a:pt x="41" y="234"/>
                  </a:cubicBezTo>
                  <a:close/>
                  <a:moveTo>
                    <a:pt x="41" y="194"/>
                  </a:moveTo>
                  <a:cubicBezTo>
                    <a:pt x="36" y="195"/>
                    <a:pt x="32" y="196"/>
                    <a:pt x="27" y="197"/>
                  </a:cubicBezTo>
                  <a:cubicBezTo>
                    <a:pt x="27" y="191"/>
                    <a:pt x="27" y="184"/>
                    <a:pt x="27" y="178"/>
                  </a:cubicBezTo>
                  <a:cubicBezTo>
                    <a:pt x="32" y="177"/>
                    <a:pt x="36" y="175"/>
                    <a:pt x="41" y="174"/>
                  </a:cubicBezTo>
                  <a:cubicBezTo>
                    <a:pt x="41" y="181"/>
                    <a:pt x="41" y="187"/>
                    <a:pt x="41" y="194"/>
                  </a:cubicBezTo>
                  <a:close/>
                  <a:moveTo>
                    <a:pt x="41" y="154"/>
                  </a:moveTo>
                  <a:cubicBezTo>
                    <a:pt x="36" y="155"/>
                    <a:pt x="32" y="156"/>
                    <a:pt x="27" y="157"/>
                  </a:cubicBezTo>
                  <a:cubicBezTo>
                    <a:pt x="27" y="151"/>
                    <a:pt x="27" y="145"/>
                    <a:pt x="27" y="138"/>
                  </a:cubicBezTo>
                  <a:cubicBezTo>
                    <a:pt x="32" y="137"/>
                    <a:pt x="36" y="136"/>
                    <a:pt x="41" y="134"/>
                  </a:cubicBezTo>
                  <a:cubicBezTo>
                    <a:pt x="41" y="141"/>
                    <a:pt x="41" y="147"/>
                    <a:pt x="41" y="154"/>
                  </a:cubicBezTo>
                  <a:close/>
                  <a:moveTo>
                    <a:pt x="27" y="99"/>
                  </a:moveTo>
                  <a:cubicBezTo>
                    <a:pt x="41" y="94"/>
                    <a:pt x="41" y="94"/>
                    <a:pt x="41" y="9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27" y="118"/>
                    <a:pt x="27" y="118"/>
                    <a:pt x="27" y="118"/>
                  </a:cubicBezTo>
                  <a:lnTo>
                    <a:pt x="27" y="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3922872" y="3639892"/>
              <a:ext cx="4546530" cy="773847"/>
            </a:xfrm>
            <a:custGeom>
              <a:avLst/>
              <a:gdLst>
                <a:gd name="T0" fmla="*/ 0 w 6310"/>
                <a:gd name="T1" fmla="*/ 146 h 1074"/>
                <a:gd name="T2" fmla="*/ 3642 w 6310"/>
                <a:gd name="T3" fmla="*/ 1074 h 1074"/>
                <a:gd name="T4" fmla="*/ 6310 w 6310"/>
                <a:gd name="T5" fmla="*/ 4 h 1074"/>
                <a:gd name="T6" fmla="*/ 5669 w 6310"/>
                <a:gd name="T7" fmla="*/ 0 h 1074"/>
                <a:gd name="T8" fmla="*/ 5000 w 6310"/>
                <a:gd name="T9" fmla="*/ 172 h 1074"/>
                <a:gd name="T10" fmla="*/ 4466 w 6310"/>
                <a:gd name="T11" fmla="*/ 94 h 1074"/>
                <a:gd name="T12" fmla="*/ 3919 w 6310"/>
                <a:gd name="T13" fmla="*/ 253 h 1074"/>
                <a:gd name="T14" fmla="*/ 3564 w 6310"/>
                <a:gd name="T15" fmla="*/ 203 h 1074"/>
                <a:gd name="T16" fmla="*/ 3049 w 6310"/>
                <a:gd name="T17" fmla="*/ 335 h 1074"/>
                <a:gd name="T18" fmla="*/ 2067 w 6310"/>
                <a:gd name="T19" fmla="*/ 177 h 1074"/>
                <a:gd name="T20" fmla="*/ 1372 w 6310"/>
                <a:gd name="T21" fmla="*/ 279 h 1074"/>
                <a:gd name="T22" fmla="*/ 856 w 6310"/>
                <a:gd name="T23" fmla="*/ 146 h 1074"/>
                <a:gd name="T24" fmla="*/ 0 w 6310"/>
                <a:gd name="T25" fmla="*/ 146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0" h="1074">
                  <a:moveTo>
                    <a:pt x="0" y="146"/>
                  </a:moveTo>
                  <a:lnTo>
                    <a:pt x="3642" y="1074"/>
                  </a:lnTo>
                  <a:lnTo>
                    <a:pt x="6310" y="4"/>
                  </a:lnTo>
                  <a:lnTo>
                    <a:pt x="5669" y="0"/>
                  </a:lnTo>
                  <a:lnTo>
                    <a:pt x="5000" y="172"/>
                  </a:lnTo>
                  <a:lnTo>
                    <a:pt x="4466" y="94"/>
                  </a:lnTo>
                  <a:lnTo>
                    <a:pt x="3919" y="253"/>
                  </a:lnTo>
                  <a:lnTo>
                    <a:pt x="3564" y="203"/>
                  </a:lnTo>
                  <a:lnTo>
                    <a:pt x="3049" y="335"/>
                  </a:lnTo>
                  <a:lnTo>
                    <a:pt x="2067" y="177"/>
                  </a:lnTo>
                  <a:lnTo>
                    <a:pt x="1372" y="279"/>
                  </a:lnTo>
                  <a:lnTo>
                    <a:pt x="856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" name="Elbow Connector 18"/>
          <p:cNvCxnSpPr>
            <a:stCxn id="11" idx="1"/>
          </p:cNvCxnSpPr>
          <p:nvPr/>
        </p:nvCxnSpPr>
        <p:spPr>
          <a:xfrm rot="10800000">
            <a:off x="3214255" y="3920836"/>
            <a:ext cx="681290" cy="450160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</p:cNvCxnSpPr>
          <p:nvPr/>
        </p:nvCxnSpPr>
        <p:spPr>
          <a:xfrm rot="10800000">
            <a:off x="3422073" y="2032043"/>
            <a:ext cx="1302770" cy="189135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7110961" y="2221179"/>
            <a:ext cx="1548130" cy="826821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8165467" y="3657602"/>
            <a:ext cx="1012690" cy="206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794070" y="2408489"/>
            <a:ext cx="2511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94070" y="2069935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47683" y="3864534"/>
            <a:ext cx="2428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47682" y="352598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5127" y="2195711"/>
            <a:ext cx="2441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8579" y="1857157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17" y="4083420"/>
            <a:ext cx="2428112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6214" y="3744866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5675" y="167389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/>
                </a:solidFill>
              </a:rPr>
              <a:t>03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63458" y="388860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04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0261" y="232374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02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7590" y="3343463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01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81" y="240510"/>
            <a:ext cx="8331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Block Step Process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그룹 72"/>
          <p:cNvGrpSpPr/>
          <p:nvPr/>
        </p:nvGrpSpPr>
        <p:grpSpPr>
          <a:xfrm>
            <a:off x="4629393" y="4523447"/>
            <a:ext cx="2933214" cy="1005234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5" name="Freeform 120"/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6" name="Freeform 121"/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120"/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</p:grpSp>
      <p:grpSp>
        <p:nvGrpSpPr>
          <p:cNvPr id="9" name="그룹 72"/>
          <p:cNvGrpSpPr/>
          <p:nvPr/>
        </p:nvGrpSpPr>
        <p:grpSpPr>
          <a:xfrm>
            <a:off x="4629393" y="3735387"/>
            <a:ext cx="2933214" cy="1005234"/>
            <a:chOff x="4079828" y="2000384"/>
            <a:chExt cx="2578215" cy="704147"/>
          </a:xfrm>
        </p:grpSpPr>
        <p:sp>
          <p:nvSpPr>
            <p:cNvPr id="10" name="Freeform 120"/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1" name="Freeform 121"/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0"/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</p:grpSp>
      <p:grpSp>
        <p:nvGrpSpPr>
          <p:cNvPr id="14" name="그룹 72"/>
          <p:cNvGrpSpPr/>
          <p:nvPr/>
        </p:nvGrpSpPr>
        <p:grpSpPr>
          <a:xfrm>
            <a:off x="4629393" y="2947328"/>
            <a:ext cx="2933214" cy="1005234"/>
            <a:chOff x="4079828" y="2000384"/>
            <a:chExt cx="2578215" cy="704147"/>
          </a:xfrm>
        </p:grpSpPr>
        <p:sp>
          <p:nvSpPr>
            <p:cNvPr id="15" name="Freeform 120"/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6" name="Freeform 121"/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20"/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</p:grpSp>
      <p:grpSp>
        <p:nvGrpSpPr>
          <p:cNvPr id="19" name="그룹 72"/>
          <p:cNvGrpSpPr/>
          <p:nvPr/>
        </p:nvGrpSpPr>
        <p:grpSpPr>
          <a:xfrm>
            <a:off x="4629393" y="2159269"/>
            <a:ext cx="2933214" cy="1005234"/>
            <a:chOff x="4079828" y="2000384"/>
            <a:chExt cx="2578215" cy="704147"/>
          </a:xfrm>
        </p:grpSpPr>
        <p:sp>
          <p:nvSpPr>
            <p:cNvPr id="20" name="Freeform 120"/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1" name="Freeform 121"/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Elbow Connector 22"/>
          <p:cNvCxnSpPr/>
          <p:nvPr/>
        </p:nvCxnSpPr>
        <p:spPr>
          <a:xfrm rot="10800000">
            <a:off x="3871599" y="2290117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3871599" y="3837753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557716" y="3170506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7557716" y="4782865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30834" y="3351847"/>
            <a:ext cx="3135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30834" y="3013293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Package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054" y="2426998"/>
            <a:ext cx="3135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1166" y="2088444"/>
            <a:ext cx="1146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Document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530834" y="4979985"/>
            <a:ext cx="3135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0834" y="4641431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Delivery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054" y="3987380"/>
            <a:ext cx="3135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4053" y="364882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</a:rPr>
              <a:t>Arcip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6132" y="240510"/>
            <a:ext cx="7439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Man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Vs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Woman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Rounded Rectangle 42"/>
          <p:cNvSpPr/>
          <p:nvPr/>
        </p:nvSpPr>
        <p:spPr>
          <a:xfrm>
            <a:off x="8020663" y="2997979"/>
            <a:ext cx="2659642" cy="388531"/>
          </a:xfrm>
          <a:prstGeom prst="roundRect">
            <a:avLst>
              <a:gd name="adj" fmla="val 189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pPr algn="r"/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Text </a:t>
            </a:r>
            <a:r>
              <a:rPr lang="en-US" sz="1600" spc="-60" dirty="0">
                <a:solidFill>
                  <a:srgbClr val="FFFFFF"/>
                </a:solidFill>
                <a:cs typeface="Source Sans Pro"/>
              </a:rPr>
              <a:t>Here	                     	</a:t>
            </a:r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62%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5" name="Rounded Rectangle 42"/>
          <p:cNvSpPr/>
          <p:nvPr/>
        </p:nvSpPr>
        <p:spPr>
          <a:xfrm>
            <a:off x="8020664" y="3832840"/>
            <a:ext cx="2568714" cy="388531"/>
          </a:xfrm>
          <a:prstGeom prst="roundRect">
            <a:avLst>
              <a:gd name="adj" fmla="val 1891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pPr algn="r"/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Text </a:t>
            </a:r>
            <a:r>
              <a:rPr lang="en-US" sz="1600" spc="-60" dirty="0">
                <a:solidFill>
                  <a:srgbClr val="FFFFFF"/>
                </a:solidFill>
                <a:cs typeface="Source Sans Pro"/>
              </a:rPr>
              <a:t>Here	                     	</a:t>
            </a:r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60%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6" name="Rounded Rectangle 42"/>
          <p:cNvSpPr/>
          <p:nvPr/>
        </p:nvSpPr>
        <p:spPr>
          <a:xfrm>
            <a:off x="8020663" y="2163119"/>
            <a:ext cx="3171112" cy="388531"/>
          </a:xfrm>
          <a:prstGeom prst="roundRect">
            <a:avLst>
              <a:gd name="adj" fmla="val 1709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pPr algn="r"/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Text Here	                     	74%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7" name="Rounded Rectangle 42"/>
          <p:cNvSpPr/>
          <p:nvPr/>
        </p:nvSpPr>
        <p:spPr>
          <a:xfrm>
            <a:off x="8020663" y="4667701"/>
            <a:ext cx="3676898" cy="388531"/>
          </a:xfrm>
          <a:prstGeom prst="roundRect">
            <a:avLst>
              <a:gd name="adj" fmla="val 26231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pPr algn="r"/>
            <a:r>
              <a:rPr lang="en-US" sz="1600" spc="-60" dirty="0">
                <a:solidFill>
                  <a:srgbClr val="FFFFFF"/>
                </a:solidFill>
                <a:cs typeface="Source Sans Pro"/>
              </a:rPr>
              <a:t>Text Here	                     	</a:t>
            </a:r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    74% 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8" name="Rounded Rectangle 42"/>
          <p:cNvSpPr/>
          <p:nvPr/>
        </p:nvSpPr>
        <p:spPr>
          <a:xfrm>
            <a:off x="1056158" y="2997979"/>
            <a:ext cx="3137845" cy="388531"/>
          </a:xfrm>
          <a:prstGeom prst="roundRect">
            <a:avLst>
              <a:gd name="adj" fmla="val 2257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79%		    Text Here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9" name="Rounded Rectangle 42"/>
          <p:cNvSpPr/>
          <p:nvPr/>
        </p:nvSpPr>
        <p:spPr>
          <a:xfrm>
            <a:off x="1310651" y="3832840"/>
            <a:ext cx="2883353" cy="388531"/>
          </a:xfrm>
          <a:prstGeom prst="roundRect">
            <a:avLst>
              <a:gd name="adj" fmla="val 2257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71%	                  Text Here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10" name="Rounded Rectangle 42"/>
          <p:cNvSpPr/>
          <p:nvPr/>
        </p:nvSpPr>
        <p:spPr>
          <a:xfrm>
            <a:off x="1593420" y="2163119"/>
            <a:ext cx="2600584" cy="388531"/>
          </a:xfrm>
          <a:prstGeom prst="roundRect">
            <a:avLst>
              <a:gd name="adj" fmla="val 2257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68%	</a:t>
            </a:r>
            <a:r>
              <a:rPr lang="en-US" sz="1600" spc="-60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           Text Here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11" name="Rounded Rectangle 42"/>
          <p:cNvSpPr/>
          <p:nvPr/>
        </p:nvSpPr>
        <p:spPr>
          <a:xfrm>
            <a:off x="462343" y="4667701"/>
            <a:ext cx="3731661" cy="388531"/>
          </a:xfrm>
          <a:prstGeom prst="roundRect">
            <a:avLst>
              <a:gd name="adj" fmla="val 22575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 anchorCtr="0"/>
          <a:lstStyle/>
          <a:p>
            <a:r>
              <a:rPr lang="en-US" sz="1600" spc="-60" dirty="0" smtClean="0">
                <a:solidFill>
                  <a:srgbClr val="FFFFFF"/>
                </a:solidFill>
                <a:cs typeface="Source Sans Pro"/>
              </a:rPr>
              <a:t>98%		                 Text Here</a:t>
            </a:r>
            <a:endParaRPr lang="en-US" sz="1600" spc="-60" dirty="0">
              <a:solidFill>
                <a:srgbClr val="FFFFFF"/>
              </a:solidFill>
              <a:cs typeface="Source Sans Pro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5128673" y="1959275"/>
            <a:ext cx="1042422" cy="3249764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210035" y="1959275"/>
            <a:ext cx="853292" cy="3172552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grpSp>
        <p:nvGrpSpPr>
          <p:cNvPr id="14" name="Group 13"/>
          <p:cNvGrpSpPr/>
          <p:nvPr/>
        </p:nvGrpSpPr>
        <p:grpSpPr>
          <a:xfrm>
            <a:off x="4038317" y="2809806"/>
            <a:ext cx="712151" cy="713925"/>
            <a:chOff x="2334678" y="3253649"/>
            <a:chExt cx="712151" cy="713925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334678" y="3253649"/>
              <a:ext cx="712151" cy="713925"/>
            </a:xfrm>
            <a:custGeom>
              <a:avLst/>
              <a:gdLst>
                <a:gd name="T0" fmla="*/ 2594 w 5188"/>
                <a:gd name="T1" fmla="*/ 0 h 5188"/>
                <a:gd name="T2" fmla="*/ 2594 w 5188"/>
                <a:gd name="T3" fmla="*/ 0 h 5188"/>
                <a:gd name="T4" fmla="*/ 0 w 5188"/>
                <a:gd name="T5" fmla="*/ 2593 h 5188"/>
                <a:gd name="T6" fmla="*/ 2594 w 5188"/>
                <a:gd name="T7" fmla="*/ 5188 h 5188"/>
                <a:gd name="T8" fmla="*/ 5188 w 5188"/>
                <a:gd name="T9" fmla="*/ 2593 h 5188"/>
                <a:gd name="T10" fmla="*/ 2594 w 5188"/>
                <a:gd name="T11" fmla="*/ 0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8" h="5188">
                  <a:moveTo>
                    <a:pt x="2594" y="0"/>
                  </a:moveTo>
                  <a:lnTo>
                    <a:pt x="2594" y="0"/>
                  </a:lnTo>
                  <a:cubicBezTo>
                    <a:pt x="1161" y="0"/>
                    <a:pt x="0" y="1160"/>
                    <a:pt x="0" y="2593"/>
                  </a:cubicBezTo>
                  <a:cubicBezTo>
                    <a:pt x="0" y="4026"/>
                    <a:pt x="1161" y="5188"/>
                    <a:pt x="2594" y="5188"/>
                  </a:cubicBezTo>
                  <a:cubicBezTo>
                    <a:pt x="4027" y="5188"/>
                    <a:pt x="5188" y="4026"/>
                    <a:pt x="5188" y="2593"/>
                  </a:cubicBezTo>
                  <a:cubicBezTo>
                    <a:pt x="5188" y="1160"/>
                    <a:pt x="4027" y="0"/>
                    <a:pt x="2594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16" name="Freeform 271"/>
            <p:cNvSpPr>
              <a:spLocks/>
            </p:cNvSpPr>
            <p:nvPr/>
          </p:nvSpPr>
          <p:spPr bwMode="auto">
            <a:xfrm>
              <a:off x="2585140" y="3438421"/>
              <a:ext cx="191871" cy="345367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38317" y="1973343"/>
            <a:ext cx="712151" cy="715702"/>
            <a:chOff x="2334678" y="2417186"/>
            <a:chExt cx="712151" cy="715702"/>
          </a:xfrm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334678" y="2417186"/>
              <a:ext cx="712151" cy="715702"/>
            </a:xfrm>
            <a:custGeom>
              <a:avLst/>
              <a:gdLst>
                <a:gd name="T0" fmla="*/ 1285 w 2570"/>
                <a:gd name="T1" fmla="*/ 0 h 2569"/>
                <a:gd name="T2" fmla="*/ 1285 w 2570"/>
                <a:gd name="T3" fmla="*/ 0 h 2569"/>
                <a:gd name="T4" fmla="*/ 0 w 2570"/>
                <a:gd name="T5" fmla="*/ 1284 h 2569"/>
                <a:gd name="T6" fmla="*/ 1285 w 2570"/>
                <a:gd name="T7" fmla="*/ 2569 h 2569"/>
                <a:gd name="T8" fmla="*/ 2570 w 2570"/>
                <a:gd name="T9" fmla="*/ 1284 h 2569"/>
                <a:gd name="T10" fmla="*/ 1285 w 2570"/>
                <a:gd name="T11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0" h="2569">
                  <a:moveTo>
                    <a:pt x="1285" y="0"/>
                  </a:moveTo>
                  <a:lnTo>
                    <a:pt x="1285" y="0"/>
                  </a:lnTo>
                  <a:cubicBezTo>
                    <a:pt x="575" y="0"/>
                    <a:pt x="0" y="574"/>
                    <a:pt x="0" y="1284"/>
                  </a:cubicBezTo>
                  <a:cubicBezTo>
                    <a:pt x="0" y="1994"/>
                    <a:pt x="575" y="2569"/>
                    <a:pt x="1285" y="2569"/>
                  </a:cubicBezTo>
                  <a:cubicBezTo>
                    <a:pt x="1995" y="2569"/>
                    <a:pt x="2570" y="1994"/>
                    <a:pt x="2570" y="1284"/>
                  </a:cubicBezTo>
                  <a:cubicBezTo>
                    <a:pt x="2570" y="574"/>
                    <a:pt x="1995" y="0"/>
                    <a:pt x="128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19" name="Freeform 278"/>
            <p:cNvSpPr>
              <a:spLocks/>
            </p:cNvSpPr>
            <p:nvPr/>
          </p:nvSpPr>
          <p:spPr bwMode="auto">
            <a:xfrm>
              <a:off x="2529305" y="2630954"/>
              <a:ext cx="350166" cy="28780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38317" y="3642720"/>
            <a:ext cx="712151" cy="713925"/>
            <a:chOff x="2334678" y="4086563"/>
            <a:chExt cx="712151" cy="713925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334678" y="4086563"/>
              <a:ext cx="712151" cy="713925"/>
            </a:xfrm>
            <a:custGeom>
              <a:avLst/>
              <a:gdLst>
                <a:gd name="T0" fmla="*/ 1545 w 3090"/>
                <a:gd name="T1" fmla="*/ 0 h 3090"/>
                <a:gd name="T2" fmla="*/ 1545 w 3090"/>
                <a:gd name="T3" fmla="*/ 0 h 3090"/>
                <a:gd name="T4" fmla="*/ 0 w 3090"/>
                <a:gd name="T5" fmla="*/ 1544 h 3090"/>
                <a:gd name="T6" fmla="*/ 1545 w 3090"/>
                <a:gd name="T7" fmla="*/ 3090 h 3090"/>
                <a:gd name="T8" fmla="*/ 3090 w 3090"/>
                <a:gd name="T9" fmla="*/ 1544 h 3090"/>
                <a:gd name="T10" fmla="*/ 1545 w 3090"/>
                <a:gd name="T11" fmla="*/ 0 h 3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0" h="3090">
                  <a:moveTo>
                    <a:pt x="1545" y="0"/>
                  </a:moveTo>
                  <a:lnTo>
                    <a:pt x="1545" y="0"/>
                  </a:lnTo>
                  <a:cubicBezTo>
                    <a:pt x="691" y="0"/>
                    <a:pt x="0" y="691"/>
                    <a:pt x="0" y="1544"/>
                  </a:cubicBezTo>
                  <a:cubicBezTo>
                    <a:pt x="0" y="2398"/>
                    <a:pt x="691" y="3090"/>
                    <a:pt x="1545" y="3090"/>
                  </a:cubicBezTo>
                  <a:cubicBezTo>
                    <a:pt x="2398" y="3090"/>
                    <a:pt x="3090" y="2398"/>
                    <a:pt x="3090" y="1544"/>
                  </a:cubicBezTo>
                  <a:cubicBezTo>
                    <a:pt x="3090" y="691"/>
                    <a:pt x="2398" y="0"/>
                    <a:pt x="154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2496433" y="4264413"/>
              <a:ext cx="373312" cy="359736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38314" y="4477413"/>
            <a:ext cx="713926" cy="715702"/>
            <a:chOff x="2334675" y="4921256"/>
            <a:chExt cx="713926" cy="715702"/>
          </a:xfrm>
        </p:grpSpPr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334675" y="4921256"/>
              <a:ext cx="713926" cy="715702"/>
            </a:xfrm>
            <a:custGeom>
              <a:avLst/>
              <a:gdLst>
                <a:gd name="T0" fmla="*/ 1726 w 3453"/>
                <a:gd name="T1" fmla="*/ 0 h 3453"/>
                <a:gd name="T2" fmla="*/ 1726 w 3453"/>
                <a:gd name="T3" fmla="*/ 0 h 3453"/>
                <a:gd name="T4" fmla="*/ 0 w 3453"/>
                <a:gd name="T5" fmla="*/ 1726 h 3453"/>
                <a:gd name="T6" fmla="*/ 1726 w 3453"/>
                <a:gd name="T7" fmla="*/ 3453 h 3453"/>
                <a:gd name="T8" fmla="*/ 3453 w 3453"/>
                <a:gd name="T9" fmla="*/ 1726 h 3453"/>
                <a:gd name="T10" fmla="*/ 1726 w 3453"/>
                <a:gd name="T11" fmla="*/ 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3" h="3453">
                  <a:moveTo>
                    <a:pt x="1726" y="0"/>
                  </a:moveTo>
                  <a:lnTo>
                    <a:pt x="1726" y="0"/>
                  </a:lnTo>
                  <a:cubicBezTo>
                    <a:pt x="773" y="0"/>
                    <a:pt x="0" y="772"/>
                    <a:pt x="0" y="1726"/>
                  </a:cubicBezTo>
                  <a:cubicBezTo>
                    <a:pt x="0" y="2679"/>
                    <a:pt x="773" y="3453"/>
                    <a:pt x="1726" y="3453"/>
                  </a:cubicBezTo>
                  <a:cubicBezTo>
                    <a:pt x="2680" y="3453"/>
                    <a:pt x="3453" y="2679"/>
                    <a:pt x="3453" y="1726"/>
                  </a:cubicBezTo>
                  <a:cubicBezTo>
                    <a:pt x="3453" y="772"/>
                    <a:pt x="2680" y="0"/>
                    <a:pt x="1726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2533297" y="5122732"/>
              <a:ext cx="314912" cy="314327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42698" y="2809806"/>
            <a:ext cx="712151" cy="713925"/>
            <a:chOff x="2334678" y="3253649"/>
            <a:chExt cx="712151" cy="713925"/>
          </a:xfrm>
        </p:grpSpPr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334678" y="3253649"/>
              <a:ext cx="712151" cy="713925"/>
            </a:xfrm>
            <a:custGeom>
              <a:avLst/>
              <a:gdLst>
                <a:gd name="T0" fmla="*/ 2594 w 5188"/>
                <a:gd name="T1" fmla="*/ 0 h 5188"/>
                <a:gd name="T2" fmla="*/ 2594 w 5188"/>
                <a:gd name="T3" fmla="*/ 0 h 5188"/>
                <a:gd name="T4" fmla="*/ 0 w 5188"/>
                <a:gd name="T5" fmla="*/ 2593 h 5188"/>
                <a:gd name="T6" fmla="*/ 2594 w 5188"/>
                <a:gd name="T7" fmla="*/ 5188 h 5188"/>
                <a:gd name="T8" fmla="*/ 5188 w 5188"/>
                <a:gd name="T9" fmla="*/ 2593 h 5188"/>
                <a:gd name="T10" fmla="*/ 2594 w 5188"/>
                <a:gd name="T11" fmla="*/ 0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8" h="5188">
                  <a:moveTo>
                    <a:pt x="2594" y="0"/>
                  </a:moveTo>
                  <a:lnTo>
                    <a:pt x="2594" y="0"/>
                  </a:lnTo>
                  <a:cubicBezTo>
                    <a:pt x="1161" y="0"/>
                    <a:pt x="0" y="1160"/>
                    <a:pt x="0" y="2593"/>
                  </a:cubicBezTo>
                  <a:cubicBezTo>
                    <a:pt x="0" y="4026"/>
                    <a:pt x="1161" y="5188"/>
                    <a:pt x="2594" y="5188"/>
                  </a:cubicBezTo>
                  <a:cubicBezTo>
                    <a:pt x="4027" y="5188"/>
                    <a:pt x="5188" y="4026"/>
                    <a:pt x="5188" y="2593"/>
                  </a:cubicBezTo>
                  <a:cubicBezTo>
                    <a:pt x="5188" y="1160"/>
                    <a:pt x="4027" y="0"/>
                    <a:pt x="2594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28" name="Freeform 271"/>
            <p:cNvSpPr>
              <a:spLocks/>
            </p:cNvSpPr>
            <p:nvPr/>
          </p:nvSpPr>
          <p:spPr bwMode="auto">
            <a:xfrm>
              <a:off x="2585140" y="3438421"/>
              <a:ext cx="191871" cy="345367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42698" y="1973343"/>
            <a:ext cx="712151" cy="715702"/>
            <a:chOff x="2334678" y="2417186"/>
            <a:chExt cx="712151" cy="715702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34678" y="2417186"/>
              <a:ext cx="712151" cy="715702"/>
            </a:xfrm>
            <a:custGeom>
              <a:avLst/>
              <a:gdLst>
                <a:gd name="T0" fmla="*/ 1285 w 2570"/>
                <a:gd name="T1" fmla="*/ 0 h 2569"/>
                <a:gd name="T2" fmla="*/ 1285 w 2570"/>
                <a:gd name="T3" fmla="*/ 0 h 2569"/>
                <a:gd name="T4" fmla="*/ 0 w 2570"/>
                <a:gd name="T5" fmla="*/ 1284 h 2569"/>
                <a:gd name="T6" fmla="*/ 1285 w 2570"/>
                <a:gd name="T7" fmla="*/ 2569 h 2569"/>
                <a:gd name="T8" fmla="*/ 2570 w 2570"/>
                <a:gd name="T9" fmla="*/ 1284 h 2569"/>
                <a:gd name="T10" fmla="*/ 1285 w 2570"/>
                <a:gd name="T11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0" h="2569">
                  <a:moveTo>
                    <a:pt x="1285" y="0"/>
                  </a:moveTo>
                  <a:lnTo>
                    <a:pt x="1285" y="0"/>
                  </a:lnTo>
                  <a:cubicBezTo>
                    <a:pt x="575" y="0"/>
                    <a:pt x="0" y="574"/>
                    <a:pt x="0" y="1284"/>
                  </a:cubicBezTo>
                  <a:cubicBezTo>
                    <a:pt x="0" y="1994"/>
                    <a:pt x="575" y="2569"/>
                    <a:pt x="1285" y="2569"/>
                  </a:cubicBezTo>
                  <a:cubicBezTo>
                    <a:pt x="1995" y="2569"/>
                    <a:pt x="2570" y="1994"/>
                    <a:pt x="2570" y="1284"/>
                  </a:cubicBezTo>
                  <a:cubicBezTo>
                    <a:pt x="2570" y="574"/>
                    <a:pt x="1995" y="0"/>
                    <a:pt x="128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31" name="Freeform 278"/>
            <p:cNvSpPr>
              <a:spLocks/>
            </p:cNvSpPr>
            <p:nvPr/>
          </p:nvSpPr>
          <p:spPr bwMode="auto">
            <a:xfrm>
              <a:off x="2529305" y="2630954"/>
              <a:ext cx="350166" cy="28780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442698" y="3642720"/>
            <a:ext cx="712151" cy="713925"/>
            <a:chOff x="2334678" y="4086563"/>
            <a:chExt cx="712151" cy="713925"/>
          </a:xfrm>
        </p:grpSpPr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2334678" y="4086563"/>
              <a:ext cx="712151" cy="713925"/>
            </a:xfrm>
            <a:custGeom>
              <a:avLst/>
              <a:gdLst>
                <a:gd name="T0" fmla="*/ 1545 w 3090"/>
                <a:gd name="T1" fmla="*/ 0 h 3090"/>
                <a:gd name="T2" fmla="*/ 1545 w 3090"/>
                <a:gd name="T3" fmla="*/ 0 h 3090"/>
                <a:gd name="T4" fmla="*/ 0 w 3090"/>
                <a:gd name="T5" fmla="*/ 1544 h 3090"/>
                <a:gd name="T6" fmla="*/ 1545 w 3090"/>
                <a:gd name="T7" fmla="*/ 3090 h 3090"/>
                <a:gd name="T8" fmla="*/ 3090 w 3090"/>
                <a:gd name="T9" fmla="*/ 1544 h 3090"/>
                <a:gd name="T10" fmla="*/ 1545 w 3090"/>
                <a:gd name="T11" fmla="*/ 0 h 3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0" h="3090">
                  <a:moveTo>
                    <a:pt x="1545" y="0"/>
                  </a:moveTo>
                  <a:lnTo>
                    <a:pt x="1545" y="0"/>
                  </a:lnTo>
                  <a:cubicBezTo>
                    <a:pt x="691" y="0"/>
                    <a:pt x="0" y="691"/>
                    <a:pt x="0" y="1544"/>
                  </a:cubicBezTo>
                  <a:cubicBezTo>
                    <a:pt x="0" y="2398"/>
                    <a:pt x="691" y="3090"/>
                    <a:pt x="1545" y="3090"/>
                  </a:cubicBezTo>
                  <a:cubicBezTo>
                    <a:pt x="2398" y="3090"/>
                    <a:pt x="3090" y="2398"/>
                    <a:pt x="3090" y="1544"/>
                  </a:cubicBezTo>
                  <a:cubicBezTo>
                    <a:pt x="3090" y="691"/>
                    <a:pt x="2398" y="0"/>
                    <a:pt x="154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2496433" y="4264413"/>
              <a:ext cx="373312" cy="359736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42695" y="4477413"/>
            <a:ext cx="713926" cy="715702"/>
            <a:chOff x="2334675" y="4921256"/>
            <a:chExt cx="713926" cy="715702"/>
          </a:xfrm>
        </p:grpSpPr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334675" y="4921256"/>
              <a:ext cx="713926" cy="715702"/>
            </a:xfrm>
            <a:custGeom>
              <a:avLst/>
              <a:gdLst>
                <a:gd name="T0" fmla="*/ 1726 w 3453"/>
                <a:gd name="T1" fmla="*/ 0 h 3453"/>
                <a:gd name="T2" fmla="*/ 1726 w 3453"/>
                <a:gd name="T3" fmla="*/ 0 h 3453"/>
                <a:gd name="T4" fmla="*/ 0 w 3453"/>
                <a:gd name="T5" fmla="*/ 1726 h 3453"/>
                <a:gd name="T6" fmla="*/ 1726 w 3453"/>
                <a:gd name="T7" fmla="*/ 3453 h 3453"/>
                <a:gd name="T8" fmla="*/ 3453 w 3453"/>
                <a:gd name="T9" fmla="*/ 1726 h 3453"/>
                <a:gd name="T10" fmla="*/ 1726 w 3453"/>
                <a:gd name="T11" fmla="*/ 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3" h="3453">
                  <a:moveTo>
                    <a:pt x="1726" y="0"/>
                  </a:moveTo>
                  <a:lnTo>
                    <a:pt x="1726" y="0"/>
                  </a:lnTo>
                  <a:cubicBezTo>
                    <a:pt x="773" y="0"/>
                    <a:pt x="0" y="772"/>
                    <a:pt x="0" y="1726"/>
                  </a:cubicBezTo>
                  <a:cubicBezTo>
                    <a:pt x="0" y="2679"/>
                    <a:pt x="773" y="3453"/>
                    <a:pt x="1726" y="3453"/>
                  </a:cubicBezTo>
                  <a:cubicBezTo>
                    <a:pt x="2680" y="3453"/>
                    <a:pt x="3453" y="2679"/>
                    <a:pt x="3453" y="1726"/>
                  </a:cubicBezTo>
                  <a:cubicBezTo>
                    <a:pt x="3453" y="772"/>
                    <a:pt x="2680" y="0"/>
                    <a:pt x="1726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2533297" y="5122732"/>
              <a:ext cx="314912" cy="314327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8092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5522" y="240510"/>
            <a:ext cx="7241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Access Turbo Social Media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flipH="1">
            <a:off x="7829377" y="3756647"/>
            <a:ext cx="4362622" cy="4308689"/>
            <a:chOff x="0" y="-107"/>
            <a:chExt cx="4368" cy="4314"/>
          </a:xfrm>
          <a:effectLst/>
        </p:grpSpPr>
        <p:sp>
          <p:nvSpPr>
            <p:cNvPr id="5" name="AutoShape 1"/>
            <p:cNvSpPr>
              <a:spLocks/>
            </p:cNvSpPr>
            <p:nvPr/>
          </p:nvSpPr>
          <p:spPr bwMode="auto">
            <a:xfrm>
              <a:off x="0" y="876"/>
              <a:ext cx="2580" cy="3327"/>
            </a:xfrm>
            <a:custGeom>
              <a:avLst/>
              <a:gdLst/>
              <a:ahLst/>
              <a:cxnLst/>
              <a:rect l="0" t="0" r="r" b="b"/>
              <a:pathLst>
                <a:path w="21148" h="21600">
                  <a:moveTo>
                    <a:pt x="19877" y="17225"/>
                  </a:moveTo>
                  <a:cubicBezTo>
                    <a:pt x="21432" y="15883"/>
                    <a:pt x="21600" y="13831"/>
                    <a:pt x="20162" y="12373"/>
                  </a:cubicBezTo>
                  <a:cubicBezTo>
                    <a:pt x="18756" y="10948"/>
                    <a:pt x="16283" y="10565"/>
                    <a:pt x="14286" y="11362"/>
                  </a:cubicBezTo>
                  <a:cubicBezTo>
                    <a:pt x="14898" y="10239"/>
                    <a:pt x="14773" y="8940"/>
                    <a:pt x="13807" y="7961"/>
                  </a:cubicBezTo>
                  <a:cubicBezTo>
                    <a:pt x="12815" y="6955"/>
                    <a:pt x="11197" y="6548"/>
                    <a:pt x="9636" y="6786"/>
                  </a:cubicBezTo>
                  <a:cubicBezTo>
                    <a:pt x="10475" y="5371"/>
                    <a:pt x="10346" y="3703"/>
                    <a:pt x="9115" y="2455"/>
                  </a:cubicBezTo>
                  <a:cubicBezTo>
                    <a:pt x="7326" y="640"/>
                    <a:pt x="3883" y="402"/>
                    <a:pt x="1427" y="1923"/>
                  </a:cubicBezTo>
                  <a:cubicBezTo>
                    <a:pt x="1389" y="1947"/>
                    <a:pt x="1354" y="1971"/>
                    <a:pt x="1317" y="1995"/>
                  </a:cubicBezTo>
                  <a:cubicBezTo>
                    <a:pt x="1194" y="1351"/>
                    <a:pt x="874" y="731"/>
                    <a:pt x="341" y="191"/>
                  </a:cubicBezTo>
                  <a:cubicBezTo>
                    <a:pt x="276" y="125"/>
                    <a:pt x="69" y="62"/>
                    <a:pt x="0" y="0"/>
                  </a:cubicBezTo>
                  <a:lnTo>
                    <a:pt x="0" y="16617"/>
                  </a:lnTo>
                  <a:lnTo>
                    <a:pt x="5104" y="21600"/>
                  </a:lnTo>
                  <a:lnTo>
                    <a:pt x="18987" y="21600"/>
                  </a:lnTo>
                  <a:cubicBezTo>
                    <a:pt x="18923" y="21201"/>
                    <a:pt x="18788" y="20826"/>
                    <a:pt x="18561" y="20372"/>
                  </a:cubicBezTo>
                  <a:cubicBezTo>
                    <a:pt x="19046" y="20371"/>
                    <a:pt x="19544" y="20242"/>
                    <a:pt x="19967" y="19980"/>
                  </a:cubicBezTo>
                  <a:cubicBezTo>
                    <a:pt x="20931" y="19383"/>
                    <a:pt x="21143" y="18322"/>
                    <a:pt x="20441" y="17610"/>
                  </a:cubicBezTo>
                  <a:cubicBezTo>
                    <a:pt x="20282" y="17450"/>
                    <a:pt x="20090" y="17322"/>
                    <a:pt x="19877" y="17225"/>
                  </a:cubicBezTo>
                  <a:close/>
                  <a:moveTo>
                    <a:pt x="19877" y="17225"/>
                  </a:move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2"/>
            <p:cNvSpPr>
              <a:spLocks/>
            </p:cNvSpPr>
            <p:nvPr/>
          </p:nvSpPr>
          <p:spPr bwMode="auto">
            <a:xfrm>
              <a:off x="0" y="1668"/>
              <a:ext cx="2118" cy="2539"/>
            </a:xfrm>
            <a:custGeom>
              <a:avLst/>
              <a:gdLst/>
              <a:ahLst/>
              <a:cxnLst/>
              <a:rect l="0" t="0" r="r" b="b"/>
              <a:pathLst>
                <a:path w="21298" h="21477">
                  <a:moveTo>
                    <a:pt x="19424" y="21477"/>
                  </a:moveTo>
                  <a:cubicBezTo>
                    <a:pt x="19105" y="20844"/>
                    <a:pt x="18545" y="20364"/>
                    <a:pt x="17987" y="19841"/>
                  </a:cubicBezTo>
                  <a:cubicBezTo>
                    <a:pt x="18812" y="20038"/>
                    <a:pt x="19424" y="19933"/>
                    <a:pt x="19892" y="19683"/>
                  </a:cubicBezTo>
                  <a:cubicBezTo>
                    <a:pt x="21505" y="18819"/>
                    <a:pt x="21600" y="17242"/>
                    <a:pt x="20832" y="16577"/>
                  </a:cubicBezTo>
                  <a:cubicBezTo>
                    <a:pt x="20430" y="16229"/>
                    <a:pt x="19947" y="16078"/>
                    <a:pt x="19947" y="16078"/>
                  </a:cubicBezTo>
                  <a:cubicBezTo>
                    <a:pt x="20406" y="15696"/>
                    <a:pt x="20741" y="15227"/>
                    <a:pt x="20855" y="14691"/>
                  </a:cubicBezTo>
                  <a:cubicBezTo>
                    <a:pt x="21003" y="13997"/>
                    <a:pt x="20837" y="13299"/>
                    <a:pt x="20481" y="12693"/>
                  </a:cubicBezTo>
                  <a:cubicBezTo>
                    <a:pt x="19821" y="11568"/>
                    <a:pt x="18476" y="10548"/>
                    <a:pt x="16871" y="10500"/>
                  </a:cubicBezTo>
                  <a:lnTo>
                    <a:pt x="16034" y="10694"/>
                  </a:lnTo>
                  <a:cubicBezTo>
                    <a:pt x="16731" y="9482"/>
                    <a:pt x="16670" y="8090"/>
                    <a:pt x="15721" y="7068"/>
                  </a:cubicBezTo>
                  <a:cubicBezTo>
                    <a:pt x="14549" y="5806"/>
                    <a:pt x="12398" y="5512"/>
                    <a:pt x="10525" y="6241"/>
                  </a:cubicBezTo>
                  <a:cubicBezTo>
                    <a:pt x="10474" y="5861"/>
                    <a:pt x="10309" y="5498"/>
                    <a:pt x="10019" y="5186"/>
                  </a:cubicBezTo>
                  <a:cubicBezTo>
                    <a:pt x="9149" y="4249"/>
                    <a:pt x="7473" y="4110"/>
                    <a:pt x="6138" y="4818"/>
                  </a:cubicBezTo>
                  <a:cubicBezTo>
                    <a:pt x="5922" y="4651"/>
                    <a:pt x="5695" y="4485"/>
                    <a:pt x="5460" y="4320"/>
                  </a:cubicBezTo>
                  <a:cubicBezTo>
                    <a:pt x="5593" y="3305"/>
                    <a:pt x="5303" y="2292"/>
                    <a:pt x="4545" y="1476"/>
                  </a:cubicBezTo>
                  <a:cubicBezTo>
                    <a:pt x="3517" y="368"/>
                    <a:pt x="1695" y="-123"/>
                    <a:pt x="0" y="26"/>
                  </a:cubicBezTo>
                  <a:lnTo>
                    <a:pt x="0" y="14914"/>
                  </a:lnTo>
                  <a:lnTo>
                    <a:pt x="6358" y="21477"/>
                  </a:lnTo>
                  <a:lnTo>
                    <a:pt x="19424" y="21477"/>
                  </a:lnTo>
                  <a:close/>
                  <a:moveTo>
                    <a:pt x="19424" y="21477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3"/>
            <p:cNvSpPr>
              <a:spLocks/>
            </p:cNvSpPr>
            <p:nvPr/>
          </p:nvSpPr>
          <p:spPr bwMode="auto">
            <a:xfrm>
              <a:off x="3420" y="2196"/>
              <a:ext cx="685" cy="765"/>
            </a:xfrm>
            <a:custGeom>
              <a:avLst/>
              <a:gdLst/>
              <a:ahLst/>
              <a:cxnLst/>
              <a:rect l="0" t="0" r="r" b="b"/>
              <a:pathLst>
                <a:path w="20019" h="20243">
                  <a:moveTo>
                    <a:pt x="11588" y="14484"/>
                  </a:moveTo>
                  <a:cubicBezTo>
                    <a:pt x="13348" y="14435"/>
                    <a:pt x="15140" y="13886"/>
                    <a:pt x="16673" y="12800"/>
                  </a:cubicBezTo>
                  <a:cubicBezTo>
                    <a:pt x="20305" y="10229"/>
                    <a:pt x="21104" y="5658"/>
                    <a:pt x="18458" y="2591"/>
                  </a:cubicBezTo>
                  <a:cubicBezTo>
                    <a:pt x="15812" y="-476"/>
                    <a:pt x="10723" y="-878"/>
                    <a:pt x="7091" y="1693"/>
                  </a:cubicBezTo>
                  <a:cubicBezTo>
                    <a:pt x="4984" y="3184"/>
                    <a:pt x="3838" y="5348"/>
                    <a:pt x="3757" y="7501"/>
                  </a:cubicBezTo>
                  <a:cubicBezTo>
                    <a:pt x="2984" y="7540"/>
                    <a:pt x="2202" y="7789"/>
                    <a:pt x="1529" y="8265"/>
                  </a:cubicBezTo>
                  <a:cubicBezTo>
                    <a:pt x="-131" y="9441"/>
                    <a:pt x="-496" y="11529"/>
                    <a:pt x="713" y="12932"/>
                  </a:cubicBezTo>
                  <a:cubicBezTo>
                    <a:pt x="1505" y="13849"/>
                    <a:pt x="2776" y="14241"/>
                    <a:pt x="4024" y="14075"/>
                  </a:cubicBezTo>
                  <a:cubicBezTo>
                    <a:pt x="2833" y="15500"/>
                    <a:pt x="2736" y="17445"/>
                    <a:pt x="3931" y="18830"/>
                  </a:cubicBezTo>
                  <a:cubicBezTo>
                    <a:pt x="5374" y="20502"/>
                    <a:pt x="8149" y="20722"/>
                    <a:pt x="10130" y="19319"/>
                  </a:cubicBezTo>
                  <a:cubicBezTo>
                    <a:pt x="11837" y="18111"/>
                    <a:pt x="12394" y="16090"/>
                    <a:pt x="11588" y="14484"/>
                  </a:cubicBezTo>
                  <a:close/>
                  <a:moveTo>
                    <a:pt x="11588" y="14484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4"/>
            <p:cNvSpPr>
              <a:spLocks/>
            </p:cNvSpPr>
            <p:nvPr/>
          </p:nvSpPr>
          <p:spPr bwMode="auto">
            <a:xfrm>
              <a:off x="2400" y="2196"/>
              <a:ext cx="509" cy="653"/>
            </a:xfrm>
            <a:custGeom>
              <a:avLst/>
              <a:gdLst/>
              <a:ahLst/>
              <a:cxnLst/>
              <a:rect l="0" t="0" r="r" b="b"/>
              <a:pathLst>
                <a:path w="19988" h="20111">
                  <a:moveTo>
                    <a:pt x="17288" y="9175"/>
                  </a:moveTo>
                  <a:cubicBezTo>
                    <a:pt x="20236" y="7312"/>
                    <a:pt x="20872" y="4060"/>
                    <a:pt x="18691" y="1868"/>
                  </a:cubicBezTo>
                  <a:cubicBezTo>
                    <a:pt x="16490" y="-343"/>
                    <a:pt x="12257" y="-633"/>
                    <a:pt x="9236" y="1221"/>
                  </a:cubicBezTo>
                  <a:cubicBezTo>
                    <a:pt x="8972" y="1383"/>
                    <a:pt x="8732" y="1561"/>
                    <a:pt x="8504" y="1743"/>
                  </a:cubicBezTo>
                  <a:cubicBezTo>
                    <a:pt x="6653" y="883"/>
                    <a:pt x="4153" y="990"/>
                    <a:pt x="2246" y="2160"/>
                  </a:cubicBezTo>
                  <a:cubicBezTo>
                    <a:pt x="-192" y="3656"/>
                    <a:pt x="-728" y="6315"/>
                    <a:pt x="1048" y="8099"/>
                  </a:cubicBezTo>
                  <a:cubicBezTo>
                    <a:pt x="1388" y="8441"/>
                    <a:pt x="1789" y="8725"/>
                    <a:pt x="2230" y="8952"/>
                  </a:cubicBezTo>
                  <a:cubicBezTo>
                    <a:pt x="-348" y="11510"/>
                    <a:pt x="-598" y="15065"/>
                    <a:pt x="1908" y="17583"/>
                  </a:cubicBezTo>
                  <a:cubicBezTo>
                    <a:pt x="4886" y="20575"/>
                    <a:pt x="10613" y="20967"/>
                    <a:pt x="14698" y="18460"/>
                  </a:cubicBezTo>
                  <a:cubicBezTo>
                    <a:pt x="18489" y="16133"/>
                    <a:pt x="19532" y="12131"/>
                    <a:pt x="17288" y="9175"/>
                  </a:cubicBezTo>
                  <a:close/>
                  <a:moveTo>
                    <a:pt x="17288" y="9175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3040" y="1988"/>
              <a:ext cx="237" cy="233"/>
            </a:xfrm>
            <a:custGeom>
              <a:avLst/>
              <a:gdLst/>
              <a:ahLst/>
              <a:cxnLst/>
              <a:rect l="0" t="0" r="r" b="b"/>
              <a:pathLst>
                <a:path w="21562" h="21569">
                  <a:moveTo>
                    <a:pt x="2067" y="17714"/>
                  </a:moveTo>
                  <a:cubicBezTo>
                    <a:pt x="2491" y="18265"/>
                    <a:pt x="2972" y="18769"/>
                    <a:pt x="3497" y="19213"/>
                  </a:cubicBezTo>
                  <a:cubicBezTo>
                    <a:pt x="4022" y="19658"/>
                    <a:pt x="4589" y="20042"/>
                    <a:pt x="5179" y="20360"/>
                  </a:cubicBezTo>
                  <a:cubicBezTo>
                    <a:pt x="5770" y="20678"/>
                    <a:pt x="6383" y="20930"/>
                    <a:pt x="7001" y="21119"/>
                  </a:cubicBezTo>
                  <a:cubicBezTo>
                    <a:pt x="7618" y="21308"/>
                    <a:pt x="8240" y="21433"/>
                    <a:pt x="8849" y="21502"/>
                  </a:cubicBezTo>
                  <a:cubicBezTo>
                    <a:pt x="9459" y="21571"/>
                    <a:pt x="10057" y="21585"/>
                    <a:pt x="10632" y="21554"/>
                  </a:cubicBezTo>
                  <a:cubicBezTo>
                    <a:pt x="11207" y="21523"/>
                    <a:pt x="11759" y="21447"/>
                    <a:pt x="12282" y="21338"/>
                  </a:cubicBezTo>
                  <a:cubicBezTo>
                    <a:pt x="12805" y="21229"/>
                    <a:pt x="13300" y="21086"/>
                    <a:pt x="13763" y="20922"/>
                  </a:cubicBezTo>
                  <a:cubicBezTo>
                    <a:pt x="14227" y="20757"/>
                    <a:pt x="14660" y="20570"/>
                    <a:pt x="15062" y="20369"/>
                  </a:cubicBezTo>
                  <a:cubicBezTo>
                    <a:pt x="15464" y="20168"/>
                    <a:pt x="15836" y="19953"/>
                    <a:pt x="16180" y="19731"/>
                  </a:cubicBezTo>
                  <a:cubicBezTo>
                    <a:pt x="16523" y="19509"/>
                    <a:pt x="16839" y="19280"/>
                    <a:pt x="17129" y="19049"/>
                  </a:cubicBezTo>
                  <a:cubicBezTo>
                    <a:pt x="17420" y="18818"/>
                    <a:pt x="17714" y="18562"/>
                    <a:pt x="18009" y="18276"/>
                  </a:cubicBezTo>
                  <a:cubicBezTo>
                    <a:pt x="18304" y="17990"/>
                    <a:pt x="18598" y="17675"/>
                    <a:pt x="18887" y="17327"/>
                  </a:cubicBezTo>
                  <a:cubicBezTo>
                    <a:pt x="19176" y="16978"/>
                    <a:pt x="19459" y="16596"/>
                    <a:pt x="19728" y="16178"/>
                  </a:cubicBezTo>
                  <a:cubicBezTo>
                    <a:pt x="19997" y="15761"/>
                    <a:pt x="20253" y="15307"/>
                    <a:pt x="20483" y="14816"/>
                  </a:cubicBezTo>
                  <a:cubicBezTo>
                    <a:pt x="20713" y="14326"/>
                    <a:pt x="20919" y="13799"/>
                    <a:pt x="21088" y="13239"/>
                  </a:cubicBezTo>
                  <a:cubicBezTo>
                    <a:pt x="21256" y="12679"/>
                    <a:pt x="21388" y="12086"/>
                    <a:pt x="21469" y="11467"/>
                  </a:cubicBezTo>
                  <a:cubicBezTo>
                    <a:pt x="21550" y="10848"/>
                    <a:pt x="21581" y="10205"/>
                    <a:pt x="21550" y="9549"/>
                  </a:cubicBezTo>
                  <a:cubicBezTo>
                    <a:pt x="21519" y="8894"/>
                    <a:pt x="21427" y="8227"/>
                    <a:pt x="21266" y="7567"/>
                  </a:cubicBezTo>
                  <a:cubicBezTo>
                    <a:pt x="21105" y="6908"/>
                    <a:pt x="20876" y="6255"/>
                    <a:pt x="20579" y="5630"/>
                  </a:cubicBezTo>
                  <a:cubicBezTo>
                    <a:pt x="20282" y="5004"/>
                    <a:pt x="19918" y="4407"/>
                    <a:pt x="19495" y="3856"/>
                  </a:cubicBezTo>
                  <a:cubicBezTo>
                    <a:pt x="19071" y="3305"/>
                    <a:pt x="18590" y="2801"/>
                    <a:pt x="18065" y="2357"/>
                  </a:cubicBezTo>
                  <a:cubicBezTo>
                    <a:pt x="17540" y="1912"/>
                    <a:pt x="16973" y="1528"/>
                    <a:pt x="16383" y="1210"/>
                  </a:cubicBezTo>
                  <a:cubicBezTo>
                    <a:pt x="15792" y="892"/>
                    <a:pt x="15179" y="640"/>
                    <a:pt x="14561" y="451"/>
                  </a:cubicBezTo>
                  <a:cubicBezTo>
                    <a:pt x="13944" y="262"/>
                    <a:pt x="13322" y="137"/>
                    <a:pt x="12713" y="68"/>
                  </a:cubicBezTo>
                  <a:cubicBezTo>
                    <a:pt x="12103" y="-1"/>
                    <a:pt x="11505" y="-15"/>
                    <a:pt x="10930" y="16"/>
                  </a:cubicBezTo>
                  <a:cubicBezTo>
                    <a:pt x="10355" y="47"/>
                    <a:pt x="9803" y="123"/>
                    <a:pt x="9280" y="232"/>
                  </a:cubicBezTo>
                  <a:cubicBezTo>
                    <a:pt x="8757" y="341"/>
                    <a:pt x="8262" y="484"/>
                    <a:pt x="7799" y="648"/>
                  </a:cubicBezTo>
                  <a:cubicBezTo>
                    <a:pt x="7335" y="813"/>
                    <a:pt x="6902" y="1000"/>
                    <a:pt x="6500" y="1201"/>
                  </a:cubicBezTo>
                  <a:cubicBezTo>
                    <a:pt x="6098" y="1402"/>
                    <a:pt x="5726" y="1617"/>
                    <a:pt x="5382" y="1839"/>
                  </a:cubicBezTo>
                  <a:cubicBezTo>
                    <a:pt x="5039" y="2061"/>
                    <a:pt x="4723" y="2290"/>
                    <a:pt x="4433" y="2521"/>
                  </a:cubicBezTo>
                  <a:cubicBezTo>
                    <a:pt x="4142" y="2752"/>
                    <a:pt x="3848" y="3008"/>
                    <a:pt x="3553" y="3294"/>
                  </a:cubicBezTo>
                  <a:cubicBezTo>
                    <a:pt x="3258" y="3580"/>
                    <a:pt x="2964" y="3895"/>
                    <a:pt x="2675" y="4243"/>
                  </a:cubicBezTo>
                  <a:cubicBezTo>
                    <a:pt x="2386" y="4592"/>
                    <a:pt x="2103" y="4974"/>
                    <a:pt x="1834" y="5392"/>
                  </a:cubicBezTo>
                  <a:cubicBezTo>
                    <a:pt x="1565" y="5809"/>
                    <a:pt x="1309" y="6263"/>
                    <a:pt x="1079" y="6754"/>
                  </a:cubicBezTo>
                  <a:cubicBezTo>
                    <a:pt x="849" y="7244"/>
                    <a:pt x="643" y="7771"/>
                    <a:pt x="474" y="8331"/>
                  </a:cubicBezTo>
                  <a:cubicBezTo>
                    <a:pt x="306" y="8891"/>
                    <a:pt x="174" y="9484"/>
                    <a:pt x="93" y="10103"/>
                  </a:cubicBezTo>
                  <a:cubicBezTo>
                    <a:pt x="12" y="10722"/>
                    <a:pt x="-19" y="11365"/>
                    <a:pt x="12" y="12021"/>
                  </a:cubicBezTo>
                  <a:cubicBezTo>
                    <a:pt x="43" y="12676"/>
                    <a:pt x="135" y="13343"/>
                    <a:pt x="296" y="14003"/>
                  </a:cubicBezTo>
                  <a:cubicBezTo>
                    <a:pt x="457" y="14662"/>
                    <a:pt x="686" y="15315"/>
                    <a:pt x="983" y="15940"/>
                  </a:cubicBezTo>
                  <a:cubicBezTo>
                    <a:pt x="1280" y="16566"/>
                    <a:pt x="1644" y="17163"/>
                    <a:pt x="2067" y="17714"/>
                  </a:cubicBezTo>
                  <a:close/>
                  <a:moveTo>
                    <a:pt x="2067" y="17714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2824" y="1940"/>
              <a:ext cx="139" cy="138"/>
            </a:xfrm>
            <a:custGeom>
              <a:avLst/>
              <a:gdLst/>
              <a:ahLst/>
              <a:cxnLst/>
              <a:rect l="0" t="0" r="r" b="b"/>
              <a:pathLst>
                <a:path w="19060" h="19264">
                  <a:moveTo>
                    <a:pt x="15143" y="17013"/>
                  </a:moveTo>
                  <a:cubicBezTo>
                    <a:pt x="10888" y="20432"/>
                    <a:pt x="4925" y="19894"/>
                    <a:pt x="1828" y="15817"/>
                  </a:cubicBezTo>
                  <a:cubicBezTo>
                    <a:pt x="-1270" y="11744"/>
                    <a:pt x="-336" y="5668"/>
                    <a:pt x="3917" y="2249"/>
                  </a:cubicBezTo>
                  <a:cubicBezTo>
                    <a:pt x="8172" y="-1168"/>
                    <a:pt x="14133" y="-630"/>
                    <a:pt x="17230" y="3443"/>
                  </a:cubicBezTo>
                  <a:cubicBezTo>
                    <a:pt x="20330" y="7520"/>
                    <a:pt x="19398" y="13595"/>
                    <a:pt x="15143" y="17013"/>
                  </a:cubicBezTo>
                  <a:close/>
                  <a:moveTo>
                    <a:pt x="15143" y="1701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/>
            </p:cNvSpPr>
            <p:nvPr/>
          </p:nvSpPr>
          <p:spPr bwMode="auto">
            <a:xfrm>
              <a:off x="0" y="2228"/>
              <a:ext cx="1756" cy="1976"/>
            </a:xfrm>
            <a:custGeom>
              <a:avLst/>
              <a:gdLst/>
              <a:ahLst/>
              <a:cxnLst/>
              <a:rect l="0" t="0" r="r" b="b"/>
              <a:pathLst>
                <a:path w="21221" h="21544">
                  <a:moveTo>
                    <a:pt x="19359" y="21544"/>
                  </a:moveTo>
                  <a:cubicBezTo>
                    <a:pt x="19295" y="21248"/>
                    <a:pt x="19196" y="21022"/>
                    <a:pt x="19053" y="20697"/>
                  </a:cubicBezTo>
                  <a:cubicBezTo>
                    <a:pt x="19459" y="20695"/>
                    <a:pt x="19877" y="20572"/>
                    <a:pt x="20232" y="20322"/>
                  </a:cubicBezTo>
                  <a:cubicBezTo>
                    <a:pt x="21039" y="19753"/>
                    <a:pt x="21217" y="18740"/>
                    <a:pt x="20629" y="18060"/>
                  </a:cubicBezTo>
                  <a:cubicBezTo>
                    <a:pt x="20496" y="17907"/>
                    <a:pt x="20335" y="17785"/>
                    <a:pt x="20156" y="17693"/>
                  </a:cubicBezTo>
                  <a:cubicBezTo>
                    <a:pt x="21459" y="16412"/>
                    <a:pt x="21600" y="14453"/>
                    <a:pt x="20395" y="13062"/>
                  </a:cubicBezTo>
                  <a:cubicBezTo>
                    <a:pt x="19217" y="11701"/>
                    <a:pt x="17144" y="11336"/>
                    <a:pt x="15470" y="12097"/>
                  </a:cubicBezTo>
                  <a:cubicBezTo>
                    <a:pt x="15984" y="11026"/>
                    <a:pt x="15879" y="9785"/>
                    <a:pt x="15069" y="8850"/>
                  </a:cubicBezTo>
                  <a:cubicBezTo>
                    <a:pt x="14238" y="7891"/>
                    <a:pt x="12882" y="7502"/>
                    <a:pt x="11574" y="7729"/>
                  </a:cubicBezTo>
                  <a:cubicBezTo>
                    <a:pt x="12277" y="6379"/>
                    <a:pt x="12169" y="4786"/>
                    <a:pt x="11137" y="3595"/>
                  </a:cubicBezTo>
                  <a:cubicBezTo>
                    <a:pt x="9637" y="1863"/>
                    <a:pt x="6753" y="1636"/>
                    <a:pt x="4694" y="3088"/>
                  </a:cubicBezTo>
                  <a:cubicBezTo>
                    <a:pt x="4663" y="3110"/>
                    <a:pt x="4633" y="3133"/>
                    <a:pt x="4602" y="3156"/>
                  </a:cubicBezTo>
                  <a:cubicBezTo>
                    <a:pt x="4499" y="2541"/>
                    <a:pt x="4230" y="1950"/>
                    <a:pt x="3784" y="1434"/>
                  </a:cubicBezTo>
                  <a:cubicBezTo>
                    <a:pt x="2915" y="432"/>
                    <a:pt x="1369" y="-56"/>
                    <a:pt x="0" y="5"/>
                  </a:cubicBezTo>
                  <a:lnTo>
                    <a:pt x="0" y="21544"/>
                  </a:lnTo>
                  <a:lnTo>
                    <a:pt x="19359" y="21544"/>
                  </a:lnTo>
                  <a:close/>
                  <a:moveTo>
                    <a:pt x="19359" y="21544"/>
                  </a:move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88" y="2508"/>
              <a:ext cx="1218" cy="1100"/>
            </a:xfrm>
            <a:custGeom>
              <a:avLst/>
              <a:gdLst/>
              <a:ahLst/>
              <a:cxnLst/>
              <a:rect l="0" t="0" r="r" b="b"/>
              <a:pathLst>
                <a:path w="20242" h="20195">
                  <a:moveTo>
                    <a:pt x="19049" y="13405"/>
                  </a:moveTo>
                  <a:cubicBezTo>
                    <a:pt x="18786" y="13032"/>
                    <a:pt x="18468" y="12733"/>
                    <a:pt x="18119" y="12500"/>
                  </a:cubicBezTo>
                  <a:cubicBezTo>
                    <a:pt x="20573" y="9780"/>
                    <a:pt x="20976" y="5572"/>
                    <a:pt x="18924" y="2670"/>
                  </a:cubicBezTo>
                  <a:cubicBezTo>
                    <a:pt x="16688" y="-491"/>
                    <a:pt x="12388" y="-905"/>
                    <a:pt x="9320" y="1745"/>
                  </a:cubicBezTo>
                  <a:cubicBezTo>
                    <a:pt x="8472" y="2477"/>
                    <a:pt x="7808" y="3366"/>
                    <a:pt x="7337" y="4337"/>
                  </a:cubicBezTo>
                  <a:cubicBezTo>
                    <a:pt x="5747" y="3262"/>
                    <a:pt x="3574" y="3379"/>
                    <a:pt x="1923" y="4805"/>
                  </a:cubicBezTo>
                  <a:cubicBezTo>
                    <a:pt x="-165" y="6608"/>
                    <a:pt x="-624" y="9813"/>
                    <a:pt x="897" y="11965"/>
                  </a:cubicBezTo>
                  <a:cubicBezTo>
                    <a:pt x="2418" y="14116"/>
                    <a:pt x="5345" y="14398"/>
                    <a:pt x="7432" y="12594"/>
                  </a:cubicBezTo>
                  <a:cubicBezTo>
                    <a:pt x="7561" y="12484"/>
                    <a:pt x="7682" y="12367"/>
                    <a:pt x="7799" y="12246"/>
                  </a:cubicBezTo>
                  <a:cubicBezTo>
                    <a:pt x="7803" y="12253"/>
                    <a:pt x="7807" y="12260"/>
                    <a:pt x="7812" y="12267"/>
                  </a:cubicBezTo>
                  <a:cubicBezTo>
                    <a:pt x="8950" y="13876"/>
                    <a:pt x="10624" y="14772"/>
                    <a:pt x="12397" y="14916"/>
                  </a:cubicBezTo>
                  <a:cubicBezTo>
                    <a:pt x="11981" y="16192"/>
                    <a:pt x="12124" y="17622"/>
                    <a:pt x="12899" y="18716"/>
                  </a:cubicBezTo>
                  <a:cubicBezTo>
                    <a:pt x="14136" y="20466"/>
                    <a:pt x="16516" y="20695"/>
                    <a:pt x="18214" y="19228"/>
                  </a:cubicBezTo>
                  <a:cubicBezTo>
                    <a:pt x="19912" y="17762"/>
                    <a:pt x="20286" y="15154"/>
                    <a:pt x="19049" y="13405"/>
                  </a:cubicBezTo>
                  <a:close/>
                  <a:moveTo>
                    <a:pt x="19049" y="13405"/>
                  </a:move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/>
            </p:cNvSpPr>
            <p:nvPr/>
          </p:nvSpPr>
          <p:spPr bwMode="auto">
            <a:xfrm>
              <a:off x="536" y="-107"/>
              <a:ext cx="2629" cy="1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451" y="0"/>
                  </a:moveTo>
                  <a:lnTo>
                    <a:pt x="0" y="15563"/>
                  </a:lnTo>
                  <a:lnTo>
                    <a:pt x="4648" y="21600"/>
                  </a:lnTo>
                  <a:lnTo>
                    <a:pt x="21600" y="3235"/>
                  </a:lnTo>
                  <a:close/>
                  <a:moveTo>
                    <a:pt x="19451" y="0"/>
                  </a:move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1640" y="989"/>
              <a:ext cx="2728" cy="18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199" y="0"/>
                  </a:moveTo>
                  <a:lnTo>
                    <a:pt x="0" y="16511"/>
                  </a:lnTo>
                  <a:lnTo>
                    <a:pt x="1310" y="20468"/>
                  </a:lnTo>
                  <a:lnTo>
                    <a:pt x="3491" y="21600"/>
                  </a:lnTo>
                  <a:lnTo>
                    <a:pt x="21600" y="3884"/>
                  </a:lnTo>
                  <a:close/>
                  <a:moveTo>
                    <a:pt x="19199" y="0"/>
                  </a:move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11"/>
            <p:cNvSpPr>
              <a:spLocks/>
            </p:cNvSpPr>
            <p:nvPr/>
          </p:nvSpPr>
          <p:spPr bwMode="auto">
            <a:xfrm>
              <a:off x="791" y="196"/>
              <a:ext cx="1294" cy="976"/>
            </a:xfrm>
            <a:custGeom>
              <a:avLst/>
              <a:gdLst/>
              <a:ahLst/>
              <a:cxnLst/>
              <a:rect l="0" t="0" r="r" b="b"/>
              <a:pathLst>
                <a:path w="21426" h="21269">
                  <a:moveTo>
                    <a:pt x="0" y="21269"/>
                  </a:moveTo>
                  <a:cubicBezTo>
                    <a:pt x="0" y="21269"/>
                    <a:pt x="21600" y="-331"/>
                    <a:pt x="21425" y="4"/>
                  </a:cubicBezTo>
                  <a:cubicBezTo>
                    <a:pt x="20526" y="1725"/>
                    <a:pt x="0" y="21269"/>
                    <a:pt x="0" y="21269"/>
                  </a:cubicBezTo>
                  <a:close/>
                  <a:moveTo>
                    <a:pt x="0" y="2126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992" y="620"/>
              <a:ext cx="815" cy="762"/>
            </a:xfrm>
            <a:custGeom>
              <a:avLst/>
              <a:gdLst/>
              <a:ahLst/>
              <a:cxnLst/>
              <a:rect l="0" t="0" r="r" b="b"/>
              <a:pathLst>
                <a:path w="18439" h="18003">
                  <a:moveTo>
                    <a:pt x="0" y="18003"/>
                  </a:moveTo>
                  <a:cubicBezTo>
                    <a:pt x="0" y="18003"/>
                    <a:pt x="21600" y="-3597"/>
                    <a:pt x="18044" y="523"/>
                  </a:cubicBezTo>
                  <a:cubicBezTo>
                    <a:pt x="14488" y="4642"/>
                    <a:pt x="0" y="18003"/>
                    <a:pt x="0" y="18003"/>
                  </a:cubicBezTo>
                  <a:close/>
                  <a:moveTo>
                    <a:pt x="0" y="1800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/>
            </p:cNvSpPr>
            <p:nvPr/>
          </p:nvSpPr>
          <p:spPr bwMode="auto">
            <a:xfrm>
              <a:off x="1288" y="604"/>
              <a:ext cx="868" cy="822"/>
            </a:xfrm>
            <a:custGeom>
              <a:avLst/>
              <a:gdLst/>
              <a:ahLst/>
              <a:cxnLst/>
              <a:rect l="0" t="0" r="r" b="b"/>
              <a:pathLst>
                <a:path w="19262" h="18944">
                  <a:moveTo>
                    <a:pt x="0" y="18944"/>
                  </a:moveTo>
                  <a:cubicBezTo>
                    <a:pt x="0" y="18944"/>
                    <a:pt x="21600" y="-2656"/>
                    <a:pt x="19054" y="273"/>
                  </a:cubicBezTo>
                  <a:cubicBezTo>
                    <a:pt x="16507" y="3201"/>
                    <a:pt x="0" y="18944"/>
                    <a:pt x="0" y="18944"/>
                  </a:cubicBezTo>
                  <a:close/>
                  <a:moveTo>
                    <a:pt x="0" y="18944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14"/>
            <p:cNvSpPr>
              <a:spLocks/>
            </p:cNvSpPr>
            <p:nvPr/>
          </p:nvSpPr>
          <p:spPr bwMode="auto">
            <a:xfrm>
              <a:off x="1904" y="1604"/>
              <a:ext cx="1065" cy="741"/>
            </a:xfrm>
            <a:custGeom>
              <a:avLst/>
              <a:gdLst/>
              <a:ahLst/>
              <a:cxnLst/>
              <a:rect l="0" t="0" r="r" b="b"/>
              <a:pathLst>
                <a:path w="18587" h="18029">
                  <a:moveTo>
                    <a:pt x="0" y="18029"/>
                  </a:moveTo>
                  <a:cubicBezTo>
                    <a:pt x="0" y="18029"/>
                    <a:pt x="21600" y="-3571"/>
                    <a:pt x="18230" y="514"/>
                  </a:cubicBezTo>
                  <a:cubicBezTo>
                    <a:pt x="14861" y="4599"/>
                    <a:pt x="1256" y="17737"/>
                    <a:pt x="0" y="18029"/>
                  </a:cubicBezTo>
                  <a:close/>
                  <a:moveTo>
                    <a:pt x="0" y="1802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/>
            </p:cNvSpPr>
            <p:nvPr/>
          </p:nvSpPr>
          <p:spPr bwMode="auto">
            <a:xfrm>
              <a:off x="2120" y="2148"/>
              <a:ext cx="634" cy="5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cubicBezTo>
                    <a:pt x="21600" y="0"/>
                    <a:pt x="4428" y="1311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/>
            </p:cNvSpPr>
            <p:nvPr/>
          </p:nvSpPr>
          <p:spPr bwMode="auto">
            <a:xfrm>
              <a:off x="1824" y="2196"/>
              <a:ext cx="605" cy="47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cubicBezTo>
                    <a:pt x="0" y="21600"/>
                    <a:pt x="16400" y="7381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"/>
            <p:cNvSpPr>
              <a:spLocks/>
            </p:cNvSpPr>
            <p:nvPr/>
          </p:nvSpPr>
          <p:spPr bwMode="auto">
            <a:xfrm>
              <a:off x="540" y="-21"/>
              <a:ext cx="685" cy="765"/>
            </a:xfrm>
            <a:custGeom>
              <a:avLst/>
              <a:gdLst/>
              <a:ahLst/>
              <a:cxnLst/>
              <a:rect l="0" t="0" r="r" b="b"/>
              <a:pathLst>
                <a:path w="20019" h="20243">
                  <a:moveTo>
                    <a:pt x="11588" y="14484"/>
                  </a:moveTo>
                  <a:cubicBezTo>
                    <a:pt x="13348" y="14435"/>
                    <a:pt x="15140" y="13886"/>
                    <a:pt x="16673" y="12800"/>
                  </a:cubicBezTo>
                  <a:cubicBezTo>
                    <a:pt x="20305" y="10229"/>
                    <a:pt x="21104" y="5658"/>
                    <a:pt x="18458" y="2591"/>
                  </a:cubicBezTo>
                  <a:cubicBezTo>
                    <a:pt x="15812" y="-476"/>
                    <a:pt x="10723" y="-878"/>
                    <a:pt x="7091" y="1693"/>
                  </a:cubicBezTo>
                  <a:cubicBezTo>
                    <a:pt x="4984" y="3184"/>
                    <a:pt x="3838" y="5348"/>
                    <a:pt x="3757" y="7501"/>
                  </a:cubicBezTo>
                  <a:cubicBezTo>
                    <a:pt x="2984" y="7540"/>
                    <a:pt x="2202" y="7789"/>
                    <a:pt x="1529" y="8265"/>
                  </a:cubicBezTo>
                  <a:cubicBezTo>
                    <a:pt x="-131" y="9441"/>
                    <a:pt x="-496" y="11529"/>
                    <a:pt x="713" y="12932"/>
                  </a:cubicBezTo>
                  <a:cubicBezTo>
                    <a:pt x="1505" y="13849"/>
                    <a:pt x="2776" y="14241"/>
                    <a:pt x="4024" y="14075"/>
                  </a:cubicBezTo>
                  <a:cubicBezTo>
                    <a:pt x="2833" y="15500"/>
                    <a:pt x="2736" y="17445"/>
                    <a:pt x="3931" y="18830"/>
                  </a:cubicBezTo>
                  <a:cubicBezTo>
                    <a:pt x="5374" y="20502"/>
                    <a:pt x="8149" y="20722"/>
                    <a:pt x="10130" y="19319"/>
                  </a:cubicBezTo>
                  <a:cubicBezTo>
                    <a:pt x="11837" y="18111"/>
                    <a:pt x="12394" y="16090"/>
                    <a:pt x="11588" y="14484"/>
                  </a:cubicBezTo>
                  <a:close/>
                  <a:moveTo>
                    <a:pt x="11588" y="14484"/>
                  </a:move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2" name="Group 82"/>
          <p:cNvGrpSpPr>
            <a:grpSpLocks/>
          </p:cNvGrpSpPr>
          <p:nvPr/>
        </p:nvGrpSpPr>
        <p:grpSpPr bwMode="auto">
          <a:xfrm flipH="1">
            <a:off x="5249056" y="1959275"/>
            <a:ext cx="4696212" cy="3475716"/>
            <a:chOff x="0" y="0"/>
            <a:chExt cx="4702" cy="3480"/>
          </a:xfrm>
        </p:grpSpPr>
        <p:grpSp>
          <p:nvGrpSpPr>
            <p:cNvPr id="23" name="Group 51"/>
            <p:cNvGrpSpPr>
              <a:grpSpLocks/>
            </p:cNvGrpSpPr>
            <p:nvPr/>
          </p:nvGrpSpPr>
          <p:grpSpPr bwMode="auto">
            <a:xfrm>
              <a:off x="472" y="1208"/>
              <a:ext cx="4230" cy="2272"/>
              <a:chOff x="0" y="0"/>
              <a:chExt cx="4230" cy="2272"/>
            </a:xfrm>
          </p:grpSpPr>
          <p:sp>
            <p:nvSpPr>
              <p:cNvPr id="54" name="AutoShape 18"/>
              <p:cNvSpPr>
                <a:spLocks/>
              </p:cNvSpPr>
              <p:nvPr/>
            </p:nvSpPr>
            <p:spPr bwMode="auto">
              <a:xfrm>
                <a:off x="295" y="1688"/>
                <a:ext cx="1637" cy="584"/>
              </a:xfrm>
              <a:custGeom>
                <a:avLst/>
                <a:gdLst/>
                <a:ahLst/>
                <a:cxnLst/>
                <a:rect l="0" t="0" r="r" b="b"/>
                <a:pathLst>
                  <a:path w="20919" h="10948">
                    <a:moveTo>
                      <a:pt x="20641" y="7256"/>
                    </a:moveTo>
                    <a:cubicBezTo>
                      <a:pt x="20641" y="7256"/>
                      <a:pt x="14010" y="15956"/>
                      <a:pt x="3" y="6647"/>
                    </a:cubicBezTo>
                    <a:cubicBezTo>
                      <a:pt x="3" y="6647"/>
                      <a:pt x="-121" y="6427"/>
                      <a:pt x="1137" y="4553"/>
                    </a:cubicBezTo>
                    <a:cubicBezTo>
                      <a:pt x="1137" y="4553"/>
                      <a:pt x="10012" y="10608"/>
                      <a:pt x="17861" y="0"/>
                    </a:cubicBezTo>
                    <a:cubicBezTo>
                      <a:pt x="21479" y="4932"/>
                      <a:pt x="21078" y="-5644"/>
                      <a:pt x="20641" y="7256"/>
                    </a:cubicBezTo>
                    <a:close/>
                    <a:moveTo>
                      <a:pt x="20641" y="7256"/>
                    </a:moveTo>
                  </a:path>
                </a:pathLst>
              </a:custGeom>
              <a:solidFill>
                <a:srgbClr val="F3A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5" name="AutoShape 19"/>
              <p:cNvSpPr>
                <a:spLocks/>
              </p:cNvSpPr>
              <p:nvPr/>
            </p:nvSpPr>
            <p:spPr bwMode="auto">
              <a:xfrm>
                <a:off x="607" y="1408"/>
                <a:ext cx="1091" cy="79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3927">
                    <a:moveTo>
                      <a:pt x="18945" y="0"/>
                    </a:moveTo>
                    <a:cubicBezTo>
                      <a:pt x="18945" y="0"/>
                      <a:pt x="16506" y="801"/>
                      <a:pt x="15411" y="1842"/>
                    </a:cubicBezTo>
                    <a:cubicBezTo>
                      <a:pt x="14315" y="2884"/>
                      <a:pt x="14902" y="16013"/>
                      <a:pt x="2808" y="6048"/>
                    </a:cubicBezTo>
                    <a:lnTo>
                      <a:pt x="0" y="7798"/>
                    </a:lnTo>
                    <a:cubicBezTo>
                      <a:pt x="0" y="7798"/>
                      <a:pt x="15619" y="21600"/>
                      <a:pt x="21600" y="7782"/>
                    </a:cubicBezTo>
                    <a:lnTo>
                      <a:pt x="18945" y="0"/>
                    </a:lnTo>
                    <a:close/>
                    <a:moveTo>
                      <a:pt x="18945" y="0"/>
                    </a:moveTo>
                  </a:path>
                </a:pathLst>
              </a:custGeom>
              <a:solidFill>
                <a:srgbClr val="FDB9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6" name="AutoShape 20"/>
              <p:cNvSpPr>
                <a:spLocks/>
              </p:cNvSpPr>
              <p:nvPr/>
            </p:nvSpPr>
            <p:spPr bwMode="auto">
              <a:xfrm>
                <a:off x="1192" y="1296"/>
                <a:ext cx="1197" cy="960"/>
              </a:xfrm>
              <a:custGeom>
                <a:avLst/>
                <a:gdLst/>
                <a:ahLst/>
                <a:cxnLst/>
                <a:rect l="0" t="0" r="r" b="b"/>
                <a:pathLst>
                  <a:path w="20018" h="20619">
                    <a:moveTo>
                      <a:pt x="19680" y="9109"/>
                    </a:moveTo>
                    <a:cubicBezTo>
                      <a:pt x="19680" y="9109"/>
                      <a:pt x="13666" y="19431"/>
                      <a:pt x="4728" y="20619"/>
                    </a:cubicBezTo>
                    <a:cubicBezTo>
                      <a:pt x="4728" y="20619"/>
                      <a:pt x="9206" y="19006"/>
                      <a:pt x="8467" y="15844"/>
                    </a:cubicBezTo>
                    <a:cubicBezTo>
                      <a:pt x="7908" y="13450"/>
                      <a:pt x="5276" y="13624"/>
                      <a:pt x="2537" y="12688"/>
                    </a:cubicBezTo>
                    <a:cubicBezTo>
                      <a:pt x="-202" y="11753"/>
                      <a:pt x="3" y="2294"/>
                      <a:pt x="3" y="2294"/>
                    </a:cubicBezTo>
                    <a:cubicBezTo>
                      <a:pt x="3" y="2294"/>
                      <a:pt x="10752" y="-981"/>
                      <a:pt x="16001" y="295"/>
                    </a:cubicBezTo>
                    <a:cubicBezTo>
                      <a:pt x="16001" y="295"/>
                      <a:pt x="21398" y="4902"/>
                      <a:pt x="19680" y="9109"/>
                    </a:cubicBezTo>
                    <a:close/>
                    <a:moveTo>
                      <a:pt x="19680" y="9109"/>
                    </a:moveTo>
                  </a:path>
                </a:pathLst>
              </a:custGeom>
              <a:solidFill>
                <a:srgbClr val="1F52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57" name="Group 23"/>
              <p:cNvGrpSpPr>
                <a:grpSpLocks/>
              </p:cNvGrpSpPr>
              <p:nvPr/>
            </p:nvGrpSpPr>
            <p:grpSpPr bwMode="auto">
              <a:xfrm>
                <a:off x="1576" y="832"/>
                <a:ext cx="239" cy="264"/>
                <a:chOff x="0" y="0"/>
                <a:chExt cx="239" cy="264"/>
              </a:xfrm>
            </p:grpSpPr>
            <p:sp>
              <p:nvSpPr>
                <p:cNvPr id="85" name="Auto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39" cy="26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208" h="21147">
                      <a:moveTo>
                        <a:pt x="15015" y="0"/>
                      </a:moveTo>
                      <a:cubicBezTo>
                        <a:pt x="15015" y="0"/>
                        <a:pt x="1427" y="2002"/>
                        <a:pt x="11" y="10975"/>
                      </a:cubicBezTo>
                      <a:cubicBezTo>
                        <a:pt x="-229" y="12497"/>
                        <a:pt x="3784" y="15853"/>
                        <a:pt x="4008" y="18572"/>
                      </a:cubicBezTo>
                      <a:cubicBezTo>
                        <a:pt x="4215" y="21077"/>
                        <a:pt x="9619" y="21600"/>
                        <a:pt x="11753" y="20803"/>
                      </a:cubicBezTo>
                      <a:cubicBezTo>
                        <a:pt x="14940" y="19611"/>
                        <a:pt x="16165" y="16973"/>
                        <a:pt x="16694" y="15692"/>
                      </a:cubicBezTo>
                      <a:cubicBezTo>
                        <a:pt x="19990" y="14048"/>
                        <a:pt x="19362" y="9611"/>
                        <a:pt x="21205" y="5684"/>
                      </a:cubicBezTo>
                      <a:cubicBezTo>
                        <a:pt x="21371" y="4373"/>
                        <a:pt x="15015" y="0"/>
                        <a:pt x="15015" y="0"/>
                      </a:cubicBezTo>
                      <a:close/>
                      <a:moveTo>
                        <a:pt x="15015" y="0"/>
                      </a:moveTo>
                    </a:path>
                  </a:pathLst>
                </a:custGeom>
                <a:solidFill>
                  <a:srgbClr val="FDB9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6" name="AutoShape 22"/>
                <p:cNvSpPr>
                  <a:spLocks/>
                </p:cNvSpPr>
                <p:nvPr/>
              </p:nvSpPr>
              <p:spPr bwMode="auto">
                <a:xfrm>
                  <a:off x="168" y="136"/>
                  <a:ext cx="31" cy="6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9344" h="20753">
                      <a:moveTo>
                        <a:pt x="19120" y="378"/>
                      </a:moveTo>
                      <a:cubicBezTo>
                        <a:pt x="19872" y="81"/>
                        <a:pt x="18531" y="-88"/>
                        <a:pt x="18044" y="47"/>
                      </a:cubicBezTo>
                      <a:cubicBezTo>
                        <a:pt x="9848" y="2320"/>
                        <a:pt x="3362" y="5193"/>
                        <a:pt x="635" y="9778"/>
                      </a:cubicBezTo>
                      <a:cubicBezTo>
                        <a:pt x="-1728" y="13755"/>
                        <a:pt x="2871" y="17506"/>
                        <a:pt x="8330" y="20240"/>
                      </a:cubicBezTo>
                      <a:cubicBezTo>
                        <a:pt x="10870" y="21512"/>
                        <a:pt x="18806" y="20181"/>
                        <a:pt x="15617" y="18810"/>
                      </a:cubicBezTo>
                      <a:cubicBezTo>
                        <a:pt x="9863" y="16339"/>
                        <a:pt x="5529" y="13850"/>
                        <a:pt x="4920" y="9927"/>
                      </a:cubicBezTo>
                      <a:cubicBezTo>
                        <a:pt x="4321" y="6054"/>
                        <a:pt x="13863" y="2442"/>
                        <a:pt x="19120" y="378"/>
                      </a:cubicBezTo>
                      <a:close/>
                      <a:moveTo>
                        <a:pt x="19120" y="378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26"/>
              <p:cNvGrpSpPr>
                <a:grpSpLocks/>
              </p:cNvGrpSpPr>
              <p:nvPr/>
            </p:nvGrpSpPr>
            <p:grpSpPr bwMode="auto">
              <a:xfrm>
                <a:off x="4016" y="152"/>
                <a:ext cx="214" cy="243"/>
                <a:chOff x="0" y="0"/>
                <a:chExt cx="214" cy="243"/>
              </a:xfrm>
            </p:grpSpPr>
            <p:sp>
              <p:nvSpPr>
                <p:cNvPr id="83" name="AutoShape 24"/>
                <p:cNvSpPr>
                  <a:spLocks/>
                </p:cNvSpPr>
                <p:nvPr/>
              </p:nvSpPr>
              <p:spPr bwMode="auto">
                <a:xfrm>
                  <a:off x="0" y="0"/>
                  <a:ext cx="214" cy="24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8515" h="20970">
                      <a:moveTo>
                        <a:pt x="0" y="3799"/>
                      </a:moveTo>
                      <a:cubicBezTo>
                        <a:pt x="0" y="3799"/>
                        <a:pt x="3811" y="0"/>
                        <a:pt x="5717" y="0"/>
                      </a:cubicBezTo>
                      <a:cubicBezTo>
                        <a:pt x="7622" y="0"/>
                        <a:pt x="13976" y="1582"/>
                        <a:pt x="17788" y="5698"/>
                      </a:cubicBezTo>
                      <a:cubicBezTo>
                        <a:pt x="21600" y="9814"/>
                        <a:pt x="9178" y="20807"/>
                        <a:pt x="9178" y="20807"/>
                      </a:cubicBezTo>
                      <a:cubicBezTo>
                        <a:pt x="9178" y="20807"/>
                        <a:pt x="2959" y="21600"/>
                        <a:pt x="1479" y="19682"/>
                      </a:cubicBezTo>
                      <a:cubicBezTo>
                        <a:pt x="0" y="17763"/>
                        <a:pt x="0" y="3799"/>
                        <a:pt x="0" y="3799"/>
                      </a:cubicBezTo>
                      <a:close/>
                      <a:moveTo>
                        <a:pt x="0" y="3799"/>
                      </a:moveTo>
                    </a:path>
                  </a:pathLst>
                </a:custGeom>
                <a:solidFill>
                  <a:srgbClr val="FDB9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4" name="AutoShape 25"/>
                <p:cNvSpPr>
                  <a:spLocks/>
                </p:cNvSpPr>
                <p:nvPr/>
              </p:nvSpPr>
              <p:spPr bwMode="auto">
                <a:xfrm>
                  <a:off x="0" y="32"/>
                  <a:ext cx="154" cy="21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401" h="21338">
                      <a:moveTo>
                        <a:pt x="20947" y="3050"/>
                      </a:moveTo>
                      <a:cubicBezTo>
                        <a:pt x="19306" y="3050"/>
                        <a:pt x="17292" y="4084"/>
                        <a:pt x="16507" y="5298"/>
                      </a:cubicBezTo>
                      <a:cubicBezTo>
                        <a:pt x="15210" y="4589"/>
                        <a:pt x="13434" y="3973"/>
                        <a:pt x="11528" y="3448"/>
                      </a:cubicBezTo>
                      <a:cubicBezTo>
                        <a:pt x="11683" y="3283"/>
                        <a:pt x="11841" y="3121"/>
                        <a:pt x="12025" y="2971"/>
                      </a:cubicBezTo>
                      <a:cubicBezTo>
                        <a:pt x="12558" y="2537"/>
                        <a:pt x="13330" y="2338"/>
                        <a:pt x="13803" y="1886"/>
                      </a:cubicBezTo>
                      <a:cubicBezTo>
                        <a:pt x="14088" y="1615"/>
                        <a:pt x="13555" y="1442"/>
                        <a:pt x="13251" y="1449"/>
                      </a:cubicBezTo>
                      <a:cubicBezTo>
                        <a:pt x="12187" y="1470"/>
                        <a:pt x="11316" y="1878"/>
                        <a:pt x="10631" y="2470"/>
                      </a:cubicBezTo>
                      <a:cubicBezTo>
                        <a:pt x="10412" y="2659"/>
                        <a:pt x="10224" y="2862"/>
                        <a:pt x="10080" y="3072"/>
                      </a:cubicBezTo>
                      <a:cubicBezTo>
                        <a:pt x="7969" y="2554"/>
                        <a:pt x="5805" y="2147"/>
                        <a:pt x="4026" y="1850"/>
                      </a:cubicBezTo>
                      <a:cubicBezTo>
                        <a:pt x="4231" y="1675"/>
                        <a:pt x="4445" y="1505"/>
                        <a:pt x="4695" y="1358"/>
                      </a:cubicBezTo>
                      <a:cubicBezTo>
                        <a:pt x="5079" y="1132"/>
                        <a:pt x="5509" y="952"/>
                        <a:pt x="5948" y="794"/>
                      </a:cubicBezTo>
                      <a:cubicBezTo>
                        <a:pt x="6281" y="674"/>
                        <a:pt x="6755" y="561"/>
                        <a:pt x="6866" y="272"/>
                      </a:cubicBezTo>
                      <a:cubicBezTo>
                        <a:pt x="6906" y="165"/>
                        <a:pt x="6802" y="74"/>
                        <a:pt x="6661" y="47"/>
                      </a:cubicBezTo>
                      <a:cubicBezTo>
                        <a:pt x="5637" y="-157"/>
                        <a:pt x="4612" y="346"/>
                        <a:pt x="3822" y="779"/>
                      </a:cubicBezTo>
                      <a:cubicBezTo>
                        <a:pt x="3458" y="979"/>
                        <a:pt x="2977" y="1281"/>
                        <a:pt x="2628" y="1626"/>
                      </a:cubicBezTo>
                      <a:cubicBezTo>
                        <a:pt x="1042" y="1383"/>
                        <a:pt x="0" y="1259"/>
                        <a:pt x="0" y="1259"/>
                      </a:cubicBezTo>
                      <a:lnTo>
                        <a:pt x="0" y="17744"/>
                      </a:lnTo>
                      <a:cubicBezTo>
                        <a:pt x="0" y="17744"/>
                        <a:pt x="2547" y="21443"/>
                        <a:pt x="6620" y="21336"/>
                      </a:cubicBezTo>
                      <a:cubicBezTo>
                        <a:pt x="10698" y="21230"/>
                        <a:pt x="8149" y="8636"/>
                        <a:pt x="8149" y="8636"/>
                      </a:cubicBezTo>
                      <a:cubicBezTo>
                        <a:pt x="8149" y="8636"/>
                        <a:pt x="15282" y="13495"/>
                        <a:pt x="18337" y="8636"/>
                      </a:cubicBezTo>
                      <a:cubicBezTo>
                        <a:pt x="19003" y="7580"/>
                        <a:pt x="18508" y="6636"/>
                        <a:pt x="17335" y="5803"/>
                      </a:cubicBezTo>
                      <a:cubicBezTo>
                        <a:pt x="17718" y="5369"/>
                        <a:pt x="18117" y="4950"/>
                        <a:pt x="18637" y="4583"/>
                      </a:cubicBezTo>
                      <a:cubicBezTo>
                        <a:pt x="19410" y="4038"/>
                        <a:pt x="20460" y="3878"/>
                        <a:pt x="21276" y="3411"/>
                      </a:cubicBezTo>
                      <a:cubicBezTo>
                        <a:pt x="21600" y="3225"/>
                        <a:pt x="21222" y="3050"/>
                        <a:pt x="20947" y="3050"/>
                      </a:cubicBezTo>
                      <a:close/>
                      <a:moveTo>
                        <a:pt x="20947" y="3050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59" name="AutoShape 27"/>
              <p:cNvSpPr>
                <a:spLocks/>
              </p:cNvSpPr>
              <p:nvPr/>
            </p:nvSpPr>
            <p:spPr bwMode="auto">
              <a:xfrm>
                <a:off x="3144" y="336"/>
                <a:ext cx="975" cy="737"/>
              </a:xfrm>
              <a:custGeom>
                <a:avLst/>
                <a:gdLst/>
                <a:ahLst/>
                <a:cxnLst/>
                <a:rect l="0" t="0" r="r" b="b"/>
                <a:pathLst>
                  <a:path w="20742" h="19545">
                    <a:moveTo>
                      <a:pt x="238" y="19481"/>
                    </a:moveTo>
                    <a:cubicBezTo>
                      <a:pt x="238" y="19481"/>
                      <a:pt x="13304" y="21600"/>
                      <a:pt x="20742" y="1502"/>
                    </a:cubicBezTo>
                    <a:lnTo>
                      <a:pt x="18323" y="0"/>
                    </a:lnTo>
                    <a:cubicBezTo>
                      <a:pt x="18323" y="0"/>
                      <a:pt x="11278" y="14102"/>
                      <a:pt x="2195" y="10700"/>
                    </a:cubicBezTo>
                    <a:cubicBezTo>
                      <a:pt x="2195" y="10700"/>
                      <a:pt x="-858" y="12554"/>
                      <a:pt x="238" y="19481"/>
                    </a:cubicBezTo>
                    <a:close/>
                    <a:moveTo>
                      <a:pt x="238" y="19481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0" name="AutoShape 28"/>
              <p:cNvSpPr>
                <a:spLocks/>
              </p:cNvSpPr>
              <p:nvPr/>
            </p:nvSpPr>
            <p:spPr bwMode="auto">
              <a:xfrm>
                <a:off x="1728" y="480"/>
                <a:ext cx="1146" cy="4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4465">
                    <a:moveTo>
                      <a:pt x="21600" y="2499"/>
                    </a:moveTo>
                    <a:cubicBezTo>
                      <a:pt x="21600" y="2499"/>
                      <a:pt x="11376" y="-7135"/>
                      <a:pt x="0" y="11429"/>
                    </a:cubicBezTo>
                    <a:lnTo>
                      <a:pt x="1603" y="14465"/>
                    </a:lnTo>
                    <a:cubicBezTo>
                      <a:pt x="1603" y="14465"/>
                      <a:pt x="11092" y="2451"/>
                      <a:pt x="17696" y="11326"/>
                    </a:cubicBezTo>
                    <a:cubicBezTo>
                      <a:pt x="17696" y="11326"/>
                      <a:pt x="20697" y="10926"/>
                      <a:pt x="21600" y="2499"/>
                    </a:cubicBezTo>
                    <a:close/>
                    <a:moveTo>
                      <a:pt x="21600" y="2499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" name="AutoShape 29"/>
              <p:cNvSpPr>
                <a:spLocks/>
              </p:cNvSpPr>
              <p:nvPr/>
            </p:nvSpPr>
            <p:spPr bwMode="auto">
              <a:xfrm>
                <a:off x="2104" y="552"/>
                <a:ext cx="1117" cy="119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014">
                    <a:moveTo>
                      <a:pt x="21600" y="6674"/>
                    </a:moveTo>
                    <a:lnTo>
                      <a:pt x="21600" y="8485"/>
                    </a:lnTo>
                    <a:cubicBezTo>
                      <a:pt x="21600" y="8485"/>
                      <a:pt x="18774" y="11701"/>
                      <a:pt x="18296" y="13641"/>
                    </a:cubicBezTo>
                    <a:cubicBezTo>
                      <a:pt x="18296" y="13641"/>
                      <a:pt x="10826" y="15978"/>
                      <a:pt x="7515" y="18865"/>
                    </a:cubicBezTo>
                    <a:cubicBezTo>
                      <a:pt x="4377" y="21600"/>
                      <a:pt x="5086" y="20945"/>
                      <a:pt x="5086" y="20945"/>
                    </a:cubicBezTo>
                    <a:cubicBezTo>
                      <a:pt x="5086" y="20945"/>
                      <a:pt x="910" y="16441"/>
                      <a:pt x="0" y="13133"/>
                    </a:cubicBezTo>
                    <a:cubicBezTo>
                      <a:pt x="0" y="13133"/>
                      <a:pt x="3104" y="12539"/>
                      <a:pt x="4801" y="10463"/>
                    </a:cubicBezTo>
                    <a:cubicBezTo>
                      <a:pt x="6499" y="8387"/>
                      <a:pt x="11073" y="2106"/>
                      <a:pt x="13563" y="801"/>
                    </a:cubicBezTo>
                    <a:lnTo>
                      <a:pt x="15803" y="0"/>
                    </a:lnTo>
                    <a:lnTo>
                      <a:pt x="18798" y="2036"/>
                    </a:lnTo>
                    <a:lnTo>
                      <a:pt x="21600" y="6674"/>
                    </a:lnTo>
                    <a:close/>
                    <a:moveTo>
                      <a:pt x="21600" y="6674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62" name="Group 48"/>
              <p:cNvGrpSpPr>
                <a:grpSpLocks/>
              </p:cNvGrpSpPr>
              <p:nvPr/>
            </p:nvGrpSpPr>
            <p:grpSpPr bwMode="auto">
              <a:xfrm>
                <a:off x="2152" y="0"/>
                <a:ext cx="1528" cy="1706"/>
                <a:chOff x="0" y="0"/>
                <a:chExt cx="1528" cy="1706"/>
              </a:xfrm>
            </p:grpSpPr>
            <p:sp>
              <p:nvSpPr>
                <p:cNvPr id="65" name="AutoShape 30"/>
                <p:cNvSpPr>
                  <a:spLocks/>
                </p:cNvSpPr>
                <p:nvPr/>
              </p:nvSpPr>
              <p:spPr bwMode="auto">
                <a:xfrm>
                  <a:off x="0" y="656"/>
                  <a:ext cx="1034" cy="105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840" y="0"/>
                      </a:moveTo>
                      <a:lnTo>
                        <a:pt x="14590" y="120"/>
                      </a:lnTo>
                      <a:lnTo>
                        <a:pt x="12558" y="5647"/>
                      </a:lnTo>
                      <a:lnTo>
                        <a:pt x="8354" y="6233"/>
                      </a:lnTo>
                      <a:cubicBezTo>
                        <a:pt x="8354" y="6233"/>
                        <a:pt x="8325" y="11591"/>
                        <a:pt x="0" y="15815"/>
                      </a:cubicBezTo>
                      <a:cubicBezTo>
                        <a:pt x="0" y="15815"/>
                        <a:pt x="2501" y="20102"/>
                        <a:pt x="3879" y="21600"/>
                      </a:cubicBezTo>
                      <a:lnTo>
                        <a:pt x="15127" y="14675"/>
                      </a:lnTo>
                      <a:lnTo>
                        <a:pt x="15811" y="12758"/>
                      </a:lnTo>
                      <a:lnTo>
                        <a:pt x="20018" y="11090"/>
                      </a:lnTo>
                      <a:lnTo>
                        <a:pt x="21600" y="6425"/>
                      </a:lnTo>
                      <a:cubicBezTo>
                        <a:pt x="21600" y="6425"/>
                        <a:pt x="21249" y="1280"/>
                        <a:pt x="20840" y="0"/>
                      </a:cubicBezTo>
                      <a:close/>
                      <a:moveTo>
                        <a:pt x="20840" y="0"/>
                      </a:moveTo>
                    </a:path>
                  </a:pathLst>
                </a:custGeom>
                <a:solidFill>
                  <a:srgbClr val="1F52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grpSp>
              <p:nvGrpSpPr>
                <p:cNvPr id="66" name="Group 45"/>
                <p:cNvGrpSpPr>
                  <a:grpSpLocks/>
                </p:cNvGrpSpPr>
                <p:nvPr/>
              </p:nvGrpSpPr>
              <p:grpSpPr bwMode="auto">
                <a:xfrm>
                  <a:off x="536" y="0"/>
                  <a:ext cx="992" cy="1148"/>
                  <a:chOff x="0" y="0"/>
                  <a:chExt cx="992" cy="1148"/>
                </a:xfrm>
              </p:grpSpPr>
              <p:grpSp>
                <p:nvGrpSpPr>
                  <p:cNvPr id="69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92" y="104"/>
                    <a:ext cx="735" cy="1044"/>
                    <a:chOff x="0" y="0"/>
                    <a:chExt cx="735" cy="1044"/>
                  </a:xfrm>
                </p:grpSpPr>
                <p:sp>
                  <p:nvSpPr>
                    <p:cNvPr id="81" name="AutoShape 31"/>
                    <p:cNvSpPr>
                      <a:spLocks/>
                    </p:cNvSpPr>
                    <p:nvPr/>
                  </p:nvSpPr>
                  <p:spPr bwMode="auto">
                    <a:xfrm>
                      <a:off x="24" y="0"/>
                      <a:ext cx="711" cy="1026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1377" h="19215">
                          <a:moveTo>
                            <a:pt x="21359" y="4555"/>
                          </a:moveTo>
                          <a:cubicBezTo>
                            <a:pt x="20034" y="-2199"/>
                            <a:pt x="10940" y="348"/>
                            <a:pt x="9009" y="1087"/>
                          </a:cubicBezTo>
                          <a:cubicBezTo>
                            <a:pt x="7079" y="1827"/>
                            <a:pt x="6225" y="6185"/>
                            <a:pt x="6225" y="6185"/>
                          </a:cubicBezTo>
                          <a:lnTo>
                            <a:pt x="7433" y="8603"/>
                          </a:lnTo>
                          <a:lnTo>
                            <a:pt x="6921" y="10349"/>
                          </a:lnTo>
                          <a:lnTo>
                            <a:pt x="0" y="19204"/>
                          </a:lnTo>
                          <a:cubicBezTo>
                            <a:pt x="1010" y="19401"/>
                            <a:pt x="5186" y="16807"/>
                            <a:pt x="9325" y="14748"/>
                          </a:cubicBezTo>
                          <a:cubicBezTo>
                            <a:pt x="10501" y="13856"/>
                            <a:pt x="12732" y="12238"/>
                            <a:pt x="13255" y="12387"/>
                          </a:cubicBezTo>
                          <a:cubicBezTo>
                            <a:pt x="13976" y="12592"/>
                            <a:pt x="18159" y="13134"/>
                            <a:pt x="18679" y="12105"/>
                          </a:cubicBezTo>
                          <a:cubicBezTo>
                            <a:pt x="19379" y="10721"/>
                            <a:pt x="21600" y="5784"/>
                            <a:pt x="21359" y="4555"/>
                          </a:cubicBezTo>
                          <a:close/>
                          <a:moveTo>
                            <a:pt x="21359" y="4555"/>
                          </a:moveTo>
                        </a:path>
                      </a:pathLst>
                    </a:custGeom>
                    <a:solidFill>
                      <a:srgbClr val="FDB9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AutoShape 32"/>
                    <p:cNvSpPr>
                      <a:spLocks/>
                    </p:cNvSpPr>
                    <p:nvPr/>
                  </p:nvSpPr>
                  <p:spPr bwMode="auto">
                    <a:xfrm>
                      <a:off x="0" y="488"/>
                      <a:ext cx="642" cy="556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1421" h="19575">
                          <a:moveTo>
                            <a:pt x="20974" y="5726"/>
                          </a:moveTo>
                          <a:cubicBezTo>
                            <a:pt x="20974" y="5726"/>
                            <a:pt x="14861" y="3324"/>
                            <a:pt x="12853" y="1814"/>
                          </a:cubicBezTo>
                          <a:cubicBezTo>
                            <a:pt x="10846" y="304"/>
                            <a:pt x="10149" y="-665"/>
                            <a:pt x="10225" y="549"/>
                          </a:cubicBezTo>
                          <a:cubicBezTo>
                            <a:pt x="10273" y="1309"/>
                            <a:pt x="8660" y="8250"/>
                            <a:pt x="4" y="19308"/>
                          </a:cubicBezTo>
                          <a:cubicBezTo>
                            <a:pt x="-179" y="20935"/>
                            <a:pt x="6013" y="14619"/>
                            <a:pt x="7542" y="14025"/>
                          </a:cubicBezTo>
                          <a:cubicBezTo>
                            <a:pt x="10487" y="11849"/>
                            <a:pt x="15232" y="5921"/>
                            <a:pt x="15715" y="6154"/>
                          </a:cubicBezTo>
                          <a:cubicBezTo>
                            <a:pt x="16429" y="6498"/>
                            <a:pt x="20214" y="7347"/>
                            <a:pt x="21421" y="6141"/>
                          </a:cubicBezTo>
                          <a:cubicBezTo>
                            <a:pt x="21323" y="5958"/>
                            <a:pt x="21177" y="5809"/>
                            <a:pt x="20974" y="5726"/>
                          </a:cubicBezTo>
                          <a:close/>
                          <a:moveTo>
                            <a:pt x="20974" y="5726"/>
                          </a:moveTo>
                        </a:path>
                      </a:pathLst>
                    </a:custGeom>
                    <a:solidFill>
                      <a:srgbClr val="F8AB7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" name="AutoShape 34"/>
                  <p:cNvSpPr>
                    <a:spLocks/>
                  </p:cNvSpPr>
                  <p:nvPr/>
                </p:nvSpPr>
                <p:spPr bwMode="auto">
                  <a:xfrm>
                    <a:off x="488" y="304"/>
                    <a:ext cx="42" cy="123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43" h="20944">
                        <a:moveTo>
                          <a:pt x="415" y="8"/>
                        </a:moveTo>
                        <a:cubicBezTo>
                          <a:pt x="415" y="8"/>
                          <a:pt x="21600" y="-656"/>
                          <a:pt x="21543" y="9993"/>
                        </a:cubicBezTo>
                        <a:cubicBezTo>
                          <a:pt x="21490" y="20645"/>
                          <a:pt x="0" y="20944"/>
                          <a:pt x="0" y="20944"/>
                        </a:cubicBezTo>
                        <a:cubicBezTo>
                          <a:pt x="0" y="20944"/>
                          <a:pt x="20097" y="7515"/>
                          <a:pt x="415" y="8"/>
                        </a:cubicBezTo>
                        <a:close/>
                        <a:moveTo>
                          <a:pt x="415" y="8"/>
                        </a:moveTo>
                      </a:path>
                    </a:pathLst>
                  </a:custGeom>
                  <a:solidFill>
                    <a:srgbClr val="F8AB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35"/>
                  <p:cNvSpPr>
                    <a:spLocks/>
                  </p:cNvSpPr>
                  <p:nvPr/>
                </p:nvSpPr>
                <p:spPr bwMode="auto">
                  <a:xfrm>
                    <a:off x="768" y="400"/>
                    <a:ext cx="32" cy="47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78" h="21570">
                        <a:moveTo>
                          <a:pt x="15212" y="162"/>
                        </a:moveTo>
                        <a:cubicBezTo>
                          <a:pt x="14556" y="38"/>
                          <a:pt x="13871" y="-15"/>
                          <a:pt x="13176" y="3"/>
                        </a:cubicBezTo>
                        <a:cubicBezTo>
                          <a:pt x="12481" y="21"/>
                          <a:pt x="11778" y="111"/>
                          <a:pt x="11087" y="262"/>
                        </a:cubicBezTo>
                        <a:cubicBezTo>
                          <a:pt x="10396" y="414"/>
                          <a:pt x="9716" y="628"/>
                          <a:pt x="9065" y="890"/>
                        </a:cubicBezTo>
                        <a:cubicBezTo>
                          <a:pt x="8413" y="1153"/>
                          <a:pt x="7790" y="1463"/>
                          <a:pt x="7205" y="1807"/>
                        </a:cubicBezTo>
                        <a:cubicBezTo>
                          <a:pt x="6621" y="2150"/>
                          <a:pt x="6074" y="2526"/>
                          <a:pt x="5571" y="2920"/>
                        </a:cubicBezTo>
                        <a:cubicBezTo>
                          <a:pt x="5067" y="3313"/>
                          <a:pt x="4606" y="3725"/>
                          <a:pt x="4188" y="4141"/>
                        </a:cubicBezTo>
                        <a:cubicBezTo>
                          <a:pt x="3769" y="4557"/>
                          <a:pt x="3393" y="4979"/>
                          <a:pt x="3057" y="5397"/>
                        </a:cubicBezTo>
                        <a:cubicBezTo>
                          <a:pt x="2720" y="5815"/>
                          <a:pt x="2423" y="6230"/>
                          <a:pt x="2159" y="6634"/>
                        </a:cubicBezTo>
                        <a:cubicBezTo>
                          <a:pt x="1896" y="7039"/>
                          <a:pt x="1667" y="7434"/>
                          <a:pt x="1467" y="7816"/>
                        </a:cubicBezTo>
                        <a:cubicBezTo>
                          <a:pt x="1267" y="8198"/>
                          <a:pt x="1096" y="8566"/>
                          <a:pt x="948" y="8921"/>
                        </a:cubicBezTo>
                        <a:cubicBezTo>
                          <a:pt x="801" y="9275"/>
                          <a:pt x="663" y="9650"/>
                          <a:pt x="539" y="10046"/>
                        </a:cubicBezTo>
                        <a:cubicBezTo>
                          <a:pt x="415" y="10442"/>
                          <a:pt x="305" y="10860"/>
                          <a:pt x="218" y="11298"/>
                        </a:cubicBezTo>
                        <a:cubicBezTo>
                          <a:pt x="130" y="11736"/>
                          <a:pt x="64" y="12194"/>
                          <a:pt x="29" y="12669"/>
                        </a:cubicBezTo>
                        <a:cubicBezTo>
                          <a:pt x="-6" y="13144"/>
                          <a:pt x="-11" y="13636"/>
                          <a:pt x="25" y="14139"/>
                        </a:cubicBezTo>
                        <a:cubicBezTo>
                          <a:pt x="60" y="14641"/>
                          <a:pt x="136" y="15154"/>
                          <a:pt x="263" y="15667"/>
                        </a:cubicBezTo>
                        <a:cubicBezTo>
                          <a:pt x="389" y="16180"/>
                          <a:pt x="565" y="16693"/>
                          <a:pt x="799" y="17192"/>
                        </a:cubicBezTo>
                        <a:cubicBezTo>
                          <a:pt x="1034" y="17690"/>
                          <a:pt x="1326" y="18174"/>
                          <a:pt x="1679" y="18627"/>
                        </a:cubicBezTo>
                        <a:cubicBezTo>
                          <a:pt x="2033" y="19080"/>
                          <a:pt x="2448" y="19501"/>
                          <a:pt x="2921" y="19874"/>
                        </a:cubicBezTo>
                        <a:cubicBezTo>
                          <a:pt x="3394" y="20246"/>
                          <a:pt x="3926" y="20569"/>
                          <a:pt x="4505" y="20828"/>
                        </a:cubicBezTo>
                        <a:cubicBezTo>
                          <a:pt x="5084" y="21088"/>
                          <a:pt x="5710" y="21284"/>
                          <a:pt x="6366" y="21408"/>
                        </a:cubicBezTo>
                        <a:cubicBezTo>
                          <a:pt x="7022" y="21532"/>
                          <a:pt x="7707" y="21585"/>
                          <a:pt x="8402" y="21567"/>
                        </a:cubicBezTo>
                        <a:cubicBezTo>
                          <a:pt x="9097" y="21549"/>
                          <a:pt x="9800" y="21459"/>
                          <a:pt x="10491" y="21308"/>
                        </a:cubicBezTo>
                        <a:cubicBezTo>
                          <a:pt x="11182" y="21156"/>
                          <a:pt x="11862" y="20942"/>
                          <a:pt x="12513" y="20680"/>
                        </a:cubicBezTo>
                        <a:cubicBezTo>
                          <a:pt x="13165" y="20417"/>
                          <a:pt x="13788" y="20107"/>
                          <a:pt x="14373" y="19763"/>
                        </a:cubicBezTo>
                        <a:cubicBezTo>
                          <a:pt x="14957" y="19420"/>
                          <a:pt x="15504" y="19044"/>
                          <a:pt x="16007" y="18650"/>
                        </a:cubicBezTo>
                        <a:cubicBezTo>
                          <a:pt x="16511" y="18257"/>
                          <a:pt x="16972" y="17845"/>
                          <a:pt x="17390" y="17429"/>
                        </a:cubicBezTo>
                        <a:cubicBezTo>
                          <a:pt x="17809" y="17013"/>
                          <a:pt x="18185" y="16591"/>
                          <a:pt x="18521" y="16173"/>
                        </a:cubicBezTo>
                        <a:cubicBezTo>
                          <a:pt x="18858" y="15755"/>
                          <a:pt x="19155" y="15340"/>
                          <a:pt x="19419" y="14936"/>
                        </a:cubicBezTo>
                        <a:cubicBezTo>
                          <a:pt x="19682" y="14531"/>
                          <a:pt x="19911" y="14136"/>
                          <a:pt x="20111" y="13754"/>
                        </a:cubicBezTo>
                        <a:cubicBezTo>
                          <a:pt x="20311" y="13372"/>
                          <a:pt x="20482" y="13004"/>
                          <a:pt x="20630" y="12649"/>
                        </a:cubicBezTo>
                        <a:cubicBezTo>
                          <a:pt x="20777" y="12295"/>
                          <a:pt x="20915" y="11920"/>
                          <a:pt x="21039" y="11524"/>
                        </a:cubicBezTo>
                        <a:cubicBezTo>
                          <a:pt x="21163" y="11128"/>
                          <a:pt x="21273" y="10710"/>
                          <a:pt x="21360" y="10272"/>
                        </a:cubicBezTo>
                        <a:cubicBezTo>
                          <a:pt x="21448" y="9834"/>
                          <a:pt x="21514" y="9376"/>
                          <a:pt x="21549" y="8901"/>
                        </a:cubicBezTo>
                        <a:cubicBezTo>
                          <a:pt x="21584" y="8426"/>
                          <a:pt x="21589" y="7934"/>
                          <a:pt x="21553" y="7431"/>
                        </a:cubicBezTo>
                        <a:cubicBezTo>
                          <a:pt x="21518" y="6929"/>
                          <a:pt x="21442" y="6416"/>
                          <a:pt x="21315" y="5903"/>
                        </a:cubicBezTo>
                        <a:cubicBezTo>
                          <a:pt x="21189" y="5390"/>
                          <a:pt x="21013" y="4877"/>
                          <a:pt x="20779" y="4378"/>
                        </a:cubicBezTo>
                        <a:cubicBezTo>
                          <a:pt x="20544" y="3880"/>
                          <a:pt x="20252" y="3396"/>
                          <a:pt x="19899" y="2943"/>
                        </a:cubicBezTo>
                        <a:cubicBezTo>
                          <a:pt x="19545" y="2490"/>
                          <a:pt x="19130" y="2069"/>
                          <a:pt x="18657" y="1696"/>
                        </a:cubicBezTo>
                        <a:cubicBezTo>
                          <a:pt x="18184" y="1324"/>
                          <a:pt x="17652" y="1001"/>
                          <a:pt x="17073" y="742"/>
                        </a:cubicBezTo>
                        <a:cubicBezTo>
                          <a:pt x="16494" y="482"/>
                          <a:pt x="15868" y="286"/>
                          <a:pt x="15212" y="162"/>
                        </a:cubicBezTo>
                        <a:close/>
                        <a:moveTo>
                          <a:pt x="15212" y="162"/>
                        </a:moveTo>
                      </a:path>
                    </a:pathLst>
                  </a:custGeom>
                  <a:solidFill>
                    <a:srgbClr val="DA85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36"/>
                  <p:cNvSpPr>
                    <a:spLocks/>
                  </p:cNvSpPr>
                  <p:nvPr/>
                </p:nvSpPr>
                <p:spPr bwMode="auto">
                  <a:xfrm>
                    <a:off x="880" y="456"/>
                    <a:ext cx="27" cy="4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8996" h="20058">
                        <a:moveTo>
                          <a:pt x="1683" y="8384"/>
                        </a:moveTo>
                        <a:cubicBezTo>
                          <a:pt x="-1302" y="13844"/>
                          <a:pt x="-212" y="19016"/>
                          <a:pt x="4123" y="19921"/>
                        </a:cubicBezTo>
                        <a:cubicBezTo>
                          <a:pt x="8446" y="20829"/>
                          <a:pt x="14361" y="17138"/>
                          <a:pt x="17319" y="11671"/>
                        </a:cubicBezTo>
                        <a:cubicBezTo>
                          <a:pt x="20298" y="6218"/>
                          <a:pt x="19202" y="1049"/>
                          <a:pt x="14879" y="137"/>
                        </a:cubicBezTo>
                        <a:cubicBezTo>
                          <a:pt x="10561" y="-771"/>
                          <a:pt x="4635" y="2917"/>
                          <a:pt x="1683" y="8384"/>
                        </a:cubicBezTo>
                        <a:close/>
                        <a:moveTo>
                          <a:pt x="1683" y="8384"/>
                        </a:moveTo>
                      </a:path>
                    </a:pathLst>
                  </a:custGeom>
                  <a:solidFill>
                    <a:srgbClr val="DA85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37"/>
                  <p:cNvSpPr>
                    <a:spLocks/>
                  </p:cNvSpPr>
                  <p:nvPr/>
                </p:nvSpPr>
                <p:spPr bwMode="auto">
                  <a:xfrm>
                    <a:off x="728" y="304"/>
                    <a:ext cx="105" cy="34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0608" h="16787">
                        <a:moveTo>
                          <a:pt x="20468" y="15003"/>
                        </a:moveTo>
                        <a:cubicBezTo>
                          <a:pt x="15516" y="956"/>
                          <a:pt x="7237" y="-4356"/>
                          <a:pt x="387" y="3951"/>
                        </a:cubicBezTo>
                        <a:cubicBezTo>
                          <a:pt x="-522" y="5056"/>
                          <a:pt x="362" y="6924"/>
                          <a:pt x="1069" y="6448"/>
                        </a:cubicBezTo>
                        <a:cubicBezTo>
                          <a:pt x="3932" y="4514"/>
                          <a:pt x="6503" y="2776"/>
                          <a:pt x="9513" y="3570"/>
                        </a:cubicBezTo>
                        <a:cubicBezTo>
                          <a:pt x="13313" y="4569"/>
                          <a:pt x="16246" y="10588"/>
                          <a:pt x="19089" y="16363"/>
                        </a:cubicBezTo>
                        <a:cubicBezTo>
                          <a:pt x="19521" y="17244"/>
                          <a:pt x="21078" y="16733"/>
                          <a:pt x="20468" y="15003"/>
                        </a:cubicBezTo>
                        <a:close/>
                        <a:moveTo>
                          <a:pt x="20468" y="15003"/>
                        </a:moveTo>
                      </a:path>
                    </a:pathLst>
                  </a:custGeom>
                  <a:solidFill>
                    <a:srgbClr val="8C380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38"/>
                  <p:cNvSpPr>
                    <a:spLocks/>
                  </p:cNvSpPr>
                  <p:nvPr/>
                </p:nvSpPr>
                <p:spPr bwMode="auto">
                  <a:xfrm>
                    <a:off x="904" y="376"/>
                    <a:ext cx="38" cy="22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129" h="20394">
                        <a:moveTo>
                          <a:pt x="13447" y="2846"/>
                        </a:moveTo>
                        <a:cubicBezTo>
                          <a:pt x="9223" y="-609"/>
                          <a:pt x="5280" y="-267"/>
                          <a:pt x="804" y="526"/>
                        </a:cubicBezTo>
                        <a:cubicBezTo>
                          <a:pt x="-316" y="722"/>
                          <a:pt x="-228" y="2722"/>
                          <a:pt x="831" y="2947"/>
                        </a:cubicBezTo>
                        <a:cubicBezTo>
                          <a:pt x="3622" y="3551"/>
                          <a:pt x="7035" y="4984"/>
                          <a:pt x="9549" y="7115"/>
                        </a:cubicBezTo>
                        <a:cubicBezTo>
                          <a:pt x="13059" y="10082"/>
                          <a:pt x="14404" y="15842"/>
                          <a:pt x="17346" y="19704"/>
                        </a:cubicBezTo>
                        <a:cubicBezTo>
                          <a:pt x="18325" y="20991"/>
                          <a:pt x="21059" y="20518"/>
                          <a:pt x="21125" y="17944"/>
                        </a:cubicBezTo>
                        <a:cubicBezTo>
                          <a:pt x="21284" y="11456"/>
                          <a:pt x="16640" y="5471"/>
                          <a:pt x="13447" y="2846"/>
                        </a:cubicBezTo>
                        <a:close/>
                        <a:moveTo>
                          <a:pt x="13447" y="2846"/>
                        </a:moveTo>
                      </a:path>
                    </a:pathLst>
                  </a:custGeom>
                  <a:solidFill>
                    <a:srgbClr val="8C380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39"/>
                  <p:cNvSpPr>
                    <a:spLocks/>
                  </p:cNvSpPr>
                  <p:nvPr/>
                </p:nvSpPr>
                <p:spPr bwMode="auto">
                  <a:xfrm>
                    <a:off x="128" y="247"/>
                    <a:ext cx="362" cy="474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155" h="20530">
                        <a:moveTo>
                          <a:pt x="19579" y="638"/>
                        </a:moveTo>
                        <a:cubicBezTo>
                          <a:pt x="19579" y="638"/>
                          <a:pt x="16729" y="5893"/>
                          <a:pt x="18585" y="7611"/>
                        </a:cubicBezTo>
                        <a:cubicBezTo>
                          <a:pt x="20441" y="9329"/>
                          <a:pt x="21155" y="10022"/>
                          <a:pt x="21155" y="10022"/>
                        </a:cubicBezTo>
                        <a:lnTo>
                          <a:pt x="18641" y="20530"/>
                        </a:lnTo>
                        <a:cubicBezTo>
                          <a:pt x="18641" y="20530"/>
                          <a:pt x="15724" y="18569"/>
                          <a:pt x="5673" y="17589"/>
                        </a:cubicBezTo>
                        <a:cubicBezTo>
                          <a:pt x="5673" y="17589"/>
                          <a:pt x="903" y="10812"/>
                          <a:pt x="28" y="8734"/>
                        </a:cubicBezTo>
                        <a:cubicBezTo>
                          <a:pt x="-445" y="7612"/>
                          <a:pt x="5360" y="2033"/>
                          <a:pt x="7387" y="1104"/>
                        </a:cubicBezTo>
                        <a:cubicBezTo>
                          <a:pt x="12132" y="-1070"/>
                          <a:pt x="19579" y="638"/>
                          <a:pt x="19579" y="638"/>
                        </a:cubicBezTo>
                        <a:close/>
                        <a:moveTo>
                          <a:pt x="19579" y="638"/>
                        </a:moveTo>
                      </a:path>
                    </a:pathLst>
                  </a:custGeom>
                  <a:solidFill>
                    <a:srgbClr val="6C270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4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992" cy="75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171" h="20375">
                        <a:moveTo>
                          <a:pt x="21103" y="6682"/>
                        </a:moveTo>
                        <a:cubicBezTo>
                          <a:pt x="20798" y="4175"/>
                          <a:pt x="19200" y="3678"/>
                          <a:pt x="17753" y="1957"/>
                        </a:cubicBezTo>
                        <a:cubicBezTo>
                          <a:pt x="16306" y="236"/>
                          <a:pt x="13418" y="-1225"/>
                          <a:pt x="10255" y="1557"/>
                        </a:cubicBezTo>
                        <a:cubicBezTo>
                          <a:pt x="10255" y="1557"/>
                          <a:pt x="4080" y="5429"/>
                          <a:pt x="27" y="2054"/>
                        </a:cubicBezTo>
                        <a:cubicBezTo>
                          <a:pt x="27" y="2054"/>
                          <a:pt x="-191" y="5498"/>
                          <a:pt x="603" y="8597"/>
                        </a:cubicBezTo>
                        <a:lnTo>
                          <a:pt x="3918" y="8137"/>
                        </a:lnTo>
                        <a:cubicBezTo>
                          <a:pt x="3918" y="8137"/>
                          <a:pt x="1918" y="9503"/>
                          <a:pt x="1352" y="9443"/>
                        </a:cubicBezTo>
                        <a:cubicBezTo>
                          <a:pt x="1352" y="9443"/>
                          <a:pt x="1646" y="11466"/>
                          <a:pt x="2133" y="12594"/>
                        </a:cubicBezTo>
                        <a:cubicBezTo>
                          <a:pt x="2620" y="13722"/>
                          <a:pt x="7202" y="9826"/>
                          <a:pt x="7202" y="9826"/>
                        </a:cubicBezTo>
                        <a:cubicBezTo>
                          <a:pt x="7202" y="9826"/>
                          <a:pt x="4605" y="14293"/>
                          <a:pt x="4147" y="18299"/>
                        </a:cubicBezTo>
                        <a:lnTo>
                          <a:pt x="5140" y="20375"/>
                        </a:lnTo>
                        <a:cubicBezTo>
                          <a:pt x="5140" y="20375"/>
                          <a:pt x="8169" y="9633"/>
                          <a:pt x="10255" y="7316"/>
                        </a:cubicBezTo>
                        <a:cubicBezTo>
                          <a:pt x="10540" y="7000"/>
                          <a:pt x="10908" y="6529"/>
                          <a:pt x="11454" y="6562"/>
                        </a:cubicBezTo>
                        <a:cubicBezTo>
                          <a:pt x="12377" y="11583"/>
                          <a:pt x="8512" y="14496"/>
                          <a:pt x="7813" y="15592"/>
                        </a:cubicBezTo>
                        <a:cubicBezTo>
                          <a:pt x="7093" y="16721"/>
                          <a:pt x="7202" y="18298"/>
                          <a:pt x="7202" y="18298"/>
                        </a:cubicBezTo>
                        <a:cubicBezTo>
                          <a:pt x="7661" y="16222"/>
                          <a:pt x="11021" y="14396"/>
                          <a:pt x="12167" y="11550"/>
                        </a:cubicBezTo>
                        <a:cubicBezTo>
                          <a:pt x="13071" y="9305"/>
                          <a:pt x="13967" y="6495"/>
                          <a:pt x="14306" y="5407"/>
                        </a:cubicBezTo>
                        <a:cubicBezTo>
                          <a:pt x="14575" y="5585"/>
                          <a:pt x="15050" y="6121"/>
                          <a:pt x="14163" y="7454"/>
                        </a:cubicBezTo>
                        <a:cubicBezTo>
                          <a:pt x="14163" y="7454"/>
                          <a:pt x="16313" y="8032"/>
                          <a:pt x="17753" y="6393"/>
                        </a:cubicBezTo>
                        <a:cubicBezTo>
                          <a:pt x="17753" y="6393"/>
                          <a:pt x="18403" y="8245"/>
                          <a:pt x="18188" y="10405"/>
                        </a:cubicBezTo>
                        <a:cubicBezTo>
                          <a:pt x="18188" y="10405"/>
                          <a:pt x="19596" y="10171"/>
                          <a:pt x="20121" y="8137"/>
                        </a:cubicBezTo>
                        <a:cubicBezTo>
                          <a:pt x="20121" y="8137"/>
                          <a:pt x="20645" y="9541"/>
                          <a:pt x="20569" y="10908"/>
                        </a:cubicBezTo>
                        <a:cubicBezTo>
                          <a:pt x="20569" y="10908"/>
                          <a:pt x="21409" y="9190"/>
                          <a:pt x="21103" y="6682"/>
                        </a:cubicBezTo>
                        <a:close/>
                        <a:moveTo>
                          <a:pt x="21103" y="6682"/>
                        </a:moveTo>
                      </a:path>
                    </a:pathLst>
                  </a:custGeom>
                  <a:solidFill>
                    <a:srgbClr val="8C380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grpSp>
                <p:nvGrpSpPr>
                  <p:cNvPr id="7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696" y="520"/>
                    <a:ext cx="151" cy="142"/>
                    <a:chOff x="0" y="0"/>
                    <a:chExt cx="151" cy="142"/>
                  </a:xfrm>
                </p:grpSpPr>
                <p:sp>
                  <p:nvSpPr>
                    <p:cNvPr id="78" name="AutoShape 4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51" cy="142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1600" h="14235">
                          <a:moveTo>
                            <a:pt x="21600" y="11585"/>
                          </a:moveTo>
                          <a:cubicBezTo>
                            <a:pt x="21600" y="11585"/>
                            <a:pt x="12946" y="14772"/>
                            <a:pt x="0" y="0"/>
                          </a:cubicBezTo>
                          <a:cubicBezTo>
                            <a:pt x="1" y="0"/>
                            <a:pt x="8133" y="21600"/>
                            <a:pt x="21600" y="11585"/>
                          </a:cubicBezTo>
                          <a:close/>
                          <a:moveTo>
                            <a:pt x="21600" y="11585"/>
                          </a:moveTo>
                        </a:path>
                      </a:pathLst>
                    </a:custGeom>
                    <a:solidFill>
                      <a:srgbClr val="E73B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" name="AutoShape 42"/>
                    <p:cNvSpPr>
                      <a:spLocks/>
                    </p:cNvSpPr>
                    <p:nvPr/>
                  </p:nvSpPr>
                  <p:spPr bwMode="auto">
                    <a:xfrm>
                      <a:off x="8" y="23"/>
                      <a:ext cx="139" cy="107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1600" h="21013">
                          <a:moveTo>
                            <a:pt x="2458" y="2876"/>
                          </a:moveTo>
                          <a:cubicBezTo>
                            <a:pt x="2458" y="2876"/>
                            <a:pt x="15717" y="19004"/>
                            <a:pt x="21600" y="19193"/>
                          </a:cubicBezTo>
                          <a:cubicBezTo>
                            <a:pt x="21600" y="19193"/>
                            <a:pt x="19059" y="21600"/>
                            <a:pt x="16309" y="20879"/>
                          </a:cubicBezTo>
                          <a:cubicBezTo>
                            <a:pt x="13349" y="20100"/>
                            <a:pt x="3961" y="13164"/>
                            <a:pt x="0" y="0"/>
                          </a:cubicBezTo>
                          <a:lnTo>
                            <a:pt x="2458" y="2876"/>
                          </a:lnTo>
                          <a:close/>
                          <a:moveTo>
                            <a:pt x="2458" y="2876"/>
                          </a:move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AutoShape 43"/>
                    <p:cNvSpPr>
                      <a:spLocks/>
                    </p:cNvSpPr>
                    <p:nvPr/>
                  </p:nvSpPr>
                  <p:spPr bwMode="auto">
                    <a:xfrm>
                      <a:off x="8" y="23"/>
                      <a:ext cx="139" cy="99"/>
                    </a:xfrm>
                    <a:custGeom>
                      <a:avLst/>
                      <a:gdLst/>
                      <a:ahLst/>
                      <a:cxnLst/>
                      <a:rect l="0" t="0" r="r" b="b"/>
                      <a:pathLst>
                        <a:path w="20128" h="19921">
                          <a:moveTo>
                            <a:pt x="0" y="0"/>
                          </a:moveTo>
                          <a:cubicBezTo>
                            <a:pt x="0" y="0"/>
                            <a:pt x="21600" y="17502"/>
                            <a:pt x="20048" y="19550"/>
                          </a:cubicBezTo>
                          <a:cubicBezTo>
                            <a:pt x="18493" y="21600"/>
                            <a:pt x="8651" y="15159"/>
                            <a:pt x="0" y="0"/>
                          </a:cubicBezTo>
                          <a:close/>
                          <a:moveTo>
                            <a:pt x="0" y="0"/>
                          </a:moveTo>
                        </a:path>
                      </a:pathLst>
                    </a:custGeom>
                    <a:solidFill>
                      <a:srgbClr val="E792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5400" cap="flat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7" name="AutoShape 46"/>
                <p:cNvSpPr>
                  <a:spLocks/>
                </p:cNvSpPr>
                <p:nvPr/>
              </p:nvSpPr>
              <p:spPr bwMode="auto">
                <a:xfrm>
                  <a:off x="24" y="744"/>
                  <a:ext cx="1041" cy="93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151">
                      <a:moveTo>
                        <a:pt x="0" y="16369"/>
                      </a:moveTo>
                      <a:cubicBezTo>
                        <a:pt x="0" y="16369"/>
                        <a:pt x="2790" y="15603"/>
                        <a:pt x="6914" y="11243"/>
                      </a:cubicBezTo>
                      <a:cubicBezTo>
                        <a:pt x="15684" y="1971"/>
                        <a:pt x="20836" y="-449"/>
                        <a:pt x="21600" y="65"/>
                      </a:cubicBezTo>
                      <a:lnTo>
                        <a:pt x="15394" y="8664"/>
                      </a:lnTo>
                      <a:lnTo>
                        <a:pt x="20297" y="4617"/>
                      </a:lnTo>
                      <a:cubicBezTo>
                        <a:pt x="20297" y="4617"/>
                        <a:pt x="18239" y="10693"/>
                        <a:pt x="2837" y="21151"/>
                      </a:cubicBezTo>
                      <a:cubicBezTo>
                        <a:pt x="2837" y="21151"/>
                        <a:pt x="331" y="17530"/>
                        <a:pt x="0" y="16369"/>
                      </a:cubicBezTo>
                      <a:close/>
                      <a:moveTo>
                        <a:pt x="0" y="16369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8" name="AutoShape 47"/>
                <p:cNvSpPr>
                  <a:spLocks/>
                </p:cNvSpPr>
                <p:nvPr/>
              </p:nvSpPr>
              <p:spPr bwMode="auto">
                <a:xfrm>
                  <a:off x="680" y="656"/>
                  <a:ext cx="430" cy="54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5736" y="0"/>
                      </a:moveTo>
                      <a:lnTo>
                        <a:pt x="19387" y="3593"/>
                      </a:lnTo>
                      <a:lnTo>
                        <a:pt x="5497" y="17939"/>
                      </a:lnTo>
                      <a:lnTo>
                        <a:pt x="19387" y="9016"/>
                      </a:lnTo>
                      <a:lnTo>
                        <a:pt x="21600" y="14860"/>
                      </a:lnTo>
                      <a:cubicBezTo>
                        <a:pt x="21600" y="14860"/>
                        <a:pt x="19532" y="12306"/>
                        <a:pt x="17562" y="12287"/>
                      </a:cubicBezTo>
                      <a:cubicBezTo>
                        <a:pt x="15592" y="12269"/>
                        <a:pt x="0" y="21600"/>
                        <a:pt x="0" y="21600"/>
                      </a:cubicBezTo>
                      <a:cubicBezTo>
                        <a:pt x="0" y="21600"/>
                        <a:pt x="19106" y="3750"/>
                        <a:pt x="17261" y="3919"/>
                      </a:cubicBezTo>
                      <a:cubicBezTo>
                        <a:pt x="15416" y="4087"/>
                        <a:pt x="8244" y="8295"/>
                        <a:pt x="8244" y="8295"/>
                      </a:cubicBezTo>
                      <a:lnTo>
                        <a:pt x="12104" y="402"/>
                      </a:lnTo>
                      <a:lnTo>
                        <a:pt x="15736" y="0"/>
                      </a:lnTo>
                      <a:close/>
                      <a:moveTo>
                        <a:pt x="15736" y="0"/>
                      </a:moveTo>
                    </a:path>
                  </a:pathLst>
                </a:custGeom>
                <a:solidFill>
                  <a:srgbClr val="D2D3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63" name="AutoShape 49"/>
              <p:cNvSpPr>
                <a:spLocks/>
              </p:cNvSpPr>
              <p:nvPr/>
            </p:nvSpPr>
            <p:spPr bwMode="auto">
              <a:xfrm>
                <a:off x="288" y="1608"/>
                <a:ext cx="563" cy="3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982">
                    <a:moveTo>
                      <a:pt x="18883" y="9540"/>
                    </a:moveTo>
                    <a:lnTo>
                      <a:pt x="16971" y="4191"/>
                    </a:lnTo>
                    <a:cubicBezTo>
                      <a:pt x="16971" y="4191"/>
                      <a:pt x="15925" y="3343"/>
                      <a:pt x="12789" y="1363"/>
                    </a:cubicBezTo>
                    <a:cubicBezTo>
                      <a:pt x="9653" y="-618"/>
                      <a:pt x="10176" y="144"/>
                      <a:pt x="10176" y="144"/>
                    </a:cubicBezTo>
                    <a:lnTo>
                      <a:pt x="12162" y="3191"/>
                    </a:lnTo>
                    <a:cubicBezTo>
                      <a:pt x="12162" y="3191"/>
                      <a:pt x="11744" y="4650"/>
                      <a:pt x="7876" y="4191"/>
                    </a:cubicBezTo>
                    <a:cubicBezTo>
                      <a:pt x="5579" y="3919"/>
                      <a:pt x="0" y="12790"/>
                      <a:pt x="0" y="12790"/>
                    </a:cubicBezTo>
                    <a:cubicBezTo>
                      <a:pt x="0" y="12790"/>
                      <a:pt x="10709" y="11633"/>
                      <a:pt x="12974" y="14519"/>
                    </a:cubicBezTo>
                    <a:cubicBezTo>
                      <a:pt x="15238" y="17405"/>
                      <a:pt x="17389" y="20982"/>
                      <a:pt x="17389" y="20982"/>
                    </a:cubicBezTo>
                    <a:lnTo>
                      <a:pt x="21600" y="12823"/>
                    </a:lnTo>
                    <a:lnTo>
                      <a:pt x="18883" y="9540"/>
                    </a:lnTo>
                    <a:close/>
                    <a:moveTo>
                      <a:pt x="18883" y="9540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4" name="AutoShape 50"/>
              <p:cNvSpPr>
                <a:spLocks/>
              </p:cNvSpPr>
              <p:nvPr/>
            </p:nvSpPr>
            <p:spPr bwMode="auto">
              <a:xfrm>
                <a:off x="0" y="1872"/>
                <a:ext cx="492" cy="34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17632" y="3672"/>
                    </a:moveTo>
                    <a:lnTo>
                      <a:pt x="13683" y="0"/>
                    </a:lnTo>
                    <a:cubicBezTo>
                      <a:pt x="13683" y="0"/>
                      <a:pt x="12315" y="-1"/>
                      <a:pt x="8426" y="541"/>
                    </a:cubicBezTo>
                    <a:cubicBezTo>
                      <a:pt x="4537" y="1082"/>
                      <a:pt x="5350" y="1409"/>
                      <a:pt x="5350" y="1409"/>
                    </a:cubicBezTo>
                    <a:lnTo>
                      <a:pt x="8496" y="2799"/>
                    </a:lnTo>
                    <a:cubicBezTo>
                      <a:pt x="8496" y="2799"/>
                      <a:pt x="8635" y="4536"/>
                      <a:pt x="4594" y="7121"/>
                    </a:cubicBezTo>
                    <a:cubicBezTo>
                      <a:pt x="2194" y="8657"/>
                      <a:pt x="0" y="21599"/>
                      <a:pt x="0" y="21599"/>
                    </a:cubicBezTo>
                    <a:cubicBezTo>
                      <a:pt x="0" y="21599"/>
                      <a:pt x="10262" y="12095"/>
                      <a:pt x="13625" y="13110"/>
                    </a:cubicBezTo>
                    <a:cubicBezTo>
                      <a:pt x="16988" y="14126"/>
                      <a:pt x="20501" y="15899"/>
                      <a:pt x="20501" y="15899"/>
                    </a:cubicBezTo>
                    <a:lnTo>
                      <a:pt x="21600" y="4717"/>
                    </a:lnTo>
                    <a:lnTo>
                      <a:pt x="17632" y="3672"/>
                    </a:lnTo>
                    <a:close/>
                    <a:moveTo>
                      <a:pt x="17632" y="3672"/>
                    </a:moveTo>
                  </a:path>
                </a:pathLst>
              </a:custGeom>
              <a:solidFill>
                <a:srgbClr val="0C2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24" name="Group 81"/>
            <p:cNvGrpSpPr>
              <a:grpSpLocks/>
            </p:cNvGrpSpPr>
            <p:nvPr/>
          </p:nvGrpSpPr>
          <p:grpSpPr bwMode="auto">
            <a:xfrm>
              <a:off x="0" y="0"/>
              <a:ext cx="3906" cy="2319"/>
              <a:chOff x="0" y="0"/>
              <a:chExt cx="3906" cy="2319"/>
            </a:xfrm>
          </p:grpSpPr>
          <p:sp>
            <p:nvSpPr>
              <p:cNvPr id="25" name="AutoShape 52"/>
              <p:cNvSpPr>
                <a:spLocks/>
              </p:cNvSpPr>
              <p:nvPr/>
            </p:nvSpPr>
            <p:spPr bwMode="auto">
              <a:xfrm>
                <a:off x="256" y="1352"/>
                <a:ext cx="1801" cy="8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880">
                    <a:moveTo>
                      <a:pt x="21600" y="10127"/>
                    </a:moveTo>
                    <a:cubicBezTo>
                      <a:pt x="21600" y="10127"/>
                      <a:pt x="17978" y="21600"/>
                      <a:pt x="0" y="20844"/>
                    </a:cubicBezTo>
                    <a:cubicBezTo>
                      <a:pt x="0" y="20844"/>
                      <a:pt x="34" y="18544"/>
                      <a:pt x="1021" y="15003"/>
                    </a:cubicBezTo>
                    <a:cubicBezTo>
                      <a:pt x="1021" y="15003"/>
                      <a:pt x="12935" y="15274"/>
                      <a:pt x="17527" y="0"/>
                    </a:cubicBezTo>
                    <a:cubicBezTo>
                      <a:pt x="17527" y="0"/>
                      <a:pt x="21166" y="4856"/>
                      <a:pt x="21600" y="10127"/>
                    </a:cubicBezTo>
                    <a:close/>
                    <a:moveTo>
                      <a:pt x="21600" y="10127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6" name="AutoShape 53"/>
              <p:cNvSpPr>
                <a:spLocks/>
              </p:cNvSpPr>
              <p:nvPr/>
            </p:nvSpPr>
            <p:spPr bwMode="auto">
              <a:xfrm>
                <a:off x="760" y="1064"/>
                <a:ext cx="1086" cy="10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5335">
                    <a:moveTo>
                      <a:pt x="16390" y="0"/>
                    </a:moveTo>
                    <a:cubicBezTo>
                      <a:pt x="16390" y="0"/>
                      <a:pt x="13930" y="1207"/>
                      <a:pt x="13025" y="2413"/>
                    </a:cubicBezTo>
                    <a:cubicBezTo>
                      <a:pt x="12119" y="3618"/>
                      <a:pt x="17277" y="16285"/>
                      <a:pt x="2664" y="9614"/>
                    </a:cubicBezTo>
                    <a:lnTo>
                      <a:pt x="1758" y="10374"/>
                    </a:lnTo>
                    <a:lnTo>
                      <a:pt x="0" y="12536"/>
                    </a:lnTo>
                    <a:cubicBezTo>
                      <a:pt x="0" y="12536"/>
                      <a:pt x="19038" y="21600"/>
                      <a:pt x="21600" y="7105"/>
                    </a:cubicBezTo>
                    <a:lnTo>
                      <a:pt x="16390" y="0"/>
                    </a:lnTo>
                    <a:close/>
                    <a:moveTo>
                      <a:pt x="16390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27" name="Group 56"/>
              <p:cNvGrpSpPr>
                <a:grpSpLocks/>
              </p:cNvGrpSpPr>
              <p:nvPr/>
            </p:nvGrpSpPr>
            <p:grpSpPr bwMode="auto">
              <a:xfrm>
                <a:off x="1400" y="392"/>
                <a:ext cx="230" cy="295"/>
                <a:chOff x="0" y="0"/>
                <a:chExt cx="230" cy="295"/>
              </a:xfrm>
            </p:grpSpPr>
            <p:sp>
              <p:nvSpPr>
                <p:cNvPr id="52" name="AutoShape 54"/>
                <p:cNvSpPr>
                  <a:spLocks/>
                </p:cNvSpPr>
                <p:nvPr/>
              </p:nvSpPr>
              <p:spPr bwMode="auto">
                <a:xfrm>
                  <a:off x="0" y="0"/>
                  <a:ext cx="230" cy="29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576" h="20296">
                      <a:moveTo>
                        <a:pt x="20576" y="7194"/>
                      </a:moveTo>
                      <a:cubicBezTo>
                        <a:pt x="20576" y="7194"/>
                        <a:pt x="20214" y="17612"/>
                        <a:pt x="15535" y="18165"/>
                      </a:cubicBezTo>
                      <a:cubicBezTo>
                        <a:pt x="10855" y="18718"/>
                        <a:pt x="12295" y="15557"/>
                        <a:pt x="12295" y="15557"/>
                      </a:cubicBezTo>
                      <a:cubicBezTo>
                        <a:pt x="12295" y="15557"/>
                        <a:pt x="7899" y="21600"/>
                        <a:pt x="5153" y="20038"/>
                      </a:cubicBezTo>
                      <a:cubicBezTo>
                        <a:pt x="4540" y="19689"/>
                        <a:pt x="4023" y="18363"/>
                        <a:pt x="4968" y="17160"/>
                      </a:cubicBezTo>
                      <a:cubicBezTo>
                        <a:pt x="4968" y="17160"/>
                        <a:pt x="1135" y="15694"/>
                        <a:pt x="55" y="10014"/>
                      </a:cubicBezTo>
                      <a:cubicBezTo>
                        <a:pt x="-1024" y="4335"/>
                        <a:pt x="14091" y="0"/>
                        <a:pt x="14091" y="0"/>
                      </a:cubicBezTo>
                      <a:lnTo>
                        <a:pt x="20576" y="7194"/>
                      </a:lnTo>
                      <a:close/>
                      <a:moveTo>
                        <a:pt x="20576" y="7194"/>
                      </a:moveTo>
                    </a:path>
                  </a:pathLst>
                </a:custGeom>
                <a:solidFill>
                  <a:srgbClr val="FDB9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53" name="AutoShape 55"/>
                <p:cNvSpPr>
                  <a:spLocks/>
                </p:cNvSpPr>
                <p:nvPr/>
              </p:nvSpPr>
              <p:spPr bwMode="auto">
                <a:xfrm>
                  <a:off x="136" y="192"/>
                  <a:ext cx="56" cy="4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867" h="20599">
                      <a:moveTo>
                        <a:pt x="19869" y="165"/>
                      </a:moveTo>
                      <a:cubicBezTo>
                        <a:pt x="15704" y="-747"/>
                        <a:pt x="12028" y="2278"/>
                        <a:pt x="8832" y="5258"/>
                      </a:cubicBezTo>
                      <a:cubicBezTo>
                        <a:pt x="6814" y="7137"/>
                        <a:pt x="5073" y="9338"/>
                        <a:pt x="3458" y="11739"/>
                      </a:cubicBezTo>
                      <a:cubicBezTo>
                        <a:pt x="2063" y="13807"/>
                        <a:pt x="-271" y="16743"/>
                        <a:pt x="25" y="19601"/>
                      </a:cubicBezTo>
                      <a:cubicBezTo>
                        <a:pt x="156" y="20853"/>
                        <a:pt x="1622" y="20731"/>
                        <a:pt x="2265" y="20292"/>
                      </a:cubicBezTo>
                      <a:cubicBezTo>
                        <a:pt x="3912" y="19169"/>
                        <a:pt x="4768" y="17544"/>
                        <a:pt x="5982" y="15783"/>
                      </a:cubicBezTo>
                      <a:cubicBezTo>
                        <a:pt x="7552" y="13504"/>
                        <a:pt x="9368" y="11528"/>
                        <a:pt x="11136" y="9497"/>
                      </a:cubicBezTo>
                      <a:cubicBezTo>
                        <a:pt x="13956" y="6262"/>
                        <a:pt x="17401" y="4637"/>
                        <a:pt x="20494" y="1967"/>
                      </a:cubicBezTo>
                      <a:cubicBezTo>
                        <a:pt x="21329" y="1247"/>
                        <a:pt x="20600" y="328"/>
                        <a:pt x="19869" y="165"/>
                      </a:cubicBezTo>
                      <a:close/>
                      <a:moveTo>
                        <a:pt x="19869" y="165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59"/>
              <p:cNvGrpSpPr>
                <a:grpSpLocks/>
              </p:cNvGrpSpPr>
              <p:nvPr/>
            </p:nvGrpSpPr>
            <p:grpSpPr bwMode="auto">
              <a:xfrm>
                <a:off x="3672" y="184"/>
                <a:ext cx="234" cy="269"/>
                <a:chOff x="0" y="0"/>
                <a:chExt cx="234" cy="269"/>
              </a:xfrm>
            </p:grpSpPr>
            <p:sp>
              <p:nvSpPr>
                <p:cNvPr id="50" name="AutoShape 57"/>
                <p:cNvSpPr>
                  <a:spLocks/>
                </p:cNvSpPr>
                <p:nvPr/>
              </p:nvSpPr>
              <p:spPr bwMode="auto">
                <a:xfrm>
                  <a:off x="0" y="0"/>
                  <a:ext cx="234" cy="26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8515" h="20970">
                      <a:moveTo>
                        <a:pt x="0" y="3799"/>
                      </a:moveTo>
                      <a:cubicBezTo>
                        <a:pt x="0" y="3799"/>
                        <a:pt x="3811" y="0"/>
                        <a:pt x="5718" y="0"/>
                      </a:cubicBezTo>
                      <a:cubicBezTo>
                        <a:pt x="7623" y="0"/>
                        <a:pt x="13976" y="1583"/>
                        <a:pt x="17788" y="5699"/>
                      </a:cubicBezTo>
                      <a:cubicBezTo>
                        <a:pt x="21600" y="9814"/>
                        <a:pt x="9178" y="20807"/>
                        <a:pt x="9178" y="20807"/>
                      </a:cubicBezTo>
                      <a:cubicBezTo>
                        <a:pt x="9178" y="20807"/>
                        <a:pt x="2960" y="21600"/>
                        <a:pt x="1480" y="19682"/>
                      </a:cubicBezTo>
                      <a:cubicBezTo>
                        <a:pt x="0" y="17762"/>
                        <a:pt x="0" y="3799"/>
                        <a:pt x="0" y="3799"/>
                      </a:cubicBezTo>
                      <a:close/>
                      <a:moveTo>
                        <a:pt x="0" y="3799"/>
                      </a:moveTo>
                    </a:path>
                  </a:pathLst>
                </a:custGeom>
                <a:solidFill>
                  <a:srgbClr val="FDB9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51" name="AutoShape 58"/>
                <p:cNvSpPr>
                  <a:spLocks/>
                </p:cNvSpPr>
                <p:nvPr/>
              </p:nvSpPr>
              <p:spPr bwMode="auto">
                <a:xfrm>
                  <a:off x="0" y="39"/>
                  <a:ext cx="169" cy="23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400" h="21339">
                      <a:moveTo>
                        <a:pt x="20945" y="3049"/>
                      </a:moveTo>
                      <a:cubicBezTo>
                        <a:pt x="19305" y="3049"/>
                        <a:pt x="17293" y="4084"/>
                        <a:pt x="16507" y="5298"/>
                      </a:cubicBezTo>
                      <a:cubicBezTo>
                        <a:pt x="15210" y="4589"/>
                        <a:pt x="13434" y="3973"/>
                        <a:pt x="11528" y="3448"/>
                      </a:cubicBezTo>
                      <a:cubicBezTo>
                        <a:pt x="11681" y="3283"/>
                        <a:pt x="11842" y="3121"/>
                        <a:pt x="12025" y="2971"/>
                      </a:cubicBezTo>
                      <a:cubicBezTo>
                        <a:pt x="12558" y="2538"/>
                        <a:pt x="13331" y="2338"/>
                        <a:pt x="13804" y="1887"/>
                      </a:cubicBezTo>
                      <a:cubicBezTo>
                        <a:pt x="14088" y="1615"/>
                        <a:pt x="13555" y="1443"/>
                        <a:pt x="13250" y="1450"/>
                      </a:cubicBezTo>
                      <a:cubicBezTo>
                        <a:pt x="12188" y="1470"/>
                        <a:pt x="11316" y="1879"/>
                        <a:pt x="10630" y="2470"/>
                      </a:cubicBezTo>
                      <a:cubicBezTo>
                        <a:pt x="10413" y="2659"/>
                        <a:pt x="10224" y="2861"/>
                        <a:pt x="10080" y="3072"/>
                      </a:cubicBezTo>
                      <a:cubicBezTo>
                        <a:pt x="7969" y="2555"/>
                        <a:pt x="5806" y="2148"/>
                        <a:pt x="4027" y="1850"/>
                      </a:cubicBezTo>
                      <a:cubicBezTo>
                        <a:pt x="4233" y="1676"/>
                        <a:pt x="4446" y="1505"/>
                        <a:pt x="4696" y="1358"/>
                      </a:cubicBezTo>
                      <a:cubicBezTo>
                        <a:pt x="5078" y="1132"/>
                        <a:pt x="5510" y="952"/>
                        <a:pt x="5948" y="794"/>
                      </a:cubicBezTo>
                      <a:cubicBezTo>
                        <a:pt x="6282" y="673"/>
                        <a:pt x="6755" y="560"/>
                        <a:pt x="6866" y="272"/>
                      </a:cubicBezTo>
                      <a:cubicBezTo>
                        <a:pt x="6905" y="165"/>
                        <a:pt x="6803" y="75"/>
                        <a:pt x="6663" y="47"/>
                      </a:cubicBezTo>
                      <a:cubicBezTo>
                        <a:pt x="5638" y="-157"/>
                        <a:pt x="4614" y="347"/>
                        <a:pt x="3822" y="779"/>
                      </a:cubicBezTo>
                      <a:cubicBezTo>
                        <a:pt x="3458" y="978"/>
                        <a:pt x="2978" y="1281"/>
                        <a:pt x="2628" y="1626"/>
                      </a:cubicBezTo>
                      <a:cubicBezTo>
                        <a:pt x="1042" y="1383"/>
                        <a:pt x="0" y="1259"/>
                        <a:pt x="0" y="1259"/>
                      </a:cubicBezTo>
                      <a:lnTo>
                        <a:pt x="0" y="17745"/>
                      </a:lnTo>
                      <a:cubicBezTo>
                        <a:pt x="0" y="17745"/>
                        <a:pt x="2547" y="21443"/>
                        <a:pt x="6621" y="21337"/>
                      </a:cubicBezTo>
                      <a:cubicBezTo>
                        <a:pt x="10694" y="21231"/>
                        <a:pt x="8149" y="8638"/>
                        <a:pt x="8149" y="8638"/>
                      </a:cubicBezTo>
                      <a:cubicBezTo>
                        <a:pt x="8149" y="8638"/>
                        <a:pt x="15281" y="13497"/>
                        <a:pt x="18335" y="8638"/>
                      </a:cubicBezTo>
                      <a:cubicBezTo>
                        <a:pt x="18999" y="7581"/>
                        <a:pt x="18507" y="6637"/>
                        <a:pt x="17333" y="5803"/>
                      </a:cubicBezTo>
                      <a:cubicBezTo>
                        <a:pt x="17717" y="5370"/>
                        <a:pt x="18114" y="4951"/>
                        <a:pt x="18636" y="4583"/>
                      </a:cubicBezTo>
                      <a:cubicBezTo>
                        <a:pt x="19408" y="4039"/>
                        <a:pt x="20457" y="3879"/>
                        <a:pt x="21274" y="3411"/>
                      </a:cubicBezTo>
                      <a:cubicBezTo>
                        <a:pt x="21600" y="3225"/>
                        <a:pt x="21220" y="3049"/>
                        <a:pt x="20945" y="3049"/>
                      </a:cubicBezTo>
                      <a:close/>
                      <a:moveTo>
                        <a:pt x="20945" y="3049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29" name="AutoShape 60"/>
              <p:cNvSpPr>
                <a:spLocks/>
              </p:cNvSpPr>
              <p:nvPr/>
            </p:nvSpPr>
            <p:spPr bwMode="auto">
              <a:xfrm>
                <a:off x="2728" y="391"/>
                <a:ext cx="1066" cy="807"/>
              </a:xfrm>
              <a:custGeom>
                <a:avLst/>
                <a:gdLst/>
                <a:ahLst/>
                <a:cxnLst/>
                <a:rect l="0" t="0" r="r" b="b"/>
                <a:pathLst>
                  <a:path w="20741" h="19545">
                    <a:moveTo>
                      <a:pt x="237" y="19481"/>
                    </a:moveTo>
                    <a:cubicBezTo>
                      <a:pt x="237" y="19481"/>
                      <a:pt x="13303" y="21600"/>
                      <a:pt x="20741" y="1502"/>
                    </a:cubicBezTo>
                    <a:lnTo>
                      <a:pt x="18322" y="0"/>
                    </a:lnTo>
                    <a:cubicBezTo>
                      <a:pt x="18322" y="0"/>
                      <a:pt x="11277" y="14102"/>
                      <a:pt x="2194" y="10700"/>
                    </a:cubicBezTo>
                    <a:cubicBezTo>
                      <a:pt x="2194" y="10700"/>
                      <a:pt x="-859" y="12554"/>
                      <a:pt x="237" y="19481"/>
                    </a:cubicBezTo>
                    <a:close/>
                    <a:moveTo>
                      <a:pt x="237" y="19481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30" name="Group 72"/>
              <p:cNvGrpSpPr>
                <a:grpSpLocks/>
              </p:cNvGrpSpPr>
              <p:nvPr/>
            </p:nvGrpSpPr>
            <p:grpSpPr bwMode="auto">
              <a:xfrm>
                <a:off x="2752" y="0"/>
                <a:ext cx="661" cy="946"/>
                <a:chOff x="0" y="0"/>
                <a:chExt cx="661" cy="946"/>
              </a:xfrm>
            </p:grpSpPr>
            <p:grpSp>
              <p:nvGrpSpPr>
                <p:cNvPr id="39" name="Group 6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61" cy="946"/>
                  <a:chOff x="0" y="0"/>
                  <a:chExt cx="661" cy="946"/>
                </a:xfrm>
              </p:grpSpPr>
              <p:sp>
                <p:nvSpPr>
                  <p:cNvPr id="47" name="AutoShape 61"/>
                  <p:cNvSpPr>
                    <a:spLocks/>
                  </p:cNvSpPr>
                  <p:nvPr/>
                </p:nvSpPr>
                <p:spPr bwMode="auto">
                  <a:xfrm>
                    <a:off x="0" y="128"/>
                    <a:ext cx="535" cy="81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331" h="18923">
                        <a:moveTo>
                          <a:pt x="21312" y="5707"/>
                        </a:moveTo>
                        <a:cubicBezTo>
                          <a:pt x="21600" y="7232"/>
                          <a:pt x="18529" y="13331"/>
                          <a:pt x="17566" y="15039"/>
                        </a:cubicBezTo>
                        <a:cubicBezTo>
                          <a:pt x="16850" y="16310"/>
                          <a:pt x="11320" y="15599"/>
                          <a:pt x="10371" y="15338"/>
                        </a:cubicBezTo>
                        <a:cubicBezTo>
                          <a:pt x="9423" y="15077"/>
                          <a:pt x="4115" y="18923"/>
                          <a:pt x="4115" y="18923"/>
                        </a:cubicBezTo>
                        <a:lnTo>
                          <a:pt x="0" y="16375"/>
                        </a:lnTo>
                        <a:lnTo>
                          <a:pt x="3034" y="13322"/>
                        </a:lnTo>
                        <a:lnTo>
                          <a:pt x="1786" y="11908"/>
                        </a:lnTo>
                        <a:lnTo>
                          <a:pt x="1214" y="7585"/>
                        </a:lnTo>
                        <a:cubicBezTo>
                          <a:pt x="1214" y="7585"/>
                          <a:pt x="2458" y="2192"/>
                          <a:pt x="5035" y="1293"/>
                        </a:cubicBezTo>
                        <a:cubicBezTo>
                          <a:pt x="7612" y="395"/>
                          <a:pt x="19730" y="-2677"/>
                          <a:pt x="21312" y="5707"/>
                        </a:cubicBezTo>
                        <a:close/>
                        <a:moveTo>
                          <a:pt x="21312" y="5707"/>
                        </a:moveTo>
                      </a:path>
                    </a:pathLst>
                  </a:custGeom>
                  <a:solidFill>
                    <a:srgbClr val="FDB9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8" name="AutoShape 6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661" cy="678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0180" h="20975">
                        <a:moveTo>
                          <a:pt x="15416" y="11263"/>
                        </a:moveTo>
                        <a:cubicBezTo>
                          <a:pt x="15416" y="11263"/>
                          <a:pt x="17200" y="12227"/>
                          <a:pt x="18955" y="10771"/>
                        </a:cubicBezTo>
                        <a:cubicBezTo>
                          <a:pt x="20710" y="9315"/>
                          <a:pt x="21053" y="5662"/>
                          <a:pt x="16751" y="1857"/>
                        </a:cubicBezTo>
                        <a:cubicBezTo>
                          <a:pt x="16751" y="1857"/>
                          <a:pt x="18844" y="4859"/>
                          <a:pt x="18518" y="5247"/>
                        </a:cubicBezTo>
                        <a:cubicBezTo>
                          <a:pt x="18518" y="5247"/>
                          <a:pt x="16288" y="1477"/>
                          <a:pt x="15417" y="1221"/>
                        </a:cubicBezTo>
                        <a:cubicBezTo>
                          <a:pt x="15417" y="1221"/>
                          <a:pt x="16670" y="3482"/>
                          <a:pt x="16647" y="3876"/>
                        </a:cubicBezTo>
                        <a:cubicBezTo>
                          <a:pt x="16608" y="4518"/>
                          <a:pt x="15929" y="2182"/>
                          <a:pt x="13122" y="920"/>
                        </a:cubicBezTo>
                        <a:cubicBezTo>
                          <a:pt x="11332" y="115"/>
                          <a:pt x="5238" y="-625"/>
                          <a:pt x="3776" y="828"/>
                        </a:cubicBezTo>
                        <a:cubicBezTo>
                          <a:pt x="2314" y="2280"/>
                          <a:pt x="2109" y="4409"/>
                          <a:pt x="2109" y="4409"/>
                        </a:cubicBezTo>
                        <a:cubicBezTo>
                          <a:pt x="2109" y="4409"/>
                          <a:pt x="1771" y="5997"/>
                          <a:pt x="612" y="6875"/>
                        </a:cubicBezTo>
                        <a:cubicBezTo>
                          <a:pt x="-547" y="7753"/>
                          <a:pt x="270" y="12894"/>
                          <a:pt x="406" y="14719"/>
                        </a:cubicBezTo>
                        <a:cubicBezTo>
                          <a:pt x="543" y="16544"/>
                          <a:pt x="167" y="18751"/>
                          <a:pt x="167" y="18751"/>
                        </a:cubicBezTo>
                        <a:lnTo>
                          <a:pt x="1980" y="20975"/>
                        </a:lnTo>
                        <a:lnTo>
                          <a:pt x="2576" y="14874"/>
                        </a:lnTo>
                        <a:cubicBezTo>
                          <a:pt x="2576" y="14874"/>
                          <a:pt x="681" y="11701"/>
                          <a:pt x="2055" y="9971"/>
                        </a:cubicBezTo>
                        <a:cubicBezTo>
                          <a:pt x="3428" y="8241"/>
                          <a:pt x="4685" y="8963"/>
                          <a:pt x="5159" y="10001"/>
                        </a:cubicBezTo>
                        <a:cubicBezTo>
                          <a:pt x="5876" y="11574"/>
                          <a:pt x="5543" y="12888"/>
                          <a:pt x="5543" y="12888"/>
                        </a:cubicBezTo>
                        <a:lnTo>
                          <a:pt x="6427" y="12674"/>
                        </a:lnTo>
                        <a:cubicBezTo>
                          <a:pt x="6427" y="12674"/>
                          <a:pt x="6201" y="11135"/>
                          <a:pt x="7306" y="9436"/>
                        </a:cubicBezTo>
                        <a:cubicBezTo>
                          <a:pt x="8411" y="7736"/>
                          <a:pt x="10166" y="3984"/>
                          <a:pt x="15416" y="11263"/>
                        </a:cubicBezTo>
                        <a:close/>
                        <a:moveTo>
                          <a:pt x="15416" y="11263"/>
                        </a:moveTo>
                      </a:path>
                    </a:pathLst>
                  </a:custGeom>
                  <a:solidFill>
                    <a:srgbClr val="3838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9" name="AutoShape 63"/>
                  <p:cNvSpPr>
                    <a:spLocks/>
                  </p:cNvSpPr>
                  <p:nvPr/>
                </p:nvSpPr>
                <p:spPr bwMode="auto">
                  <a:xfrm>
                    <a:off x="24" y="616"/>
                    <a:ext cx="407" cy="330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126" h="20427">
                        <a:moveTo>
                          <a:pt x="42" y="14766"/>
                        </a:moveTo>
                        <a:cubicBezTo>
                          <a:pt x="559" y="13539"/>
                          <a:pt x="3911" y="3089"/>
                          <a:pt x="3815" y="958"/>
                        </a:cubicBezTo>
                        <a:cubicBezTo>
                          <a:pt x="3719" y="-1173"/>
                          <a:pt x="4786" y="543"/>
                          <a:pt x="7879" y="3238"/>
                        </a:cubicBezTo>
                        <a:cubicBezTo>
                          <a:pt x="10973" y="5934"/>
                          <a:pt x="20439" y="10287"/>
                          <a:pt x="20439" y="10287"/>
                        </a:cubicBezTo>
                        <a:cubicBezTo>
                          <a:pt x="20753" y="10436"/>
                          <a:pt x="20975" y="10700"/>
                          <a:pt x="21126" y="11025"/>
                        </a:cubicBezTo>
                        <a:cubicBezTo>
                          <a:pt x="19228" y="13114"/>
                          <a:pt x="13357" y="11539"/>
                          <a:pt x="12253" y="10919"/>
                        </a:cubicBezTo>
                        <a:cubicBezTo>
                          <a:pt x="11302" y="10385"/>
                          <a:pt x="4841" y="18215"/>
                          <a:pt x="3979" y="20427"/>
                        </a:cubicBezTo>
                        <a:cubicBezTo>
                          <a:pt x="3974" y="20422"/>
                          <a:pt x="-474" y="15993"/>
                          <a:pt x="42" y="14766"/>
                        </a:cubicBezTo>
                        <a:close/>
                        <a:moveTo>
                          <a:pt x="42" y="14766"/>
                        </a:moveTo>
                      </a:path>
                    </a:pathLst>
                  </a:custGeom>
                  <a:solidFill>
                    <a:srgbClr val="F8AB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" name="AutoShape 65"/>
                <p:cNvSpPr>
                  <a:spLocks/>
                </p:cNvSpPr>
                <p:nvPr/>
              </p:nvSpPr>
              <p:spPr bwMode="auto">
                <a:xfrm>
                  <a:off x="96" y="328"/>
                  <a:ext cx="43" cy="12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175" h="21025">
                      <a:moveTo>
                        <a:pt x="1147" y="6"/>
                      </a:moveTo>
                      <a:cubicBezTo>
                        <a:pt x="1147" y="6"/>
                        <a:pt x="21600" y="-575"/>
                        <a:pt x="21168" y="10118"/>
                      </a:cubicBezTo>
                      <a:cubicBezTo>
                        <a:pt x="20744" y="20813"/>
                        <a:pt x="0" y="21025"/>
                        <a:pt x="0" y="21025"/>
                      </a:cubicBezTo>
                      <a:cubicBezTo>
                        <a:pt x="0" y="21025"/>
                        <a:pt x="19864" y="7623"/>
                        <a:pt x="1147" y="6"/>
                      </a:cubicBezTo>
                      <a:close/>
                      <a:moveTo>
                        <a:pt x="1147" y="6"/>
                      </a:moveTo>
                    </a:path>
                  </a:pathLst>
                </a:custGeom>
                <a:solidFill>
                  <a:srgbClr val="F8AB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1" name="AutoShape 66"/>
                <p:cNvSpPr>
                  <a:spLocks/>
                </p:cNvSpPr>
                <p:nvPr/>
              </p:nvSpPr>
              <p:spPr bwMode="auto">
                <a:xfrm>
                  <a:off x="376" y="432"/>
                  <a:ext cx="32" cy="4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574" h="21578">
                      <a:moveTo>
                        <a:pt x="15378" y="178"/>
                      </a:moveTo>
                      <a:cubicBezTo>
                        <a:pt x="14728" y="47"/>
                        <a:pt x="14046" y="-11"/>
                        <a:pt x="13355" y="2"/>
                      </a:cubicBezTo>
                      <a:cubicBezTo>
                        <a:pt x="12663" y="14"/>
                        <a:pt x="11962" y="98"/>
                        <a:pt x="11271" y="244"/>
                      </a:cubicBezTo>
                      <a:cubicBezTo>
                        <a:pt x="10580" y="390"/>
                        <a:pt x="9900" y="599"/>
                        <a:pt x="9247" y="857"/>
                      </a:cubicBezTo>
                      <a:cubicBezTo>
                        <a:pt x="8594" y="1115"/>
                        <a:pt x="7968" y="1421"/>
                        <a:pt x="7380" y="1761"/>
                      </a:cubicBezTo>
                      <a:cubicBezTo>
                        <a:pt x="6792" y="2100"/>
                        <a:pt x="6241" y="2473"/>
                        <a:pt x="5733" y="2863"/>
                      </a:cubicBezTo>
                      <a:cubicBezTo>
                        <a:pt x="5225" y="3253"/>
                        <a:pt x="4759" y="3662"/>
                        <a:pt x="4335" y="4076"/>
                      </a:cubicBezTo>
                      <a:cubicBezTo>
                        <a:pt x="3911" y="4490"/>
                        <a:pt x="3530" y="4909"/>
                        <a:pt x="3187" y="5326"/>
                      </a:cubicBezTo>
                      <a:cubicBezTo>
                        <a:pt x="2845" y="5742"/>
                        <a:pt x="2541" y="6155"/>
                        <a:pt x="2272" y="6558"/>
                      </a:cubicBezTo>
                      <a:cubicBezTo>
                        <a:pt x="2003" y="6962"/>
                        <a:pt x="1768" y="7356"/>
                        <a:pt x="1562" y="7737"/>
                      </a:cubicBezTo>
                      <a:cubicBezTo>
                        <a:pt x="1356" y="8118"/>
                        <a:pt x="1179" y="8486"/>
                        <a:pt x="1026" y="8840"/>
                      </a:cubicBezTo>
                      <a:cubicBezTo>
                        <a:pt x="873" y="9194"/>
                        <a:pt x="728" y="9568"/>
                        <a:pt x="598" y="9965"/>
                      </a:cubicBezTo>
                      <a:cubicBezTo>
                        <a:pt x="467" y="10361"/>
                        <a:pt x="351" y="10779"/>
                        <a:pt x="256" y="11217"/>
                      </a:cubicBezTo>
                      <a:cubicBezTo>
                        <a:pt x="161" y="11655"/>
                        <a:pt x="87" y="12114"/>
                        <a:pt x="44" y="12590"/>
                      </a:cubicBezTo>
                      <a:cubicBezTo>
                        <a:pt x="0" y="13066"/>
                        <a:pt x="-13" y="13559"/>
                        <a:pt x="14" y="14063"/>
                      </a:cubicBezTo>
                      <a:cubicBezTo>
                        <a:pt x="40" y="14567"/>
                        <a:pt x="107" y="15081"/>
                        <a:pt x="223" y="15597"/>
                      </a:cubicBezTo>
                      <a:cubicBezTo>
                        <a:pt x="340" y="16112"/>
                        <a:pt x="506" y="16627"/>
                        <a:pt x="730" y="17129"/>
                      </a:cubicBezTo>
                      <a:cubicBezTo>
                        <a:pt x="954" y="17631"/>
                        <a:pt x="1237" y="18118"/>
                        <a:pt x="1581" y="18575"/>
                      </a:cubicBezTo>
                      <a:cubicBezTo>
                        <a:pt x="1924" y="19032"/>
                        <a:pt x="2330" y="19458"/>
                        <a:pt x="2794" y="19835"/>
                      </a:cubicBezTo>
                      <a:cubicBezTo>
                        <a:pt x="3259" y="20212"/>
                        <a:pt x="3782" y="20540"/>
                        <a:pt x="4354" y="20804"/>
                      </a:cubicBezTo>
                      <a:cubicBezTo>
                        <a:pt x="4925" y="21069"/>
                        <a:pt x="5545" y="21271"/>
                        <a:pt x="6196" y="21400"/>
                      </a:cubicBezTo>
                      <a:cubicBezTo>
                        <a:pt x="6846" y="21531"/>
                        <a:pt x="7528" y="21589"/>
                        <a:pt x="8219" y="21576"/>
                      </a:cubicBezTo>
                      <a:cubicBezTo>
                        <a:pt x="8911" y="21564"/>
                        <a:pt x="9612" y="21480"/>
                        <a:pt x="10303" y="21334"/>
                      </a:cubicBezTo>
                      <a:cubicBezTo>
                        <a:pt x="10994" y="21188"/>
                        <a:pt x="11674" y="20979"/>
                        <a:pt x="12327" y="20721"/>
                      </a:cubicBezTo>
                      <a:cubicBezTo>
                        <a:pt x="12980" y="20463"/>
                        <a:pt x="13606" y="20157"/>
                        <a:pt x="14194" y="19817"/>
                      </a:cubicBezTo>
                      <a:cubicBezTo>
                        <a:pt x="14782" y="19478"/>
                        <a:pt x="15333" y="19105"/>
                        <a:pt x="15841" y="18715"/>
                      </a:cubicBezTo>
                      <a:cubicBezTo>
                        <a:pt x="16349" y="18325"/>
                        <a:pt x="16815" y="17916"/>
                        <a:pt x="17239" y="17502"/>
                      </a:cubicBezTo>
                      <a:cubicBezTo>
                        <a:pt x="17663" y="17088"/>
                        <a:pt x="18044" y="16669"/>
                        <a:pt x="18387" y="16252"/>
                      </a:cubicBezTo>
                      <a:cubicBezTo>
                        <a:pt x="18729" y="15836"/>
                        <a:pt x="19033" y="15423"/>
                        <a:pt x="19302" y="15020"/>
                      </a:cubicBezTo>
                      <a:cubicBezTo>
                        <a:pt x="19571" y="14616"/>
                        <a:pt x="19806" y="14222"/>
                        <a:pt x="20012" y="13841"/>
                      </a:cubicBezTo>
                      <a:cubicBezTo>
                        <a:pt x="20218" y="13460"/>
                        <a:pt x="20395" y="13092"/>
                        <a:pt x="20548" y="12738"/>
                      </a:cubicBezTo>
                      <a:cubicBezTo>
                        <a:pt x="20701" y="12384"/>
                        <a:pt x="20846" y="12010"/>
                        <a:pt x="20976" y="11613"/>
                      </a:cubicBezTo>
                      <a:cubicBezTo>
                        <a:pt x="21107" y="11217"/>
                        <a:pt x="21223" y="10799"/>
                        <a:pt x="21318" y="10361"/>
                      </a:cubicBezTo>
                      <a:cubicBezTo>
                        <a:pt x="21413" y="9923"/>
                        <a:pt x="21487" y="9464"/>
                        <a:pt x="21530" y="8988"/>
                      </a:cubicBezTo>
                      <a:cubicBezTo>
                        <a:pt x="21574" y="8512"/>
                        <a:pt x="21587" y="8019"/>
                        <a:pt x="21560" y="7515"/>
                      </a:cubicBezTo>
                      <a:cubicBezTo>
                        <a:pt x="21534" y="7011"/>
                        <a:pt x="21467" y="6497"/>
                        <a:pt x="21351" y="5981"/>
                      </a:cubicBezTo>
                      <a:cubicBezTo>
                        <a:pt x="21234" y="5466"/>
                        <a:pt x="21068" y="4951"/>
                        <a:pt x="20844" y="4449"/>
                      </a:cubicBezTo>
                      <a:cubicBezTo>
                        <a:pt x="20620" y="3947"/>
                        <a:pt x="20337" y="3460"/>
                        <a:pt x="19993" y="3003"/>
                      </a:cubicBezTo>
                      <a:cubicBezTo>
                        <a:pt x="19650" y="2546"/>
                        <a:pt x="19244" y="2120"/>
                        <a:pt x="18780" y="1743"/>
                      </a:cubicBezTo>
                      <a:cubicBezTo>
                        <a:pt x="18315" y="1366"/>
                        <a:pt x="17792" y="1038"/>
                        <a:pt x="17220" y="774"/>
                      </a:cubicBezTo>
                      <a:cubicBezTo>
                        <a:pt x="16649" y="509"/>
                        <a:pt x="16029" y="307"/>
                        <a:pt x="15378" y="178"/>
                      </a:cubicBezTo>
                      <a:close/>
                      <a:moveTo>
                        <a:pt x="15378" y="178"/>
                      </a:moveTo>
                    </a:path>
                  </a:pathLst>
                </a:custGeom>
                <a:solidFill>
                  <a:srgbClr val="DA8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2" name="AutoShape 67"/>
                <p:cNvSpPr>
                  <a:spLocks/>
                </p:cNvSpPr>
                <p:nvPr/>
              </p:nvSpPr>
              <p:spPr bwMode="auto">
                <a:xfrm>
                  <a:off x="488" y="488"/>
                  <a:ext cx="27" cy="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9030" h="20015">
                      <a:moveTo>
                        <a:pt x="1782" y="8303"/>
                      </a:moveTo>
                      <a:cubicBezTo>
                        <a:pt x="-1282" y="13744"/>
                        <a:pt x="-297" y="18928"/>
                        <a:pt x="3987" y="19868"/>
                      </a:cubicBezTo>
                      <a:cubicBezTo>
                        <a:pt x="8254" y="20808"/>
                        <a:pt x="14207" y="17161"/>
                        <a:pt x="17249" y="11713"/>
                      </a:cubicBezTo>
                      <a:cubicBezTo>
                        <a:pt x="20318" y="6275"/>
                        <a:pt x="19317" y="1095"/>
                        <a:pt x="15055" y="148"/>
                      </a:cubicBezTo>
                      <a:cubicBezTo>
                        <a:pt x="10776" y="-792"/>
                        <a:pt x="4818" y="2855"/>
                        <a:pt x="1782" y="8303"/>
                      </a:cubicBezTo>
                      <a:close/>
                      <a:moveTo>
                        <a:pt x="1782" y="8303"/>
                      </a:moveTo>
                    </a:path>
                  </a:pathLst>
                </a:custGeom>
                <a:solidFill>
                  <a:srgbClr val="DA8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3" name="AutoShape 68"/>
                <p:cNvSpPr>
                  <a:spLocks/>
                </p:cNvSpPr>
                <p:nvPr/>
              </p:nvSpPr>
              <p:spPr bwMode="auto">
                <a:xfrm>
                  <a:off x="280" y="528"/>
                  <a:ext cx="186" cy="17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12591">
                      <a:moveTo>
                        <a:pt x="18875" y="7793"/>
                      </a:moveTo>
                      <a:cubicBezTo>
                        <a:pt x="11233" y="8096"/>
                        <a:pt x="4764" y="5785"/>
                        <a:pt x="2450" y="1230"/>
                      </a:cubicBezTo>
                      <a:cubicBezTo>
                        <a:pt x="1660" y="841"/>
                        <a:pt x="849" y="435"/>
                        <a:pt x="0" y="0"/>
                      </a:cubicBezTo>
                      <a:cubicBezTo>
                        <a:pt x="0" y="0"/>
                        <a:pt x="5624" y="21600"/>
                        <a:pt x="21600" y="8218"/>
                      </a:cubicBezTo>
                      <a:cubicBezTo>
                        <a:pt x="21600" y="8218"/>
                        <a:pt x="20822" y="8258"/>
                        <a:pt x="18875" y="7793"/>
                      </a:cubicBezTo>
                      <a:close/>
                      <a:moveTo>
                        <a:pt x="18875" y="7793"/>
                      </a:moveTo>
                    </a:path>
                  </a:pathLst>
                </a:custGeom>
                <a:solidFill>
                  <a:srgbClr val="DA8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4" name="AutoShape 69"/>
                <p:cNvSpPr>
                  <a:spLocks/>
                </p:cNvSpPr>
                <p:nvPr/>
              </p:nvSpPr>
              <p:spPr bwMode="auto">
                <a:xfrm>
                  <a:off x="304" y="544"/>
                  <a:ext cx="142" cy="9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0729">
                      <a:moveTo>
                        <a:pt x="21600" y="20646"/>
                      </a:moveTo>
                      <a:cubicBezTo>
                        <a:pt x="17982" y="18579"/>
                        <a:pt x="11279" y="13314"/>
                        <a:pt x="0" y="0"/>
                      </a:cubicBezTo>
                      <a:cubicBezTo>
                        <a:pt x="3042" y="14329"/>
                        <a:pt x="11550" y="21600"/>
                        <a:pt x="21600" y="20646"/>
                      </a:cubicBezTo>
                      <a:close/>
                      <a:moveTo>
                        <a:pt x="21600" y="20646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5" name="AutoShape 70"/>
                <p:cNvSpPr>
                  <a:spLocks/>
                </p:cNvSpPr>
                <p:nvPr/>
              </p:nvSpPr>
              <p:spPr bwMode="auto">
                <a:xfrm>
                  <a:off x="280" y="312"/>
                  <a:ext cx="162" cy="8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14681">
                      <a:moveTo>
                        <a:pt x="21600" y="14681"/>
                      </a:moveTo>
                      <a:cubicBezTo>
                        <a:pt x="21600" y="14681"/>
                        <a:pt x="19492" y="835"/>
                        <a:pt x="11273" y="59"/>
                      </a:cubicBezTo>
                      <a:cubicBezTo>
                        <a:pt x="860" y="-923"/>
                        <a:pt x="0" y="10579"/>
                        <a:pt x="0" y="10579"/>
                      </a:cubicBezTo>
                      <a:cubicBezTo>
                        <a:pt x="0" y="10579"/>
                        <a:pt x="10037" y="-6919"/>
                        <a:pt x="21600" y="14681"/>
                      </a:cubicBezTo>
                      <a:close/>
                      <a:moveTo>
                        <a:pt x="21600" y="14681"/>
                      </a:moveTo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6" name="AutoShape 71"/>
                <p:cNvSpPr>
                  <a:spLocks/>
                </p:cNvSpPr>
                <p:nvPr/>
              </p:nvSpPr>
              <p:spPr bwMode="auto">
                <a:xfrm>
                  <a:off x="512" y="408"/>
                  <a:ext cx="43" cy="2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10038">
                      <a:moveTo>
                        <a:pt x="0" y="8422"/>
                      </a:moveTo>
                      <a:cubicBezTo>
                        <a:pt x="0" y="8422"/>
                        <a:pt x="15483" y="-11562"/>
                        <a:pt x="21600" y="10038"/>
                      </a:cubicBezTo>
                      <a:cubicBezTo>
                        <a:pt x="21596" y="10038"/>
                        <a:pt x="11606" y="5406"/>
                        <a:pt x="0" y="8422"/>
                      </a:cubicBezTo>
                      <a:close/>
                      <a:moveTo>
                        <a:pt x="0" y="8422"/>
                      </a:moveTo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31" name="AutoShape 73"/>
              <p:cNvSpPr>
                <a:spLocks/>
              </p:cNvSpPr>
              <p:nvPr/>
            </p:nvSpPr>
            <p:spPr bwMode="auto">
              <a:xfrm>
                <a:off x="1535" y="160"/>
                <a:ext cx="1315" cy="1664"/>
              </a:xfrm>
              <a:custGeom>
                <a:avLst/>
                <a:gdLst/>
                <a:ahLst/>
                <a:cxnLst/>
                <a:rect l="0" t="0" r="r" b="b"/>
                <a:pathLst>
                  <a:path w="21413" h="21357">
                    <a:moveTo>
                      <a:pt x="8939" y="15"/>
                    </a:moveTo>
                    <a:cubicBezTo>
                      <a:pt x="15026" y="365"/>
                      <a:pt x="19580" y="4858"/>
                      <a:pt x="19580" y="4858"/>
                    </a:cubicBezTo>
                    <a:cubicBezTo>
                      <a:pt x="20226" y="5334"/>
                      <a:pt x="20971" y="6704"/>
                      <a:pt x="21109" y="7440"/>
                    </a:cubicBezTo>
                    <a:cubicBezTo>
                      <a:pt x="21109" y="7440"/>
                      <a:pt x="21600" y="9791"/>
                      <a:pt x="21335" y="11294"/>
                    </a:cubicBezTo>
                    <a:cubicBezTo>
                      <a:pt x="21070" y="12797"/>
                      <a:pt x="11527" y="19798"/>
                      <a:pt x="8399" y="21357"/>
                    </a:cubicBezTo>
                    <a:cubicBezTo>
                      <a:pt x="8399" y="21357"/>
                      <a:pt x="1979" y="16214"/>
                      <a:pt x="1058" y="14372"/>
                    </a:cubicBezTo>
                    <a:cubicBezTo>
                      <a:pt x="138" y="12530"/>
                      <a:pt x="0" y="11614"/>
                      <a:pt x="0" y="11614"/>
                    </a:cubicBezTo>
                    <a:cubicBezTo>
                      <a:pt x="0" y="11614"/>
                      <a:pt x="3000" y="11213"/>
                      <a:pt x="5279" y="10117"/>
                    </a:cubicBezTo>
                    <a:cubicBezTo>
                      <a:pt x="7081" y="9251"/>
                      <a:pt x="9510" y="7906"/>
                      <a:pt x="12102" y="6439"/>
                    </a:cubicBezTo>
                    <a:cubicBezTo>
                      <a:pt x="9624" y="-34"/>
                      <a:pt x="1607" y="4310"/>
                      <a:pt x="1607" y="4310"/>
                    </a:cubicBezTo>
                    <a:lnTo>
                      <a:pt x="30" y="3018"/>
                    </a:lnTo>
                    <a:cubicBezTo>
                      <a:pt x="30" y="3018"/>
                      <a:pt x="4452" y="-243"/>
                      <a:pt x="8939" y="15"/>
                    </a:cubicBezTo>
                    <a:close/>
                    <a:moveTo>
                      <a:pt x="8939" y="15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" name="AutoShape 74"/>
              <p:cNvSpPr>
                <a:spLocks/>
              </p:cNvSpPr>
              <p:nvPr/>
            </p:nvSpPr>
            <p:spPr bwMode="auto">
              <a:xfrm>
                <a:off x="1719" y="680"/>
                <a:ext cx="1129" cy="110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76" y="0"/>
                    </a:moveTo>
                    <a:lnTo>
                      <a:pt x="15247" y="43"/>
                    </a:lnTo>
                    <a:lnTo>
                      <a:pt x="13122" y="4660"/>
                    </a:lnTo>
                    <a:lnTo>
                      <a:pt x="8774" y="4708"/>
                    </a:lnTo>
                    <a:cubicBezTo>
                      <a:pt x="8774" y="4708"/>
                      <a:pt x="7676" y="11176"/>
                      <a:pt x="0" y="15086"/>
                    </a:cubicBezTo>
                    <a:cubicBezTo>
                      <a:pt x="0" y="15086"/>
                      <a:pt x="4487" y="20165"/>
                      <a:pt x="5732" y="21600"/>
                    </a:cubicBezTo>
                    <a:lnTo>
                      <a:pt x="15575" y="13843"/>
                    </a:lnTo>
                    <a:lnTo>
                      <a:pt x="16224" y="12034"/>
                    </a:lnTo>
                    <a:lnTo>
                      <a:pt x="20098" y="10500"/>
                    </a:lnTo>
                    <a:lnTo>
                      <a:pt x="21600" y="6097"/>
                    </a:lnTo>
                    <a:cubicBezTo>
                      <a:pt x="21600" y="6098"/>
                      <a:pt x="21336" y="1218"/>
                      <a:pt x="20976" y="0"/>
                    </a:cubicBezTo>
                    <a:close/>
                    <a:moveTo>
                      <a:pt x="20976" y="0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" name="AutoShape 75"/>
              <p:cNvSpPr>
                <a:spLocks/>
              </p:cNvSpPr>
              <p:nvPr/>
            </p:nvSpPr>
            <p:spPr bwMode="auto">
              <a:xfrm>
                <a:off x="1760" y="768"/>
                <a:ext cx="1064" cy="986"/>
              </a:xfrm>
              <a:custGeom>
                <a:avLst/>
                <a:gdLst/>
                <a:ahLst/>
                <a:cxnLst/>
                <a:rect l="0" t="0" r="r" b="b"/>
                <a:pathLst>
                  <a:path w="21554" h="21174">
                    <a:moveTo>
                      <a:pt x="0" y="15568"/>
                    </a:moveTo>
                    <a:cubicBezTo>
                      <a:pt x="0" y="15568"/>
                      <a:pt x="2331" y="14311"/>
                      <a:pt x="6404" y="10210"/>
                    </a:cubicBezTo>
                    <a:cubicBezTo>
                      <a:pt x="15064" y="1489"/>
                      <a:pt x="20430" y="-426"/>
                      <a:pt x="21171" y="73"/>
                    </a:cubicBezTo>
                    <a:lnTo>
                      <a:pt x="21554" y="4345"/>
                    </a:lnTo>
                    <a:cubicBezTo>
                      <a:pt x="21554" y="4345"/>
                      <a:pt x="18635" y="11240"/>
                      <a:pt x="4696" y="21174"/>
                    </a:cubicBezTo>
                    <a:cubicBezTo>
                      <a:pt x="4696" y="21174"/>
                      <a:pt x="-46" y="15984"/>
                      <a:pt x="0" y="15568"/>
                    </a:cubicBezTo>
                    <a:close/>
                    <a:moveTo>
                      <a:pt x="0" y="15568"/>
                    </a:moveTo>
                  </a:path>
                </a:pathLst>
              </a:custGeom>
              <a:solidFill>
                <a:srgbClr val="D8E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4" name="AutoShape 76"/>
              <p:cNvSpPr>
                <a:spLocks/>
              </p:cNvSpPr>
              <p:nvPr/>
            </p:nvSpPr>
            <p:spPr bwMode="auto">
              <a:xfrm>
                <a:off x="1824" y="847"/>
                <a:ext cx="1025" cy="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4976">
                    <a:moveTo>
                      <a:pt x="21600" y="1675"/>
                    </a:moveTo>
                    <a:cubicBezTo>
                      <a:pt x="21600" y="1675"/>
                      <a:pt x="11248" y="21600"/>
                      <a:pt x="888" y="12676"/>
                    </a:cubicBezTo>
                    <a:lnTo>
                      <a:pt x="0" y="6593"/>
                    </a:lnTo>
                    <a:lnTo>
                      <a:pt x="4896" y="6453"/>
                    </a:lnTo>
                    <a:cubicBezTo>
                      <a:pt x="4896" y="6453"/>
                      <a:pt x="9534" y="14191"/>
                      <a:pt x="21493" y="0"/>
                    </a:cubicBezTo>
                    <a:lnTo>
                      <a:pt x="21600" y="1675"/>
                    </a:lnTo>
                    <a:close/>
                    <a:moveTo>
                      <a:pt x="21600" y="1675"/>
                    </a:moveTo>
                  </a:path>
                </a:pathLst>
              </a:custGeom>
              <a:solidFill>
                <a:srgbClr val="A00D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" name="AutoShape 77"/>
              <p:cNvSpPr>
                <a:spLocks/>
              </p:cNvSpPr>
              <p:nvPr/>
            </p:nvSpPr>
            <p:spPr bwMode="auto">
              <a:xfrm>
                <a:off x="2760" y="704"/>
                <a:ext cx="88" cy="1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070" y="0"/>
                    </a:moveTo>
                    <a:lnTo>
                      <a:pt x="21600" y="17443"/>
                    </a:lnTo>
                    <a:lnTo>
                      <a:pt x="0" y="21600"/>
                    </a:lnTo>
                    <a:lnTo>
                      <a:pt x="11709" y="729"/>
                    </a:lnTo>
                    <a:close/>
                    <a:moveTo>
                      <a:pt x="1707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" name="AutoShape 78"/>
              <p:cNvSpPr>
                <a:spLocks/>
              </p:cNvSpPr>
              <p:nvPr/>
            </p:nvSpPr>
            <p:spPr bwMode="auto">
              <a:xfrm>
                <a:off x="2792" y="888"/>
                <a:ext cx="79" cy="8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5627" y="0"/>
                    </a:moveTo>
                    <a:lnTo>
                      <a:pt x="0" y="21600"/>
                    </a:lnTo>
                    <a:lnTo>
                      <a:pt x="14843" y="18677"/>
                    </a:lnTo>
                    <a:lnTo>
                      <a:pt x="21600" y="8563"/>
                    </a:lnTo>
                    <a:close/>
                    <a:moveTo>
                      <a:pt x="15627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" name="AutoShape 79"/>
              <p:cNvSpPr>
                <a:spLocks/>
              </p:cNvSpPr>
              <p:nvPr/>
            </p:nvSpPr>
            <p:spPr bwMode="auto">
              <a:xfrm>
                <a:off x="472" y="1640"/>
                <a:ext cx="432" cy="37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7006"/>
                    </a:moveTo>
                    <a:cubicBezTo>
                      <a:pt x="21600" y="7006"/>
                      <a:pt x="19446" y="1510"/>
                      <a:pt x="16951" y="0"/>
                    </a:cubicBezTo>
                    <a:lnTo>
                      <a:pt x="10505" y="3624"/>
                    </a:lnTo>
                    <a:lnTo>
                      <a:pt x="10530" y="6045"/>
                    </a:lnTo>
                    <a:lnTo>
                      <a:pt x="8046" y="5638"/>
                    </a:lnTo>
                    <a:cubicBezTo>
                      <a:pt x="8046" y="5638"/>
                      <a:pt x="2222" y="14102"/>
                      <a:pt x="0" y="20531"/>
                    </a:cubicBezTo>
                    <a:lnTo>
                      <a:pt x="2491" y="21600"/>
                    </a:lnTo>
                    <a:cubicBezTo>
                      <a:pt x="2491" y="21600"/>
                      <a:pt x="10473" y="16693"/>
                      <a:pt x="12734" y="16384"/>
                    </a:cubicBezTo>
                    <a:cubicBezTo>
                      <a:pt x="14995" y="16075"/>
                      <a:pt x="16359" y="16555"/>
                      <a:pt x="16359" y="16555"/>
                    </a:cubicBezTo>
                    <a:lnTo>
                      <a:pt x="21600" y="7006"/>
                    </a:lnTo>
                    <a:close/>
                    <a:moveTo>
                      <a:pt x="21600" y="7006"/>
                    </a:moveTo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AutoShape 80"/>
              <p:cNvSpPr>
                <a:spLocks/>
              </p:cNvSpPr>
              <p:nvPr/>
            </p:nvSpPr>
            <p:spPr bwMode="auto">
              <a:xfrm>
                <a:off x="0" y="1880"/>
                <a:ext cx="368" cy="4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4739"/>
                    </a:moveTo>
                    <a:cubicBezTo>
                      <a:pt x="21600" y="4739"/>
                      <a:pt x="17731" y="659"/>
                      <a:pt x="14467" y="0"/>
                    </a:cubicBezTo>
                    <a:lnTo>
                      <a:pt x="7918" y="4600"/>
                    </a:lnTo>
                    <a:lnTo>
                      <a:pt x="8553" y="6622"/>
                    </a:lnTo>
                    <a:lnTo>
                      <a:pt x="5579" y="6884"/>
                    </a:lnTo>
                    <a:cubicBezTo>
                      <a:pt x="5579" y="6884"/>
                      <a:pt x="961" y="15386"/>
                      <a:pt x="0" y="21309"/>
                    </a:cubicBezTo>
                    <a:lnTo>
                      <a:pt x="3148" y="21600"/>
                    </a:lnTo>
                    <a:cubicBezTo>
                      <a:pt x="3148" y="21600"/>
                      <a:pt x="11154" y="15553"/>
                      <a:pt x="13692" y="14746"/>
                    </a:cubicBezTo>
                    <a:cubicBezTo>
                      <a:pt x="16230" y="13938"/>
                      <a:pt x="17929" y="14009"/>
                      <a:pt x="17929" y="14009"/>
                    </a:cubicBezTo>
                    <a:lnTo>
                      <a:pt x="21600" y="4739"/>
                    </a:lnTo>
                    <a:close/>
                    <a:moveTo>
                      <a:pt x="21600" y="4739"/>
                    </a:moveTo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1031188" y="2326334"/>
            <a:ext cx="380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30220" y="1957002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+mj-lt"/>
              </a:rPr>
              <a:t>Analyze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126136" y="4590347"/>
            <a:ext cx="367328" cy="367328"/>
            <a:chOff x="8279484" y="2972704"/>
            <a:chExt cx="367328" cy="367328"/>
          </a:xfrm>
        </p:grpSpPr>
        <p:sp>
          <p:nvSpPr>
            <p:cNvPr id="91" name="Oval 90"/>
            <p:cNvSpPr/>
            <p:nvPr/>
          </p:nvSpPr>
          <p:spPr>
            <a:xfrm>
              <a:off x="8279484" y="2972704"/>
              <a:ext cx="367328" cy="367328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cs typeface="Roboto condensed"/>
              </a:endParaRPr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8413324" y="3078468"/>
              <a:ext cx="90333" cy="162607"/>
            </a:xfrm>
            <a:custGeom>
              <a:avLst/>
              <a:gdLst>
                <a:gd name="T0" fmla="*/ 128341027 w 200"/>
                <a:gd name="T1" fmla="*/ 39654666 h 360"/>
                <a:gd name="T2" fmla="*/ 91763598 w 200"/>
                <a:gd name="T3" fmla="*/ 39654666 h 360"/>
                <a:gd name="T4" fmla="*/ 82138001 w 200"/>
                <a:gd name="T5" fmla="*/ 53086421 h 360"/>
                <a:gd name="T6" fmla="*/ 82138001 w 200"/>
                <a:gd name="T7" fmla="*/ 79949130 h 360"/>
                <a:gd name="T8" fmla="*/ 128341027 w 200"/>
                <a:gd name="T9" fmla="*/ 79949130 h 360"/>
                <a:gd name="T10" fmla="*/ 128341027 w 200"/>
                <a:gd name="T11" fmla="*/ 117046205 h 360"/>
                <a:gd name="T12" fmla="*/ 82138001 w 200"/>
                <a:gd name="T13" fmla="*/ 117046205 h 360"/>
                <a:gd name="T14" fmla="*/ 82138001 w 200"/>
                <a:gd name="T15" fmla="*/ 230254423 h 360"/>
                <a:gd name="T16" fmla="*/ 39144041 w 200"/>
                <a:gd name="T17" fmla="*/ 230254423 h 360"/>
                <a:gd name="T18" fmla="*/ 39144041 w 200"/>
                <a:gd name="T19" fmla="*/ 117046205 h 360"/>
                <a:gd name="T20" fmla="*/ 0 w 200"/>
                <a:gd name="T21" fmla="*/ 117046205 h 360"/>
                <a:gd name="T22" fmla="*/ 0 w 200"/>
                <a:gd name="T23" fmla="*/ 79949130 h 360"/>
                <a:gd name="T24" fmla="*/ 39144041 w 200"/>
                <a:gd name="T25" fmla="*/ 79949130 h 360"/>
                <a:gd name="T26" fmla="*/ 39144041 w 200"/>
                <a:gd name="T27" fmla="*/ 57563406 h 360"/>
                <a:gd name="T28" fmla="*/ 91763598 w 200"/>
                <a:gd name="T29" fmla="*/ 0 h 360"/>
                <a:gd name="T30" fmla="*/ 128341027 w 200"/>
                <a:gd name="T31" fmla="*/ 0 h 360"/>
                <a:gd name="T32" fmla="*/ 128341027 w 200"/>
                <a:gd name="T33" fmla="*/ 39654666 h 3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endParaRPr lang="en-US" sz="4000">
                <a:cs typeface="Roboto condensed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126136" y="5320152"/>
            <a:ext cx="367328" cy="367328"/>
            <a:chOff x="8279484" y="3702509"/>
            <a:chExt cx="367328" cy="367328"/>
          </a:xfrm>
        </p:grpSpPr>
        <p:sp>
          <p:nvSpPr>
            <p:cNvPr id="94" name="Oval 93"/>
            <p:cNvSpPr/>
            <p:nvPr/>
          </p:nvSpPr>
          <p:spPr>
            <a:xfrm>
              <a:off x="8279484" y="3702509"/>
              <a:ext cx="367328" cy="367328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cs typeface="Roboto condensed"/>
              </a:endParaRPr>
            </a:p>
          </p:txBody>
        </p:sp>
        <p:sp>
          <p:nvSpPr>
            <p:cNvPr id="95" name="Freeform 21"/>
            <p:cNvSpPr>
              <a:spLocks/>
            </p:cNvSpPr>
            <p:nvPr/>
          </p:nvSpPr>
          <p:spPr bwMode="auto">
            <a:xfrm>
              <a:off x="8399721" y="3804124"/>
              <a:ext cx="142206" cy="179668"/>
            </a:xfrm>
            <a:custGeom>
              <a:avLst/>
              <a:gdLst>
                <a:gd name="T0" fmla="*/ 78388387 w 323"/>
                <a:gd name="T1" fmla="*/ 165355605 h 408"/>
                <a:gd name="T2" fmla="*/ 41321131 w 323"/>
                <a:gd name="T3" fmla="*/ 248033798 h 408"/>
                <a:gd name="T4" fmla="*/ 59551133 w 323"/>
                <a:gd name="T5" fmla="*/ 119153155 h 408"/>
                <a:gd name="T6" fmla="*/ 90541202 w 323"/>
                <a:gd name="T7" fmla="*/ 60184740 h 408"/>
                <a:gd name="T8" fmla="*/ 104518109 w 323"/>
                <a:gd name="T9" fmla="*/ 156237060 h 408"/>
                <a:gd name="T10" fmla="*/ 142192616 w 323"/>
                <a:gd name="T11" fmla="*/ 44378741 h 408"/>
                <a:gd name="T12" fmla="*/ 28560285 w 323"/>
                <a:gd name="T13" fmla="*/ 105170865 h 408"/>
                <a:gd name="T14" fmla="*/ 34636693 w 323"/>
                <a:gd name="T15" fmla="*/ 145294025 h 408"/>
                <a:gd name="T16" fmla="*/ 608031 w 323"/>
                <a:gd name="T17" fmla="*/ 89364866 h 408"/>
                <a:gd name="T18" fmla="*/ 83249513 w 323"/>
                <a:gd name="T19" fmla="*/ 5471127 h 408"/>
                <a:gd name="T20" fmla="*/ 188374873 w 323"/>
                <a:gd name="T21" fmla="*/ 72343321 h 408"/>
                <a:gd name="T22" fmla="*/ 111201768 w 323"/>
                <a:gd name="T23" fmla="*/ 181161604 h 408"/>
                <a:gd name="T24" fmla="*/ 78388387 w 323"/>
                <a:gd name="T25" fmla="*/ 165355605 h 4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23" h="408">
                  <a:moveTo>
                    <a:pt x="129" y="272"/>
                  </a:moveTo>
                  <a:cubicBezTo>
                    <a:pt x="118" y="328"/>
                    <a:pt x="106" y="380"/>
                    <a:pt x="68" y="408"/>
                  </a:cubicBezTo>
                  <a:cubicBezTo>
                    <a:pt x="56" y="325"/>
                    <a:pt x="85" y="262"/>
                    <a:pt x="98" y="196"/>
                  </a:cubicBezTo>
                  <a:cubicBezTo>
                    <a:pt x="75" y="157"/>
                    <a:pt x="101" y="80"/>
                    <a:pt x="149" y="99"/>
                  </a:cubicBezTo>
                  <a:cubicBezTo>
                    <a:pt x="209" y="122"/>
                    <a:pt x="98" y="242"/>
                    <a:pt x="172" y="257"/>
                  </a:cubicBezTo>
                  <a:cubicBezTo>
                    <a:pt x="250" y="273"/>
                    <a:pt x="282" y="122"/>
                    <a:pt x="234" y="73"/>
                  </a:cubicBezTo>
                  <a:cubicBezTo>
                    <a:pt x="164" y="2"/>
                    <a:pt x="31" y="72"/>
                    <a:pt x="47" y="173"/>
                  </a:cubicBezTo>
                  <a:cubicBezTo>
                    <a:pt x="51" y="198"/>
                    <a:pt x="77" y="205"/>
                    <a:pt x="57" y="239"/>
                  </a:cubicBezTo>
                  <a:cubicBezTo>
                    <a:pt x="13" y="229"/>
                    <a:pt x="0" y="194"/>
                    <a:pt x="1" y="147"/>
                  </a:cubicBezTo>
                  <a:cubicBezTo>
                    <a:pt x="4" y="70"/>
                    <a:pt x="70" y="17"/>
                    <a:pt x="137" y="9"/>
                  </a:cubicBezTo>
                  <a:cubicBezTo>
                    <a:pt x="221" y="0"/>
                    <a:pt x="300" y="40"/>
                    <a:pt x="310" y="119"/>
                  </a:cubicBezTo>
                  <a:cubicBezTo>
                    <a:pt x="323" y="208"/>
                    <a:pt x="273" y="305"/>
                    <a:pt x="183" y="298"/>
                  </a:cubicBezTo>
                  <a:cubicBezTo>
                    <a:pt x="158" y="296"/>
                    <a:pt x="148" y="284"/>
                    <a:pt x="129" y="2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endParaRPr lang="en-US" sz="4000">
                <a:cs typeface="Roboto condensed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126136" y="3831054"/>
            <a:ext cx="367328" cy="367328"/>
            <a:chOff x="8279484" y="2213411"/>
            <a:chExt cx="367328" cy="367328"/>
          </a:xfrm>
        </p:grpSpPr>
        <p:sp>
          <p:nvSpPr>
            <p:cNvPr id="97" name="Oval 96"/>
            <p:cNvSpPr/>
            <p:nvPr/>
          </p:nvSpPr>
          <p:spPr>
            <a:xfrm>
              <a:off x="8279484" y="2213411"/>
              <a:ext cx="367328" cy="36732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cs typeface="Roboto condensed"/>
              </a:endParaRP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8392434" y="2324720"/>
              <a:ext cx="165214" cy="134260"/>
            </a:xfrm>
            <a:custGeom>
              <a:avLst/>
              <a:gdLst>
                <a:gd name="T0" fmla="*/ 232527964 w 368"/>
                <a:gd name="T1" fmla="*/ 22755734 h 299"/>
                <a:gd name="T2" fmla="*/ 204725465 w 368"/>
                <a:gd name="T3" fmla="*/ 30340449 h 299"/>
                <a:gd name="T4" fmla="*/ 226209286 w 368"/>
                <a:gd name="T5" fmla="*/ 3792357 h 299"/>
                <a:gd name="T6" fmla="*/ 195879794 w 368"/>
                <a:gd name="T7" fmla="*/ 15170225 h 299"/>
                <a:gd name="T8" fmla="*/ 161126671 w 368"/>
                <a:gd name="T9" fmla="*/ 0 h 299"/>
                <a:gd name="T10" fmla="*/ 113104246 w 368"/>
                <a:gd name="T11" fmla="*/ 48038912 h 299"/>
                <a:gd name="T12" fmla="*/ 114368140 w 368"/>
                <a:gd name="T13" fmla="*/ 58784720 h 299"/>
                <a:gd name="T14" fmla="*/ 15797091 w 368"/>
                <a:gd name="T15" fmla="*/ 8849629 h 299"/>
                <a:gd name="T16" fmla="*/ 9478414 w 368"/>
                <a:gd name="T17" fmla="*/ 32868687 h 299"/>
                <a:gd name="T18" fmla="*/ 30961440 w 368"/>
                <a:gd name="T19" fmla="*/ 72690825 h 299"/>
                <a:gd name="T20" fmla="*/ 9478414 w 368"/>
                <a:gd name="T21" fmla="*/ 67002289 h 299"/>
                <a:gd name="T22" fmla="*/ 8846466 w 368"/>
                <a:gd name="T23" fmla="*/ 67002289 h 299"/>
                <a:gd name="T24" fmla="*/ 47390478 w 368"/>
                <a:gd name="T25" fmla="*/ 114409142 h 299"/>
                <a:gd name="T26" fmla="*/ 34753123 w 368"/>
                <a:gd name="T27" fmla="*/ 115673261 h 299"/>
                <a:gd name="T28" fmla="*/ 25906657 w 368"/>
                <a:gd name="T29" fmla="*/ 115041201 h 299"/>
                <a:gd name="T30" fmla="*/ 70137398 w 368"/>
                <a:gd name="T31" fmla="*/ 147909889 h 299"/>
                <a:gd name="T32" fmla="*/ 11373460 w 368"/>
                <a:gd name="T33" fmla="*/ 168769444 h 299"/>
                <a:gd name="T34" fmla="*/ 0 w 368"/>
                <a:gd name="T35" fmla="*/ 167505325 h 299"/>
                <a:gd name="T36" fmla="*/ 72665187 w 368"/>
                <a:gd name="T37" fmla="*/ 188996146 h 299"/>
                <a:gd name="T38" fmla="*/ 208517148 w 368"/>
                <a:gd name="T39" fmla="*/ 53728243 h 299"/>
                <a:gd name="T40" fmla="*/ 208517148 w 368"/>
                <a:gd name="T41" fmla="*/ 47406853 h 299"/>
                <a:gd name="T42" fmla="*/ 232527964 w 368"/>
                <a:gd name="T43" fmla="*/ 22755734 h 2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endParaRPr lang="en-US" sz="4000">
                <a:cs typeface="Roboto condensed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619234" y="3829050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Twitter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24070" y="4198382"/>
            <a:ext cx="25872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text.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19234" y="4588343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Facebook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24070" y="4957675"/>
            <a:ext cx="25872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text.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19234" y="5318148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</a:rPr>
              <a:t>Pinterest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724070" y="5687480"/>
            <a:ext cx="25872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text.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8441" y="240510"/>
            <a:ext cx="5835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Social Media Humans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65864" y="1718949"/>
            <a:ext cx="4410636" cy="1052713"/>
            <a:chOff x="1529123" y="2147078"/>
            <a:chExt cx="4410636" cy="1052713"/>
          </a:xfrm>
        </p:grpSpPr>
        <p:sp>
          <p:nvSpPr>
            <p:cNvPr id="5" name="Oval 4"/>
            <p:cNvSpPr/>
            <p:nvPr/>
          </p:nvSpPr>
          <p:spPr>
            <a:xfrm>
              <a:off x="1868871" y="2259498"/>
              <a:ext cx="544417" cy="5444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2062731" y="2393487"/>
              <a:ext cx="137377" cy="291807"/>
            </a:xfrm>
            <a:custGeom>
              <a:avLst/>
              <a:gdLst>
                <a:gd name="T0" fmla="*/ 29 w 134"/>
                <a:gd name="T1" fmla="*/ 56 h 288"/>
                <a:gd name="T2" fmla="*/ 29 w 134"/>
                <a:gd name="T3" fmla="*/ 95 h 288"/>
                <a:gd name="T4" fmla="*/ 0 w 134"/>
                <a:gd name="T5" fmla="*/ 95 h 288"/>
                <a:gd name="T6" fmla="*/ 0 w 134"/>
                <a:gd name="T7" fmla="*/ 144 h 288"/>
                <a:gd name="T8" fmla="*/ 29 w 134"/>
                <a:gd name="T9" fmla="*/ 144 h 288"/>
                <a:gd name="T10" fmla="*/ 29 w 134"/>
                <a:gd name="T11" fmla="*/ 288 h 288"/>
                <a:gd name="T12" fmla="*/ 89 w 134"/>
                <a:gd name="T13" fmla="*/ 288 h 288"/>
                <a:gd name="T14" fmla="*/ 89 w 134"/>
                <a:gd name="T15" fmla="*/ 144 h 288"/>
                <a:gd name="T16" fmla="*/ 129 w 134"/>
                <a:gd name="T17" fmla="*/ 144 h 288"/>
                <a:gd name="T18" fmla="*/ 134 w 134"/>
                <a:gd name="T19" fmla="*/ 95 h 288"/>
                <a:gd name="T20" fmla="*/ 89 w 134"/>
                <a:gd name="T21" fmla="*/ 95 h 288"/>
                <a:gd name="T22" fmla="*/ 89 w 134"/>
                <a:gd name="T23" fmla="*/ 62 h 288"/>
                <a:gd name="T24" fmla="*/ 102 w 134"/>
                <a:gd name="T25" fmla="*/ 50 h 288"/>
                <a:gd name="T26" fmla="*/ 134 w 134"/>
                <a:gd name="T27" fmla="*/ 50 h 288"/>
                <a:gd name="T28" fmla="*/ 134 w 134"/>
                <a:gd name="T29" fmla="*/ 0 h 288"/>
                <a:gd name="T30" fmla="*/ 90 w 134"/>
                <a:gd name="T31" fmla="*/ 0 h 288"/>
                <a:gd name="T32" fmla="*/ 29 w 134"/>
                <a:gd name="T33" fmla="*/ 56 h 288"/>
                <a:gd name="T34" fmla="*/ 29 w 134"/>
                <a:gd name="T35" fmla="*/ 56 h 288"/>
                <a:gd name="T36" fmla="*/ 29 w 134"/>
                <a:gd name="T37" fmla="*/ 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288">
                  <a:moveTo>
                    <a:pt x="29" y="56"/>
                  </a:moveTo>
                  <a:cubicBezTo>
                    <a:pt x="29" y="95"/>
                    <a:pt x="29" y="95"/>
                    <a:pt x="29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9" y="288"/>
                    <a:pt x="29" y="288"/>
                    <a:pt x="29" y="288"/>
                  </a:cubicBezTo>
                  <a:cubicBezTo>
                    <a:pt x="89" y="288"/>
                    <a:pt x="89" y="288"/>
                    <a:pt x="89" y="288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9" y="144"/>
                    <a:pt x="133" y="121"/>
                    <a:pt x="134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57"/>
                    <a:pt x="95" y="50"/>
                    <a:pt x="102" y="5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8" y="0"/>
                    <a:pt x="29" y="49"/>
                    <a:pt x="29" y="56"/>
                  </a:cubicBezTo>
                  <a:close/>
                  <a:moveTo>
                    <a:pt x="29" y="56"/>
                  </a:moveTo>
                  <a:cubicBezTo>
                    <a:pt x="29" y="56"/>
                    <a:pt x="29" y="56"/>
                    <a:pt x="29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5746" y="2803915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1"/>
                  </a:solidFill>
                </a:rPr>
                <a:t>Facebook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836553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9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40718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7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233616" y="2300608"/>
              <a:ext cx="505919" cy="2896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75%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29609" y="2740826"/>
              <a:ext cx="505919" cy="2896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30%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612576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5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18288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3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88598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61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95857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59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164619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57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173426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940641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53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950996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51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716662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49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8566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47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492684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506134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43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268707" y="2697382"/>
              <a:ext cx="160072" cy="376517"/>
              <a:chOff x="5481404" y="1426062"/>
              <a:chExt cx="341669" cy="778503"/>
            </a:xfrm>
            <a:solidFill>
              <a:schemeClr val="accent1"/>
            </a:solidFill>
          </p:grpSpPr>
          <p:sp>
            <p:nvSpPr>
              <p:cNvPr id="41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283704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39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044728" y="2697382"/>
              <a:ext cx="160072" cy="376517"/>
              <a:chOff x="5481404" y="1426062"/>
              <a:chExt cx="341669" cy="778503"/>
            </a:xfrm>
            <a:solidFill>
              <a:schemeClr val="accent1"/>
            </a:solidFill>
          </p:grpSpPr>
          <p:sp>
            <p:nvSpPr>
              <p:cNvPr id="37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061274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820750" y="2697382"/>
              <a:ext cx="160072" cy="376517"/>
              <a:chOff x="5481404" y="1426062"/>
              <a:chExt cx="341669" cy="778503"/>
            </a:xfrm>
            <a:solidFill>
              <a:schemeClr val="accent1"/>
            </a:solidFill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38843" y="2259498"/>
              <a:ext cx="144431" cy="376517"/>
              <a:chOff x="1006475" y="1212850"/>
              <a:chExt cx="585788" cy="1530350"/>
            </a:xfrm>
            <a:solidFill>
              <a:schemeClr val="accent1"/>
            </a:solidFill>
          </p:grpSpPr>
          <p:sp>
            <p:nvSpPr>
              <p:cNvPr id="31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529123" y="2147078"/>
              <a:ext cx="4410636" cy="1052713"/>
            </a:xfrm>
            <a:prstGeom prst="roundRect">
              <a:avLst>
                <a:gd name="adj" fmla="val 7908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33975" y="1718949"/>
            <a:ext cx="4410636" cy="1052713"/>
            <a:chOff x="6262487" y="2147078"/>
            <a:chExt cx="4410636" cy="1052713"/>
          </a:xfrm>
        </p:grpSpPr>
        <p:grpSp>
          <p:nvGrpSpPr>
            <p:cNvPr id="72" name="Group 71"/>
            <p:cNvGrpSpPr/>
            <p:nvPr/>
          </p:nvGrpSpPr>
          <p:grpSpPr>
            <a:xfrm>
              <a:off x="9569917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36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574082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34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9966980" y="2300608"/>
              <a:ext cx="505919" cy="28962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50%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962973" y="2740826"/>
              <a:ext cx="505919" cy="28962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55%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9345940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32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9351652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30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9121962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28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9129221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26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8897983" y="2697382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24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8906790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22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674005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20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684360" y="2259498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18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450026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16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8461930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114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226048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12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239498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110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002071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08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017068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106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778092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04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794638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102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554114" y="2697382"/>
              <a:ext cx="160072" cy="376517"/>
              <a:chOff x="5481404" y="1426062"/>
              <a:chExt cx="341669" cy="778503"/>
            </a:xfrm>
            <a:solidFill>
              <a:schemeClr val="accent2"/>
            </a:solidFill>
          </p:grpSpPr>
          <p:sp>
            <p:nvSpPr>
              <p:cNvPr id="100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572207" y="2259498"/>
              <a:ext cx="144431" cy="376517"/>
              <a:chOff x="1006475" y="1212850"/>
              <a:chExt cx="585788" cy="1530350"/>
            </a:xfrm>
            <a:solidFill>
              <a:schemeClr val="accent2"/>
            </a:solidFill>
          </p:grpSpPr>
          <p:sp>
            <p:nvSpPr>
              <p:cNvPr id="98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6262487" y="2147078"/>
              <a:ext cx="4410636" cy="1052713"/>
            </a:xfrm>
            <a:prstGeom prst="roundRect">
              <a:avLst>
                <a:gd name="adj" fmla="val 7908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09935" y="2263251"/>
              <a:ext cx="544417" cy="544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1"/>
            <p:cNvSpPr>
              <a:spLocks noEditPoints="1"/>
            </p:cNvSpPr>
            <p:nvPr/>
          </p:nvSpPr>
          <p:spPr bwMode="auto">
            <a:xfrm>
              <a:off x="6764529" y="2428221"/>
              <a:ext cx="240789" cy="229845"/>
            </a:xfrm>
            <a:custGeom>
              <a:avLst/>
              <a:gdLst>
                <a:gd name="T0" fmla="*/ 288 w 288"/>
                <a:gd name="T1" fmla="*/ 169 h 275"/>
                <a:gd name="T2" fmla="*/ 288 w 288"/>
                <a:gd name="T3" fmla="*/ 275 h 275"/>
                <a:gd name="T4" fmla="*/ 226 w 288"/>
                <a:gd name="T5" fmla="*/ 275 h 275"/>
                <a:gd name="T6" fmla="*/ 226 w 288"/>
                <a:gd name="T7" fmla="*/ 176 h 275"/>
                <a:gd name="T8" fmla="*/ 195 w 288"/>
                <a:gd name="T9" fmla="*/ 134 h 275"/>
                <a:gd name="T10" fmla="*/ 163 w 288"/>
                <a:gd name="T11" fmla="*/ 156 h 275"/>
                <a:gd name="T12" fmla="*/ 161 w 288"/>
                <a:gd name="T13" fmla="*/ 171 h 275"/>
                <a:gd name="T14" fmla="*/ 161 w 288"/>
                <a:gd name="T15" fmla="*/ 275 h 275"/>
                <a:gd name="T16" fmla="*/ 100 w 288"/>
                <a:gd name="T17" fmla="*/ 275 h 275"/>
                <a:gd name="T18" fmla="*/ 100 w 288"/>
                <a:gd name="T19" fmla="*/ 90 h 275"/>
                <a:gd name="T20" fmla="*/ 161 w 288"/>
                <a:gd name="T21" fmla="*/ 90 h 275"/>
                <a:gd name="T22" fmla="*/ 161 w 288"/>
                <a:gd name="T23" fmla="*/ 116 h 275"/>
                <a:gd name="T24" fmla="*/ 161 w 288"/>
                <a:gd name="T25" fmla="*/ 116 h 275"/>
                <a:gd name="T26" fmla="*/ 161 w 288"/>
                <a:gd name="T27" fmla="*/ 116 h 275"/>
                <a:gd name="T28" fmla="*/ 161 w 288"/>
                <a:gd name="T29" fmla="*/ 116 h 275"/>
                <a:gd name="T30" fmla="*/ 217 w 288"/>
                <a:gd name="T31" fmla="*/ 85 h 275"/>
                <a:gd name="T32" fmla="*/ 288 w 288"/>
                <a:gd name="T33" fmla="*/ 169 h 275"/>
                <a:gd name="T34" fmla="*/ 35 w 288"/>
                <a:gd name="T35" fmla="*/ 0 h 275"/>
                <a:gd name="T36" fmla="*/ 0 w 288"/>
                <a:gd name="T37" fmla="*/ 32 h 275"/>
                <a:gd name="T38" fmla="*/ 34 w 288"/>
                <a:gd name="T39" fmla="*/ 64 h 275"/>
                <a:gd name="T40" fmla="*/ 35 w 288"/>
                <a:gd name="T41" fmla="*/ 64 h 275"/>
                <a:gd name="T42" fmla="*/ 69 w 288"/>
                <a:gd name="T43" fmla="*/ 32 h 275"/>
                <a:gd name="T44" fmla="*/ 35 w 288"/>
                <a:gd name="T45" fmla="*/ 0 h 275"/>
                <a:gd name="T46" fmla="*/ 4 w 288"/>
                <a:gd name="T47" fmla="*/ 275 h 275"/>
                <a:gd name="T48" fmla="*/ 65 w 288"/>
                <a:gd name="T49" fmla="*/ 275 h 275"/>
                <a:gd name="T50" fmla="*/ 65 w 288"/>
                <a:gd name="T51" fmla="*/ 90 h 275"/>
                <a:gd name="T52" fmla="*/ 4 w 288"/>
                <a:gd name="T53" fmla="*/ 90 h 275"/>
                <a:gd name="T54" fmla="*/ 4 w 288"/>
                <a:gd name="T55" fmla="*/ 275 h 275"/>
                <a:gd name="T56" fmla="*/ 4 w 288"/>
                <a:gd name="T57" fmla="*/ 275 h 275"/>
                <a:gd name="T58" fmla="*/ 4 w 288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75">
                  <a:moveTo>
                    <a:pt x="288" y="169"/>
                  </a:moveTo>
                  <a:cubicBezTo>
                    <a:pt x="288" y="275"/>
                    <a:pt x="288" y="275"/>
                    <a:pt x="288" y="275"/>
                  </a:cubicBezTo>
                  <a:cubicBezTo>
                    <a:pt x="226" y="275"/>
                    <a:pt x="226" y="275"/>
                    <a:pt x="226" y="275"/>
                  </a:cubicBezTo>
                  <a:cubicBezTo>
                    <a:pt x="226" y="176"/>
                    <a:pt x="226" y="176"/>
                    <a:pt x="226" y="176"/>
                  </a:cubicBezTo>
                  <a:cubicBezTo>
                    <a:pt x="226" y="151"/>
                    <a:pt x="217" y="134"/>
                    <a:pt x="195" y="134"/>
                  </a:cubicBezTo>
                  <a:cubicBezTo>
                    <a:pt x="178" y="134"/>
                    <a:pt x="168" y="145"/>
                    <a:pt x="163" y="156"/>
                  </a:cubicBezTo>
                  <a:cubicBezTo>
                    <a:pt x="162" y="160"/>
                    <a:pt x="161" y="166"/>
                    <a:pt x="161" y="171"/>
                  </a:cubicBezTo>
                  <a:cubicBezTo>
                    <a:pt x="161" y="275"/>
                    <a:pt x="161" y="275"/>
                    <a:pt x="161" y="275"/>
                  </a:cubicBezTo>
                  <a:cubicBezTo>
                    <a:pt x="100" y="275"/>
                    <a:pt x="100" y="275"/>
                    <a:pt x="100" y="275"/>
                  </a:cubicBezTo>
                  <a:cubicBezTo>
                    <a:pt x="100" y="275"/>
                    <a:pt x="100" y="107"/>
                    <a:pt x="100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9" y="103"/>
                    <a:pt x="184" y="85"/>
                    <a:pt x="217" y="85"/>
                  </a:cubicBezTo>
                  <a:cubicBezTo>
                    <a:pt x="258" y="85"/>
                    <a:pt x="288" y="112"/>
                    <a:pt x="288" y="169"/>
                  </a:cubicBezTo>
                  <a:close/>
                  <a:moveTo>
                    <a:pt x="35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3" y="64"/>
                    <a:pt x="34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56" y="64"/>
                    <a:pt x="69" y="50"/>
                    <a:pt x="69" y="32"/>
                  </a:cubicBezTo>
                  <a:cubicBezTo>
                    <a:pt x="69" y="14"/>
                    <a:pt x="56" y="0"/>
                    <a:pt x="35" y="0"/>
                  </a:cubicBezTo>
                  <a:close/>
                  <a:moveTo>
                    <a:pt x="4" y="275"/>
                  </a:moveTo>
                  <a:cubicBezTo>
                    <a:pt x="65" y="275"/>
                    <a:pt x="65" y="275"/>
                    <a:pt x="65" y="275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4" y="90"/>
                    <a:pt x="4" y="90"/>
                    <a:pt x="4" y="90"/>
                  </a:cubicBezTo>
                  <a:lnTo>
                    <a:pt x="4" y="275"/>
                  </a:lnTo>
                  <a:close/>
                  <a:moveTo>
                    <a:pt x="4" y="275"/>
                  </a:moveTo>
                  <a:cubicBezTo>
                    <a:pt x="4" y="275"/>
                    <a:pt x="4" y="275"/>
                    <a:pt x="4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26845" y="27982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</a:rPr>
                <a:t>Linkedin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265864" y="4095751"/>
            <a:ext cx="4410636" cy="1052713"/>
            <a:chOff x="1529123" y="3476416"/>
            <a:chExt cx="4410636" cy="1052713"/>
          </a:xfrm>
        </p:grpSpPr>
        <p:grpSp>
          <p:nvGrpSpPr>
            <p:cNvPr id="139" name="Group 138"/>
            <p:cNvGrpSpPr/>
            <p:nvPr/>
          </p:nvGrpSpPr>
          <p:grpSpPr>
            <a:xfrm>
              <a:off x="4836553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03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840718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201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1" name="Rounded Rectangle 140"/>
            <p:cNvSpPr/>
            <p:nvPr/>
          </p:nvSpPr>
          <p:spPr>
            <a:xfrm>
              <a:off x="5233616" y="3629946"/>
              <a:ext cx="505919" cy="28962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100%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5229609" y="4070164"/>
              <a:ext cx="505919" cy="28962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60%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612576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99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618288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97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8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388598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95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6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395857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93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164619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191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173426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89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940641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87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3950996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85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16662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83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728566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81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492684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79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0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506134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77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268707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75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3283704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73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044728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71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3061274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69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820750" y="4026720"/>
              <a:ext cx="160072" cy="376517"/>
              <a:chOff x="5481404" y="1426062"/>
              <a:chExt cx="341669" cy="778503"/>
            </a:xfrm>
            <a:solidFill>
              <a:schemeClr val="accent3"/>
            </a:solidFill>
          </p:grpSpPr>
          <p:sp>
            <p:nvSpPr>
              <p:cNvPr id="167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838843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165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1" name="Rounded Rectangle 160"/>
            <p:cNvSpPr/>
            <p:nvPr/>
          </p:nvSpPr>
          <p:spPr>
            <a:xfrm>
              <a:off x="1529123" y="3476416"/>
              <a:ext cx="4410636" cy="1052713"/>
            </a:xfrm>
            <a:prstGeom prst="roundRect">
              <a:avLst>
                <a:gd name="adj" fmla="val 7908"/>
              </a:avLst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1865480" y="3598728"/>
              <a:ext cx="544417" cy="5444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50"/>
            <p:cNvSpPr>
              <a:spLocks noEditPoints="1"/>
            </p:cNvSpPr>
            <p:nvPr/>
          </p:nvSpPr>
          <p:spPr bwMode="auto">
            <a:xfrm>
              <a:off x="1994627" y="3765541"/>
              <a:ext cx="269987" cy="226158"/>
            </a:xfrm>
            <a:custGeom>
              <a:avLst/>
              <a:gdLst>
                <a:gd name="T0" fmla="*/ 255 w 288"/>
                <a:gd name="T1" fmla="*/ 88 h 240"/>
                <a:gd name="T2" fmla="*/ 287 w 288"/>
                <a:gd name="T3" fmla="*/ 70 h 240"/>
                <a:gd name="T4" fmla="*/ 253 w 288"/>
                <a:gd name="T5" fmla="*/ 73 h 240"/>
                <a:gd name="T6" fmla="*/ 251 w 288"/>
                <a:gd name="T7" fmla="*/ 67 h 240"/>
                <a:gd name="T8" fmla="*/ 190 w 288"/>
                <a:gd name="T9" fmla="*/ 19 h 240"/>
                <a:gd name="T10" fmla="*/ 197 w 288"/>
                <a:gd name="T11" fmla="*/ 16 h 240"/>
                <a:gd name="T12" fmla="*/ 215 w 288"/>
                <a:gd name="T13" fmla="*/ 6 h 240"/>
                <a:gd name="T14" fmla="*/ 187 w 288"/>
                <a:gd name="T15" fmla="*/ 12 h 240"/>
                <a:gd name="T16" fmla="*/ 202 w 288"/>
                <a:gd name="T17" fmla="*/ 0 h 240"/>
                <a:gd name="T18" fmla="*/ 179 w 288"/>
                <a:gd name="T19" fmla="*/ 11 h 240"/>
                <a:gd name="T20" fmla="*/ 184 w 288"/>
                <a:gd name="T21" fmla="*/ 2 h 240"/>
                <a:gd name="T22" fmla="*/ 139 w 288"/>
                <a:gd name="T23" fmla="*/ 72 h 240"/>
                <a:gd name="T24" fmla="*/ 117 w 288"/>
                <a:gd name="T25" fmla="*/ 54 h 240"/>
                <a:gd name="T26" fmla="*/ 43 w 288"/>
                <a:gd name="T27" fmla="*/ 22 h 240"/>
                <a:gd name="T28" fmla="*/ 68 w 288"/>
                <a:gd name="T29" fmla="*/ 58 h 240"/>
                <a:gd name="T30" fmla="*/ 50 w 288"/>
                <a:gd name="T31" fmla="*/ 60 h 240"/>
                <a:gd name="T32" fmla="*/ 82 w 288"/>
                <a:gd name="T33" fmla="*/ 89 h 240"/>
                <a:gd name="T34" fmla="*/ 62 w 288"/>
                <a:gd name="T35" fmla="*/ 96 h 240"/>
                <a:gd name="T36" fmla="*/ 98 w 288"/>
                <a:gd name="T37" fmla="*/ 114 h 240"/>
                <a:gd name="T38" fmla="*/ 107 w 288"/>
                <a:gd name="T39" fmla="*/ 138 h 240"/>
                <a:gd name="T40" fmla="*/ 0 w 288"/>
                <a:gd name="T41" fmla="*/ 141 h 240"/>
                <a:gd name="T42" fmla="*/ 254 w 288"/>
                <a:gd name="T43" fmla="*/ 104 h 240"/>
                <a:gd name="T44" fmla="*/ 288 w 288"/>
                <a:gd name="T45" fmla="*/ 92 h 240"/>
                <a:gd name="T46" fmla="*/ 255 w 288"/>
                <a:gd name="T47" fmla="*/ 88 h 240"/>
                <a:gd name="T48" fmla="*/ 255 w 288"/>
                <a:gd name="T49" fmla="*/ 88 h 240"/>
                <a:gd name="T50" fmla="*/ 255 w 288"/>
                <a:gd name="T5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8" h="240">
                  <a:moveTo>
                    <a:pt x="255" y="88"/>
                  </a:moveTo>
                  <a:cubicBezTo>
                    <a:pt x="272" y="87"/>
                    <a:pt x="283" y="80"/>
                    <a:pt x="287" y="70"/>
                  </a:cubicBezTo>
                  <a:cubicBezTo>
                    <a:pt x="281" y="73"/>
                    <a:pt x="263" y="77"/>
                    <a:pt x="253" y="73"/>
                  </a:cubicBezTo>
                  <a:cubicBezTo>
                    <a:pt x="252" y="71"/>
                    <a:pt x="252" y="69"/>
                    <a:pt x="251" y="67"/>
                  </a:cubicBezTo>
                  <a:cubicBezTo>
                    <a:pt x="244" y="39"/>
                    <a:pt x="218" y="16"/>
                    <a:pt x="190" y="19"/>
                  </a:cubicBezTo>
                  <a:cubicBezTo>
                    <a:pt x="192" y="18"/>
                    <a:pt x="195" y="17"/>
                    <a:pt x="197" y="16"/>
                  </a:cubicBezTo>
                  <a:cubicBezTo>
                    <a:pt x="200" y="15"/>
                    <a:pt x="218" y="12"/>
                    <a:pt x="215" y="6"/>
                  </a:cubicBezTo>
                  <a:cubicBezTo>
                    <a:pt x="212" y="1"/>
                    <a:pt x="191" y="10"/>
                    <a:pt x="187" y="12"/>
                  </a:cubicBezTo>
                  <a:cubicBezTo>
                    <a:pt x="192" y="10"/>
                    <a:pt x="201" y="6"/>
                    <a:pt x="202" y="0"/>
                  </a:cubicBezTo>
                  <a:cubicBezTo>
                    <a:pt x="194" y="1"/>
                    <a:pt x="186" y="5"/>
                    <a:pt x="179" y="11"/>
                  </a:cubicBezTo>
                  <a:cubicBezTo>
                    <a:pt x="182" y="8"/>
                    <a:pt x="183" y="5"/>
                    <a:pt x="184" y="2"/>
                  </a:cubicBezTo>
                  <a:cubicBezTo>
                    <a:pt x="162" y="16"/>
                    <a:pt x="149" y="44"/>
                    <a:pt x="139" y="72"/>
                  </a:cubicBezTo>
                  <a:cubicBezTo>
                    <a:pt x="131" y="64"/>
                    <a:pt x="123" y="58"/>
                    <a:pt x="117" y="54"/>
                  </a:cubicBezTo>
                  <a:cubicBezTo>
                    <a:pt x="99" y="44"/>
                    <a:pt x="77" y="34"/>
                    <a:pt x="43" y="22"/>
                  </a:cubicBezTo>
                  <a:cubicBezTo>
                    <a:pt x="42" y="33"/>
                    <a:pt x="49" y="48"/>
                    <a:pt x="68" y="58"/>
                  </a:cubicBezTo>
                  <a:cubicBezTo>
                    <a:pt x="63" y="57"/>
                    <a:pt x="56" y="59"/>
                    <a:pt x="50" y="60"/>
                  </a:cubicBezTo>
                  <a:cubicBezTo>
                    <a:pt x="52" y="73"/>
                    <a:pt x="60" y="84"/>
                    <a:pt x="82" y="89"/>
                  </a:cubicBezTo>
                  <a:cubicBezTo>
                    <a:pt x="72" y="89"/>
                    <a:pt x="67" y="92"/>
                    <a:pt x="62" y="96"/>
                  </a:cubicBezTo>
                  <a:cubicBezTo>
                    <a:pt x="67" y="105"/>
                    <a:pt x="78" y="116"/>
                    <a:pt x="98" y="114"/>
                  </a:cubicBezTo>
                  <a:cubicBezTo>
                    <a:pt x="76" y="123"/>
                    <a:pt x="89" y="141"/>
                    <a:pt x="107" y="138"/>
                  </a:cubicBezTo>
                  <a:cubicBezTo>
                    <a:pt x="76" y="170"/>
                    <a:pt x="28" y="168"/>
                    <a:pt x="0" y="141"/>
                  </a:cubicBezTo>
                  <a:cubicBezTo>
                    <a:pt x="73" y="240"/>
                    <a:pt x="230" y="200"/>
                    <a:pt x="254" y="104"/>
                  </a:cubicBezTo>
                  <a:cubicBezTo>
                    <a:pt x="271" y="105"/>
                    <a:pt x="282" y="98"/>
                    <a:pt x="288" y="92"/>
                  </a:cubicBezTo>
                  <a:cubicBezTo>
                    <a:pt x="278" y="93"/>
                    <a:pt x="263" y="91"/>
                    <a:pt x="255" y="88"/>
                  </a:cubicBezTo>
                  <a:close/>
                  <a:moveTo>
                    <a:pt x="255" y="88"/>
                  </a:moveTo>
                  <a:cubicBezTo>
                    <a:pt x="255" y="88"/>
                    <a:pt x="255" y="88"/>
                    <a:pt x="255" y="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79750" y="4132997"/>
              <a:ext cx="729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3"/>
                  </a:solidFill>
                </a:rPr>
                <a:t>Twitter</a:t>
              </a:r>
              <a:endParaRPr 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6433975" y="4095751"/>
            <a:ext cx="4410636" cy="1052713"/>
            <a:chOff x="6262487" y="3476416"/>
            <a:chExt cx="4410636" cy="1052713"/>
          </a:xfrm>
        </p:grpSpPr>
        <p:sp>
          <p:nvSpPr>
            <p:cNvPr id="206" name="Oval 205"/>
            <p:cNvSpPr/>
            <p:nvPr/>
          </p:nvSpPr>
          <p:spPr>
            <a:xfrm>
              <a:off x="6602235" y="3588836"/>
              <a:ext cx="544417" cy="544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49110" y="4133253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4"/>
                  </a:solidFill>
                </a:rPr>
                <a:t>Facebook</a:t>
              </a:r>
              <a:endParaRPr lang="en-US" sz="14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9569917" y="4026720"/>
              <a:ext cx="160072" cy="376517"/>
              <a:chOff x="5481404" y="1426062"/>
              <a:chExt cx="341669" cy="778503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70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9574082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68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9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0" name="Rounded Rectangle 209"/>
            <p:cNvSpPr/>
            <p:nvPr/>
          </p:nvSpPr>
          <p:spPr>
            <a:xfrm>
              <a:off x="9966980" y="3629946"/>
              <a:ext cx="505919" cy="2896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75%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9962973" y="4070164"/>
              <a:ext cx="505919" cy="2896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30%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9345940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66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9351652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64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9121962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62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9129221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60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1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8897983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58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9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8906790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56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8674005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54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8684360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52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8450026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50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1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8461930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48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9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8226048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46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239498" y="3588836"/>
              <a:ext cx="144431" cy="376517"/>
              <a:chOff x="1006475" y="1212850"/>
              <a:chExt cx="585788" cy="153035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244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8002071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42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8017068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240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1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7778092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38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7794638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236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7554114" y="4026720"/>
              <a:ext cx="160072" cy="376517"/>
              <a:chOff x="5481404" y="1426062"/>
              <a:chExt cx="341669" cy="778503"/>
            </a:xfrm>
            <a:solidFill>
              <a:schemeClr val="accent4"/>
            </a:solidFill>
          </p:grpSpPr>
          <p:sp>
            <p:nvSpPr>
              <p:cNvPr id="234" name="Freeform 1"/>
              <p:cNvSpPr>
                <a:spLocks noChangeArrowheads="1"/>
              </p:cNvSpPr>
              <p:nvPr/>
            </p:nvSpPr>
            <p:spPr bwMode="auto">
              <a:xfrm>
                <a:off x="5481404" y="1565664"/>
                <a:ext cx="341669" cy="638901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Freeform 2"/>
              <p:cNvSpPr>
                <a:spLocks noChangeArrowheads="1"/>
              </p:cNvSpPr>
              <p:nvPr/>
            </p:nvSpPr>
            <p:spPr bwMode="auto">
              <a:xfrm>
                <a:off x="5588307" y="1426062"/>
                <a:ext cx="130798" cy="130799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572207" y="3588836"/>
              <a:ext cx="144431" cy="376517"/>
              <a:chOff x="1006475" y="1212850"/>
              <a:chExt cx="585788" cy="1530350"/>
            </a:xfrm>
            <a:solidFill>
              <a:schemeClr val="accent3"/>
            </a:solidFill>
          </p:grpSpPr>
          <p:sp>
            <p:nvSpPr>
              <p:cNvPr id="232" name="Freeform 1"/>
              <p:cNvSpPr>
                <a:spLocks noChangeArrowheads="1"/>
              </p:cNvSpPr>
              <p:nvPr/>
            </p:nvSpPr>
            <p:spPr bwMode="auto">
              <a:xfrm>
                <a:off x="1006475" y="1516063"/>
                <a:ext cx="585788" cy="1227137"/>
              </a:xfrm>
              <a:custGeom>
                <a:avLst/>
                <a:gdLst>
                  <a:gd name="T0" fmla="*/ 1250 w 1626"/>
                  <a:gd name="T1" fmla="*/ 0 h 3408"/>
                  <a:gd name="T2" fmla="*/ 1250 w 1626"/>
                  <a:gd name="T3" fmla="*/ 0 h 3408"/>
                  <a:gd name="T4" fmla="*/ 375 w 1626"/>
                  <a:gd name="T5" fmla="*/ 0 h 3408"/>
                  <a:gd name="T6" fmla="*/ 0 w 1626"/>
                  <a:gd name="T7" fmla="*/ 407 h 3408"/>
                  <a:gd name="T8" fmla="*/ 0 w 1626"/>
                  <a:gd name="T9" fmla="*/ 1500 h 3408"/>
                  <a:gd name="T10" fmla="*/ 156 w 1626"/>
                  <a:gd name="T11" fmla="*/ 1625 h 3408"/>
                  <a:gd name="T12" fmla="*/ 281 w 1626"/>
                  <a:gd name="T13" fmla="*/ 1500 h 3408"/>
                  <a:gd name="T14" fmla="*/ 281 w 1626"/>
                  <a:gd name="T15" fmla="*/ 625 h 3408"/>
                  <a:gd name="T16" fmla="*/ 313 w 1626"/>
                  <a:gd name="T17" fmla="*/ 563 h 3408"/>
                  <a:gd name="T18" fmla="*/ 375 w 1626"/>
                  <a:gd name="T19" fmla="*/ 625 h 3408"/>
                  <a:gd name="T20" fmla="*/ 375 w 1626"/>
                  <a:gd name="T21" fmla="*/ 1688 h 3408"/>
                  <a:gd name="T22" fmla="*/ 375 w 1626"/>
                  <a:gd name="T23" fmla="*/ 1875 h 3408"/>
                  <a:gd name="T24" fmla="*/ 375 w 1626"/>
                  <a:gd name="T25" fmla="*/ 3188 h 3408"/>
                  <a:gd name="T26" fmla="*/ 563 w 1626"/>
                  <a:gd name="T27" fmla="*/ 3407 h 3408"/>
                  <a:gd name="T28" fmla="*/ 563 w 1626"/>
                  <a:gd name="T29" fmla="*/ 3407 h 3408"/>
                  <a:gd name="T30" fmla="*/ 719 w 1626"/>
                  <a:gd name="T31" fmla="*/ 3188 h 3408"/>
                  <a:gd name="T32" fmla="*/ 719 w 1626"/>
                  <a:gd name="T33" fmla="*/ 1875 h 3408"/>
                  <a:gd name="T34" fmla="*/ 813 w 1626"/>
                  <a:gd name="T35" fmla="*/ 1813 h 3408"/>
                  <a:gd name="T36" fmla="*/ 906 w 1626"/>
                  <a:gd name="T37" fmla="*/ 1875 h 3408"/>
                  <a:gd name="T38" fmla="*/ 906 w 1626"/>
                  <a:gd name="T39" fmla="*/ 3188 h 3408"/>
                  <a:gd name="T40" fmla="*/ 1062 w 1626"/>
                  <a:gd name="T41" fmla="*/ 3407 h 3408"/>
                  <a:gd name="T42" fmla="*/ 1062 w 1626"/>
                  <a:gd name="T43" fmla="*/ 3407 h 3408"/>
                  <a:gd name="T44" fmla="*/ 1250 w 1626"/>
                  <a:gd name="T45" fmla="*/ 3188 h 3408"/>
                  <a:gd name="T46" fmla="*/ 1250 w 1626"/>
                  <a:gd name="T47" fmla="*/ 1875 h 3408"/>
                  <a:gd name="T48" fmla="*/ 1250 w 1626"/>
                  <a:gd name="T49" fmla="*/ 1688 h 3408"/>
                  <a:gd name="T50" fmla="*/ 1250 w 1626"/>
                  <a:gd name="T51" fmla="*/ 625 h 3408"/>
                  <a:gd name="T52" fmla="*/ 1313 w 1626"/>
                  <a:gd name="T53" fmla="*/ 563 h 3408"/>
                  <a:gd name="T54" fmla="*/ 1344 w 1626"/>
                  <a:gd name="T55" fmla="*/ 625 h 3408"/>
                  <a:gd name="T56" fmla="*/ 1344 w 1626"/>
                  <a:gd name="T57" fmla="*/ 1500 h 3408"/>
                  <a:gd name="T58" fmla="*/ 1469 w 1626"/>
                  <a:gd name="T59" fmla="*/ 1625 h 3408"/>
                  <a:gd name="T60" fmla="*/ 1625 w 1626"/>
                  <a:gd name="T61" fmla="*/ 1500 h 3408"/>
                  <a:gd name="T62" fmla="*/ 1625 w 1626"/>
                  <a:gd name="T63" fmla="*/ 407 h 3408"/>
                  <a:gd name="T64" fmla="*/ 1250 w 1626"/>
                  <a:gd name="T6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6" h="3408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Freeform 2"/>
              <p:cNvSpPr>
                <a:spLocks noChangeArrowheads="1"/>
              </p:cNvSpPr>
              <p:nvPr/>
            </p:nvSpPr>
            <p:spPr bwMode="auto">
              <a:xfrm>
                <a:off x="1185863" y="1212850"/>
                <a:ext cx="225425" cy="225425"/>
              </a:xfrm>
              <a:custGeom>
                <a:avLst/>
                <a:gdLst>
                  <a:gd name="T0" fmla="*/ 313 w 626"/>
                  <a:gd name="T1" fmla="*/ 0 h 626"/>
                  <a:gd name="T2" fmla="*/ 313 w 626"/>
                  <a:gd name="T3" fmla="*/ 0 h 626"/>
                  <a:gd name="T4" fmla="*/ 0 w 626"/>
                  <a:gd name="T5" fmla="*/ 312 h 626"/>
                  <a:gd name="T6" fmla="*/ 313 w 626"/>
                  <a:gd name="T7" fmla="*/ 625 h 626"/>
                  <a:gd name="T8" fmla="*/ 625 w 626"/>
                  <a:gd name="T9" fmla="*/ 312 h 626"/>
                  <a:gd name="T10" fmla="*/ 313 w 626"/>
                  <a:gd name="T11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6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0" name="Rounded Rectangle 229"/>
            <p:cNvSpPr/>
            <p:nvPr/>
          </p:nvSpPr>
          <p:spPr>
            <a:xfrm>
              <a:off x="6262487" y="3476416"/>
              <a:ext cx="4410636" cy="1052713"/>
            </a:xfrm>
            <a:prstGeom prst="roundRect">
              <a:avLst>
                <a:gd name="adj" fmla="val 7908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 82"/>
            <p:cNvSpPr>
              <a:spLocks noEditPoints="1"/>
            </p:cNvSpPr>
            <p:nvPr/>
          </p:nvSpPr>
          <p:spPr bwMode="auto">
            <a:xfrm>
              <a:off x="6747975" y="3712396"/>
              <a:ext cx="245088" cy="292585"/>
            </a:xfrm>
            <a:custGeom>
              <a:avLst/>
              <a:gdLst>
                <a:gd name="T0" fmla="*/ 187 w 240"/>
                <a:gd name="T1" fmla="*/ 211 h 288"/>
                <a:gd name="T2" fmla="*/ 195 w 240"/>
                <a:gd name="T3" fmla="*/ 194 h 288"/>
                <a:gd name="T4" fmla="*/ 203 w 240"/>
                <a:gd name="T5" fmla="*/ 201 h 288"/>
                <a:gd name="T6" fmla="*/ 144 w 240"/>
                <a:gd name="T7" fmla="*/ 191 h 288"/>
                <a:gd name="T8" fmla="*/ 136 w 240"/>
                <a:gd name="T9" fmla="*/ 242 h 288"/>
                <a:gd name="T10" fmla="*/ 151 w 240"/>
                <a:gd name="T11" fmla="*/ 242 h 288"/>
                <a:gd name="T12" fmla="*/ 144 w 240"/>
                <a:gd name="T13" fmla="*/ 191 h 288"/>
                <a:gd name="T14" fmla="*/ 240 w 240"/>
                <a:gd name="T15" fmla="*/ 251 h 288"/>
                <a:gd name="T16" fmla="*/ 39 w 240"/>
                <a:gd name="T17" fmla="*/ 288 h 288"/>
                <a:gd name="T18" fmla="*/ 0 w 240"/>
                <a:gd name="T19" fmla="*/ 166 h 288"/>
                <a:gd name="T20" fmla="*/ 201 w 240"/>
                <a:gd name="T21" fmla="*/ 129 h 288"/>
                <a:gd name="T22" fmla="*/ 50 w 240"/>
                <a:gd name="T23" fmla="*/ 260 h 288"/>
                <a:gd name="T24" fmla="*/ 70 w 240"/>
                <a:gd name="T25" fmla="*/ 171 h 288"/>
                <a:gd name="T26" fmla="*/ 17 w 240"/>
                <a:gd name="T27" fmla="*/ 157 h 288"/>
                <a:gd name="T28" fmla="*/ 33 w 240"/>
                <a:gd name="T29" fmla="*/ 170 h 288"/>
                <a:gd name="T30" fmla="*/ 50 w 240"/>
                <a:gd name="T31" fmla="*/ 260 h 288"/>
                <a:gd name="T32" fmla="*/ 93 w 240"/>
                <a:gd name="T33" fmla="*/ 184 h 288"/>
                <a:gd name="T34" fmla="*/ 93 w 240"/>
                <a:gd name="T35" fmla="*/ 243 h 288"/>
                <a:gd name="T36" fmla="*/ 83 w 240"/>
                <a:gd name="T37" fmla="*/ 232 h 288"/>
                <a:gd name="T38" fmla="*/ 67 w 240"/>
                <a:gd name="T39" fmla="*/ 184 h 288"/>
                <a:gd name="T40" fmla="*/ 67 w 240"/>
                <a:gd name="T41" fmla="*/ 247 h 288"/>
                <a:gd name="T42" fmla="*/ 97 w 240"/>
                <a:gd name="T43" fmla="*/ 250 h 288"/>
                <a:gd name="T44" fmla="*/ 110 w 240"/>
                <a:gd name="T45" fmla="*/ 260 h 288"/>
                <a:gd name="T46" fmla="*/ 163 w 240"/>
                <a:gd name="T47" fmla="*/ 239 h 288"/>
                <a:gd name="T48" fmla="*/ 137 w 240"/>
                <a:gd name="T49" fmla="*/ 187 h 288"/>
                <a:gd name="T50" fmla="*/ 120 w 240"/>
                <a:gd name="T51" fmla="*/ 157 h 288"/>
                <a:gd name="T52" fmla="*/ 134 w 240"/>
                <a:gd name="T53" fmla="*/ 259 h 288"/>
                <a:gd name="T54" fmla="*/ 163 w 240"/>
                <a:gd name="T55" fmla="*/ 239 h 288"/>
                <a:gd name="T56" fmla="*/ 203 w 240"/>
                <a:gd name="T57" fmla="*/ 234 h 288"/>
                <a:gd name="T58" fmla="*/ 203 w 240"/>
                <a:gd name="T59" fmla="*/ 242 h 288"/>
                <a:gd name="T60" fmla="*/ 194 w 240"/>
                <a:gd name="T61" fmla="*/ 249 h 288"/>
                <a:gd name="T62" fmla="*/ 187 w 240"/>
                <a:gd name="T63" fmla="*/ 224 h 288"/>
                <a:gd name="T64" fmla="*/ 216 w 240"/>
                <a:gd name="T65" fmla="*/ 213 h 288"/>
                <a:gd name="T66" fmla="*/ 183 w 240"/>
                <a:gd name="T67" fmla="*/ 184 h 288"/>
                <a:gd name="T68" fmla="*/ 173 w 240"/>
                <a:gd name="T69" fmla="*/ 210 h 288"/>
                <a:gd name="T70" fmla="*/ 216 w 240"/>
                <a:gd name="T71" fmla="*/ 233 h 288"/>
                <a:gd name="T72" fmla="*/ 155 w 240"/>
                <a:gd name="T73" fmla="*/ 110 h 288"/>
                <a:gd name="T74" fmla="*/ 169 w 240"/>
                <a:gd name="T75" fmla="*/ 110 h 288"/>
                <a:gd name="T76" fmla="*/ 173 w 240"/>
                <a:gd name="T77" fmla="*/ 110 h 288"/>
                <a:gd name="T78" fmla="*/ 192 w 240"/>
                <a:gd name="T79" fmla="*/ 31 h 288"/>
                <a:gd name="T80" fmla="*/ 177 w 240"/>
                <a:gd name="T81" fmla="*/ 93 h 288"/>
                <a:gd name="T82" fmla="*/ 165 w 240"/>
                <a:gd name="T83" fmla="*/ 93 h 288"/>
                <a:gd name="T84" fmla="*/ 150 w 240"/>
                <a:gd name="T85" fmla="*/ 31 h 288"/>
                <a:gd name="T86" fmla="*/ 150 w 240"/>
                <a:gd name="T87" fmla="*/ 98 h 288"/>
                <a:gd name="T88" fmla="*/ 95 w 240"/>
                <a:gd name="T89" fmla="*/ 60 h 288"/>
                <a:gd name="T90" fmla="*/ 104 w 240"/>
                <a:gd name="T91" fmla="*/ 32 h 288"/>
                <a:gd name="T92" fmla="*/ 128 w 240"/>
                <a:gd name="T93" fmla="*/ 31 h 288"/>
                <a:gd name="T94" fmla="*/ 138 w 240"/>
                <a:gd name="T95" fmla="*/ 45 h 288"/>
                <a:gd name="T96" fmla="*/ 139 w 240"/>
                <a:gd name="T97" fmla="*/ 78 h 288"/>
                <a:gd name="T98" fmla="*/ 134 w 240"/>
                <a:gd name="T99" fmla="*/ 104 h 288"/>
                <a:gd name="T100" fmla="*/ 117 w 240"/>
                <a:gd name="T101" fmla="*/ 113 h 288"/>
                <a:gd name="T102" fmla="*/ 100 w 240"/>
                <a:gd name="T103" fmla="*/ 105 h 288"/>
                <a:gd name="T104" fmla="*/ 95 w 240"/>
                <a:gd name="T105" fmla="*/ 81 h 288"/>
                <a:gd name="T106" fmla="*/ 110 w 240"/>
                <a:gd name="T107" fmla="*/ 91 h 288"/>
                <a:gd name="T108" fmla="*/ 124 w 240"/>
                <a:gd name="T109" fmla="*/ 91 h 288"/>
                <a:gd name="T110" fmla="*/ 117 w 240"/>
                <a:gd name="T111" fmla="*/ 41 h 288"/>
                <a:gd name="T112" fmla="*/ 110 w 240"/>
                <a:gd name="T113" fmla="*/ 91 h 288"/>
                <a:gd name="T114" fmla="*/ 76 w 240"/>
                <a:gd name="T115" fmla="*/ 113 h 288"/>
                <a:gd name="T116" fmla="*/ 96 w 240"/>
                <a:gd name="T117" fmla="*/ 0 h 288"/>
                <a:gd name="T118" fmla="*/ 66 w 240"/>
                <a:gd name="T119" fmla="*/ 39 h 288"/>
                <a:gd name="T120" fmla="*/ 36 w 240"/>
                <a:gd name="T121" fmla="*/ 0 h 288"/>
                <a:gd name="T122" fmla="*/ 58 w 240"/>
                <a:gd name="T123" fmla="*/ 113 h 288"/>
                <a:gd name="T124" fmla="*/ 58 w 240"/>
                <a:gd name="T125" fmla="*/ 11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0" h="288">
                  <a:moveTo>
                    <a:pt x="203" y="211"/>
                  </a:moveTo>
                  <a:cubicBezTo>
                    <a:pt x="187" y="211"/>
                    <a:pt x="187" y="211"/>
                    <a:pt x="187" y="211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187" y="197"/>
                    <a:pt x="191" y="194"/>
                    <a:pt x="195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200" y="194"/>
                    <a:pt x="203" y="197"/>
                    <a:pt x="203" y="201"/>
                  </a:cubicBezTo>
                  <a:lnTo>
                    <a:pt x="203" y="211"/>
                  </a:lnTo>
                  <a:close/>
                  <a:moveTo>
                    <a:pt x="144" y="191"/>
                  </a:moveTo>
                  <a:cubicBezTo>
                    <a:pt x="140" y="191"/>
                    <a:pt x="136" y="194"/>
                    <a:pt x="136" y="197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6" y="245"/>
                    <a:pt x="140" y="248"/>
                    <a:pt x="144" y="248"/>
                  </a:cubicBezTo>
                  <a:cubicBezTo>
                    <a:pt x="148" y="248"/>
                    <a:pt x="151" y="245"/>
                    <a:pt x="151" y="242"/>
                  </a:cubicBezTo>
                  <a:cubicBezTo>
                    <a:pt x="151" y="197"/>
                    <a:pt x="151" y="197"/>
                    <a:pt x="151" y="197"/>
                  </a:cubicBezTo>
                  <a:cubicBezTo>
                    <a:pt x="151" y="194"/>
                    <a:pt x="148" y="191"/>
                    <a:pt x="144" y="191"/>
                  </a:cubicBezTo>
                  <a:close/>
                  <a:moveTo>
                    <a:pt x="240" y="166"/>
                  </a:moveTo>
                  <a:cubicBezTo>
                    <a:pt x="240" y="251"/>
                    <a:pt x="240" y="251"/>
                    <a:pt x="240" y="251"/>
                  </a:cubicBezTo>
                  <a:cubicBezTo>
                    <a:pt x="240" y="271"/>
                    <a:pt x="222" y="288"/>
                    <a:pt x="201" y="288"/>
                  </a:cubicBezTo>
                  <a:cubicBezTo>
                    <a:pt x="39" y="288"/>
                    <a:pt x="39" y="288"/>
                    <a:pt x="39" y="288"/>
                  </a:cubicBezTo>
                  <a:cubicBezTo>
                    <a:pt x="18" y="288"/>
                    <a:pt x="0" y="271"/>
                    <a:pt x="0" y="251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46"/>
                    <a:pt x="18" y="129"/>
                    <a:pt x="39" y="129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22" y="129"/>
                    <a:pt x="240" y="146"/>
                    <a:pt x="240" y="166"/>
                  </a:cubicBezTo>
                  <a:close/>
                  <a:moveTo>
                    <a:pt x="50" y="260"/>
                  </a:moveTo>
                  <a:cubicBezTo>
                    <a:pt x="50" y="171"/>
                    <a:pt x="50" y="171"/>
                    <a:pt x="50" y="171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3" y="260"/>
                    <a:pt x="33" y="260"/>
                    <a:pt x="33" y="260"/>
                  </a:cubicBezTo>
                  <a:lnTo>
                    <a:pt x="50" y="260"/>
                  </a:lnTo>
                  <a:close/>
                  <a:moveTo>
                    <a:pt x="110" y="184"/>
                  </a:moveTo>
                  <a:cubicBezTo>
                    <a:pt x="93" y="184"/>
                    <a:pt x="93" y="184"/>
                    <a:pt x="93" y="184"/>
                  </a:cubicBezTo>
                  <a:cubicBezTo>
                    <a:pt x="93" y="232"/>
                    <a:pt x="93" y="232"/>
                    <a:pt x="93" y="232"/>
                  </a:cubicBezTo>
                  <a:cubicBezTo>
                    <a:pt x="93" y="239"/>
                    <a:pt x="94" y="242"/>
                    <a:pt x="93" y="243"/>
                  </a:cubicBezTo>
                  <a:cubicBezTo>
                    <a:pt x="92" y="247"/>
                    <a:pt x="86" y="251"/>
                    <a:pt x="83" y="244"/>
                  </a:cubicBezTo>
                  <a:cubicBezTo>
                    <a:pt x="83" y="243"/>
                    <a:pt x="83" y="239"/>
                    <a:pt x="83" y="23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231"/>
                    <a:pt x="67" y="231"/>
                    <a:pt x="67" y="231"/>
                  </a:cubicBezTo>
                  <a:cubicBezTo>
                    <a:pt x="67" y="239"/>
                    <a:pt x="67" y="244"/>
                    <a:pt x="67" y="247"/>
                  </a:cubicBezTo>
                  <a:cubicBezTo>
                    <a:pt x="67" y="251"/>
                    <a:pt x="67" y="256"/>
                    <a:pt x="71" y="259"/>
                  </a:cubicBezTo>
                  <a:cubicBezTo>
                    <a:pt x="79" y="264"/>
                    <a:pt x="93" y="258"/>
                    <a:pt x="97" y="250"/>
                  </a:cubicBezTo>
                  <a:cubicBezTo>
                    <a:pt x="97" y="260"/>
                    <a:pt x="97" y="260"/>
                    <a:pt x="97" y="260"/>
                  </a:cubicBezTo>
                  <a:cubicBezTo>
                    <a:pt x="110" y="260"/>
                    <a:pt x="110" y="260"/>
                    <a:pt x="110" y="260"/>
                  </a:cubicBezTo>
                  <a:cubicBezTo>
                    <a:pt x="110" y="184"/>
                    <a:pt x="110" y="184"/>
                    <a:pt x="110" y="184"/>
                  </a:cubicBezTo>
                  <a:close/>
                  <a:moveTo>
                    <a:pt x="163" y="239"/>
                  </a:moveTo>
                  <a:cubicBezTo>
                    <a:pt x="163" y="199"/>
                    <a:pt x="163" y="199"/>
                    <a:pt x="163" y="199"/>
                  </a:cubicBezTo>
                  <a:cubicBezTo>
                    <a:pt x="163" y="184"/>
                    <a:pt x="152" y="175"/>
                    <a:pt x="137" y="18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20" y="260"/>
                    <a:pt x="120" y="260"/>
                    <a:pt x="120" y="260"/>
                  </a:cubicBezTo>
                  <a:cubicBezTo>
                    <a:pt x="134" y="259"/>
                    <a:pt x="134" y="259"/>
                    <a:pt x="134" y="259"/>
                  </a:cubicBezTo>
                  <a:cubicBezTo>
                    <a:pt x="135" y="253"/>
                    <a:pt x="135" y="253"/>
                    <a:pt x="135" y="253"/>
                  </a:cubicBezTo>
                  <a:cubicBezTo>
                    <a:pt x="152" y="269"/>
                    <a:pt x="163" y="258"/>
                    <a:pt x="163" y="239"/>
                  </a:cubicBezTo>
                  <a:close/>
                  <a:moveTo>
                    <a:pt x="216" y="233"/>
                  </a:moveTo>
                  <a:cubicBezTo>
                    <a:pt x="203" y="234"/>
                    <a:pt x="203" y="234"/>
                    <a:pt x="203" y="234"/>
                  </a:cubicBezTo>
                  <a:cubicBezTo>
                    <a:pt x="203" y="234"/>
                    <a:pt x="203" y="235"/>
                    <a:pt x="203" y="235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46"/>
                    <a:pt x="200" y="249"/>
                    <a:pt x="196" y="249"/>
                  </a:cubicBezTo>
                  <a:cubicBezTo>
                    <a:pt x="194" y="249"/>
                    <a:pt x="194" y="249"/>
                    <a:pt x="194" y="249"/>
                  </a:cubicBezTo>
                  <a:cubicBezTo>
                    <a:pt x="190" y="249"/>
                    <a:pt x="187" y="246"/>
                    <a:pt x="187" y="242"/>
                  </a:cubicBezTo>
                  <a:cubicBezTo>
                    <a:pt x="187" y="224"/>
                    <a:pt x="187" y="224"/>
                    <a:pt x="187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16" y="213"/>
                    <a:pt x="216" y="213"/>
                    <a:pt x="216" y="213"/>
                  </a:cubicBezTo>
                  <a:cubicBezTo>
                    <a:pt x="216" y="205"/>
                    <a:pt x="215" y="197"/>
                    <a:pt x="215" y="193"/>
                  </a:cubicBezTo>
                  <a:cubicBezTo>
                    <a:pt x="213" y="179"/>
                    <a:pt x="193" y="176"/>
                    <a:pt x="183" y="184"/>
                  </a:cubicBezTo>
                  <a:cubicBezTo>
                    <a:pt x="179" y="186"/>
                    <a:pt x="177" y="189"/>
                    <a:pt x="176" y="193"/>
                  </a:cubicBezTo>
                  <a:cubicBezTo>
                    <a:pt x="174" y="197"/>
                    <a:pt x="173" y="203"/>
                    <a:pt x="173" y="210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3" y="273"/>
                    <a:pt x="221" y="267"/>
                    <a:pt x="216" y="233"/>
                  </a:cubicBezTo>
                  <a:close/>
                  <a:moveTo>
                    <a:pt x="151" y="105"/>
                  </a:moveTo>
                  <a:cubicBezTo>
                    <a:pt x="152" y="107"/>
                    <a:pt x="154" y="109"/>
                    <a:pt x="155" y="110"/>
                  </a:cubicBezTo>
                  <a:cubicBezTo>
                    <a:pt x="157" y="111"/>
                    <a:pt x="160" y="112"/>
                    <a:pt x="162" y="112"/>
                  </a:cubicBezTo>
                  <a:cubicBezTo>
                    <a:pt x="165" y="112"/>
                    <a:pt x="167" y="111"/>
                    <a:pt x="169" y="110"/>
                  </a:cubicBezTo>
                  <a:cubicBezTo>
                    <a:pt x="171" y="108"/>
                    <a:pt x="172" y="106"/>
                    <a:pt x="173" y="104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77" y="93"/>
                    <a:pt x="177" y="93"/>
                    <a:pt x="177" y="93"/>
                  </a:cubicBezTo>
                  <a:cubicBezTo>
                    <a:pt x="177" y="96"/>
                    <a:pt x="174" y="99"/>
                    <a:pt x="171" y="99"/>
                  </a:cubicBezTo>
                  <a:cubicBezTo>
                    <a:pt x="168" y="99"/>
                    <a:pt x="165" y="96"/>
                    <a:pt x="165" y="93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91"/>
                    <a:pt x="150" y="96"/>
                    <a:pt x="150" y="98"/>
                  </a:cubicBezTo>
                  <a:cubicBezTo>
                    <a:pt x="150" y="100"/>
                    <a:pt x="151" y="103"/>
                    <a:pt x="151" y="105"/>
                  </a:cubicBezTo>
                  <a:close/>
                  <a:moveTo>
                    <a:pt x="95" y="60"/>
                  </a:moveTo>
                  <a:cubicBezTo>
                    <a:pt x="95" y="52"/>
                    <a:pt x="96" y="47"/>
                    <a:pt x="97" y="42"/>
                  </a:cubicBezTo>
                  <a:cubicBezTo>
                    <a:pt x="98" y="38"/>
                    <a:pt x="101" y="35"/>
                    <a:pt x="104" y="32"/>
                  </a:cubicBezTo>
                  <a:cubicBezTo>
                    <a:pt x="107" y="29"/>
                    <a:pt x="111" y="28"/>
                    <a:pt x="116" y="28"/>
                  </a:cubicBezTo>
                  <a:cubicBezTo>
                    <a:pt x="121" y="28"/>
                    <a:pt x="124" y="29"/>
                    <a:pt x="128" y="31"/>
                  </a:cubicBezTo>
                  <a:cubicBezTo>
                    <a:pt x="131" y="32"/>
                    <a:pt x="133" y="34"/>
                    <a:pt x="135" y="37"/>
                  </a:cubicBezTo>
                  <a:cubicBezTo>
                    <a:pt x="136" y="40"/>
                    <a:pt x="137" y="43"/>
                    <a:pt x="138" y="45"/>
                  </a:cubicBezTo>
                  <a:cubicBezTo>
                    <a:pt x="139" y="48"/>
                    <a:pt x="139" y="52"/>
                    <a:pt x="139" y="5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86"/>
                    <a:pt x="139" y="91"/>
                    <a:pt x="138" y="94"/>
                  </a:cubicBezTo>
                  <a:cubicBezTo>
                    <a:pt x="138" y="98"/>
                    <a:pt x="136" y="101"/>
                    <a:pt x="134" y="104"/>
                  </a:cubicBezTo>
                  <a:cubicBezTo>
                    <a:pt x="133" y="107"/>
                    <a:pt x="130" y="109"/>
                    <a:pt x="127" y="111"/>
                  </a:cubicBezTo>
                  <a:cubicBezTo>
                    <a:pt x="124" y="112"/>
                    <a:pt x="121" y="113"/>
                    <a:pt x="117" y="113"/>
                  </a:cubicBezTo>
                  <a:cubicBezTo>
                    <a:pt x="113" y="113"/>
                    <a:pt x="109" y="112"/>
                    <a:pt x="106" y="111"/>
                  </a:cubicBezTo>
                  <a:cubicBezTo>
                    <a:pt x="104" y="110"/>
                    <a:pt x="101" y="108"/>
                    <a:pt x="100" y="105"/>
                  </a:cubicBezTo>
                  <a:cubicBezTo>
                    <a:pt x="98" y="103"/>
                    <a:pt x="97" y="100"/>
                    <a:pt x="96" y="97"/>
                  </a:cubicBezTo>
                  <a:cubicBezTo>
                    <a:pt x="95" y="93"/>
                    <a:pt x="95" y="88"/>
                    <a:pt x="95" y="81"/>
                  </a:cubicBezTo>
                  <a:lnTo>
                    <a:pt x="95" y="60"/>
                  </a:lnTo>
                  <a:close/>
                  <a:moveTo>
                    <a:pt x="110" y="91"/>
                  </a:moveTo>
                  <a:cubicBezTo>
                    <a:pt x="110" y="96"/>
                    <a:pt x="113" y="100"/>
                    <a:pt x="117" y="100"/>
                  </a:cubicBezTo>
                  <a:cubicBezTo>
                    <a:pt x="121" y="100"/>
                    <a:pt x="124" y="96"/>
                    <a:pt x="124" y="91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1" y="41"/>
                    <a:pt x="117" y="41"/>
                  </a:cubicBezTo>
                  <a:cubicBezTo>
                    <a:pt x="113" y="41"/>
                    <a:pt x="110" y="45"/>
                    <a:pt x="110" y="49"/>
                  </a:cubicBezTo>
                  <a:lnTo>
                    <a:pt x="110" y="91"/>
                  </a:lnTo>
                  <a:close/>
                  <a:moveTo>
                    <a:pt x="58" y="113"/>
                  </a:moveTo>
                  <a:cubicBezTo>
                    <a:pt x="76" y="113"/>
                    <a:pt x="76" y="113"/>
                    <a:pt x="76" y="113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52"/>
                    <a:pt x="58" y="52"/>
                    <a:pt x="58" y="52"/>
                  </a:cubicBezTo>
                  <a:lnTo>
                    <a:pt x="58" y="113"/>
                  </a:lnTo>
                  <a:close/>
                  <a:moveTo>
                    <a:pt x="58" y="113"/>
                  </a:moveTo>
                  <a:cubicBezTo>
                    <a:pt x="58" y="113"/>
                    <a:pt x="58" y="113"/>
                    <a:pt x="58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Rectangle 271"/>
          <p:cNvSpPr/>
          <p:nvPr/>
        </p:nvSpPr>
        <p:spPr>
          <a:xfrm>
            <a:off x="1354714" y="3110541"/>
            <a:ext cx="4321786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random.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353745" y="2798020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Analyze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1354714" y="5491384"/>
            <a:ext cx="4321786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random.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353745" y="5178863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Analyze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6604351" y="3110541"/>
            <a:ext cx="4321786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random.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6603382" y="2798020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Analyze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6604351" y="5491384"/>
            <a:ext cx="4321786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random.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6603382" y="5178863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3278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8654" y="240510"/>
            <a:ext cx="5974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Our Service Iconic List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Freeform 22"/>
          <p:cNvSpPr>
            <a:spLocks noEditPoints="1"/>
          </p:cNvSpPr>
          <p:nvPr/>
        </p:nvSpPr>
        <p:spPr bwMode="auto">
          <a:xfrm>
            <a:off x="2087123" y="3776471"/>
            <a:ext cx="576656" cy="661523"/>
          </a:xfrm>
          <a:custGeom>
            <a:avLst/>
            <a:gdLst>
              <a:gd name="T0" fmla="*/ 104 w 112"/>
              <a:gd name="T1" fmla="*/ 20 h 128"/>
              <a:gd name="T2" fmla="*/ 100 w 112"/>
              <a:gd name="T3" fmla="*/ 5 h 128"/>
              <a:gd name="T4" fmla="*/ 92 w 112"/>
              <a:gd name="T5" fmla="*/ 0 h 128"/>
              <a:gd name="T6" fmla="*/ 20 w 112"/>
              <a:gd name="T7" fmla="*/ 0 h 128"/>
              <a:gd name="T8" fmla="*/ 12 w 112"/>
              <a:gd name="T9" fmla="*/ 5 h 128"/>
              <a:gd name="T10" fmla="*/ 8 w 112"/>
              <a:gd name="T11" fmla="*/ 20 h 128"/>
              <a:gd name="T12" fmla="*/ 0 w 112"/>
              <a:gd name="T13" fmla="*/ 28 h 128"/>
              <a:gd name="T14" fmla="*/ 0 w 112"/>
              <a:gd name="T15" fmla="*/ 40 h 128"/>
              <a:gd name="T16" fmla="*/ 8 w 112"/>
              <a:gd name="T17" fmla="*/ 48 h 128"/>
              <a:gd name="T18" fmla="*/ 12 w 112"/>
              <a:gd name="T19" fmla="*/ 48 h 128"/>
              <a:gd name="T20" fmla="*/ 12 w 112"/>
              <a:gd name="T21" fmla="*/ 49 h 128"/>
              <a:gd name="T22" fmla="*/ 20 w 112"/>
              <a:gd name="T23" fmla="*/ 121 h 128"/>
              <a:gd name="T24" fmla="*/ 28 w 112"/>
              <a:gd name="T25" fmla="*/ 128 h 128"/>
              <a:gd name="T26" fmla="*/ 84 w 112"/>
              <a:gd name="T27" fmla="*/ 128 h 128"/>
              <a:gd name="T28" fmla="*/ 92 w 112"/>
              <a:gd name="T29" fmla="*/ 121 h 128"/>
              <a:gd name="T30" fmla="*/ 100 w 112"/>
              <a:gd name="T31" fmla="*/ 49 h 128"/>
              <a:gd name="T32" fmla="*/ 100 w 112"/>
              <a:gd name="T33" fmla="*/ 48 h 128"/>
              <a:gd name="T34" fmla="*/ 104 w 112"/>
              <a:gd name="T35" fmla="*/ 48 h 128"/>
              <a:gd name="T36" fmla="*/ 112 w 112"/>
              <a:gd name="T37" fmla="*/ 40 h 128"/>
              <a:gd name="T38" fmla="*/ 112 w 112"/>
              <a:gd name="T39" fmla="*/ 28 h 128"/>
              <a:gd name="T40" fmla="*/ 104 w 112"/>
              <a:gd name="T41" fmla="*/ 20 h 128"/>
              <a:gd name="T42" fmla="*/ 20 w 112"/>
              <a:gd name="T43" fmla="*/ 8 h 128"/>
              <a:gd name="T44" fmla="*/ 92 w 112"/>
              <a:gd name="T45" fmla="*/ 8 h 128"/>
              <a:gd name="T46" fmla="*/ 96 w 112"/>
              <a:gd name="T47" fmla="*/ 20 h 128"/>
              <a:gd name="T48" fmla="*/ 16 w 112"/>
              <a:gd name="T49" fmla="*/ 20 h 128"/>
              <a:gd name="T50" fmla="*/ 20 w 112"/>
              <a:gd name="T51" fmla="*/ 8 h 128"/>
              <a:gd name="T52" fmla="*/ 28 w 112"/>
              <a:gd name="T53" fmla="*/ 120 h 128"/>
              <a:gd name="T54" fmla="*/ 27 w 112"/>
              <a:gd name="T55" fmla="*/ 108 h 128"/>
              <a:gd name="T56" fmla="*/ 85 w 112"/>
              <a:gd name="T57" fmla="*/ 108 h 128"/>
              <a:gd name="T58" fmla="*/ 84 w 112"/>
              <a:gd name="T59" fmla="*/ 120 h 128"/>
              <a:gd name="T60" fmla="*/ 28 w 112"/>
              <a:gd name="T61" fmla="*/ 120 h 128"/>
              <a:gd name="T62" fmla="*/ 86 w 112"/>
              <a:gd name="T63" fmla="*/ 104 h 128"/>
              <a:gd name="T64" fmla="*/ 26 w 112"/>
              <a:gd name="T65" fmla="*/ 104 h 128"/>
              <a:gd name="T66" fmla="*/ 22 w 112"/>
              <a:gd name="T67" fmla="*/ 64 h 128"/>
              <a:gd name="T68" fmla="*/ 90 w 112"/>
              <a:gd name="T69" fmla="*/ 64 h 128"/>
              <a:gd name="T70" fmla="*/ 86 w 112"/>
              <a:gd name="T71" fmla="*/ 104 h 128"/>
              <a:gd name="T72" fmla="*/ 91 w 112"/>
              <a:gd name="T73" fmla="*/ 60 h 128"/>
              <a:gd name="T74" fmla="*/ 21 w 112"/>
              <a:gd name="T75" fmla="*/ 60 h 128"/>
              <a:gd name="T76" fmla="*/ 20 w 112"/>
              <a:gd name="T77" fmla="*/ 48 h 128"/>
              <a:gd name="T78" fmla="*/ 92 w 112"/>
              <a:gd name="T79" fmla="*/ 48 h 128"/>
              <a:gd name="T80" fmla="*/ 91 w 112"/>
              <a:gd name="T81" fmla="*/ 60 h 128"/>
              <a:gd name="T82" fmla="*/ 104 w 112"/>
              <a:gd name="T83" fmla="*/ 40 h 128"/>
              <a:gd name="T84" fmla="*/ 8 w 112"/>
              <a:gd name="T85" fmla="*/ 40 h 128"/>
              <a:gd name="T86" fmla="*/ 8 w 112"/>
              <a:gd name="T87" fmla="*/ 28 h 128"/>
              <a:gd name="T88" fmla="*/ 104 w 112"/>
              <a:gd name="T89" fmla="*/ 28 h 128"/>
              <a:gd name="T90" fmla="*/ 104 w 112"/>
              <a:gd name="T9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" h="128">
                <a:moveTo>
                  <a:pt x="104" y="20"/>
                </a:moveTo>
                <a:cubicBezTo>
                  <a:pt x="100" y="5"/>
                  <a:pt x="100" y="5"/>
                  <a:pt x="100" y="5"/>
                </a:cubicBezTo>
                <a:cubicBezTo>
                  <a:pt x="99" y="2"/>
                  <a:pt x="95" y="0"/>
                  <a:pt x="9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3" y="2"/>
                  <a:pt x="12" y="5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4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9"/>
                  <a:pt x="12" y="49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25"/>
                  <a:pt x="24" y="128"/>
                  <a:pt x="28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8" y="128"/>
                  <a:pt x="92" y="125"/>
                  <a:pt x="92" y="121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49"/>
                  <a:pt x="100" y="48"/>
                  <a:pt x="100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8" y="48"/>
                  <a:pt x="112" y="44"/>
                  <a:pt x="112" y="40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2" y="24"/>
                  <a:pt x="109" y="20"/>
                  <a:pt x="104" y="20"/>
                </a:cubicBezTo>
                <a:close/>
                <a:moveTo>
                  <a:pt x="20" y="8"/>
                </a:moveTo>
                <a:cubicBezTo>
                  <a:pt x="92" y="8"/>
                  <a:pt x="92" y="8"/>
                  <a:pt x="92" y="8"/>
                </a:cubicBezTo>
                <a:cubicBezTo>
                  <a:pt x="96" y="20"/>
                  <a:pt x="96" y="20"/>
                  <a:pt x="96" y="20"/>
                </a:cubicBezTo>
                <a:cubicBezTo>
                  <a:pt x="16" y="20"/>
                  <a:pt x="16" y="20"/>
                  <a:pt x="16" y="20"/>
                </a:cubicBezTo>
                <a:lnTo>
                  <a:pt x="20" y="8"/>
                </a:lnTo>
                <a:close/>
                <a:moveTo>
                  <a:pt x="28" y="120"/>
                </a:moveTo>
                <a:cubicBezTo>
                  <a:pt x="27" y="108"/>
                  <a:pt x="27" y="108"/>
                  <a:pt x="27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4" y="120"/>
                  <a:pt x="84" y="120"/>
                  <a:pt x="84" y="120"/>
                </a:cubicBezTo>
                <a:lnTo>
                  <a:pt x="28" y="120"/>
                </a:lnTo>
                <a:close/>
                <a:moveTo>
                  <a:pt x="86" y="104"/>
                </a:moveTo>
                <a:cubicBezTo>
                  <a:pt x="26" y="104"/>
                  <a:pt x="26" y="104"/>
                  <a:pt x="26" y="104"/>
                </a:cubicBezTo>
                <a:cubicBezTo>
                  <a:pt x="22" y="64"/>
                  <a:pt x="22" y="64"/>
                  <a:pt x="22" y="64"/>
                </a:cubicBezTo>
                <a:cubicBezTo>
                  <a:pt x="90" y="64"/>
                  <a:pt x="90" y="64"/>
                  <a:pt x="90" y="64"/>
                </a:cubicBezTo>
                <a:lnTo>
                  <a:pt x="86" y="104"/>
                </a:lnTo>
                <a:close/>
                <a:moveTo>
                  <a:pt x="91" y="60"/>
                </a:moveTo>
                <a:cubicBezTo>
                  <a:pt x="21" y="60"/>
                  <a:pt x="21" y="60"/>
                  <a:pt x="21" y="60"/>
                </a:cubicBezTo>
                <a:cubicBezTo>
                  <a:pt x="20" y="48"/>
                  <a:pt x="20" y="48"/>
                  <a:pt x="20" y="48"/>
                </a:cubicBezTo>
                <a:cubicBezTo>
                  <a:pt x="92" y="48"/>
                  <a:pt x="92" y="48"/>
                  <a:pt x="92" y="48"/>
                </a:cubicBezTo>
                <a:lnTo>
                  <a:pt x="91" y="60"/>
                </a:lnTo>
                <a:close/>
                <a:moveTo>
                  <a:pt x="104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104" y="28"/>
                  <a:pt x="104" y="28"/>
                  <a:pt x="104" y="28"/>
                </a:cubicBezTo>
                <a:lnTo>
                  <a:pt x="104" y="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34"/>
          <p:cNvSpPr>
            <a:spLocks noEditPoints="1"/>
          </p:cNvSpPr>
          <p:nvPr/>
        </p:nvSpPr>
        <p:spPr bwMode="auto">
          <a:xfrm>
            <a:off x="5755447" y="1483030"/>
            <a:ext cx="681107" cy="661523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2153095" y="1483031"/>
            <a:ext cx="452621" cy="661523"/>
            <a:chOff x="6258454" y="3849160"/>
            <a:chExt cx="330200" cy="482600"/>
          </a:xfrm>
          <a:solidFill>
            <a:schemeClr val="accent1"/>
          </a:solidFill>
        </p:grpSpPr>
        <p:sp>
          <p:nvSpPr>
            <p:cNvPr id="9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14475" y="3900505"/>
            <a:ext cx="659346" cy="537488"/>
            <a:chOff x="7085013" y="4876801"/>
            <a:chExt cx="481012" cy="392113"/>
          </a:xfrm>
          <a:solidFill>
            <a:schemeClr val="accent6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416800" y="4997451"/>
              <a:ext cx="88900" cy="120650"/>
            </a:xfrm>
            <a:custGeom>
              <a:avLst/>
              <a:gdLst>
                <a:gd name="T0" fmla="*/ 11 w 24"/>
                <a:gd name="T1" fmla="*/ 2 h 32"/>
                <a:gd name="T2" fmla="*/ 8 w 24"/>
                <a:gd name="T3" fmla="*/ 0 h 32"/>
                <a:gd name="T4" fmla="*/ 4 w 24"/>
                <a:gd name="T5" fmla="*/ 0 h 32"/>
                <a:gd name="T6" fmla="*/ 0 w 24"/>
                <a:gd name="T7" fmla="*/ 4 h 32"/>
                <a:gd name="T8" fmla="*/ 0 w 24"/>
                <a:gd name="T9" fmla="*/ 28 h 32"/>
                <a:gd name="T10" fmla="*/ 4 w 24"/>
                <a:gd name="T11" fmla="*/ 32 h 32"/>
                <a:gd name="T12" fmla="*/ 20 w 24"/>
                <a:gd name="T13" fmla="*/ 32 h 32"/>
                <a:gd name="T14" fmla="*/ 24 w 24"/>
                <a:gd name="T15" fmla="*/ 28 h 32"/>
                <a:gd name="T16" fmla="*/ 24 w 24"/>
                <a:gd name="T17" fmla="*/ 22 h 32"/>
                <a:gd name="T18" fmla="*/ 23 w 24"/>
                <a:gd name="T19" fmla="*/ 20 h 32"/>
                <a:gd name="T20" fmla="*/ 11 w 24"/>
                <a:gd name="T21" fmla="*/ 2 h 32"/>
                <a:gd name="T22" fmla="*/ 20 w 24"/>
                <a:gd name="T23" fmla="*/ 28 h 32"/>
                <a:gd name="T24" fmla="*/ 4 w 24"/>
                <a:gd name="T25" fmla="*/ 28 h 32"/>
                <a:gd name="T26" fmla="*/ 4 w 24"/>
                <a:gd name="T27" fmla="*/ 4 h 32"/>
                <a:gd name="T28" fmla="*/ 8 w 24"/>
                <a:gd name="T29" fmla="*/ 4 h 32"/>
                <a:gd name="T30" fmla="*/ 20 w 24"/>
                <a:gd name="T31" fmla="*/ 22 h 32"/>
                <a:gd name="T32" fmla="*/ 20 w 24"/>
                <a:gd name="T33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2">
                  <a:moveTo>
                    <a:pt x="11" y="2"/>
                  </a:moveTo>
                  <a:cubicBezTo>
                    <a:pt x="11" y="1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4" y="30"/>
                    <a:pt x="24" y="28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1" y="2"/>
                  </a:lnTo>
                  <a:close/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2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7085013" y="4876801"/>
              <a:ext cx="481012" cy="392113"/>
            </a:xfrm>
            <a:custGeom>
              <a:avLst/>
              <a:gdLst>
                <a:gd name="T0" fmla="*/ 126 w 128"/>
                <a:gd name="T1" fmla="*/ 49 h 104"/>
                <a:gd name="T2" fmla="*/ 110 w 128"/>
                <a:gd name="T3" fmla="*/ 25 h 104"/>
                <a:gd name="T4" fmla="*/ 100 w 128"/>
                <a:gd name="T5" fmla="*/ 20 h 104"/>
                <a:gd name="T6" fmla="*/ 84 w 128"/>
                <a:gd name="T7" fmla="*/ 20 h 104"/>
                <a:gd name="T8" fmla="*/ 84 w 128"/>
                <a:gd name="T9" fmla="*/ 12 h 104"/>
                <a:gd name="T10" fmla="*/ 72 w 128"/>
                <a:gd name="T11" fmla="*/ 0 h 104"/>
                <a:gd name="T12" fmla="*/ 12 w 128"/>
                <a:gd name="T13" fmla="*/ 0 h 104"/>
                <a:gd name="T14" fmla="*/ 0 w 128"/>
                <a:gd name="T15" fmla="*/ 12 h 104"/>
                <a:gd name="T16" fmla="*/ 0 w 128"/>
                <a:gd name="T17" fmla="*/ 56 h 104"/>
                <a:gd name="T18" fmla="*/ 12 w 128"/>
                <a:gd name="T19" fmla="*/ 68 h 104"/>
                <a:gd name="T20" fmla="*/ 12 w 128"/>
                <a:gd name="T21" fmla="*/ 68 h 104"/>
                <a:gd name="T22" fmla="*/ 12 w 128"/>
                <a:gd name="T23" fmla="*/ 80 h 104"/>
                <a:gd name="T24" fmla="*/ 24 w 128"/>
                <a:gd name="T25" fmla="*/ 92 h 104"/>
                <a:gd name="T26" fmla="*/ 29 w 128"/>
                <a:gd name="T27" fmla="*/ 92 h 104"/>
                <a:gd name="T28" fmla="*/ 44 w 128"/>
                <a:gd name="T29" fmla="*/ 104 h 104"/>
                <a:gd name="T30" fmla="*/ 59 w 128"/>
                <a:gd name="T31" fmla="*/ 92 h 104"/>
                <a:gd name="T32" fmla="*/ 81 w 128"/>
                <a:gd name="T33" fmla="*/ 92 h 104"/>
                <a:gd name="T34" fmla="*/ 96 w 128"/>
                <a:gd name="T35" fmla="*/ 104 h 104"/>
                <a:gd name="T36" fmla="*/ 111 w 128"/>
                <a:gd name="T37" fmla="*/ 92 h 104"/>
                <a:gd name="T38" fmla="*/ 116 w 128"/>
                <a:gd name="T39" fmla="*/ 92 h 104"/>
                <a:gd name="T40" fmla="*/ 128 w 128"/>
                <a:gd name="T41" fmla="*/ 80 h 104"/>
                <a:gd name="T42" fmla="*/ 128 w 128"/>
                <a:gd name="T43" fmla="*/ 56 h 104"/>
                <a:gd name="T44" fmla="*/ 126 w 128"/>
                <a:gd name="T45" fmla="*/ 49 h 104"/>
                <a:gd name="T46" fmla="*/ 12 w 128"/>
                <a:gd name="T47" fmla="*/ 60 h 104"/>
                <a:gd name="T48" fmla="*/ 8 w 128"/>
                <a:gd name="T49" fmla="*/ 56 h 104"/>
                <a:gd name="T50" fmla="*/ 8 w 128"/>
                <a:gd name="T51" fmla="*/ 12 h 104"/>
                <a:gd name="T52" fmla="*/ 12 w 128"/>
                <a:gd name="T53" fmla="*/ 8 h 104"/>
                <a:gd name="T54" fmla="*/ 72 w 128"/>
                <a:gd name="T55" fmla="*/ 8 h 104"/>
                <a:gd name="T56" fmla="*/ 76 w 128"/>
                <a:gd name="T57" fmla="*/ 12 h 104"/>
                <a:gd name="T58" fmla="*/ 76 w 128"/>
                <a:gd name="T59" fmla="*/ 20 h 104"/>
                <a:gd name="T60" fmla="*/ 76 w 128"/>
                <a:gd name="T61" fmla="*/ 28 h 104"/>
                <a:gd name="T62" fmla="*/ 76 w 128"/>
                <a:gd name="T63" fmla="*/ 56 h 104"/>
                <a:gd name="T64" fmla="*/ 72 w 128"/>
                <a:gd name="T65" fmla="*/ 60 h 104"/>
                <a:gd name="T66" fmla="*/ 12 w 128"/>
                <a:gd name="T67" fmla="*/ 60 h 104"/>
                <a:gd name="T68" fmla="*/ 44 w 128"/>
                <a:gd name="T69" fmla="*/ 96 h 104"/>
                <a:gd name="T70" fmla="*/ 36 w 128"/>
                <a:gd name="T71" fmla="*/ 88 h 104"/>
                <a:gd name="T72" fmla="*/ 44 w 128"/>
                <a:gd name="T73" fmla="*/ 80 h 104"/>
                <a:gd name="T74" fmla="*/ 52 w 128"/>
                <a:gd name="T75" fmla="*/ 88 h 104"/>
                <a:gd name="T76" fmla="*/ 44 w 128"/>
                <a:gd name="T77" fmla="*/ 96 h 104"/>
                <a:gd name="T78" fmla="*/ 96 w 128"/>
                <a:gd name="T79" fmla="*/ 96 h 104"/>
                <a:gd name="T80" fmla="*/ 88 w 128"/>
                <a:gd name="T81" fmla="*/ 88 h 104"/>
                <a:gd name="T82" fmla="*/ 96 w 128"/>
                <a:gd name="T83" fmla="*/ 80 h 104"/>
                <a:gd name="T84" fmla="*/ 104 w 128"/>
                <a:gd name="T85" fmla="*/ 88 h 104"/>
                <a:gd name="T86" fmla="*/ 96 w 128"/>
                <a:gd name="T87" fmla="*/ 96 h 104"/>
                <a:gd name="T88" fmla="*/ 120 w 128"/>
                <a:gd name="T89" fmla="*/ 80 h 104"/>
                <a:gd name="T90" fmla="*/ 116 w 128"/>
                <a:gd name="T91" fmla="*/ 84 h 104"/>
                <a:gd name="T92" fmla="*/ 111 w 128"/>
                <a:gd name="T93" fmla="*/ 84 h 104"/>
                <a:gd name="T94" fmla="*/ 96 w 128"/>
                <a:gd name="T95" fmla="*/ 72 h 104"/>
                <a:gd name="T96" fmla="*/ 81 w 128"/>
                <a:gd name="T97" fmla="*/ 84 h 104"/>
                <a:gd name="T98" fmla="*/ 59 w 128"/>
                <a:gd name="T99" fmla="*/ 84 h 104"/>
                <a:gd name="T100" fmla="*/ 44 w 128"/>
                <a:gd name="T101" fmla="*/ 72 h 104"/>
                <a:gd name="T102" fmla="*/ 29 w 128"/>
                <a:gd name="T103" fmla="*/ 84 h 104"/>
                <a:gd name="T104" fmla="*/ 24 w 128"/>
                <a:gd name="T105" fmla="*/ 84 h 104"/>
                <a:gd name="T106" fmla="*/ 20 w 128"/>
                <a:gd name="T107" fmla="*/ 80 h 104"/>
                <a:gd name="T108" fmla="*/ 20 w 128"/>
                <a:gd name="T109" fmla="*/ 68 h 104"/>
                <a:gd name="T110" fmla="*/ 72 w 128"/>
                <a:gd name="T111" fmla="*/ 68 h 104"/>
                <a:gd name="T112" fmla="*/ 84 w 128"/>
                <a:gd name="T113" fmla="*/ 56 h 104"/>
                <a:gd name="T114" fmla="*/ 84 w 128"/>
                <a:gd name="T115" fmla="*/ 28 h 104"/>
                <a:gd name="T116" fmla="*/ 100 w 128"/>
                <a:gd name="T117" fmla="*/ 28 h 104"/>
                <a:gd name="T118" fmla="*/ 103 w 128"/>
                <a:gd name="T119" fmla="*/ 30 h 104"/>
                <a:gd name="T120" fmla="*/ 119 w 128"/>
                <a:gd name="T121" fmla="*/ 54 h 104"/>
                <a:gd name="T122" fmla="*/ 120 w 128"/>
                <a:gd name="T123" fmla="*/ 56 h 104"/>
                <a:gd name="T124" fmla="*/ 120 w 128"/>
                <a:gd name="T125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04">
                  <a:moveTo>
                    <a:pt x="126" y="49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8" y="22"/>
                    <a:pt x="104" y="20"/>
                    <a:pt x="100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5"/>
                    <a:pt x="79" y="0"/>
                    <a:pt x="7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7"/>
                    <a:pt x="17" y="92"/>
                    <a:pt x="24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0" y="99"/>
                    <a:pt x="37" y="104"/>
                    <a:pt x="44" y="104"/>
                  </a:cubicBezTo>
                  <a:cubicBezTo>
                    <a:pt x="51" y="104"/>
                    <a:pt x="58" y="99"/>
                    <a:pt x="59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2" y="99"/>
                    <a:pt x="89" y="104"/>
                    <a:pt x="96" y="104"/>
                  </a:cubicBezTo>
                  <a:cubicBezTo>
                    <a:pt x="103" y="104"/>
                    <a:pt x="110" y="99"/>
                    <a:pt x="111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23" y="92"/>
                    <a:pt x="128" y="87"/>
                    <a:pt x="128" y="8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4"/>
                    <a:pt x="127" y="51"/>
                    <a:pt x="126" y="49"/>
                  </a:cubicBezTo>
                  <a:close/>
                  <a:moveTo>
                    <a:pt x="12" y="60"/>
                  </a:moveTo>
                  <a:cubicBezTo>
                    <a:pt x="10" y="60"/>
                    <a:pt x="8" y="58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8"/>
                    <a:pt x="76" y="10"/>
                    <a:pt x="76" y="1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6" y="58"/>
                    <a:pt x="74" y="60"/>
                    <a:pt x="72" y="60"/>
                  </a:cubicBezTo>
                  <a:lnTo>
                    <a:pt x="12" y="60"/>
                  </a:lnTo>
                  <a:close/>
                  <a:moveTo>
                    <a:pt x="44" y="96"/>
                  </a:moveTo>
                  <a:cubicBezTo>
                    <a:pt x="40" y="96"/>
                    <a:pt x="36" y="92"/>
                    <a:pt x="36" y="88"/>
                  </a:cubicBezTo>
                  <a:cubicBezTo>
                    <a:pt x="36" y="84"/>
                    <a:pt x="40" y="80"/>
                    <a:pt x="44" y="80"/>
                  </a:cubicBezTo>
                  <a:cubicBezTo>
                    <a:pt x="48" y="80"/>
                    <a:pt x="52" y="84"/>
                    <a:pt x="52" y="88"/>
                  </a:cubicBezTo>
                  <a:cubicBezTo>
                    <a:pt x="52" y="92"/>
                    <a:pt x="48" y="96"/>
                    <a:pt x="44" y="96"/>
                  </a:cubicBezTo>
                  <a:close/>
                  <a:moveTo>
                    <a:pt x="96" y="96"/>
                  </a:moveTo>
                  <a:cubicBezTo>
                    <a:pt x="92" y="96"/>
                    <a:pt x="88" y="92"/>
                    <a:pt x="88" y="88"/>
                  </a:cubicBezTo>
                  <a:cubicBezTo>
                    <a:pt x="88" y="84"/>
                    <a:pt x="92" y="80"/>
                    <a:pt x="96" y="80"/>
                  </a:cubicBezTo>
                  <a:cubicBezTo>
                    <a:pt x="100" y="80"/>
                    <a:pt x="104" y="84"/>
                    <a:pt x="104" y="88"/>
                  </a:cubicBezTo>
                  <a:cubicBezTo>
                    <a:pt x="104" y="92"/>
                    <a:pt x="100" y="96"/>
                    <a:pt x="96" y="96"/>
                  </a:cubicBezTo>
                  <a:close/>
                  <a:moveTo>
                    <a:pt x="120" y="80"/>
                  </a:moveTo>
                  <a:cubicBezTo>
                    <a:pt x="120" y="82"/>
                    <a:pt x="118" y="84"/>
                    <a:pt x="11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0" y="77"/>
                    <a:pt x="103" y="72"/>
                    <a:pt x="96" y="72"/>
                  </a:cubicBezTo>
                  <a:cubicBezTo>
                    <a:pt x="89" y="72"/>
                    <a:pt x="82" y="77"/>
                    <a:pt x="81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8" y="77"/>
                    <a:pt x="51" y="72"/>
                    <a:pt x="44" y="72"/>
                  </a:cubicBezTo>
                  <a:cubicBezTo>
                    <a:pt x="37" y="72"/>
                    <a:pt x="30" y="77"/>
                    <a:pt x="29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2" y="84"/>
                    <a:pt x="20" y="82"/>
                    <a:pt x="20" y="8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9" y="68"/>
                    <a:pt x="84" y="63"/>
                    <a:pt x="84" y="5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1" y="28"/>
                    <a:pt x="103" y="29"/>
                    <a:pt x="103" y="3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20" y="54"/>
                    <a:pt x="120" y="55"/>
                    <a:pt x="120" y="56"/>
                  </a:cubicBezTo>
                  <a:lnTo>
                    <a:pt x="1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72042" y="1484990"/>
            <a:ext cx="681106" cy="639762"/>
            <a:chOff x="5160963" y="4846638"/>
            <a:chExt cx="496887" cy="466725"/>
          </a:xfrm>
          <a:solidFill>
            <a:schemeClr val="accent3"/>
          </a:solidFill>
        </p:grpSpPr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402263" y="5102226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160963" y="4846638"/>
              <a:ext cx="496887" cy="466725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Freeform 60"/>
          <p:cNvSpPr>
            <a:spLocks noEditPoints="1"/>
          </p:cNvSpPr>
          <p:nvPr/>
        </p:nvSpPr>
        <p:spPr bwMode="auto">
          <a:xfrm>
            <a:off x="5766327" y="3776470"/>
            <a:ext cx="659346" cy="661523"/>
          </a:xfrm>
          <a:custGeom>
            <a:avLst/>
            <a:gdLst>
              <a:gd name="T0" fmla="*/ 126 w 128"/>
              <a:gd name="T1" fmla="*/ 1 h 128"/>
              <a:gd name="T2" fmla="*/ 124 w 128"/>
              <a:gd name="T3" fmla="*/ 0 h 128"/>
              <a:gd name="T4" fmla="*/ 122 w 128"/>
              <a:gd name="T5" fmla="*/ 1 h 128"/>
              <a:gd name="T6" fmla="*/ 2 w 128"/>
              <a:gd name="T7" fmla="*/ 81 h 128"/>
              <a:gd name="T8" fmla="*/ 0 w 128"/>
              <a:gd name="T9" fmla="*/ 84 h 128"/>
              <a:gd name="T10" fmla="*/ 3 w 128"/>
              <a:gd name="T11" fmla="*/ 88 h 128"/>
              <a:gd name="T12" fmla="*/ 34 w 128"/>
              <a:gd name="T13" fmla="*/ 100 h 128"/>
              <a:gd name="T14" fmla="*/ 49 w 128"/>
              <a:gd name="T15" fmla="*/ 126 h 128"/>
              <a:gd name="T16" fmla="*/ 52 w 128"/>
              <a:gd name="T17" fmla="*/ 128 h 128"/>
              <a:gd name="T18" fmla="*/ 52 w 128"/>
              <a:gd name="T19" fmla="*/ 128 h 128"/>
              <a:gd name="T20" fmla="*/ 55 w 128"/>
              <a:gd name="T21" fmla="*/ 126 h 128"/>
              <a:gd name="T22" fmla="*/ 64 w 128"/>
              <a:gd name="T23" fmla="*/ 112 h 128"/>
              <a:gd name="T24" fmla="*/ 103 w 128"/>
              <a:gd name="T25" fmla="*/ 128 h 128"/>
              <a:gd name="T26" fmla="*/ 104 w 128"/>
              <a:gd name="T27" fmla="*/ 128 h 128"/>
              <a:gd name="T28" fmla="*/ 106 w 128"/>
              <a:gd name="T29" fmla="*/ 127 h 128"/>
              <a:gd name="T30" fmla="*/ 108 w 128"/>
              <a:gd name="T31" fmla="*/ 125 h 128"/>
              <a:gd name="T32" fmla="*/ 128 w 128"/>
              <a:gd name="T33" fmla="*/ 5 h 128"/>
              <a:gd name="T34" fmla="*/ 126 w 128"/>
              <a:gd name="T35" fmla="*/ 1 h 128"/>
              <a:gd name="T36" fmla="*/ 13 w 128"/>
              <a:gd name="T37" fmla="*/ 83 h 128"/>
              <a:gd name="T38" fmla="*/ 105 w 128"/>
              <a:gd name="T39" fmla="*/ 21 h 128"/>
              <a:gd name="T40" fmla="*/ 38 w 128"/>
              <a:gd name="T41" fmla="*/ 93 h 128"/>
              <a:gd name="T42" fmla="*/ 37 w 128"/>
              <a:gd name="T43" fmla="*/ 93 h 128"/>
              <a:gd name="T44" fmla="*/ 13 w 128"/>
              <a:gd name="T45" fmla="*/ 83 h 128"/>
              <a:gd name="T46" fmla="*/ 41 w 128"/>
              <a:gd name="T47" fmla="*/ 96 h 128"/>
              <a:gd name="T48" fmla="*/ 41 w 128"/>
              <a:gd name="T49" fmla="*/ 96 h 128"/>
              <a:gd name="T50" fmla="*/ 117 w 128"/>
              <a:gd name="T51" fmla="*/ 15 h 128"/>
              <a:gd name="T52" fmla="*/ 52 w 128"/>
              <a:gd name="T53" fmla="*/ 116 h 128"/>
              <a:gd name="T54" fmla="*/ 41 w 128"/>
              <a:gd name="T55" fmla="*/ 96 h 128"/>
              <a:gd name="T56" fmla="*/ 101 w 128"/>
              <a:gd name="T57" fmla="*/ 118 h 128"/>
              <a:gd name="T58" fmla="*/ 67 w 128"/>
              <a:gd name="T59" fmla="*/ 105 h 128"/>
              <a:gd name="T60" fmla="*/ 64 w 128"/>
              <a:gd name="T61" fmla="*/ 104 h 128"/>
              <a:gd name="T62" fmla="*/ 117 w 128"/>
              <a:gd name="T63" fmla="*/ 23 h 128"/>
              <a:gd name="T64" fmla="*/ 101 w 128"/>
              <a:gd name="T65" fmla="*/ 1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850487" y="2603075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78731" y="226452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7082" y="2603075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327" y="226452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83677" y="2603075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11922" y="226452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3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0487" y="4849136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8731" y="451058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67082" y="4849136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326" y="451058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5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83675" y="4849136"/>
            <a:ext cx="305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11919" y="451058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9805" y="240510"/>
            <a:ext cx="8252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World Maps Visitor </a:t>
            </a:r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Infographic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7556" y="2038519"/>
            <a:ext cx="5742183" cy="3018916"/>
            <a:chOff x="5856009" y="1539688"/>
            <a:chExt cx="5748804" cy="3341424"/>
          </a:xfrm>
          <a:solidFill>
            <a:schemeClr val="bg1">
              <a:lumMod val="85000"/>
            </a:schemeClr>
          </a:solidFill>
        </p:grpSpPr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8969944" y="1599905"/>
              <a:ext cx="2195947" cy="1326132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460672" y="3845364"/>
              <a:ext cx="1027719" cy="1035748"/>
              <a:chOff x="8026401" y="4703763"/>
              <a:chExt cx="1219200" cy="1228725"/>
            </a:xfrm>
            <a:grpFill/>
          </p:grpSpPr>
          <p:sp>
            <p:nvSpPr>
              <p:cNvPr id="206" name="Freeform 156"/>
              <p:cNvSpPr>
                <a:spLocks noEditPoints="1"/>
              </p:cNvSpPr>
              <p:nvPr/>
            </p:nvSpPr>
            <p:spPr bwMode="auto">
              <a:xfrm>
                <a:off x="8026401" y="4703763"/>
                <a:ext cx="803275" cy="862012"/>
              </a:xfrm>
              <a:custGeom>
                <a:avLst/>
                <a:gdLst>
                  <a:gd name="T0" fmla="*/ 354 w 357"/>
                  <a:gd name="T1" fmla="*/ 160 h 383"/>
                  <a:gd name="T2" fmla="*/ 305 w 357"/>
                  <a:gd name="T3" fmla="*/ 82 h 383"/>
                  <a:gd name="T4" fmla="*/ 244 w 357"/>
                  <a:gd name="T5" fmla="*/ 64 h 383"/>
                  <a:gd name="T6" fmla="*/ 220 w 357"/>
                  <a:gd name="T7" fmla="*/ 36 h 383"/>
                  <a:gd name="T8" fmla="*/ 222 w 357"/>
                  <a:gd name="T9" fmla="*/ 38 h 383"/>
                  <a:gd name="T10" fmla="*/ 217 w 357"/>
                  <a:gd name="T11" fmla="*/ 15 h 383"/>
                  <a:gd name="T12" fmla="*/ 170 w 357"/>
                  <a:gd name="T13" fmla="*/ 10 h 383"/>
                  <a:gd name="T14" fmla="*/ 170 w 357"/>
                  <a:gd name="T15" fmla="*/ 10 h 383"/>
                  <a:gd name="T16" fmla="*/ 115 w 357"/>
                  <a:gd name="T17" fmla="*/ 49 h 383"/>
                  <a:gd name="T18" fmla="*/ 2 w 357"/>
                  <a:gd name="T19" fmla="*/ 144 h 383"/>
                  <a:gd name="T20" fmla="*/ 195 w 357"/>
                  <a:gd name="T21" fmla="*/ 273 h 383"/>
                  <a:gd name="T22" fmla="*/ 262 w 357"/>
                  <a:gd name="T23" fmla="*/ 316 h 383"/>
                  <a:gd name="T24" fmla="*/ 241 w 357"/>
                  <a:gd name="T25" fmla="*/ 337 h 383"/>
                  <a:gd name="T26" fmla="*/ 270 w 357"/>
                  <a:gd name="T27" fmla="*/ 331 h 383"/>
                  <a:gd name="T28" fmla="*/ 261 w 357"/>
                  <a:gd name="T29" fmla="*/ 369 h 383"/>
                  <a:gd name="T30" fmla="*/ 238 w 357"/>
                  <a:gd name="T31" fmla="*/ 367 h 383"/>
                  <a:gd name="T32" fmla="*/ 242 w 357"/>
                  <a:gd name="T33" fmla="*/ 342 h 383"/>
                  <a:gd name="T34" fmla="*/ 268 w 357"/>
                  <a:gd name="T35" fmla="*/ 344 h 383"/>
                  <a:gd name="T36" fmla="*/ 258 w 357"/>
                  <a:gd name="T37" fmla="*/ 372 h 383"/>
                  <a:gd name="T38" fmla="*/ 248 w 357"/>
                  <a:gd name="T39" fmla="*/ 380 h 383"/>
                  <a:gd name="T40" fmla="*/ 18 w 357"/>
                  <a:gd name="T41" fmla="*/ 252 h 383"/>
                  <a:gd name="T42" fmla="*/ 43 w 357"/>
                  <a:gd name="T43" fmla="*/ 244 h 383"/>
                  <a:gd name="T44" fmla="*/ 75 w 357"/>
                  <a:gd name="T45" fmla="*/ 241 h 383"/>
                  <a:gd name="T46" fmla="*/ 115 w 357"/>
                  <a:gd name="T47" fmla="*/ 224 h 383"/>
                  <a:gd name="T48" fmla="*/ 164 w 357"/>
                  <a:gd name="T49" fmla="*/ 224 h 383"/>
                  <a:gd name="T50" fmla="*/ 180 w 357"/>
                  <a:gd name="T51" fmla="*/ 253 h 383"/>
                  <a:gd name="T52" fmla="*/ 195 w 357"/>
                  <a:gd name="T53" fmla="*/ 245 h 383"/>
                  <a:gd name="T54" fmla="*/ 198 w 357"/>
                  <a:gd name="T55" fmla="*/ 256 h 383"/>
                  <a:gd name="T56" fmla="*/ 201 w 357"/>
                  <a:gd name="T57" fmla="*/ 270 h 383"/>
                  <a:gd name="T58" fmla="*/ 210 w 357"/>
                  <a:gd name="T59" fmla="*/ 291 h 383"/>
                  <a:gd name="T60" fmla="*/ 238 w 357"/>
                  <a:gd name="T61" fmla="*/ 314 h 383"/>
                  <a:gd name="T62" fmla="*/ 257 w 357"/>
                  <a:gd name="T63" fmla="*/ 311 h 383"/>
                  <a:gd name="T64" fmla="*/ 276 w 357"/>
                  <a:gd name="T65" fmla="*/ 307 h 383"/>
                  <a:gd name="T66" fmla="*/ 302 w 357"/>
                  <a:gd name="T67" fmla="*/ 283 h 383"/>
                  <a:gd name="T68" fmla="*/ 331 w 357"/>
                  <a:gd name="T69" fmla="*/ 241 h 383"/>
                  <a:gd name="T70" fmla="*/ 348 w 357"/>
                  <a:gd name="T71" fmla="*/ 202 h 383"/>
                  <a:gd name="T72" fmla="*/ 353 w 357"/>
                  <a:gd name="T73" fmla="*/ 157 h 383"/>
                  <a:gd name="T74" fmla="*/ 337 w 357"/>
                  <a:gd name="T75" fmla="*/ 131 h 383"/>
                  <a:gd name="T76" fmla="*/ 328 w 357"/>
                  <a:gd name="T77" fmla="*/ 116 h 383"/>
                  <a:gd name="T78" fmla="*/ 314 w 357"/>
                  <a:gd name="T79" fmla="*/ 95 h 383"/>
                  <a:gd name="T80" fmla="*/ 302 w 357"/>
                  <a:gd name="T81" fmla="*/ 68 h 383"/>
                  <a:gd name="T82" fmla="*/ 290 w 357"/>
                  <a:gd name="T83" fmla="*/ 39 h 383"/>
                  <a:gd name="T84" fmla="*/ 280 w 357"/>
                  <a:gd name="T85" fmla="*/ 12 h 383"/>
                  <a:gd name="T86" fmla="*/ 268 w 357"/>
                  <a:gd name="T87" fmla="*/ 29 h 383"/>
                  <a:gd name="T88" fmla="*/ 257 w 357"/>
                  <a:gd name="T89" fmla="*/ 72 h 383"/>
                  <a:gd name="T90" fmla="*/ 224 w 357"/>
                  <a:gd name="T91" fmla="*/ 55 h 383"/>
                  <a:gd name="T92" fmla="*/ 218 w 357"/>
                  <a:gd name="T93" fmla="*/ 30 h 383"/>
                  <a:gd name="T94" fmla="*/ 221 w 357"/>
                  <a:gd name="T95" fmla="*/ 20 h 383"/>
                  <a:gd name="T96" fmla="*/ 208 w 357"/>
                  <a:gd name="T97" fmla="*/ 17 h 383"/>
                  <a:gd name="T98" fmla="*/ 185 w 357"/>
                  <a:gd name="T99" fmla="*/ 10 h 383"/>
                  <a:gd name="T100" fmla="*/ 174 w 357"/>
                  <a:gd name="T101" fmla="*/ 21 h 383"/>
                  <a:gd name="T102" fmla="*/ 162 w 357"/>
                  <a:gd name="T103" fmla="*/ 34 h 383"/>
                  <a:gd name="T104" fmla="*/ 156 w 357"/>
                  <a:gd name="T105" fmla="*/ 45 h 383"/>
                  <a:gd name="T106" fmla="*/ 145 w 357"/>
                  <a:gd name="T107" fmla="*/ 48 h 383"/>
                  <a:gd name="T108" fmla="*/ 129 w 357"/>
                  <a:gd name="T109" fmla="*/ 37 h 383"/>
                  <a:gd name="T110" fmla="*/ 118 w 357"/>
                  <a:gd name="T111" fmla="*/ 49 h 383"/>
                  <a:gd name="T112" fmla="*/ 110 w 357"/>
                  <a:gd name="T113" fmla="*/ 60 h 383"/>
                  <a:gd name="T114" fmla="*/ 100 w 357"/>
                  <a:gd name="T115" fmla="*/ 62 h 383"/>
                  <a:gd name="T116" fmla="*/ 86 w 357"/>
                  <a:gd name="T117" fmla="*/ 82 h 383"/>
                  <a:gd name="T118" fmla="*/ 42 w 357"/>
                  <a:gd name="T119" fmla="*/ 100 h 383"/>
                  <a:gd name="T120" fmla="*/ 14 w 357"/>
                  <a:gd name="T121" fmla="*/ 115 h 383"/>
                  <a:gd name="T122" fmla="*/ 8 w 357"/>
                  <a:gd name="T123" fmla="*/ 153 h 383"/>
                  <a:gd name="T124" fmla="*/ 13 w 357"/>
                  <a:gd name="T125" fmla="*/ 20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7" h="383">
                    <a:moveTo>
                      <a:pt x="353" y="182"/>
                    </a:moveTo>
                    <a:cubicBezTo>
                      <a:pt x="354" y="179"/>
                      <a:pt x="354" y="179"/>
                      <a:pt x="354" y="179"/>
                    </a:cubicBezTo>
                    <a:cubicBezTo>
                      <a:pt x="354" y="181"/>
                      <a:pt x="354" y="181"/>
                      <a:pt x="354" y="181"/>
                    </a:cubicBezTo>
                    <a:cubicBezTo>
                      <a:pt x="353" y="182"/>
                      <a:pt x="353" y="182"/>
                      <a:pt x="353" y="182"/>
                    </a:cubicBezTo>
                    <a:close/>
                    <a:moveTo>
                      <a:pt x="354" y="160"/>
                    </a:moveTo>
                    <a:cubicBezTo>
                      <a:pt x="353" y="158"/>
                      <a:pt x="353" y="158"/>
                      <a:pt x="353" y="158"/>
                    </a:cubicBezTo>
                    <a:cubicBezTo>
                      <a:pt x="354" y="156"/>
                      <a:pt x="354" y="156"/>
                      <a:pt x="354" y="156"/>
                    </a:cubicBezTo>
                    <a:cubicBezTo>
                      <a:pt x="354" y="154"/>
                      <a:pt x="354" y="154"/>
                      <a:pt x="354" y="154"/>
                    </a:cubicBezTo>
                    <a:cubicBezTo>
                      <a:pt x="355" y="153"/>
                      <a:pt x="355" y="153"/>
                      <a:pt x="355" y="153"/>
                    </a:cubicBezTo>
                    <a:cubicBezTo>
                      <a:pt x="356" y="151"/>
                      <a:pt x="356" y="151"/>
                      <a:pt x="356" y="151"/>
                    </a:cubicBezTo>
                    <a:cubicBezTo>
                      <a:pt x="356" y="150"/>
                      <a:pt x="356" y="150"/>
                      <a:pt x="356" y="150"/>
                    </a:cubicBezTo>
                    <a:cubicBezTo>
                      <a:pt x="356" y="148"/>
                      <a:pt x="356" y="148"/>
                      <a:pt x="356" y="148"/>
                    </a:cubicBezTo>
                    <a:cubicBezTo>
                      <a:pt x="357" y="148"/>
                      <a:pt x="357" y="148"/>
                      <a:pt x="357" y="148"/>
                    </a:cubicBezTo>
                    <a:cubicBezTo>
                      <a:pt x="357" y="150"/>
                      <a:pt x="357" y="150"/>
                      <a:pt x="357" y="150"/>
                    </a:cubicBezTo>
                    <a:cubicBezTo>
                      <a:pt x="357" y="153"/>
                      <a:pt x="357" y="153"/>
                      <a:pt x="357" y="153"/>
                    </a:cubicBezTo>
                    <a:cubicBezTo>
                      <a:pt x="355" y="155"/>
                      <a:pt x="355" y="155"/>
                      <a:pt x="355" y="155"/>
                    </a:cubicBezTo>
                    <a:cubicBezTo>
                      <a:pt x="355" y="159"/>
                      <a:pt x="355" y="159"/>
                      <a:pt x="355" y="159"/>
                    </a:cubicBezTo>
                    <a:cubicBezTo>
                      <a:pt x="355" y="161"/>
                      <a:pt x="355" y="161"/>
                      <a:pt x="355" y="161"/>
                    </a:cubicBezTo>
                    <a:cubicBezTo>
                      <a:pt x="354" y="160"/>
                      <a:pt x="354" y="160"/>
                      <a:pt x="354" y="160"/>
                    </a:cubicBezTo>
                    <a:close/>
                    <a:moveTo>
                      <a:pt x="339" y="134"/>
                    </a:moveTo>
                    <a:cubicBezTo>
                      <a:pt x="341" y="137"/>
                      <a:pt x="341" y="137"/>
                      <a:pt x="341" y="137"/>
                    </a:cubicBezTo>
                    <a:cubicBezTo>
                      <a:pt x="342" y="138"/>
                      <a:pt x="342" y="138"/>
                      <a:pt x="342" y="138"/>
                    </a:cubicBezTo>
                    <a:cubicBezTo>
                      <a:pt x="342" y="137"/>
                      <a:pt x="342" y="137"/>
                      <a:pt x="342" y="137"/>
                    </a:cubicBezTo>
                    <a:cubicBezTo>
                      <a:pt x="342" y="136"/>
                      <a:pt x="342" y="136"/>
                      <a:pt x="342" y="136"/>
                    </a:cubicBezTo>
                    <a:cubicBezTo>
                      <a:pt x="342" y="135"/>
                      <a:pt x="342" y="135"/>
                      <a:pt x="342" y="135"/>
                    </a:cubicBezTo>
                    <a:cubicBezTo>
                      <a:pt x="341" y="134"/>
                      <a:pt x="341" y="134"/>
                      <a:pt x="341" y="134"/>
                    </a:cubicBezTo>
                    <a:cubicBezTo>
                      <a:pt x="340" y="134"/>
                      <a:pt x="340" y="134"/>
                      <a:pt x="340" y="134"/>
                    </a:cubicBezTo>
                    <a:cubicBezTo>
                      <a:pt x="339" y="134"/>
                      <a:pt x="339" y="134"/>
                      <a:pt x="339" y="134"/>
                    </a:cubicBezTo>
                    <a:close/>
                    <a:moveTo>
                      <a:pt x="337" y="122"/>
                    </a:moveTo>
                    <a:cubicBezTo>
                      <a:pt x="337" y="121"/>
                      <a:pt x="337" y="121"/>
                      <a:pt x="337" y="121"/>
                    </a:cubicBezTo>
                    <a:cubicBezTo>
                      <a:pt x="336" y="122"/>
                      <a:pt x="336" y="122"/>
                      <a:pt x="336" y="122"/>
                    </a:cubicBezTo>
                    <a:cubicBezTo>
                      <a:pt x="337" y="122"/>
                      <a:pt x="337" y="122"/>
                      <a:pt x="337" y="122"/>
                    </a:cubicBezTo>
                    <a:close/>
                    <a:moveTo>
                      <a:pt x="304" y="83"/>
                    </a:moveTo>
                    <a:cubicBezTo>
                      <a:pt x="304" y="82"/>
                      <a:pt x="304" y="82"/>
                      <a:pt x="304" y="82"/>
                    </a:cubicBezTo>
                    <a:cubicBezTo>
                      <a:pt x="303" y="80"/>
                      <a:pt x="303" y="80"/>
                      <a:pt x="303" y="80"/>
                    </a:cubicBezTo>
                    <a:cubicBezTo>
                      <a:pt x="304" y="80"/>
                      <a:pt x="304" y="80"/>
                      <a:pt x="304" y="80"/>
                    </a:cubicBezTo>
                    <a:cubicBezTo>
                      <a:pt x="305" y="79"/>
                      <a:pt x="305" y="79"/>
                      <a:pt x="305" y="79"/>
                    </a:cubicBezTo>
                    <a:cubicBezTo>
                      <a:pt x="305" y="82"/>
                      <a:pt x="305" y="82"/>
                      <a:pt x="305" y="82"/>
                    </a:cubicBezTo>
                    <a:cubicBezTo>
                      <a:pt x="304" y="84"/>
                      <a:pt x="304" y="84"/>
                      <a:pt x="304" y="84"/>
                    </a:cubicBezTo>
                    <a:cubicBezTo>
                      <a:pt x="304" y="83"/>
                      <a:pt x="304" y="83"/>
                      <a:pt x="304" y="83"/>
                    </a:cubicBezTo>
                    <a:close/>
                    <a:moveTo>
                      <a:pt x="275" y="0"/>
                    </a:moveTo>
                    <a:cubicBezTo>
                      <a:pt x="275" y="1"/>
                      <a:pt x="275" y="1"/>
                      <a:pt x="275" y="1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5" y="0"/>
                      <a:pt x="275" y="0"/>
                      <a:pt x="275" y="0"/>
                    </a:cubicBezTo>
                    <a:close/>
                    <a:moveTo>
                      <a:pt x="274" y="4"/>
                    </a:moveTo>
                    <a:cubicBezTo>
                      <a:pt x="274" y="6"/>
                      <a:pt x="274" y="6"/>
                      <a:pt x="274" y="6"/>
                    </a:cubicBezTo>
                    <a:cubicBezTo>
                      <a:pt x="274" y="6"/>
                      <a:pt x="274" y="6"/>
                      <a:pt x="274" y="6"/>
                    </a:cubicBezTo>
                    <a:cubicBezTo>
                      <a:pt x="275" y="6"/>
                      <a:pt x="275" y="6"/>
                      <a:pt x="275" y="6"/>
                    </a:cubicBezTo>
                    <a:cubicBezTo>
                      <a:pt x="275" y="4"/>
                      <a:pt x="275" y="4"/>
                      <a:pt x="275" y="4"/>
                    </a:cubicBezTo>
                    <a:cubicBezTo>
                      <a:pt x="274" y="4"/>
                      <a:pt x="274" y="4"/>
                      <a:pt x="274" y="4"/>
                    </a:cubicBezTo>
                    <a:close/>
                    <a:moveTo>
                      <a:pt x="245" y="67"/>
                    </a:moveTo>
                    <a:cubicBezTo>
                      <a:pt x="246" y="68"/>
                      <a:pt x="246" y="68"/>
                      <a:pt x="246" y="68"/>
                    </a:cubicBezTo>
                    <a:cubicBezTo>
                      <a:pt x="247" y="68"/>
                      <a:pt x="247" y="68"/>
                      <a:pt x="247" y="68"/>
                    </a:cubicBezTo>
                    <a:cubicBezTo>
                      <a:pt x="247" y="67"/>
                      <a:pt x="247" y="67"/>
                      <a:pt x="247" y="67"/>
                    </a:cubicBezTo>
                    <a:cubicBezTo>
                      <a:pt x="245" y="67"/>
                      <a:pt x="245" y="67"/>
                      <a:pt x="245" y="67"/>
                    </a:cubicBezTo>
                    <a:close/>
                    <a:moveTo>
                      <a:pt x="243" y="64"/>
                    </a:moveTo>
                    <a:cubicBezTo>
                      <a:pt x="244" y="64"/>
                      <a:pt x="244" y="64"/>
                      <a:pt x="244" y="64"/>
                    </a:cubicBezTo>
                    <a:cubicBezTo>
                      <a:pt x="245" y="64"/>
                      <a:pt x="245" y="64"/>
                      <a:pt x="245" y="64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8" y="62"/>
                      <a:pt x="248" y="62"/>
                      <a:pt x="248" y="62"/>
                    </a:cubicBezTo>
                    <a:cubicBezTo>
                      <a:pt x="248" y="62"/>
                      <a:pt x="248" y="62"/>
                      <a:pt x="248" y="62"/>
                    </a:cubicBezTo>
                    <a:cubicBezTo>
                      <a:pt x="246" y="61"/>
                      <a:pt x="246" y="61"/>
                      <a:pt x="246" y="61"/>
                    </a:cubicBezTo>
                    <a:cubicBezTo>
                      <a:pt x="244" y="62"/>
                      <a:pt x="244" y="62"/>
                      <a:pt x="244" y="62"/>
                    </a:cubicBezTo>
                    <a:cubicBezTo>
                      <a:pt x="244" y="62"/>
                      <a:pt x="243" y="64"/>
                      <a:pt x="243" y="64"/>
                    </a:cubicBezTo>
                    <a:close/>
                    <a:moveTo>
                      <a:pt x="225" y="55"/>
                    </a:moveTo>
                    <a:cubicBezTo>
                      <a:pt x="225" y="54"/>
                      <a:pt x="225" y="54"/>
                      <a:pt x="225" y="54"/>
                    </a:cubicBezTo>
                    <a:cubicBezTo>
                      <a:pt x="225" y="53"/>
                      <a:pt x="225" y="53"/>
                      <a:pt x="225" y="53"/>
                    </a:cubicBezTo>
                    <a:cubicBezTo>
                      <a:pt x="226" y="54"/>
                      <a:pt x="226" y="54"/>
                      <a:pt x="226" y="54"/>
                    </a:cubicBezTo>
                    <a:cubicBezTo>
                      <a:pt x="225" y="55"/>
                      <a:pt x="225" y="55"/>
                      <a:pt x="225" y="55"/>
                    </a:cubicBezTo>
                    <a:close/>
                    <a:moveTo>
                      <a:pt x="220" y="36"/>
                    </a:moveTo>
                    <a:cubicBezTo>
                      <a:pt x="219" y="35"/>
                      <a:pt x="219" y="35"/>
                      <a:pt x="219" y="35"/>
                    </a:cubicBezTo>
                    <a:cubicBezTo>
                      <a:pt x="219" y="36"/>
                      <a:pt x="219" y="36"/>
                      <a:pt x="219" y="36"/>
                    </a:cubicBezTo>
                    <a:cubicBezTo>
                      <a:pt x="219" y="35"/>
                      <a:pt x="219" y="35"/>
                      <a:pt x="219" y="35"/>
                    </a:cubicBezTo>
                    <a:cubicBezTo>
                      <a:pt x="220" y="34"/>
                      <a:pt x="220" y="34"/>
                      <a:pt x="220" y="34"/>
                    </a:cubicBezTo>
                    <a:cubicBezTo>
                      <a:pt x="221" y="35"/>
                      <a:pt x="221" y="35"/>
                      <a:pt x="221" y="35"/>
                    </a:cubicBezTo>
                    <a:cubicBezTo>
                      <a:pt x="220" y="36"/>
                      <a:pt x="220" y="36"/>
                      <a:pt x="220" y="36"/>
                    </a:cubicBezTo>
                    <a:close/>
                    <a:moveTo>
                      <a:pt x="222" y="38"/>
                    </a:moveTo>
                    <a:cubicBezTo>
                      <a:pt x="221" y="39"/>
                      <a:pt x="221" y="39"/>
                      <a:pt x="221" y="39"/>
                    </a:cubicBezTo>
                    <a:cubicBezTo>
                      <a:pt x="222" y="39"/>
                      <a:pt x="222" y="39"/>
                      <a:pt x="222" y="39"/>
                    </a:cubicBezTo>
                    <a:cubicBezTo>
                      <a:pt x="223" y="39"/>
                      <a:pt x="223" y="39"/>
                      <a:pt x="223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6" y="38"/>
                      <a:pt x="226" y="38"/>
                      <a:pt x="226" y="38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4" y="38"/>
                      <a:pt x="224" y="38"/>
                      <a:pt x="224" y="38"/>
                    </a:cubicBezTo>
                    <a:cubicBezTo>
                      <a:pt x="224" y="37"/>
                      <a:pt x="224" y="37"/>
                      <a:pt x="224" y="37"/>
                    </a:cubicBezTo>
                    <a:cubicBezTo>
                      <a:pt x="226" y="36"/>
                      <a:pt x="226" y="36"/>
                      <a:pt x="226" y="36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4" y="36"/>
                      <a:pt x="224" y="36"/>
                      <a:pt x="224" y="36"/>
                    </a:cubicBezTo>
                    <a:cubicBezTo>
                      <a:pt x="224" y="34"/>
                      <a:pt x="224" y="34"/>
                      <a:pt x="224" y="34"/>
                    </a:cubicBezTo>
                    <a:cubicBezTo>
                      <a:pt x="223" y="35"/>
                      <a:pt x="223" y="35"/>
                      <a:pt x="223" y="35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1" y="36"/>
                      <a:pt x="221" y="36"/>
                      <a:pt x="221" y="36"/>
                    </a:cubicBezTo>
                    <a:cubicBezTo>
                      <a:pt x="222" y="36"/>
                      <a:pt x="222" y="36"/>
                      <a:pt x="222" y="36"/>
                    </a:cubicBezTo>
                    <a:cubicBezTo>
                      <a:pt x="221" y="36"/>
                      <a:pt x="221" y="36"/>
                      <a:pt x="221" y="36"/>
                    </a:cubicBezTo>
                    <a:cubicBezTo>
                      <a:pt x="222" y="38"/>
                      <a:pt x="222" y="38"/>
                      <a:pt x="222" y="38"/>
                    </a:cubicBezTo>
                    <a:close/>
                    <a:moveTo>
                      <a:pt x="223" y="11"/>
                    </a:moveTo>
                    <a:cubicBezTo>
                      <a:pt x="224" y="12"/>
                      <a:pt x="224" y="12"/>
                      <a:pt x="224" y="12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6" y="9"/>
                      <a:pt x="226" y="9"/>
                      <a:pt x="226" y="9"/>
                    </a:cubicBezTo>
                    <a:cubicBezTo>
                      <a:pt x="225" y="8"/>
                      <a:pt x="225" y="8"/>
                      <a:pt x="225" y="8"/>
                    </a:cubicBezTo>
                    <a:cubicBezTo>
                      <a:pt x="224" y="10"/>
                      <a:pt x="224" y="10"/>
                      <a:pt x="224" y="10"/>
                    </a:cubicBezTo>
                    <a:cubicBezTo>
                      <a:pt x="223" y="11"/>
                      <a:pt x="223" y="11"/>
                      <a:pt x="223" y="11"/>
                    </a:cubicBezTo>
                    <a:close/>
                    <a:moveTo>
                      <a:pt x="221" y="13"/>
                    </a:moveTo>
                    <a:cubicBezTo>
                      <a:pt x="222" y="13"/>
                      <a:pt x="222" y="13"/>
                      <a:pt x="222" y="13"/>
                    </a:cubicBezTo>
                    <a:cubicBezTo>
                      <a:pt x="222" y="12"/>
                      <a:pt x="222" y="12"/>
                      <a:pt x="222" y="12"/>
                    </a:cubicBezTo>
                    <a:cubicBezTo>
                      <a:pt x="221" y="13"/>
                      <a:pt x="221" y="13"/>
                      <a:pt x="221" y="13"/>
                    </a:cubicBezTo>
                    <a:close/>
                    <a:moveTo>
                      <a:pt x="220" y="14"/>
                    </a:moveTo>
                    <a:cubicBezTo>
                      <a:pt x="220" y="14"/>
                      <a:pt x="220" y="14"/>
                      <a:pt x="22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0" y="14"/>
                      <a:pt x="220" y="14"/>
                      <a:pt x="220" y="14"/>
                    </a:cubicBezTo>
                    <a:close/>
                    <a:moveTo>
                      <a:pt x="217" y="15"/>
                    </a:moveTo>
                    <a:cubicBezTo>
                      <a:pt x="218" y="15"/>
                      <a:pt x="218" y="15"/>
                      <a:pt x="218" y="15"/>
                    </a:cubicBezTo>
                    <a:cubicBezTo>
                      <a:pt x="218" y="14"/>
                      <a:pt x="218" y="14"/>
                      <a:pt x="218" y="14"/>
                    </a:cubicBezTo>
                    <a:cubicBezTo>
                      <a:pt x="217" y="15"/>
                      <a:pt x="217" y="15"/>
                      <a:pt x="217" y="15"/>
                    </a:cubicBezTo>
                    <a:close/>
                    <a:moveTo>
                      <a:pt x="214" y="18"/>
                    </a:moveTo>
                    <a:cubicBezTo>
                      <a:pt x="214" y="17"/>
                      <a:pt x="214" y="17"/>
                      <a:pt x="214" y="17"/>
                    </a:cubicBezTo>
                    <a:cubicBezTo>
                      <a:pt x="216" y="16"/>
                      <a:pt x="216" y="16"/>
                      <a:pt x="216" y="16"/>
                    </a:cubicBezTo>
                    <a:cubicBezTo>
                      <a:pt x="217" y="16"/>
                      <a:pt x="217" y="16"/>
                      <a:pt x="217" y="16"/>
                    </a:cubicBezTo>
                    <a:cubicBezTo>
                      <a:pt x="217" y="17"/>
                      <a:pt x="217" y="17"/>
                      <a:pt x="217" y="17"/>
                    </a:cubicBezTo>
                    <a:cubicBezTo>
                      <a:pt x="215" y="17"/>
                      <a:pt x="215" y="17"/>
                      <a:pt x="215" y="17"/>
                    </a:cubicBezTo>
                    <a:cubicBezTo>
                      <a:pt x="214" y="18"/>
                      <a:pt x="214" y="18"/>
                      <a:pt x="214" y="18"/>
                    </a:cubicBezTo>
                    <a:close/>
                    <a:moveTo>
                      <a:pt x="212" y="18"/>
                    </a:moveTo>
                    <a:cubicBezTo>
                      <a:pt x="212" y="19"/>
                      <a:pt x="212" y="19"/>
                      <a:pt x="212" y="19"/>
                    </a:cubicBezTo>
                    <a:cubicBezTo>
                      <a:pt x="214" y="18"/>
                      <a:pt x="214" y="18"/>
                      <a:pt x="214" y="18"/>
                    </a:cubicBezTo>
                    <a:cubicBezTo>
                      <a:pt x="214" y="18"/>
                      <a:pt x="214" y="18"/>
                      <a:pt x="214" y="18"/>
                    </a:cubicBezTo>
                    <a:cubicBezTo>
                      <a:pt x="212" y="18"/>
                      <a:pt x="212" y="18"/>
                      <a:pt x="212" y="18"/>
                    </a:cubicBezTo>
                    <a:close/>
                    <a:moveTo>
                      <a:pt x="189" y="11"/>
                    </a:moveTo>
                    <a:cubicBezTo>
                      <a:pt x="188" y="10"/>
                      <a:pt x="188" y="10"/>
                      <a:pt x="188" y="10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189" y="11"/>
                      <a:pt x="189" y="11"/>
                      <a:pt x="189" y="11"/>
                    </a:cubicBezTo>
                    <a:close/>
                    <a:moveTo>
                      <a:pt x="170" y="10"/>
                    </a:moveTo>
                    <a:cubicBezTo>
                      <a:pt x="170" y="12"/>
                      <a:pt x="170" y="12"/>
                      <a:pt x="170" y="12"/>
                    </a:cubicBezTo>
                    <a:cubicBezTo>
                      <a:pt x="171" y="14"/>
                      <a:pt x="171" y="14"/>
                      <a:pt x="171" y="14"/>
                    </a:cubicBezTo>
                    <a:cubicBezTo>
                      <a:pt x="173" y="16"/>
                      <a:pt x="173" y="16"/>
                      <a:pt x="173" y="16"/>
                    </a:cubicBezTo>
                    <a:cubicBezTo>
                      <a:pt x="175" y="17"/>
                      <a:pt x="175" y="17"/>
                      <a:pt x="175" y="17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9" y="13"/>
                      <a:pt x="179" y="13"/>
                      <a:pt x="179" y="13"/>
                    </a:cubicBezTo>
                    <a:cubicBezTo>
                      <a:pt x="180" y="12"/>
                      <a:pt x="180" y="12"/>
                      <a:pt x="180" y="12"/>
                    </a:cubicBezTo>
                    <a:cubicBezTo>
                      <a:pt x="179" y="12"/>
                      <a:pt x="179" y="12"/>
                      <a:pt x="179" y="12"/>
                    </a:cubicBezTo>
                    <a:cubicBezTo>
                      <a:pt x="179" y="10"/>
                      <a:pt x="179" y="10"/>
                      <a:pt x="179" y="10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4" y="11"/>
                      <a:pt x="174" y="11"/>
                      <a:pt x="174" y="11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1"/>
                      <a:pt x="172" y="11"/>
                      <a:pt x="172" y="11"/>
                    </a:cubicBezTo>
                    <a:cubicBezTo>
                      <a:pt x="171" y="11"/>
                      <a:pt x="171" y="11"/>
                      <a:pt x="171" y="11"/>
                    </a:cubicBezTo>
                    <a:cubicBezTo>
                      <a:pt x="170" y="10"/>
                      <a:pt x="170" y="10"/>
                      <a:pt x="170" y="10"/>
                    </a:cubicBezTo>
                    <a:cubicBezTo>
                      <a:pt x="170" y="10"/>
                      <a:pt x="170" y="10"/>
                      <a:pt x="170" y="10"/>
                    </a:cubicBezTo>
                    <a:cubicBezTo>
                      <a:pt x="170" y="10"/>
                      <a:pt x="170" y="10"/>
                      <a:pt x="170" y="10"/>
                    </a:cubicBezTo>
                    <a:close/>
                    <a:moveTo>
                      <a:pt x="169" y="11"/>
                    </a:moveTo>
                    <a:cubicBezTo>
                      <a:pt x="170" y="14"/>
                      <a:pt x="170" y="14"/>
                      <a:pt x="170" y="14"/>
                    </a:cubicBezTo>
                    <a:cubicBezTo>
                      <a:pt x="171" y="14"/>
                      <a:pt x="171" y="14"/>
                      <a:pt x="171" y="14"/>
                    </a:cubicBezTo>
                    <a:cubicBezTo>
                      <a:pt x="172" y="15"/>
                      <a:pt x="172" y="15"/>
                      <a:pt x="172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7" y="14"/>
                      <a:pt x="167" y="14"/>
                      <a:pt x="167" y="14"/>
                    </a:cubicBezTo>
                    <a:cubicBezTo>
                      <a:pt x="167" y="13"/>
                      <a:pt x="167" y="13"/>
                      <a:pt x="167" y="13"/>
                    </a:cubicBezTo>
                    <a:cubicBezTo>
                      <a:pt x="168" y="13"/>
                      <a:pt x="168" y="13"/>
                      <a:pt x="168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8" y="13"/>
                      <a:pt x="168" y="13"/>
                      <a:pt x="168" y="13"/>
                    </a:cubicBezTo>
                    <a:cubicBezTo>
                      <a:pt x="168" y="12"/>
                      <a:pt x="168" y="12"/>
                      <a:pt x="168" y="12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69" y="11"/>
                      <a:pt x="169" y="11"/>
                      <a:pt x="169" y="11"/>
                    </a:cubicBezTo>
                    <a:close/>
                    <a:moveTo>
                      <a:pt x="113" y="49"/>
                    </a:moveTo>
                    <a:cubicBezTo>
                      <a:pt x="114" y="50"/>
                      <a:pt x="114" y="50"/>
                      <a:pt x="114" y="50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14" y="48"/>
                      <a:pt x="114" y="48"/>
                      <a:pt x="114" y="48"/>
                    </a:cubicBezTo>
                    <a:cubicBezTo>
                      <a:pt x="114" y="48"/>
                      <a:pt x="113" y="49"/>
                      <a:pt x="113" y="49"/>
                    </a:cubicBezTo>
                    <a:close/>
                    <a:moveTo>
                      <a:pt x="113" y="55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3" y="55"/>
                      <a:pt x="113" y="55"/>
                      <a:pt x="113" y="55"/>
                    </a:cubicBezTo>
                    <a:close/>
                    <a:moveTo>
                      <a:pt x="121" y="42"/>
                    </a:move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1" y="42"/>
                      <a:pt x="121" y="42"/>
                      <a:pt x="121" y="42"/>
                    </a:cubicBezTo>
                    <a:close/>
                    <a:moveTo>
                      <a:pt x="28" y="102"/>
                    </a:moveTo>
                    <a:cubicBezTo>
                      <a:pt x="27" y="101"/>
                      <a:pt x="27" y="101"/>
                      <a:pt x="27" y="101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8" y="102"/>
                      <a:pt x="28" y="102"/>
                      <a:pt x="28" y="102"/>
                    </a:cubicBezTo>
                    <a:close/>
                    <a:moveTo>
                      <a:pt x="2" y="148"/>
                    </a:moveTo>
                    <a:cubicBezTo>
                      <a:pt x="2" y="144"/>
                      <a:pt x="2" y="144"/>
                      <a:pt x="2" y="144"/>
                    </a:cubicBezTo>
                    <a:cubicBezTo>
                      <a:pt x="2" y="146"/>
                      <a:pt x="2" y="146"/>
                      <a:pt x="2" y="146"/>
                    </a:cubicBezTo>
                    <a:cubicBezTo>
                      <a:pt x="2" y="146"/>
                      <a:pt x="2" y="148"/>
                      <a:pt x="2" y="148"/>
                    </a:cubicBezTo>
                    <a:close/>
                    <a:moveTo>
                      <a:pt x="1" y="155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" y="149"/>
                      <a:pt x="1" y="149"/>
                      <a:pt x="1" y="149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1" y="155"/>
                      <a:pt x="1" y="155"/>
                      <a:pt x="1" y="155"/>
                    </a:cubicBezTo>
                    <a:close/>
                    <a:moveTo>
                      <a:pt x="196" y="269"/>
                    </a:moveTo>
                    <a:cubicBezTo>
                      <a:pt x="196" y="270"/>
                      <a:pt x="196" y="270"/>
                      <a:pt x="196" y="270"/>
                    </a:cubicBezTo>
                    <a:cubicBezTo>
                      <a:pt x="196" y="271"/>
                      <a:pt x="196" y="271"/>
                      <a:pt x="196" y="271"/>
                    </a:cubicBezTo>
                    <a:cubicBezTo>
                      <a:pt x="197" y="271"/>
                      <a:pt x="197" y="271"/>
                      <a:pt x="197" y="271"/>
                    </a:cubicBezTo>
                    <a:cubicBezTo>
                      <a:pt x="197" y="271"/>
                      <a:pt x="197" y="271"/>
                      <a:pt x="197" y="271"/>
                    </a:cubicBezTo>
                    <a:cubicBezTo>
                      <a:pt x="198" y="272"/>
                      <a:pt x="198" y="272"/>
                      <a:pt x="198" y="272"/>
                    </a:cubicBezTo>
                    <a:cubicBezTo>
                      <a:pt x="199" y="271"/>
                      <a:pt x="199" y="271"/>
                      <a:pt x="199" y="271"/>
                    </a:cubicBezTo>
                    <a:cubicBezTo>
                      <a:pt x="200" y="272"/>
                      <a:pt x="200" y="272"/>
                      <a:pt x="200" y="272"/>
                    </a:cubicBezTo>
                    <a:cubicBezTo>
                      <a:pt x="199" y="273"/>
                      <a:pt x="199" y="273"/>
                      <a:pt x="199" y="273"/>
                    </a:cubicBezTo>
                    <a:cubicBezTo>
                      <a:pt x="196" y="272"/>
                      <a:pt x="196" y="272"/>
                      <a:pt x="196" y="272"/>
                    </a:cubicBezTo>
                    <a:cubicBezTo>
                      <a:pt x="196" y="273"/>
                      <a:pt x="196" y="273"/>
                      <a:pt x="196" y="273"/>
                    </a:cubicBezTo>
                    <a:cubicBezTo>
                      <a:pt x="195" y="273"/>
                      <a:pt x="195" y="273"/>
                      <a:pt x="195" y="273"/>
                    </a:cubicBezTo>
                    <a:cubicBezTo>
                      <a:pt x="194" y="274"/>
                      <a:pt x="194" y="274"/>
                      <a:pt x="194" y="274"/>
                    </a:cubicBezTo>
                    <a:cubicBezTo>
                      <a:pt x="194" y="274"/>
                      <a:pt x="194" y="274"/>
                      <a:pt x="194" y="274"/>
                    </a:cubicBezTo>
                    <a:cubicBezTo>
                      <a:pt x="193" y="273"/>
                      <a:pt x="193" y="273"/>
                      <a:pt x="193" y="273"/>
                    </a:cubicBezTo>
                    <a:cubicBezTo>
                      <a:pt x="192" y="273"/>
                      <a:pt x="192" y="273"/>
                      <a:pt x="192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88" y="273"/>
                      <a:pt x="188" y="273"/>
                      <a:pt x="188" y="273"/>
                    </a:cubicBezTo>
                    <a:cubicBezTo>
                      <a:pt x="186" y="272"/>
                      <a:pt x="186" y="272"/>
                      <a:pt x="186" y="272"/>
                    </a:cubicBezTo>
                    <a:cubicBezTo>
                      <a:pt x="186" y="271"/>
                      <a:pt x="186" y="271"/>
                      <a:pt x="186" y="271"/>
                    </a:cubicBezTo>
                    <a:cubicBezTo>
                      <a:pt x="189" y="270"/>
                      <a:pt x="189" y="270"/>
                      <a:pt x="189" y="270"/>
                    </a:cubicBezTo>
                    <a:cubicBezTo>
                      <a:pt x="193" y="269"/>
                      <a:pt x="193" y="269"/>
                      <a:pt x="193" y="269"/>
                    </a:cubicBezTo>
                    <a:cubicBezTo>
                      <a:pt x="195" y="269"/>
                      <a:pt x="195" y="269"/>
                      <a:pt x="195" y="269"/>
                    </a:cubicBezTo>
                    <a:cubicBezTo>
                      <a:pt x="196" y="269"/>
                      <a:pt x="196" y="269"/>
                      <a:pt x="196" y="269"/>
                    </a:cubicBezTo>
                    <a:close/>
                    <a:moveTo>
                      <a:pt x="253" y="310"/>
                    </a:moveTo>
                    <a:cubicBezTo>
                      <a:pt x="254" y="310"/>
                      <a:pt x="254" y="310"/>
                      <a:pt x="254" y="310"/>
                    </a:cubicBezTo>
                    <a:cubicBezTo>
                      <a:pt x="255" y="311"/>
                      <a:pt x="255" y="311"/>
                      <a:pt x="255" y="311"/>
                    </a:cubicBezTo>
                    <a:cubicBezTo>
                      <a:pt x="255" y="311"/>
                      <a:pt x="255" y="311"/>
                      <a:pt x="255" y="311"/>
                    </a:cubicBezTo>
                    <a:cubicBezTo>
                      <a:pt x="253" y="310"/>
                      <a:pt x="253" y="310"/>
                      <a:pt x="253" y="310"/>
                    </a:cubicBezTo>
                    <a:close/>
                    <a:moveTo>
                      <a:pt x="262" y="316"/>
                    </a:moveTo>
                    <a:cubicBezTo>
                      <a:pt x="263" y="317"/>
                      <a:pt x="263" y="317"/>
                      <a:pt x="263" y="317"/>
                    </a:cubicBezTo>
                    <a:cubicBezTo>
                      <a:pt x="264" y="316"/>
                      <a:pt x="264" y="316"/>
                      <a:pt x="264" y="316"/>
                    </a:cubicBezTo>
                    <a:cubicBezTo>
                      <a:pt x="262" y="316"/>
                      <a:pt x="262" y="316"/>
                      <a:pt x="262" y="316"/>
                    </a:cubicBezTo>
                    <a:close/>
                    <a:moveTo>
                      <a:pt x="241" y="340"/>
                    </a:moveTo>
                    <a:cubicBezTo>
                      <a:pt x="242" y="341"/>
                      <a:pt x="242" y="341"/>
                      <a:pt x="242" y="341"/>
                    </a:cubicBezTo>
                    <a:cubicBezTo>
                      <a:pt x="243" y="341"/>
                      <a:pt x="243" y="341"/>
                      <a:pt x="243" y="341"/>
                    </a:cubicBezTo>
                    <a:cubicBezTo>
                      <a:pt x="244" y="340"/>
                      <a:pt x="244" y="340"/>
                      <a:pt x="244" y="340"/>
                    </a:cubicBezTo>
                    <a:cubicBezTo>
                      <a:pt x="243" y="339"/>
                      <a:pt x="243" y="339"/>
                      <a:pt x="243" y="339"/>
                    </a:cubicBezTo>
                    <a:cubicBezTo>
                      <a:pt x="241" y="340"/>
                      <a:pt x="241" y="340"/>
                      <a:pt x="241" y="340"/>
                    </a:cubicBezTo>
                    <a:close/>
                    <a:moveTo>
                      <a:pt x="242" y="336"/>
                    </a:move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43" y="337"/>
                      <a:pt x="243" y="337"/>
                      <a:pt x="243" y="337"/>
                    </a:cubicBezTo>
                    <a:cubicBezTo>
                      <a:pt x="243" y="336"/>
                      <a:pt x="243" y="336"/>
                      <a:pt x="243" y="336"/>
                    </a:cubicBezTo>
                    <a:cubicBezTo>
                      <a:pt x="242" y="336"/>
                      <a:pt x="242" y="336"/>
                      <a:pt x="242" y="336"/>
                    </a:cubicBezTo>
                    <a:close/>
                    <a:moveTo>
                      <a:pt x="241" y="338"/>
                    </a:moveTo>
                    <a:cubicBezTo>
                      <a:pt x="240" y="338"/>
                      <a:pt x="240" y="338"/>
                      <a:pt x="240" y="338"/>
                    </a:cubicBezTo>
                    <a:cubicBezTo>
                      <a:pt x="240" y="336"/>
                      <a:pt x="240" y="336"/>
                      <a:pt x="240" y="336"/>
                    </a:cubicBezTo>
                    <a:cubicBezTo>
                      <a:pt x="241" y="336"/>
                      <a:pt x="241" y="336"/>
                      <a:pt x="241" y="336"/>
                    </a:cubicBezTo>
                    <a:cubicBezTo>
                      <a:pt x="241" y="337"/>
                      <a:pt x="241" y="337"/>
                      <a:pt x="241" y="337"/>
                    </a:cubicBezTo>
                    <a:cubicBezTo>
                      <a:pt x="241" y="338"/>
                      <a:pt x="241" y="338"/>
                      <a:pt x="241" y="338"/>
                    </a:cubicBezTo>
                    <a:close/>
                    <a:moveTo>
                      <a:pt x="235" y="332"/>
                    </a:moveTo>
                    <a:cubicBezTo>
                      <a:pt x="235" y="331"/>
                      <a:pt x="235" y="331"/>
                      <a:pt x="235" y="331"/>
                    </a:cubicBezTo>
                    <a:cubicBezTo>
                      <a:pt x="235" y="329"/>
                      <a:pt x="235" y="329"/>
                      <a:pt x="235" y="329"/>
                    </a:cubicBezTo>
                    <a:cubicBezTo>
                      <a:pt x="236" y="328"/>
                      <a:pt x="236" y="328"/>
                      <a:pt x="236" y="328"/>
                    </a:cubicBezTo>
                    <a:cubicBezTo>
                      <a:pt x="236" y="326"/>
                      <a:pt x="236" y="326"/>
                      <a:pt x="236" y="326"/>
                    </a:cubicBezTo>
                    <a:cubicBezTo>
                      <a:pt x="237" y="325"/>
                      <a:pt x="237" y="325"/>
                      <a:pt x="237" y="325"/>
                    </a:cubicBezTo>
                    <a:cubicBezTo>
                      <a:pt x="238" y="324"/>
                      <a:pt x="238" y="324"/>
                      <a:pt x="238" y="324"/>
                    </a:cubicBezTo>
                    <a:cubicBezTo>
                      <a:pt x="239" y="325"/>
                      <a:pt x="239" y="325"/>
                      <a:pt x="239" y="325"/>
                    </a:cubicBezTo>
                    <a:cubicBezTo>
                      <a:pt x="239" y="327"/>
                      <a:pt x="239" y="327"/>
                      <a:pt x="239" y="327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38" y="331"/>
                      <a:pt x="238" y="331"/>
                      <a:pt x="238" y="331"/>
                    </a:cubicBezTo>
                    <a:cubicBezTo>
                      <a:pt x="238" y="331"/>
                      <a:pt x="238" y="331"/>
                      <a:pt x="238" y="331"/>
                    </a:cubicBezTo>
                    <a:cubicBezTo>
                      <a:pt x="236" y="333"/>
                      <a:pt x="236" y="333"/>
                      <a:pt x="236" y="333"/>
                    </a:cubicBezTo>
                    <a:cubicBezTo>
                      <a:pt x="235" y="332"/>
                      <a:pt x="235" y="332"/>
                      <a:pt x="235" y="332"/>
                    </a:cubicBezTo>
                    <a:close/>
                    <a:moveTo>
                      <a:pt x="270" y="336"/>
                    </a:moveTo>
                    <a:cubicBezTo>
                      <a:pt x="273" y="335"/>
                      <a:pt x="273" y="335"/>
                      <a:pt x="273" y="335"/>
                    </a:cubicBezTo>
                    <a:cubicBezTo>
                      <a:pt x="273" y="333"/>
                      <a:pt x="273" y="333"/>
                      <a:pt x="273" y="333"/>
                    </a:cubicBezTo>
                    <a:cubicBezTo>
                      <a:pt x="270" y="331"/>
                      <a:pt x="270" y="331"/>
                      <a:pt x="270" y="331"/>
                    </a:cubicBezTo>
                    <a:cubicBezTo>
                      <a:pt x="269" y="331"/>
                      <a:pt x="269" y="331"/>
                      <a:pt x="269" y="331"/>
                    </a:cubicBezTo>
                    <a:cubicBezTo>
                      <a:pt x="270" y="332"/>
                      <a:pt x="270" y="332"/>
                      <a:pt x="270" y="332"/>
                    </a:cubicBezTo>
                    <a:cubicBezTo>
                      <a:pt x="269" y="334"/>
                      <a:pt x="269" y="334"/>
                      <a:pt x="269" y="334"/>
                    </a:cubicBezTo>
                    <a:cubicBezTo>
                      <a:pt x="270" y="335"/>
                      <a:pt x="270" y="335"/>
                      <a:pt x="270" y="335"/>
                    </a:cubicBezTo>
                    <a:cubicBezTo>
                      <a:pt x="270" y="336"/>
                      <a:pt x="270" y="336"/>
                      <a:pt x="270" y="336"/>
                    </a:cubicBezTo>
                    <a:close/>
                    <a:moveTo>
                      <a:pt x="268" y="338"/>
                    </a:moveTo>
                    <a:cubicBezTo>
                      <a:pt x="269" y="339"/>
                      <a:pt x="269" y="339"/>
                      <a:pt x="269" y="339"/>
                    </a:cubicBezTo>
                    <a:cubicBezTo>
                      <a:pt x="272" y="340"/>
                      <a:pt x="272" y="340"/>
                      <a:pt x="272" y="340"/>
                    </a:cubicBezTo>
                    <a:cubicBezTo>
                      <a:pt x="273" y="340"/>
                      <a:pt x="273" y="340"/>
                      <a:pt x="273" y="340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71" y="337"/>
                      <a:pt x="271" y="337"/>
                      <a:pt x="271" y="337"/>
                    </a:cubicBezTo>
                    <a:cubicBezTo>
                      <a:pt x="269" y="338"/>
                      <a:pt x="269" y="338"/>
                      <a:pt x="269" y="338"/>
                    </a:cubicBezTo>
                    <a:cubicBezTo>
                      <a:pt x="268" y="338"/>
                      <a:pt x="268" y="338"/>
                      <a:pt x="268" y="338"/>
                    </a:cubicBezTo>
                    <a:close/>
                    <a:moveTo>
                      <a:pt x="270" y="343"/>
                    </a:move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70" y="341"/>
                      <a:pt x="270" y="341"/>
                      <a:pt x="270" y="341"/>
                    </a:cubicBezTo>
                    <a:cubicBezTo>
                      <a:pt x="270" y="343"/>
                      <a:pt x="270" y="343"/>
                      <a:pt x="270" y="343"/>
                    </a:cubicBezTo>
                    <a:close/>
                    <a:moveTo>
                      <a:pt x="261" y="371"/>
                    </a:moveTo>
                    <a:cubicBezTo>
                      <a:pt x="261" y="369"/>
                      <a:pt x="261" y="369"/>
                      <a:pt x="261" y="369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1" y="371"/>
                      <a:pt x="261" y="371"/>
                      <a:pt x="261" y="371"/>
                    </a:cubicBezTo>
                    <a:close/>
                    <a:moveTo>
                      <a:pt x="250" y="381"/>
                    </a:moveTo>
                    <a:cubicBezTo>
                      <a:pt x="249" y="381"/>
                      <a:pt x="249" y="381"/>
                      <a:pt x="249" y="381"/>
                    </a:cubicBezTo>
                    <a:cubicBezTo>
                      <a:pt x="251" y="379"/>
                      <a:pt x="251" y="379"/>
                      <a:pt x="251" y="379"/>
                    </a:cubicBezTo>
                    <a:cubicBezTo>
                      <a:pt x="251" y="377"/>
                      <a:pt x="251" y="377"/>
                      <a:pt x="251" y="377"/>
                    </a:cubicBezTo>
                    <a:cubicBezTo>
                      <a:pt x="251" y="377"/>
                      <a:pt x="251" y="377"/>
                      <a:pt x="251" y="377"/>
                    </a:cubicBezTo>
                    <a:cubicBezTo>
                      <a:pt x="252" y="378"/>
                      <a:pt x="252" y="378"/>
                      <a:pt x="252" y="378"/>
                    </a:cubicBezTo>
                    <a:cubicBezTo>
                      <a:pt x="251" y="379"/>
                      <a:pt x="251" y="379"/>
                      <a:pt x="251" y="379"/>
                    </a:cubicBezTo>
                    <a:cubicBezTo>
                      <a:pt x="250" y="381"/>
                      <a:pt x="250" y="381"/>
                      <a:pt x="250" y="381"/>
                    </a:cubicBezTo>
                    <a:close/>
                    <a:moveTo>
                      <a:pt x="239" y="380"/>
                    </a:moveTo>
                    <a:cubicBezTo>
                      <a:pt x="239" y="378"/>
                      <a:pt x="239" y="378"/>
                      <a:pt x="239" y="378"/>
                    </a:cubicBezTo>
                    <a:cubicBezTo>
                      <a:pt x="240" y="377"/>
                      <a:pt x="240" y="377"/>
                      <a:pt x="240" y="377"/>
                    </a:cubicBezTo>
                    <a:cubicBezTo>
                      <a:pt x="238" y="377"/>
                      <a:pt x="238" y="377"/>
                      <a:pt x="238" y="377"/>
                    </a:cubicBezTo>
                    <a:cubicBezTo>
                      <a:pt x="238" y="374"/>
                      <a:pt x="238" y="374"/>
                      <a:pt x="238" y="374"/>
                    </a:cubicBezTo>
                    <a:cubicBezTo>
                      <a:pt x="238" y="374"/>
                      <a:pt x="238" y="374"/>
                      <a:pt x="238" y="374"/>
                    </a:cubicBezTo>
                    <a:cubicBezTo>
                      <a:pt x="237" y="373"/>
                      <a:pt x="237" y="373"/>
                      <a:pt x="237" y="373"/>
                    </a:cubicBezTo>
                    <a:cubicBezTo>
                      <a:pt x="237" y="368"/>
                      <a:pt x="237" y="368"/>
                      <a:pt x="237" y="368"/>
                    </a:cubicBezTo>
                    <a:cubicBezTo>
                      <a:pt x="238" y="367"/>
                      <a:pt x="238" y="367"/>
                      <a:pt x="238" y="367"/>
                    </a:cubicBezTo>
                    <a:cubicBezTo>
                      <a:pt x="236" y="366"/>
                      <a:pt x="236" y="366"/>
                      <a:pt x="236" y="366"/>
                    </a:cubicBezTo>
                    <a:cubicBezTo>
                      <a:pt x="236" y="363"/>
                      <a:pt x="236" y="363"/>
                      <a:pt x="236" y="363"/>
                    </a:cubicBezTo>
                    <a:cubicBezTo>
                      <a:pt x="237" y="361"/>
                      <a:pt x="237" y="361"/>
                      <a:pt x="237" y="361"/>
                    </a:cubicBezTo>
                    <a:cubicBezTo>
                      <a:pt x="239" y="363"/>
                      <a:pt x="239" y="363"/>
                      <a:pt x="239" y="363"/>
                    </a:cubicBezTo>
                    <a:cubicBezTo>
                      <a:pt x="240" y="363"/>
                      <a:pt x="240" y="363"/>
                      <a:pt x="240" y="363"/>
                    </a:cubicBezTo>
                    <a:cubicBezTo>
                      <a:pt x="239" y="362"/>
                      <a:pt x="239" y="362"/>
                      <a:pt x="239" y="362"/>
                    </a:cubicBezTo>
                    <a:cubicBezTo>
                      <a:pt x="239" y="360"/>
                      <a:pt x="239" y="360"/>
                      <a:pt x="239" y="360"/>
                    </a:cubicBezTo>
                    <a:cubicBezTo>
                      <a:pt x="238" y="360"/>
                      <a:pt x="238" y="360"/>
                      <a:pt x="238" y="360"/>
                    </a:cubicBezTo>
                    <a:cubicBezTo>
                      <a:pt x="238" y="357"/>
                      <a:pt x="238" y="357"/>
                      <a:pt x="238" y="357"/>
                    </a:cubicBezTo>
                    <a:cubicBezTo>
                      <a:pt x="238" y="354"/>
                      <a:pt x="238" y="354"/>
                      <a:pt x="238" y="354"/>
                    </a:cubicBezTo>
                    <a:cubicBezTo>
                      <a:pt x="238" y="350"/>
                      <a:pt x="238" y="350"/>
                      <a:pt x="238" y="350"/>
                    </a:cubicBezTo>
                    <a:cubicBezTo>
                      <a:pt x="238" y="348"/>
                      <a:pt x="238" y="348"/>
                      <a:pt x="238" y="348"/>
                    </a:cubicBezTo>
                    <a:cubicBezTo>
                      <a:pt x="238" y="345"/>
                      <a:pt x="238" y="345"/>
                      <a:pt x="238" y="345"/>
                    </a:cubicBezTo>
                    <a:cubicBezTo>
                      <a:pt x="238" y="343"/>
                      <a:pt x="238" y="343"/>
                      <a:pt x="238" y="343"/>
                    </a:cubicBezTo>
                    <a:cubicBezTo>
                      <a:pt x="238" y="343"/>
                      <a:pt x="238" y="343"/>
                      <a:pt x="238" y="343"/>
                    </a:cubicBezTo>
                    <a:cubicBezTo>
                      <a:pt x="239" y="341"/>
                      <a:pt x="239" y="341"/>
                      <a:pt x="239" y="341"/>
                    </a:cubicBezTo>
                    <a:cubicBezTo>
                      <a:pt x="239" y="340"/>
                      <a:pt x="239" y="340"/>
                      <a:pt x="239" y="340"/>
                    </a:cubicBezTo>
                    <a:cubicBezTo>
                      <a:pt x="241" y="341"/>
                      <a:pt x="241" y="341"/>
                      <a:pt x="241" y="341"/>
                    </a:cubicBezTo>
                    <a:cubicBezTo>
                      <a:pt x="242" y="342"/>
                      <a:pt x="242" y="342"/>
                      <a:pt x="242" y="342"/>
                    </a:cubicBezTo>
                    <a:cubicBezTo>
                      <a:pt x="244" y="343"/>
                      <a:pt x="244" y="343"/>
                      <a:pt x="244" y="343"/>
                    </a:cubicBezTo>
                    <a:cubicBezTo>
                      <a:pt x="244" y="342"/>
                      <a:pt x="244" y="342"/>
                      <a:pt x="244" y="342"/>
                    </a:cubicBezTo>
                    <a:cubicBezTo>
                      <a:pt x="245" y="341"/>
                      <a:pt x="245" y="341"/>
                      <a:pt x="245" y="341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8" y="345"/>
                      <a:pt x="248" y="345"/>
                      <a:pt x="248" y="345"/>
                    </a:cubicBezTo>
                    <a:cubicBezTo>
                      <a:pt x="250" y="347"/>
                      <a:pt x="250" y="347"/>
                      <a:pt x="250" y="347"/>
                    </a:cubicBezTo>
                    <a:cubicBezTo>
                      <a:pt x="252" y="349"/>
                      <a:pt x="252" y="349"/>
                      <a:pt x="252" y="349"/>
                    </a:cubicBezTo>
                    <a:cubicBezTo>
                      <a:pt x="253" y="348"/>
                      <a:pt x="253" y="348"/>
                      <a:pt x="253" y="348"/>
                    </a:cubicBezTo>
                    <a:cubicBezTo>
                      <a:pt x="255" y="348"/>
                      <a:pt x="255" y="348"/>
                      <a:pt x="255" y="348"/>
                    </a:cubicBezTo>
                    <a:cubicBezTo>
                      <a:pt x="256" y="349"/>
                      <a:pt x="256" y="349"/>
                      <a:pt x="256" y="349"/>
                    </a:cubicBezTo>
                    <a:cubicBezTo>
                      <a:pt x="256" y="347"/>
                      <a:pt x="256" y="347"/>
                      <a:pt x="256" y="347"/>
                    </a:cubicBezTo>
                    <a:cubicBezTo>
                      <a:pt x="257" y="347"/>
                      <a:pt x="257" y="347"/>
                      <a:pt x="257" y="347"/>
                    </a:cubicBezTo>
                    <a:cubicBezTo>
                      <a:pt x="262" y="347"/>
                      <a:pt x="262" y="347"/>
                      <a:pt x="262" y="347"/>
                    </a:cubicBezTo>
                    <a:cubicBezTo>
                      <a:pt x="263" y="346"/>
                      <a:pt x="263" y="346"/>
                      <a:pt x="263" y="346"/>
                    </a:cubicBezTo>
                    <a:cubicBezTo>
                      <a:pt x="264" y="346"/>
                      <a:pt x="264" y="346"/>
                      <a:pt x="264" y="346"/>
                    </a:cubicBezTo>
                    <a:cubicBezTo>
                      <a:pt x="265" y="346"/>
                      <a:pt x="265" y="346"/>
                      <a:pt x="265" y="346"/>
                    </a:cubicBezTo>
                    <a:cubicBezTo>
                      <a:pt x="266" y="346"/>
                      <a:pt x="266" y="346"/>
                      <a:pt x="266" y="346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8" y="344"/>
                      <a:pt x="268" y="344"/>
                      <a:pt x="268" y="344"/>
                    </a:cubicBezTo>
                    <a:cubicBezTo>
                      <a:pt x="270" y="346"/>
                      <a:pt x="270" y="346"/>
                      <a:pt x="270" y="346"/>
                    </a:cubicBezTo>
                    <a:cubicBezTo>
                      <a:pt x="269" y="347"/>
                      <a:pt x="269" y="347"/>
                      <a:pt x="269" y="347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7" y="354"/>
                      <a:pt x="267" y="354"/>
                      <a:pt x="267" y="354"/>
                    </a:cubicBezTo>
                    <a:cubicBezTo>
                      <a:pt x="267" y="357"/>
                      <a:pt x="267" y="357"/>
                      <a:pt x="267" y="357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6" y="361"/>
                      <a:pt x="266" y="361"/>
                      <a:pt x="266" y="361"/>
                    </a:cubicBezTo>
                    <a:cubicBezTo>
                      <a:pt x="265" y="362"/>
                      <a:pt x="265" y="362"/>
                      <a:pt x="265" y="362"/>
                    </a:cubicBezTo>
                    <a:cubicBezTo>
                      <a:pt x="265" y="363"/>
                      <a:pt x="265" y="363"/>
                      <a:pt x="265" y="363"/>
                    </a:cubicBezTo>
                    <a:cubicBezTo>
                      <a:pt x="265" y="365"/>
                      <a:pt x="265" y="365"/>
                      <a:pt x="265" y="365"/>
                    </a:cubicBezTo>
                    <a:cubicBezTo>
                      <a:pt x="264" y="364"/>
                      <a:pt x="264" y="364"/>
                      <a:pt x="264" y="364"/>
                    </a:cubicBezTo>
                    <a:cubicBezTo>
                      <a:pt x="264" y="362"/>
                      <a:pt x="264" y="362"/>
                      <a:pt x="264" y="362"/>
                    </a:cubicBezTo>
                    <a:cubicBezTo>
                      <a:pt x="263" y="363"/>
                      <a:pt x="263" y="363"/>
                      <a:pt x="263" y="363"/>
                    </a:cubicBezTo>
                    <a:cubicBezTo>
                      <a:pt x="262" y="364"/>
                      <a:pt x="262" y="364"/>
                      <a:pt x="262" y="364"/>
                    </a:cubicBezTo>
                    <a:cubicBezTo>
                      <a:pt x="261" y="368"/>
                      <a:pt x="261" y="368"/>
                      <a:pt x="261" y="368"/>
                    </a:cubicBezTo>
                    <a:cubicBezTo>
                      <a:pt x="261" y="368"/>
                      <a:pt x="261" y="368"/>
                      <a:pt x="261" y="368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59" y="370"/>
                      <a:pt x="259" y="370"/>
                      <a:pt x="259" y="370"/>
                    </a:cubicBezTo>
                    <a:cubicBezTo>
                      <a:pt x="258" y="372"/>
                      <a:pt x="258" y="372"/>
                      <a:pt x="258" y="372"/>
                    </a:cubicBezTo>
                    <a:cubicBezTo>
                      <a:pt x="260" y="373"/>
                      <a:pt x="260" y="373"/>
                      <a:pt x="260" y="373"/>
                    </a:cubicBezTo>
                    <a:cubicBezTo>
                      <a:pt x="260" y="374"/>
                      <a:pt x="260" y="374"/>
                      <a:pt x="260" y="374"/>
                    </a:cubicBezTo>
                    <a:cubicBezTo>
                      <a:pt x="258" y="377"/>
                      <a:pt x="258" y="377"/>
                      <a:pt x="258" y="377"/>
                    </a:cubicBezTo>
                    <a:cubicBezTo>
                      <a:pt x="257" y="377"/>
                      <a:pt x="257" y="377"/>
                      <a:pt x="257" y="377"/>
                    </a:cubicBezTo>
                    <a:cubicBezTo>
                      <a:pt x="255" y="377"/>
                      <a:pt x="255" y="377"/>
                      <a:pt x="255" y="377"/>
                    </a:cubicBezTo>
                    <a:cubicBezTo>
                      <a:pt x="255" y="375"/>
                      <a:pt x="255" y="375"/>
                      <a:pt x="255" y="375"/>
                    </a:cubicBezTo>
                    <a:cubicBezTo>
                      <a:pt x="257" y="376"/>
                      <a:pt x="257" y="376"/>
                      <a:pt x="257" y="376"/>
                    </a:cubicBezTo>
                    <a:cubicBezTo>
                      <a:pt x="257" y="374"/>
                      <a:pt x="257" y="374"/>
                      <a:pt x="257" y="374"/>
                    </a:cubicBezTo>
                    <a:cubicBezTo>
                      <a:pt x="256" y="373"/>
                      <a:pt x="256" y="373"/>
                      <a:pt x="256" y="373"/>
                    </a:cubicBezTo>
                    <a:cubicBezTo>
                      <a:pt x="255" y="374"/>
                      <a:pt x="255" y="374"/>
                      <a:pt x="255" y="374"/>
                    </a:cubicBezTo>
                    <a:cubicBezTo>
                      <a:pt x="254" y="375"/>
                      <a:pt x="254" y="375"/>
                      <a:pt x="254" y="375"/>
                    </a:cubicBezTo>
                    <a:cubicBezTo>
                      <a:pt x="253" y="375"/>
                      <a:pt x="253" y="375"/>
                      <a:pt x="253" y="375"/>
                    </a:cubicBezTo>
                    <a:cubicBezTo>
                      <a:pt x="253" y="373"/>
                      <a:pt x="253" y="373"/>
                      <a:pt x="253" y="373"/>
                    </a:cubicBezTo>
                    <a:cubicBezTo>
                      <a:pt x="252" y="375"/>
                      <a:pt x="252" y="375"/>
                      <a:pt x="252" y="375"/>
                    </a:cubicBezTo>
                    <a:cubicBezTo>
                      <a:pt x="251" y="376"/>
                      <a:pt x="251" y="376"/>
                      <a:pt x="251" y="376"/>
                    </a:cubicBezTo>
                    <a:cubicBezTo>
                      <a:pt x="250" y="377"/>
                      <a:pt x="250" y="377"/>
                      <a:pt x="250" y="377"/>
                    </a:cubicBezTo>
                    <a:cubicBezTo>
                      <a:pt x="249" y="376"/>
                      <a:pt x="249" y="376"/>
                      <a:pt x="249" y="376"/>
                    </a:cubicBezTo>
                    <a:cubicBezTo>
                      <a:pt x="248" y="379"/>
                      <a:pt x="248" y="379"/>
                      <a:pt x="248" y="379"/>
                    </a:cubicBezTo>
                    <a:cubicBezTo>
                      <a:pt x="248" y="380"/>
                      <a:pt x="248" y="380"/>
                      <a:pt x="248" y="380"/>
                    </a:cubicBezTo>
                    <a:cubicBezTo>
                      <a:pt x="246" y="383"/>
                      <a:pt x="246" y="383"/>
                      <a:pt x="246" y="383"/>
                    </a:cubicBezTo>
                    <a:cubicBezTo>
                      <a:pt x="245" y="383"/>
                      <a:pt x="245" y="383"/>
                      <a:pt x="245" y="383"/>
                    </a:cubicBezTo>
                    <a:cubicBezTo>
                      <a:pt x="244" y="381"/>
                      <a:pt x="244" y="381"/>
                      <a:pt x="244" y="381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2" y="382"/>
                      <a:pt x="242" y="382"/>
                      <a:pt x="242" y="382"/>
                    </a:cubicBezTo>
                    <a:cubicBezTo>
                      <a:pt x="241" y="380"/>
                      <a:pt x="241" y="380"/>
                      <a:pt x="241" y="380"/>
                    </a:cubicBezTo>
                    <a:cubicBezTo>
                      <a:pt x="240" y="381"/>
                      <a:pt x="240" y="381"/>
                      <a:pt x="240" y="381"/>
                    </a:cubicBezTo>
                    <a:cubicBezTo>
                      <a:pt x="240" y="381"/>
                      <a:pt x="239" y="380"/>
                      <a:pt x="239" y="380"/>
                    </a:cubicBezTo>
                    <a:close/>
                    <a:moveTo>
                      <a:pt x="4" y="243"/>
                    </a:moveTo>
                    <a:cubicBezTo>
                      <a:pt x="6" y="244"/>
                      <a:pt x="6" y="244"/>
                      <a:pt x="6" y="244"/>
                    </a:cubicBezTo>
                    <a:cubicBezTo>
                      <a:pt x="7" y="244"/>
                      <a:pt x="7" y="244"/>
                      <a:pt x="7" y="244"/>
                    </a:cubicBezTo>
                    <a:cubicBezTo>
                      <a:pt x="11" y="247"/>
                      <a:pt x="11" y="247"/>
                      <a:pt x="11" y="247"/>
                    </a:cubicBezTo>
                    <a:cubicBezTo>
                      <a:pt x="11" y="249"/>
                      <a:pt x="11" y="249"/>
                      <a:pt x="11" y="249"/>
                    </a:cubicBezTo>
                    <a:cubicBezTo>
                      <a:pt x="11" y="250"/>
                      <a:pt x="11" y="250"/>
                      <a:pt x="11" y="250"/>
                    </a:cubicBezTo>
                    <a:cubicBezTo>
                      <a:pt x="13" y="250"/>
                      <a:pt x="13" y="250"/>
                      <a:pt x="13" y="250"/>
                    </a:cubicBezTo>
                    <a:cubicBezTo>
                      <a:pt x="14" y="251"/>
                      <a:pt x="14" y="251"/>
                      <a:pt x="14" y="251"/>
                    </a:cubicBezTo>
                    <a:cubicBezTo>
                      <a:pt x="17" y="251"/>
                      <a:pt x="17" y="251"/>
                      <a:pt x="17" y="251"/>
                    </a:cubicBezTo>
                    <a:cubicBezTo>
                      <a:pt x="18" y="251"/>
                      <a:pt x="18" y="251"/>
                      <a:pt x="18" y="251"/>
                    </a:cubicBezTo>
                    <a:cubicBezTo>
                      <a:pt x="18" y="252"/>
                      <a:pt x="18" y="252"/>
                      <a:pt x="18" y="252"/>
                    </a:cubicBezTo>
                    <a:cubicBezTo>
                      <a:pt x="20" y="252"/>
                      <a:pt x="20" y="252"/>
                      <a:pt x="20" y="252"/>
                    </a:cubicBezTo>
                    <a:cubicBezTo>
                      <a:pt x="22" y="252"/>
                      <a:pt x="22" y="252"/>
                      <a:pt x="22" y="252"/>
                    </a:cubicBezTo>
                    <a:cubicBezTo>
                      <a:pt x="23" y="253"/>
                      <a:pt x="23" y="253"/>
                      <a:pt x="23" y="253"/>
                    </a:cubicBezTo>
                    <a:cubicBezTo>
                      <a:pt x="24" y="252"/>
                      <a:pt x="24" y="252"/>
                      <a:pt x="24" y="252"/>
                    </a:cubicBezTo>
                    <a:cubicBezTo>
                      <a:pt x="24" y="253"/>
                      <a:pt x="24" y="253"/>
                      <a:pt x="24" y="253"/>
                    </a:cubicBezTo>
                    <a:cubicBezTo>
                      <a:pt x="27" y="252"/>
                      <a:pt x="27" y="252"/>
                      <a:pt x="27" y="252"/>
                    </a:cubicBezTo>
                    <a:cubicBezTo>
                      <a:pt x="29" y="252"/>
                      <a:pt x="29" y="252"/>
                      <a:pt x="29" y="252"/>
                    </a:cubicBezTo>
                    <a:cubicBezTo>
                      <a:pt x="29" y="251"/>
                      <a:pt x="29" y="251"/>
                      <a:pt x="29" y="251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32" y="248"/>
                      <a:pt x="32" y="248"/>
                      <a:pt x="32" y="248"/>
                    </a:cubicBezTo>
                    <a:cubicBezTo>
                      <a:pt x="35" y="249"/>
                      <a:pt x="35" y="249"/>
                      <a:pt x="35" y="249"/>
                    </a:cubicBezTo>
                    <a:cubicBezTo>
                      <a:pt x="35" y="247"/>
                      <a:pt x="35" y="247"/>
                      <a:pt x="35" y="247"/>
                    </a:cubicBezTo>
                    <a:cubicBezTo>
                      <a:pt x="36" y="246"/>
                      <a:pt x="36" y="246"/>
                      <a:pt x="36" y="246"/>
                    </a:cubicBezTo>
                    <a:cubicBezTo>
                      <a:pt x="38" y="246"/>
                      <a:pt x="38" y="246"/>
                      <a:pt x="38" y="246"/>
                    </a:cubicBezTo>
                    <a:cubicBezTo>
                      <a:pt x="39" y="248"/>
                      <a:pt x="39" y="248"/>
                      <a:pt x="39" y="248"/>
                    </a:cubicBezTo>
                    <a:cubicBezTo>
                      <a:pt x="40" y="246"/>
                      <a:pt x="40" y="246"/>
                      <a:pt x="40" y="246"/>
                    </a:cubicBezTo>
                    <a:cubicBezTo>
                      <a:pt x="41" y="246"/>
                      <a:pt x="41" y="246"/>
                      <a:pt x="41" y="246"/>
                    </a:cubicBezTo>
                    <a:cubicBezTo>
                      <a:pt x="42" y="246"/>
                      <a:pt x="42" y="246"/>
                      <a:pt x="42" y="246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7" y="241"/>
                      <a:pt x="47" y="241"/>
                      <a:pt x="47" y="241"/>
                    </a:cubicBezTo>
                    <a:cubicBezTo>
                      <a:pt x="49" y="241"/>
                      <a:pt x="49" y="241"/>
                      <a:pt x="49" y="241"/>
                    </a:cubicBezTo>
                    <a:cubicBezTo>
                      <a:pt x="50" y="242"/>
                      <a:pt x="50" y="242"/>
                      <a:pt x="50" y="242"/>
                    </a:cubicBezTo>
                    <a:cubicBezTo>
                      <a:pt x="52" y="241"/>
                      <a:pt x="52" y="241"/>
                      <a:pt x="52" y="241"/>
                    </a:cubicBezTo>
                    <a:cubicBezTo>
                      <a:pt x="57" y="240"/>
                      <a:pt x="57" y="240"/>
                      <a:pt x="57" y="240"/>
                    </a:cubicBezTo>
                    <a:cubicBezTo>
                      <a:pt x="57" y="240"/>
                      <a:pt x="57" y="240"/>
                      <a:pt x="57" y="240"/>
                    </a:cubicBezTo>
                    <a:cubicBezTo>
                      <a:pt x="60" y="240"/>
                      <a:pt x="60" y="240"/>
                      <a:pt x="60" y="240"/>
                    </a:cubicBezTo>
                    <a:cubicBezTo>
                      <a:pt x="61" y="240"/>
                      <a:pt x="61" y="240"/>
                      <a:pt x="61" y="240"/>
                    </a:cubicBezTo>
                    <a:cubicBezTo>
                      <a:pt x="63" y="241"/>
                      <a:pt x="63" y="241"/>
                      <a:pt x="63" y="241"/>
                    </a:cubicBezTo>
                    <a:cubicBezTo>
                      <a:pt x="64" y="240"/>
                      <a:pt x="64" y="240"/>
                      <a:pt x="64" y="240"/>
                    </a:cubicBezTo>
                    <a:cubicBezTo>
                      <a:pt x="65" y="242"/>
                      <a:pt x="65" y="242"/>
                      <a:pt x="65" y="242"/>
                    </a:cubicBezTo>
                    <a:cubicBezTo>
                      <a:pt x="66" y="242"/>
                      <a:pt x="66" y="242"/>
                      <a:pt x="66" y="242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73" y="241"/>
                      <a:pt x="73" y="241"/>
                      <a:pt x="73" y="241"/>
                    </a:cubicBezTo>
                    <a:cubicBezTo>
                      <a:pt x="73" y="242"/>
                      <a:pt x="73" y="242"/>
                      <a:pt x="73" y="242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75" y="241"/>
                      <a:pt x="75" y="241"/>
                      <a:pt x="75" y="241"/>
                    </a:cubicBezTo>
                    <a:cubicBezTo>
                      <a:pt x="77" y="241"/>
                      <a:pt x="77" y="241"/>
                      <a:pt x="77" y="241"/>
                    </a:cubicBezTo>
                    <a:cubicBezTo>
                      <a:pt x="80" y="240"/>
                      <a:pt x="80" y="240"/>
                      <a:pt x="80" y="240"/>
                    </a:cubicBezTo>
                    <a:cubicBezTo>
                      <a:pt x="81" y="238"/>
                      <a:pt x="81" y="238"/>
                      <a:pt x="81" y="238"/>
                    </a:cubicBezTo>
                    <a:cubicBezTo>
                      <a:pt x="81" y="237"/>
                      <a:pt x="81" y="237"/>
                      <a:pt x="81" y="237"/>
                    </a:cubicBezTo>
                    <a:cubicBezTo>
                      <a:pt x="83" y="236"/>
                      <a:pt x="83" y="236"/>
                      <a:pt x="83" y="236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6" y="231"/>
                      <a:pt x="86" y="231"/>
                      <a:pt x="86" y="231"/>
                    </a:cubicBezTo>
                    <a:cubicBezTo>
                      <a:pt x="89" y="230"/>
                      <a:pt x="89" y="230"/>
                      <a:pt x="89" y="230"/>
                    </a:cubicBezTo>
                    <a:cubicBezTo>
                      <a:pt x="90" y="231"/>
                      <a:pt x="90" y="231"/>
                      <a:pt x="90" y="231"/>
                    </a:cubicBezTo>
                    <a:cubicBezTo>
                      <a:pt x="94" y="229"/>
                      <a:pt x="94" y="229"/>
                      <a:pt x="94" y="229"/>
                    </a:cubicBezTo>
                    <a:cubicBezTo>
                      <a:pt x="98" y="226"/>
                      <a:pt x="98" y="226"/>
                      <a:pt x="98" y="226"/>
                    </a:cubicBezTo>
                    <a:cubicBezTo>
                      <a:pt x="101" y="224"/>
                      <a:pt x="101" y="224"/>
                      <a:pt x="101" y="224"/>
                    </a:cubicBezTo>
                    <a:cubicBezTo>
                      <a:pt x="102" y="223"/>
                      <a:pt x="102" y="223"/>
                      <a:pt x="102" y="223"/>
                    </a:cubicBezTo>
                    <a:cubicBezTo>
                      <a:pt x="104" y="223"/>
                      <a:pt x="104" y="223"/>
                      <a:pt x="104" y="223"/>
                    </a:cubicBezTo>
                    <a:cubicBezTo>
                      <a:pt x="105" y="223"/>
                      <a:pt x="105" y="223"/>
                      <a:pt x="105" y="223"/>
                    </a:cubicBezTo>
                    <a:cubicBezTo>
                      <a:pt x="108" y="224"/>
                      <a:pt x="108" y="224"/>
                      <a:pt x="108" y="224"/>
                    </a:cubicBezTo>
                    <a:cubicBezTo>
                      <a:pt x="110" y="225"/>
                      <a:pt x="110" y="225"/>
                      <a:pt x="110" y="225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115" y="224"/>
                      <a:pt x="115" y="224"/>
                      <a:pt x="115" y="224"/>
                    </a:cubicBezTo>
                    <a:cubicBezTo>
                      <a:pt x="120" y="222"/>
                      <a:pt x="120" y="222"/>
                      <a:pt x="120" y="222"/>
                    </a:cubicBezTo>
                    <a:cubicBezTo>
                      <a:pt x="123" y="222"/>
                      <a:pt x="123" y="222"/>
                      <a:pt x="123" y="222"/>
                    </a:cubicBezTo>
                    <a:cubicBezTo>
                      <a:pt x="125" y="220"/>
                      <a:pt x="125" y="220"/>
                      <a:pt x="125" y="220"/>
                    </a:cubicBezTo>
                    <a:cubicBezTo>
                      <a:pt x="127" y="220"/>
                      <a:pt x="127" y="220"/>
                      <a:pt x="127" y="220"/>
                    </a:cubicBezTo>
                    <a:cubicBezTo>
                      <a:pt x="129" y="218"/>
                      <a:pt x="129" y="218"/>
                      <a:pt x="129" y="218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42" y="217"/>
                      <a:pt x="142" y="217"/>
                      <a:pt x="142" y="217"/>
                    </a:cubicBezTo>
                    <a:cubicBezTo>
                      <a:pt x="145" y="218"/>
                      <a:pt x="145" y="218"/>
                      <a:pt x="145" y="218"/>
                    </a:cubicBezTo>
                    <a:cubicBezTo>
                      <a:pt x="148" y="218"/>
                      <a:pt x="148" y="218"/>
                      <a:pt x="148" y="218"/>
                    </a:cubicBezTo>
                    <a:cubicBezTo>
                      <a:pt x="150" y="217"/>
                      <a:pt x="150" y="217"/>
                      <a:pt x="150" y="217"/>
                    </a:cubicBezTo>
                    <a:cubicBezTo>
                      <a:pt x="152" y="218"/>
                      <a:pt x="152" y="218"/>
                      <a:pt x="152" y="218"/>
                    </a:cubicBezTo>
                    <a:cubicBezTo>
                      <a:pt x="155" y="220"/>
                      <a:pt x="155" y="220"/>
                      <a:pt x="155" y="220"/>
                    </a:cubicBezTo>
                    <a:cubicBezTo>
                      <a:pt x="157" y="224"/>
                      <a:pt x="157" y="224"/>
                      <a:pt x="157" y="224"/>
                    </a:cubicBezTo>
                    <a:cubicBezTo>
                      <a:pt x="159" y="224"/>
                      <a:pt x="159" y="224"/>
                      <a:pt x="159" y="224"/>
                    </a:cubicBezTo>
                    <a:cubicBezTo>
                      <a:pt x="160" y="223"/>
                      <a:pt x="160" y="223"/>
                      <a:pt x="160" y="223"/>
                    </a:cubicBezTo>
                    <a:cubicBezTo>
                      <a:pt x="161" y="223"/>
                      <a:pt x="161" y="223"/>
                      <a:pt x="161" y="223"/>
                    </a:cubicBezTo>
                    <a:cubicBezTo>
                      <a:pt x="162" y="224"/>
                      <a:pt x="162" y="224"/>
                      <a:pt x="162" y="224"/>
                    </a:cubicBezTo>
                    <a:cubicBezTo>
                      <a:pt x="163" y="223"/>
                      <a:pt x="163" y="223"/>
                      <a:pt x="163" y="223"/>
                    </a:cubicBezTo>
                    <a:cubicBezTo>
                      <a:pt x="164" y="224"/>
                      <a:pt x="164" y="224"/>
                      <a:pt x="164" y="224"/>
                    </a:cubicBezTo>
                    <a:cubicBezTo>
                      <a:pt x="166" y="226"/>
                      <a:pt x="166" y="226"/>
                      <a:pt x="166" y="226"/>
                    </a:cubicBezTo>
                    <a:cubicBezTo>
                      <a:pt x="168" y="226"/>
                      <a:pt x="168" y="226"/>
                      <a:pt x="168" y="226"/>
                    </a:cubicBezTo>
                    <a:cubicBezTo>
                      <a:pt x="169" y="226"/>
                      <a:pt x="169" y="226"/>
                      <a:pt x="169" y="226"/>
                    </a:cubicBezTo>
                    <a:cubicBezTo>
                      <a:pt x="173" y="229"/>
                      <a:pt x="173" y="229"/>
                      <a:pt x="173" y="229"/>
                    </a:cubicBezTo>
                    <a:cubicBezTo>
                      <a:pt x="173" y="230"/>
                      <a:pt x="173" y="230"/>
                      <a:pt x="173" y="230"/>
                    </a:cubicBezTo>
                    <a:cubicBezTo>
                      <a:pt x="174" y="230"/>
                      <a:pt x="174" y="230"/>
                      <a:pt x="174" y="230"/>
                    </a:cubicBezTo>
                    <a:cubicBezTo>
                      <a:pt x="175" y="232"/>
                      <a:pt x="175" y="232"/>
                      <a:pt x="175" y="232"/>
                    </a:cubicBezTo>
                    <a:cubicBezTo>
                      <a:pt x="175" y="233"/>
                      <a:pt x="175" y="233"/>
                      <a:pt x="175" y="233"/>
                    </a:cubicBezTo>
                    <a:cubicBezTo>
                      <a:pt x="173" y="233"/>
                      <a:pt x="173" y="233"/>
                      <a:pt x="173" y="233"/>
                    </a:cubicBezTo>
                    <a:cubicBezTo>
                      <a:pt x="173" y="234"/>
                      <a:pt x="173" y="234"/>
                      <a:pt x="173" y="234"/>
                    </a:cubicBezTo>
                    <a:cubicBezTo>
                      <a:pt x="175" y="238"/>
                      <a:pt x="175" y="238"/>
                      <a:pt x="175" y="238"/>
                    </a:cubicBezTo>
                    <a:cubicBezTo>
                      <a:pt x="176" y="238"/>
                      <a:pt x="176" y="238"/>
                      <a:pt x="176" y="238"/>
                    </a:cubicBezTo>
                    <a:cubicBezTo>
                      <a:pt x="178" y="240"/>
                      <a:pt x="178" y="240"/>
                      <a:pt x="178" y="240"/>
                    </a:cubicBezTo>
                    <a:cubicBezTo>
                      <a:pt x="179" y="242"/>
                      <a:pt x="179" y="242"/>
                      <a:pt x="179" y="242"/>
                    </a:cubicBezTo>
                    <a:cubicBezTo>
                      <a:pt x="178" y="244"/>
                      <a:pt x="178" y="244"/>
                      <a:pt x="178" y="244"/>
                    </a:cubicBezTo>
                    <a:cubicBezTo>
                      <a:pt x="180" y="248"/>
                      <a:pt x="180" y="248"/>
                      <a:pt x="180" y="248"/>
                    </a:cubicBezTo>
                    <a:cubicBezTo>
                      <a:pt x="179" y="250"/>
                      <a:pt x="179" y="250"/>
                      <a:pt x="179" y="250"/>
                    </a:cubicBezTo>
                    <a:cubicBezTo>
                      <a:pt x="180" y="251"/>
                      <a:pt x="180" y="251"/>
                      <a:pt x="180" y="251"/>
                    </a:cubicBezTo>
                    <a:cubicBezTo>
                      <a:pt x="180" y="253"/>
                      <a:pt x="180" y="253"/>
                      <a:pt x="180" y="253"/>
                    </a:cubicBezTo>
                    <a:cubicBezTo>
                      <a:pt x="179" y="255"/>
                      <a:pt x="179" y="255"/>
                      <a:pt x="179" y="255"/>
                    </a:cubicBezTo>
                    <a:cubicBezTo>
                      <a:pt x="178" y="254"/>
                      <a:pt x="178" y="254"/>
                      <a:pt x="178" y="254"/>
                    </a:cubicBezTo>
                    <a:cubicBezTo>
                      <a:pt x="178" y="255"/>
                      <a:pt x="178" y="255"/>
                      <a:pt x="178" y="255"/>
                    </a:cubicBezTo>
                    <a:cubicBezTo>
                      <a:pt x="179" y="256"/>
                      <a:pt x="179" y="256"/>
                      <a:pt x="179" y="256"/>
                    </a:cubicBezTo>
                    <a:cubicBezTo>
                      <a:pt x="180" y="257"/>
                      <a:pt x="180" y="257"/>
                      <a:pt x="180" y="257"/>
                    </a:cubicBezTo>
                    <a:cubicBezTo>
                      <a:pt x="181" y="259"/>
                      <a:pt x="181" y="259"/>
                      <a:pt x="181" y="259"/>
                    </a:cubicBezTo>
                    <a:cubicBezTo>
                      <a:pt x="182" y="258"/>
                      <a:pt x="182" y="258"/>
                      <a:pt x="182" y="258"/>
                    </a:cubicBezTo>
                    <a:cubicBezTo>
                      <a:pt x="184" y="260"/>
                      <a:pt x="184" y="260"/>
                      <a:pt x="184" y="260"/>
                    </a:cubicBezTo>
                    <a:cubicBezTo>
                      <a:pt x="184" y="258"/>
                      <a:pt x="184" y="258"/>
                      <a:pt x="184" y="258"/>
                    </a:cubicBezTo>
                    <a:cubicBezTo>
                      <a:pt x="183" y="257"/>
                      <a:pt x="183" y="257"/>
                      <a:pt x="183" y="257"/>
                    </a:cubicBezTo>
                    <a:cubicBezTo>
                      <a:pt x="184" y="256"/>
                      <a:pt x="184" y="256"/>
                      <a:pt x="184" y="256"/>
                    </a:cubicBezTo>
                    <a:cubicBezTo>
                      <a:pt x="185" y="254"/>
                      <a:pt x="185" y="254"/>
                      <a:pt x="185" y="254"/>
                    </a:cubicBezTo>
                    <a:cubicBezTo>
                      <a:pt x="186" y="254"/>
                      <a:pt x="186" y="254"/>
                      <a:pt x="186" y="254"/>
                    </a:cubicBezTo>
                    <a:cubicBezTo>
                      <a:pt x="187" y="252"/>
                      <a:pt x="187" y="252"/>
                      <a:pt x="187" y="252"/>
                    </a:cubicBezTo>
                    <a:cubicBezTo>
                      <a:pt x="189" y="251"/>
                      <a:pt x="189" y="251"/>
                      <a:pt x="189" y="251"/>
                    </a:cubicBezTo>
                    <a:cubicBezTo>
                      <a:pt x="189" y="250"/>
                      <a:pt x="189" y="250"/>
                      <a:pt x="189" y="250"/>
                    </a:cubicBezTo>
                    <a:cubicBezTo>
                      <a:pt x="191" y="248"/>
                      <a:pt x="191" y="248"/>
                      <a:pt x="191" y="248"/>
                    </a:cubicBezTo>
                    <a:cubicBezTo>
                      <a:pt x="195" y="246"/>
                      <a:pt x="195" y="246"/>
                      <a:pt x="195" y="246"/>
                    </a:cubicBezTo>
                    <a:cubicBezTo>
                      <a:pt x="195" y="245"/>
                      <a:pt x="195" y="245"/>
                      <a:pt x="195" y="245"/>
                    </a:cubicBezTo>
                    <a:cubicBezTo>
                      <a:pt x="196" y="245"/>
                      <a:pt x="196" y="245"/>
                      <a:pt x="196" y="245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199" y="241"/>
                      <a:pt x="199" y="241"/>
                      <a:pt x="199" y="241"/>
                    </a:cubicBezTo>
                    <a:cubicBezTo>
                      <a:pt x="202" y="237"/>
                      <a:pt x="202" y="237"/>
                      <a:pt x="202" y="237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205" y="235"/>
                      <a:pt x="205" y="235"/>
                      <a:pt x="205" y="235"/>
                    </a:cubicBezTo>
                    <a:cubicBezTo>
                      <a:pt x="205" y="234"/>
                      <a:pt x="205" y="234"/>
                      <a:pt x="205" y="234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06" y="234"/>
                      <a:pt x="206" y="234"/>
                      <a:pt x="206" y="234"/>
                    </a:cubicBezTo>
                    <a:cubicBezTo>
                      <a:pt x="206" y="236"/>
                      <a:pt x="206" y="236"/>
                      <a:pt x="206" y="236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4" y="244"/>
                      <a:pt x="204" y="244"/>
                      <a:pt x="204" y="244"/>
                    </a:cubicBezTo>
                    <a:cubicBezTo>
                      <a:pt x="201" y="247"/>
                      <a:pt x="201" y="247"/>
                      <a:pt x="201" y="247"/>
                    </a:cubicBezTo>
                    <a:cubicBezTo>
                      <a:pt x="200" y="249"/>
                      <a:pt x="200" y="249"/>
                      <a:pt x="200" y="249"/>
                    </a:cubicBezTo>
                    <a:cubicBezTo>
                      <a:pt x="199" y="250"/>
                      <a:pt x="199" y="250"/>
                      <a:pt x="199" y="250"/>
                    </a:cubicBezTo>
                    <a:cubicBezTo>
                      <a:pt x="199" y="252"/>
                      <a:pt x="199" y="252"/>
                      <a:pt x="199" y="252"/>
                    </a:cubicBezTo>
                    <a:cubicBezTo>
                      <a:pt x="197" y="255"/>
                      <a:pt x="197" y="255"/>
                      <a:pt x="197" y="255"/>
                    </a:cubicBezTo>
                    <a:cubicBezTo>
                      <a:pt x="198" y="256"/>
                      <a:pt x="198" y="256"/>
                      <a:pt x="198" y="256"/>
                    </a:cubicBezTo>
                    <a:cubicBezTo>
                      <a:pt x="196" y="260"/>
                      <a:pt x="196" y="260"/>
                      <a:pt x="196" y="260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2"/>
                      <a:pt x="191" y="262"/>
                      <a:pt x="191" y="262"/>
                    </a:cubicBezTo>
                    <a:cubicBezTo>
                      <a:pt x="190" y="264"/>
                      <a:pt x="190" y="264"/>
                      <a:pt x="190" y="264"/>
                    </a:cubicBezTo>
                    <a:cubicBezTo>
                      <a:pt x="190" y="264"/>
                      <a:pt x="190" y="264"/>
                      <a:pt x="190" y="264"/>
                    </a:cubicBezTo>
                    <a:cubicBezTo>
                      <a:pt x="193" y="264"/>
                      <a:pt x="193" y="264"/>
                      <a:pt x="193" y="264"/>
                    </a:cubicBezTo>
                    <a:cubicBezTo>
                      <a:pt x="195" y="263"/>
                      <a:pt x="195" y="263"/>
                      <a:pt x="195" y="263"/>
                    </a:cubicBezTo>
                    <a:cubicBezTo>
                      <a:pt x="198" y="264"/>
                      <a:pt x="198" y="264"/>
                      <a:pt x="198" y="264"/>
                    </a:cubicBezTo>
                    <a:cubicBezTo>
                      <a:pt x="201" y="259"/>
                      <a:pt x="201" y="259"/>
                      <a:pt x="201" y="259"/>
                    </a:cubicBezTo>
                    <a:cubicBezTo>
                      <a:pt x="202" y="254"/>
                      <a:pt x="202" y="254"/>
                      <a:pt x="202" y="254"/>
                    </a:cubicBezTo>
                    <a:cubicBezTo>
                      <a:pt x="205" y="252"/>
                      <a:pt x="205" y="252"/>
                      <a:pt x="205" y="252"/>
                    </a:cubicBezTo>
                    <a:cubicBezTo>
                      <a:pt x="205" y="253"/>
                      <a:pt x="205" y="253"/>
                      <a:pt x="205" y="253"/>
                    </a:cubicBezTo>
                    <a:cubicBezTo>
                      <a:pt x="205" y="257"/>
                      <a:pt x="205" y="257"/>
                      <a:pt x="205" y="257"/>
                    </a:cubicBezTo>
                    <a:cubicBezTo>
                      <a:pt x="206" y="259"/>
                      <a:pt x="206" y="259"/>
                      <a:pt x="206" y="259"/>
                    </a:cubicBezTo>
                    <a:cubicBezTo>
                      <a:pt x="205" y="259"/>
                      <a:pt x="205" y="259"/>
                      <a:pt x="205" y="259"/>
                    </a:cubicBezTo>
                    <a:cubicBezTo>
                      <a:pt x="206" y="264"/>
                      <a:pt x="206" y="264"/>
                      <a:pt x="206" y="264"/>
                    </a:cubicBezTo>
                    <a:cubicBezTo>
                      <a:pt x="204" y="267"/>
                      <a:pt x="204" y="267"/>
                      <a:pt x="204" y="267"/>
                    </a:cubicBezTo>
                    <a:cubicBezTo>
                      <a:pt x="200" y="269"/>
                      <a:pt x="200" y="269"/>
                      <a:pt x="200" y="269"/>
                    </a:cubicBezTo>
                    <a:cubicBezTo>
                      <a:pt x="201" y="270"/>
                      <a:pt x="201" y="270"/>
                      <a:pt x="201" y="270"/>
                    </a:cubicBezTo>
                    <a:cubicBezTo>
                      <a:pt x="203" y="269"/>
                      <a:pt x="203" y="269"/>
                      <a:pt x="203" y="269"/>
                    </a:cubicBezTo>
                    <a:cubicBezTo>
                      <a:pt x="205" y="270"/>
                      <a:pt x="205" y="270"/>
                      <a:pt x="205" y="270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8" y="268"/>
                      <a:pt x="208" y="268"/>
                      <a:pt x="208" y="268"/>
                    </a:cubicBezTo>
                    <a:cubicBezTo>
                      <a:pt x="210" y="267"/>
                      <a:pt x="210" y="267"/>
                      <a:pt x="210" y="267"/>
                    </a:cubicBezTo>
                    <a:cubicBezTo>
                      <a:pt x="211" y="267"/>
                      <a:pt x="211" y="267"/>
                      <a:pt x="211" y="267"/>
                    </a:cubicBezTo>
                    <a:cubicBezTo>
                      <a:pt x="212" y="267"/>
                      <a:pt x="212" y="267"/>
                      <a:pt x="212" y="267"/>
                    </a:cubicBezTo>
                    <a:cubicBezTo>
                      <a:pt x="211" y="268"/>
                      <a:pt x="211" y="268"/>
                      <a:pt x="211" y="268"/>
                    </a:cubicBezTo>
                    <a:cubicBezTo>
                      <a:pt x="211" y="270"/>
                      <a:pt x="211" y="270"/>
                      <a:pt x="211" y="270"/>
                    </a:cubicBezTo>
                    <a:cubicBezTo>
                      <a:pt x="209" y="270"/>
                      <a:pt x="209" y="270"/>
                      <a:pt x="209" y="270"/>
                    </a:cubicBezTo>
                    <a:cubicBezTo>
                      <a:pt x="209" y="271"/>
                      <a:pt x="209" y="271"/>
                      <a:pt x="209" y="271"/>
                    </a:cubicBezTo>
                    <a:cubicBezTo>
                      <a:pt x="210" y="273"/>
                      <a:pt x="210" y="273"/>
                      <a:pt x="210" y="273"/>
                    </a:cubicBezTo>
                    <a:cubicBezTo>
                      <a:pt x="211" y="275"/>
                      <a:pt x="211" y="275"/>
                      <a:pt x="211" y="275"/>
                    </a:cubicBezTo>
                    <a:cubicBezTo>
                      <a:pt x="212" y="278"/>
                      <a:pt x="212" y="278"/>
                      <a:pt x="212" y="278"/>
                    </a:cubicBezTo>
                    <a:cubicBezTo>
                      <a:pt x="212" y="281"/>
                      <a:pt x="212" y="281"/>
                      <a:pt x="212" y="281"/>
                    </a:cubicBezTo>
                    <a:cubicBezTo>
                      <a:pt x="212" y="285"/>
                      <a:pt x="212" y="285"/>
                      <a:pt x="212" y="285"/>
                    </a:cubicBezTo>
                    <a:cubicBezTo>
                      <a:pt x="210" y="287"/>
                      <a:pt x="210" y="287"/>
                      <a:pt x="210" y="287"/>
                    </a:cubicBezTo>
                    <a:cubicBezTo>
                      <a:pt x="210" y="288"/>
                      <a:pt x="210" y="288"/>
                      <a:pt x="210" y="288"/>
                    </a:cubicBezTo>
                    <a:cubicBezTo>
                      <a:pt x="210" y="291"/>
                      <a:pt x="210" y="291"/>
                      <a:pt x="210" y="291"/>
                    </a:cubicBezTo>
                    <a:cubicBezTo>
                      <a:pt x="211" y="293"/>
                      <a:pt x="211" y="293"/>
                      <a:pt x="211" y="293"/>
                    </a:cubicBezTo>
                    <a:cubicBezTo>
                      <a:pt x="212" y="295"/>
                      <a:pt x="212" y="295"/>
                      <a:pt x="212" y="295"/>
                    </a:cubicBezTo>
                    <a:cubicBezTo>
                      <a:pt x="213" y="298"/>
                      <a:pt x="213" y="298"/>
                      <a:pt x="213" y="298"/>
                    </a:cubicBezTo>
                    <a:cubicBezTo>
                      <a:pt x="216" y="302"/>
                      <a:pt x="216" y="302"/>
                      <a:pt x="216" y="302"/>
                    </a:cubicBezTo>
                    <a:cubicBezTo>
                      <a:pt x="218" y="303"/>
                      <a:pt x="218" y="303"/>
                      <a:pt x="218" y="303"/>
                    </a:cubicBezTo>
                    <a:cubicBezTo>
                      <a:pt x="220" y="304"/>
                      <a:pt x="220" y="304"/>
                      <a:pt x="220" y="304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3" y="306"/>
                      <a:pt x="223" y="306"/>
                      <a:pt x="223" y="306"/>
                    </a:cubicBezTo>
                    <a:cubicBezTo>
                      <a:pt x="223" y="305"/>
                      <a:pt x="223" y="305"/>
                      <a:pt x="223" y="305"/>
                    </a:cubicBezTo>
                    <a:cubicBezTo>
                      <a:pt x="224" y="305"/>
                      <a:pt x="224" y="305"/>
                      <a:pt x="224" y="305"/>
                    </a:cubicBezTo>
                    <a:cubicBezTo>
                      <a:pt x="226" y="306"/>
                      <a:pt x="226" y="306"/>
                      <a:pt x="226" y="306"/>
                    </a:cubicBezTo>
                    <a:cubicBezTo>
                      <a:pt x="228" y="308"/>
                      <a:pt x="228" y="308"/>
                      <a:pt x="228" y="308"/>
                    </a:cubicBezTo>
                    <a:cubicBezTo>
                      <a:pt x="230" y="308"/>
                      <a:pt x="230" y="308"/>
                      <a:pt x="230" y="308"/>
                    </a:cubicBezTo>
                    <a:cubicBezTo>
                      <a:pt x="232" y="310"/>
                      <a:pt x="232" y="310"/>
                      <a:pt x="232" y="310"/>
                    </a:cubicBezTo>
                    <a:cubicBezTo>
                      <a:pt x="233" y="312"/>
                      <a:pt x="233" y="312"/>
                      <a:pt x="233" y="312"/>
                    </a:cubicBezTo>
                    <a:cubicBezTo>
                      <a:pt x="234" y="313"/>
                      <a:pt x="234" y="313"/>
                      <a:pt x="234" y="313"/>
                    </a:cubicBezTo>
                    <a:cubicBezTo>
                      <a:pt x="236" y="315"/>
                      <a:pt x="236" y="315"/>
                      <a:pt x="236" y="315"/>
                    </a:cubicBezTo>
                    <a:cubicBezTo>
                      <a:pt x="238" y="315"/>
                      <a:pt x="238" y="315"/>
                      <a:pt x="238" y="315"/>
                    </a:cubicBezTo>
                    <a:cubicBezTo>
                      <a:pt x="238" y="314"/>
                      <a:pt x="238" y="314"/>
                      <a:pt x="238" y="314"/>
                    </a:cubicBezTo>
                    <a:cubicBezTo>
                      <a:pt x="242" y="312"/>
                      <a:pt x="242" y="312"/>
                      <a:pt x="242" y="312"/>
                    </a:cubicBezTo>
                    <a:cubicBezTo>
                      <a:pt x="243" y="310"/>
                      <a:pt x="243" y="310"/>
                      <a:pt x="243" y="310"/>
                    </a:cubicBezTo>
                    <a:cubicBezTo>
                      <a:pt x="245" y="310"/>
                      <a:pt x="245" y="310"/>
                      <a:pt x="245" y="310"/>
                    </a:cubicBezTo>
                    <a:cubicBezTo>
                      <a:pt x="247" y="308"/>
                      <a:pt x="247" y="308"/>
                      <a:pt x="247" y="308"/>
                    </a:cubicBezTo>
                    <a:cubicBezTo>
                      <a:pt x="249" y="309"/>
                      <a:pt x="249" y="309"/>
                      <a:pt x="249" y="309"/>
                    </a:cubicBezTo>
                    <a:cubicBezTo>
                      <a:pt x="249" y="308"/>
                      <a:pt x="249" y="308"/>
                      <a:pt x="249" y="308"/>
                    </a:cubicBezTo>
                    <a:cubicBezTo>
                      <a:pt x="249" y="307"/>
                      <a:pt x="249" y="307"/>
                      <a:pt x="249" y="307"/>
                    </a:cubicBezTo>
                    <a:cubicBezTo>
                      <a:pt x="247" y="306"/>
                      <a:pt x="247" y="306"/>
                      <a:pt x="247" y="306"/>
                    </a:cubicBezTo>
                    <a:cubicBezTo>
                      <a:pt x="248" y="305"/>
                      <a:pt x="248" y="305"/>
                      <a:pt x="248" y="305"/>
                    </a:cubicBezTo>
                    <a:cubicBezTo>
                      <a:pt x="251" y="303"/>
                      <a:pt x="251" y="303"/>
                      <a:pt x="251" y="303"/>
                    </a:cubicBezTo>
                    <a:cubicBezTo>
                      <a:pt x="254" y="305"/>
                      <a:pt x="254" y="305"/>
                      <a:pt x="254" y="305"/>
                    </a:cubicBezTo>
                    <a:cubicBezTo>
                      <a:pt x="254" y="307"/>
                      <a:pt x="254" y="307"/>
                      <a:pt x="254" y="307"/>
                    </a:cubicBezTo>
                    <a:cubicBezTo>
                      <a:pt x="250" y="309"/>
                      <a:pt x="250" y="309"/>
                      <a:pt x="250" y="309"/>
                    </a:cubicBezTo>
                    <a:cubicBezTo>
                      <a:pt x="251" y="310"/>
                      <a:pt x="251" y="310"/>
                      <a:pt x="251" y="310"/>
                    </a:cubicBezTo>
                    <a:cubicBezTo>
                      <a:pt x="252" y="311"/>
                      <a:pt x="252" y="311"/>
                      <a:pt x="252" y="311"/>
                    </a:cubicBezTo>
                    <a:cubicBezTo>
                      <a:pt x="254" y="309"/>
                      <a:pt x="254" y="309"/>
                      <a:pt x="254" y="309"/>
                    </a:cubicBezTo>
                    <a:cubicBezTo>
                      <a:pt x="255" y="308"/>
                      <a:pt x="255" y="308"/>
                      <a:pt x="255" y="308"/>
                    </a:cubicBezTo>
                    <a:cubicBezTo>
                      <a:pt x="257" y="309"/>
                      <a:pt x="257" y="309"/>
                      <a:pt x="257" y="309"/>
                    </a:cubicBezTo>
                    <a:cubicBezTo>
                      <a:pt x="257" y="311"/>
                      <a:pt x="257" y="311"/>
                      <a:pt x="257" y="311"/>
                    </a:cubicBezTo>
                    <a:cubicBezTo>
                      <a:pt x="256" y="311"/>
                      <a:pt x="256" y="311"/>
                      <a:pt x="256" y="311"/>
                    </a:cubicBezTo>
                    <a:cubicBezTo>
                      <a:pt x="254" y="312"/>
                      <a:pt x="254" y="312"/>
                      <a:pt x="254" y="312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7" y="318"/>
                      <a:pt x="257" y="318"/>
                      <a:pt x="257" y="318"/>
                    </a:cubicBezTo>
                    <a:cubicBezTo>
                      <a:pt x="258" y="317"/>
                      <a:pt x="258" y="317"/>
                      <a:pt x="258" y="317"/>
                    </a:cubicBezTo>
                    <a:cubicBezTo>
                      <a:pt x="259" y="317"/>
                      <a:pt x="259" y="317"/>
                      <a:pt x="259" y="317"/>
                    </a:cubicBezTo>
                    <a:cubicBezTo>
                      <a:pt x="259" y="319"/>
                      <a:pt x="259" y="319"/>
                      <a:pt x="259" y="319"/>
                    </a:cubicBezTo>
                    <a:cubicBezTo>
                      <a:pt x="260" y="321"/>
                      <a:pt x="260" y="321"/>
                      <a:pt x="260" y="321"/>
                    </a:cubicBezTo>
                    <a:cubicBezTo>
                      <a:pt x="262" y="319"/>
                      <a:pt x="262" y="319"/>
                      <a:pt x="262" y="319"/>
                    </a:cubicBezTo>
                    <a:cubicBezTo>
                      <a:pt x="261" y="317"/>
                      <a:pt x="261" y="317"/>
                      <a:pt x="261" y="317"/>
                    </a:cubicBezTo>
                    <a:cubicBezTo>
                      <a:pt x="260" y="318"/>
                      <a:pt x="260" y="318"/>
                      <a:pt x="260" y="318"/>
                    </a:cubicBezTo>
                    <a:cubicBezTo>
                      <a:pt x="260" y="317"/>
                      <a:pt x="260" y="317"/>
                      <a:pt x="260" y="317"/>
                    </a:cubicBezTo>
                    <a:cubicBezTo>
                      <a:pt x="261" y="315"/>
                      <a:pt x="261" y="315"/>
                      <a:pt x="261" y="315"/>
                    </a:cubicBezTo>
                    <a:cubicBezTo>
                      <a:pt x="265" y="316"/>
                      <a:pt x="265" y="316"/>
                      <a:pt x="265" y="316"/>
                    </a:cubicBezTo>
                    <a:cubicBezTo>
                      <a:pt x="266" y="316"/>
                      <a:pt x="266" y="316"/>
                      <a:pt x="266" y="316"/>
                    </a:cubicBezTo>
                    <a:cubicBezTo>
                      <a:pt x="266" y="315"/>
                      <a:pt x="266" y="315"/>
                      <a:pt x="266" y="315"/>
                    </a:cubicBezTo>
                    <a:cubicBezTo>
                      <a:pt x="268" y="312"/>
                      <a:pt x="268" y="312"/>
                      <a:pt x="268" y="312"/>
                    </a:cubicBezTo>
                    <a:cubicBezTo>
                      <a:pt x="273" y="310"/>
                      <a:pt x="273" y="310"/>
                      <a:pt x="273" y="310"/>
                    </a:cubicBezTo>
                    <a:cubicBezTo>
                      <a:pt x="276" y="307"/>
                      <a:pt x="276" y="307"/>
                      <a:pt x="276" y="307"/>
                    </a:cubicBezTo>
                    <a:cubicBezTo>
                      <a:pt x="274" y="307"/>
                      <a:pt x="274" y="307"/>
                      <a:pt x="274" y="307"/>
                    </a:cubicBezTo>
                    <a:cubicBezTo>
                      <a:pt x="273" y="308"/>
                      <a:pt x="273" y="308"/>
                      <a:pt x="273" y="308"/>
                    </a:cubicBezTo>
                    <a:cubicBezTo>
                      <a:pt x="274" y="307"/>
                      <a:pt x="274" y="307"/>
                      <a:pt x="274" y="307"/>
                    </a:cubicBezTo>
                    <a:cubicBezTo>
                      <a:pt x="272" y="307"/>
                      <a:pt x="272" y="307"/>
                      <a:pt x="272" y="307"/>
                    </a:cubicBezTo>
                    <a:cubicBezTo>
                      <a:pt x="274" y="307"/>
                      <a:pt x="274" y="307"/>
                      <a:pt x="274" y="307"/>
                    </a:cubicBezTo>
                    <a:cubicBezTo>
                      <a:pt x="276" y="307"/>
                      <a:pt x="276" y="307"/>
                      <a:pt x="276" y="307"/>
                    </a:cubicBezTo>
                    <a:cubicBezTo>
                      <a:pt x="279" y="306"/>
                      <a:pt x="279" y="306"/>
                      <a:pt x="279" y="306"/>
                    </a:cubicBezTo>
                    <a:cubicBezTo>
                      <a:pt x="286" y="305"/>
                      <a:pt x="286" y="305"/>
                      <a:pt x="286" y="305"/>
                    </a:cubicBezTo>
                    <a:cubicBezTo>
                      <a:pt x="292" y="306"/>
                      <a:pt x="292" y="306"/>
                      <a:pt x="292" y="306"/>
                    </a:cubicBezTo>
                    <a:cubicBezTo>
                      <a:pt x="294" y="304"/>
                      <a:pt x="294" y="304"/>
                      <a:pt x="294" y="304"/>
                    </a:cubicBezTo>
                    <a:cubicBezTo>
                      <a:pt x="294" y="303"/>
                      <a:pt x="294" y="303"/>
                      <a:pt x="294" y="303"/>
                    </a:cubicBezTo>
                    <a:cubicBezTo>
                      <a:pt x="295" y="303"/>
                      <a:pt x="295" y="303"/>
                      <a:pt x="295" y="303"/>
                    </a:cubicBezTo>
                    <a:cubicBezTo>
                      <a:pt x="297" y="302"/>
                      <a:pt x="297" y="302"/>
                      <a:pt x="297" y="302"/>
                    </a:cubicBezTo>
                    <a:cubicBezTo>
                      <a:pt x="299" y="299"/>
                      <a:pt x="299" y="299"/>
                      <a:pt x="299" y="299"/>
                    </a:cubicBezTo>
                    <a:cubicBezTo>
                      <a:pt x="298" y="295"/>
                      <a:pt x="298" y="295"/>
                      <a:pt x="298" y="295"/>
                    </a:cubicBezTo>
                    <a:cubicBezTo>
                      <a:pt x="298" y="293"/>
                      <a:pt x="298" y="293"/>
                      <a:pt x="298" y="293"/>
                    </a:cubicBezTo>
                    <a:cubicBezTo>
                      <a:pt x="301" y="290"/>
                      <a:pt x="301" y="290"/>
                      <a:pt x="301" y="290"/>
                    </a:cubicBezTo>
                    <a:cubicBezTo>
                      <a:pt x="301" y="285"/>
                      <a:pt x="301" y="285"/>
                      <a:pt x="301" y="285"/>
                    </a:cubicBezTo>
                    <a:cubicBezTo>
                      <a:pt x="302" y="283"/>
                      <a:pt x="302" y="283"/>
                      <a:pt x="302" y="283"/>
                    </a:cubicBezTo>
                    <a:cubicBezTo>
                      <a:pt x="303" y="280"/>
                      <a:pt x="303" y="280"/>
                      <a:pt x="303" y="280"/>
                    </a:cubicBezTo>
                    <a:cubicBezTo>
                      <a:pt x="305" y="279"/>
                      <a:pt x="305" y="279"/>
                      <a:pt x="305" y="279"/>
                    </a:cubicBezTo>
                    <a:cubicBezTo>
                      <a:pt x="304" y="277"/>
                      <a:pt x="304" y="277"/>
                      <a:pt x="304" y="277"/>
                    </a:cubicBezTo>
                    <a:cubicBezTo>
                      <a:pt x="310" y="270"/>
                      <a:pt x="310" y="270"/>
                      <a:pt x="310" y="270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12" y="266"/>
                      <a:pt x="312" y="266"/>
                      <a:pt x="312" y="266"/>
                    </a:cubicBezTo>
                    <a:cubicBezTo>
                      <a:pt x="314" y="264"/>
                      <a:pt x="314" y="264"/>
                      <a:pt x="314" y="264"/>
                    </a:cubicBezTo>
                    <a:cubicBezTo>
                      <a:pt x="316" y="260"/>
                      <a:pt x="316" y="260"/>
                      <a:pt x="316" y="260"/>
                    </a:cubicBezTo>
                    <a:cubicBezTo>
                      <a:pt x="318" y="258"/>
                      <a:pt x="318" y="258"/>
                      <a:pt x="318" y="258"/>
                    </a:cubicBezTo>
                    <a:cubicBezTo>
                      <a:pt x="318" y="256"/>
                      <a:pt x="318" y="256"/>
                      <a:pt x="318" y="256"/>
                    </a:cubicBezTo>
                    <a:cubicBezTo>
                      <a:pt x="319" y="255"/>
                      <a:pt x="319" y="255"/>
                      <a:pt x="319" y="255"/>
                    </a:cubicBezTo>
                    <a:cubicBezTo>
                      <a:pt x="320" y="252"/>
                      <a:pt x="320" y="252"/>
                      <a:pt x="320" y="252"/>
                    </a:cubicBezTo>
                    <a:cubicBezTo>
                      <a:pt x="319" y="251"/>
                      <a:pt x="319" y="251"/>
                      <a:pt x="319" y="251"/>
                    </a:cubicBezTo>
                    <a:cubicBezTo>
                      <a:pt x="322" y="249"/>
                      <a:pt x="322" y="249"/>
                      <a:pt x="322" y="249"/>
                    </a:cubicBezTo>
                    <a:cubicBezTo>
                      <a:pt x="324" y="247"/>
                      <a:pt x="324" y="247"/>
                      <a:pt x="324" y="247"/>
                    </a:cubicBezTo>
                    <a:cubicBezTo>
                      <a:pt x="325" y="245"/>
                      <a:pt x="325" y="245"/>
                      <a:pt x="325" y="245"/>
                    </a:cubicBezTo>
                    <a:cubicBezTo>
                      <a:pt x="326" y="243"/>
                      <a:pt x="326" y="243"/>
                      <a:pt x="326" y="243"/>
                    </a:cubicBezTo>
                    <a:cubicBezTo>
                      <a:pt x="329" y="242"/>
                      <a:pt x="329" y="242"/>
                      <a:pt x="329" y="242"/>
                    </a:cubicBezTo>
                    <a:cubicBezTo>
                      <a:pt x="331" y="241"/>
                      <a:pt x="331" y="241"/>
                      <a:pt x="331" y="241"/>
                    </a:cubicBezTo>
                    <a:cubicBezTo>
                      <a:pt x="328" y="241"/>
                      <a:pt x="328" y="241"/>
                      <a:pt x="328" y="241"/>
                    </a:cubicBezTo>
                    <a:cubicBezTo>
                      <a:pt x="329" y="240"/>
                      <a:pt x="329" y="240"/>
                      <a:pt x="329" y="240"/>
                    </a:cubicBezTo>
                    <a:cubicBezTo>
                      <a:pt x="332" y="240"/>
                      <a:pt x="332" y="240"/>
                      <a:pt x="332" y="240"/>
                    </a:cubicBezTo>
                    <a:cubicBezTo>
                      <a:pt x="334" y="238"/>
                      <a:pt x="334" y="238"/>
                      <a:pt x="334" y="238"/>
                    </a:cubicBezTo>
                    <a:cubicBezTo>
                      <a:pt x="335" y="236"/>
                      <a:pt x="335" y="236"/>
                      <a:pt x="335" y="236"/>
                    </a:cubicBezTo>
                    <a:cubicBezTo>
                      <a:pt x="335" y="235"/>
                      <a:pt x="335" y="235"/>
                      <a:pt x="335" y="235"/>
                    </a:cubicBezTo>
                    <a:cubicBezTo>
                      <a:pt x="335" y="233"/>
                      <a:pt x="335" y="233"/>
                      <a:pt x="335" y="233"/>
                    </a:cubicBezTo>
                    <a:cubicBezTo>
                      <a:pt x="338" y="231"/>
                      <a:pt x="338" y="231"/>
                      <a:pt x="338" y="231"/>
                    </a:cubicBezTo>
                    <a:cubicBezTo>
                      <a:pt x="338" y="229"/>
                      <a:pt x="338" y="229"/>
                      <a:pt x="338" y="229"/>
                    </a:cubicBezTo>
                    <a:cubicBezTo>
                      <a:pt x="340" y="228"/>
                      <a:pt x="340" y="228"/>
                      <a:pt x="340" y="228"/>
                    </a:cubicBezTo>
                    <a:cubicBezTo>
                      <a:pt x="342" y="225"/>
                      <a:pt x="342" y="225"/>
                      <a:pt x="342" y="225"/>
                    </a:cubicBezTo>
                    <a:cubicBezTo>
                      <a:pt x="342" y="223"/>
                      <a:pt x="342" y="223"/>
                      <a:pt x="342" y="223"/>
                    </a:cubicBezTo>
                    <a:cubicBezTo>
                      <a:pt x="343" y="221"/>
                      <a:pt x="343" y="221"/>
                      <a:pt x="343" y="221"/>
                    </a:cubicBezTo>
                    <a:cubicBezTo>
                      <a:pt x="342" y="220"/>
                      <a:pt x="342" y="220"/>
                      <a:pt x="342" y="220"/>
                    </a:cubicBezTo>
                    <a:cubicBezTo>
                      <a:pt x="342" y="218"/>
                      <a:pt x="342" y="218"/>
                      <a:pt x="342" y="218"/>
                    </a:cubicBezTo>
                    <a:cubicBezTo>
                      <a:pt x="345" y="213"/>
                      <a:pt x="345" y="213"/>
                      <a:pt x="345" y="213"/>
                    </a:cubicBezTo>
                    <a:cubicBezTo>
                      <a:pt x="345" y="210"/>
                      <a:pt x="345" y="210"/>
                      <a:pt x="345" y="210"/>
                    </a:cubicBezTo>
                    <a:cubicBezTo>
                      <a:pt x="348" y="204"/>
                      <a:pt x="348" y="204"/>
                      <a:pt x="348" y="204"/>
                    </a:cubicBezTo>
                    <a:cubicBezTo>
                      <a:pt x="348" y="202"/>
                      <a:pt x="348" y="202"/>
                      <a:pt x="348" y="202"/>
                    </a:cubicBezTo>
                    <a:cubicBezTo>
                      <a:pt x="350" y="198"/>
                      <a:pt x="350" y="198"/>
                      <a:pt x="350" y="198"/>
                    </a:cubicBezTo>
                    <a:cubicBezTo>
                      <a:pt x="352" y="196"/>
                      <a:pt x="352" y="196"/>
                      <a:pt x="352" y="196"/>
                    </a:cubicBezTo>
                    <a:cubicBezTo>
                      <a:pt x="353" y="193"/>
                      <a:pt x="353" y="193"/>
                      <a:pt x="353" y="193"/>
                    </a:cubicBezTo>
                    <a:cubicBezTo>
                      <a:pt x="353" y="191"/>
                      <a:pt x="353" y="191"/>
                      <a:pt x="353" y="191"/>
                    </a:cubicBezTo>
                    <a:cubicBezTo>
                      <a:pt x="354" y="189"/>
                      <a:pt x="354" y="189"/>
                      <a:pt x="354" y="189"/>
                    </a:cubicBezTo>
                    <a:cubicBezTo>
                      <a:pt x="353" y="185"/>
                      <a:pt x="353" y="185"/>
                      <a:pt x="353" y="185"/>
                    </a:cubicBezTo>
                    <a:cubicBezTo>
                      <a:pt x="353" y="183"/>
                      <a:pt x="353" y="183"/>
                      <a:pt x="353" y="183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1" y="178"/>
                      <a:pt x="351" y="178"/>
                      <a:pt x="351" y="178"/>
                    </a:cubicBezTo>
                    <a:cubicBezTo>
                      <a:pt x="351" y="177"/>
                      <a:pt x="351" y="177"/>
                      <a:pt x="351" y="177"/>
                    </a:cubicBezTo>
                    <a:cubicBezTo>
                      <a:pt x="352" y="176"/>
                      <a:pt x="352" y="176"/>
                      <a:pt x="352" y="176"/>
                    </a:cubicBezTo>
                    <a:cubicBezTo>
                      <a:pt x="352" y="174"/>
                      <a:pt x="352" y="174"/>
                      <a:pt x="352" y="174"/>
                    </a:cubicBezTo>
                    <a:cubicBezTo>
                      <a:pt x="353" y="171"/>
                      <a:pt x="353" y="171"/>
                      <a:pt x="353" y="171"/>
                    </a:cubicBezTo>
                    <a:cubicBezTo>
                      <a:pt x="353" y="170"/>
                      <a:pt x="353" y="170"/>
                      <a:pt x="353" y="170"/>
                    </a:cubicBezTo>
                    <a:cubicBezTo>
                      <a:pt x="353" y="165"/>
                      <a:pt x="353" y="165"/>
                      <a:pt x="353" y="165"/>
                    </a:cubicBezTo>
                    <a:cubicBezTo>
                      <a:pt x="354" y="163"/>
                      <a:pt x="354" y="163"/>
                      <a:pt x="354" y="163"/>
                    </a:cubicBezTo>
                    <a:cubicBezTo>
                      <a:pt x="353" y="162"/>
                      <a:pt x="353" y="162"/>
                      <a:pt x="353" y="162"/>
                    </a:cubicBezTo>
                    <a:cubicBezTo>
                      <a:pt x="353" y="161"/>
                      <a:pt x="353" y="161"/>
                      <a:pt x="353" y="161"/>
                    </a:cubicBezTo>
                    <a:cubicBezTo>
                      <a:pt x="353" y="157"/>
                      <a:pt x="353" y="157"/>
                      <a:pt x="353" y="157"/>
                    </a:cubicBezTo>
                    <a:cubicBezTo>
                      <a:pt x="352" y="157"/>
                      <a:pt x="352" y="157"/>
                      <a:pt x="352" y="157"/>
                    </a:cubicBezTo>
                    <a:cubicBezTo>
                      <a:pt x="353" y="155"/>
                      <a:pt x="353" y="155"/>
                      <a:pt x="353" y="155"/>
                    </a:cubicBezTo>
                    <a:cubicBezTo>
                      <a:pt x="351" y="154"/>
                      <a:pt x="351" y="154"/>
                      <a:pt x="351" y="154"/>
                    </a:cubicBezTo>
                    <a:cubicBezTo>
                      <a:pt x="350" y="153"/>
                      <a:pt x="350" y="153"/>
                      <a:pt x="350" y="153"/>
                    </a:cubicBezTo>
                    <a:cubicBezTo>
                      <a:pt x="350" y="151"/>
                      <a:pt x="350" y="151"/>
                      <a:pt x="350" y="151"/>
                    </a:cubicBezTo>
                    <a:cubicBezTo>
                      <a:pt x="348" y="149"/>
                      <a:pt x="348" y="149"/>
                      <a:pt x="348" y="149"/>
                    </a:cubicBezTo>
                    <a:cubicBezTo>
                      <a:pt x="347" y="146"/>
                      <a:pt x="347" y="146"/>
                      <a:pt x="347" y="146"/>
                    </a:cubicBezTo>
                    <a:cubicBezTo>
                      <a:pt x="347" y="144"/>
                      <a:pt x="347" y="144"/>
                      <a:pt x="347" y="144"/>
                    </a:cubicBezTo>
                    <a:cubicBezTo>
                      <a:pt x="346" y="142"/>
                      <a:pt x="346" y="142"/>
                      <a:pt x="346" y="142"/>
                    </a:cubicBezTo>
                    <a:cubicBezTo>
                      <a:pt x="344" y="142"/>
                      <a:pt x="344" y="142"/>
                      <a:pt x="344" y="142"/>
                    </a:cubicBezTo>
                    <a:cubicBezTo>
                      <a:pt x="343" y="142"/>
                      <a:pt x="343" y="142"/>
                      <a:pt x="343" y="142"/>
                    </a:cubicBezTo>
                    <a:cubicBezTo>
                      <a:pt x="342" y="141"/>
                      <a:pt x="342" y="141"/>
                      <a:pt x="342" y="141"/>
                    </a:cubicBezTo>
                    <a:cubicBezTo>
                      <a:pt x="342" y="139"/>
                      <a:pt x="342" y="139"/>
                      <a:pt x="342" y="139"/>
                    </a:cubicBezTo>
                    <a:cubicBezTo>
                      <a:pt x="341" y="138"/>
                      <a:pt x="341" y="138"/>
                      <a:pt x="341" y="138"/>
                    </a:cubicBezTo>
                    <a:cubicBezTo>
                      <a:pt x="341" y="137"/>
                      <a:pt x="341" y="137"/>
                      <a:pt x="341" y="137"/>
                    </a:cubicBezTo>
                    <a:cubicBezTo>
                      <a:pt x="338" y="135"/>
                      <a:pt x="338" y="135"/>
                      <a:pt x="338" y="135"/>
                    </a:cubicBezTo>
                    <a:cubicBezTo>
                      <a:pt x="337" y="134"/>
                      <a:pt x="337" y="134"/>
                      <a:pt x="337" y="134"/>
                    </a:cubicBezTo>
                    <a:cubicBezTo>
                      <a:pt x="338" y="133"/>
                      <a:pt x="338" y="133"/>
                      <a:pt x="338" y="133"/>
                    </a:cubicBezTo>
                    <a:cubicBezTo>
                      <a:pt x="337" y="131"/>
                      <a:pt x="337" y="131"/>
                      <a:pt x="337" y="131"/>
                    </a:cubicBezTo>
                    <a:cubicBezTo>
                      <a:pt x="338" y="129"/>
                      <a:pt x="338" y="129"/>
                      <a:pt x="338" y="129"/>
                    </a:cubicBezTo>
                    <a:cubicBezTo>
                      <a:pt x="339" y="126"/>
                      <a:pt x="339" y="126"/>
                      <a:pt x="339" y="126"/>
                    </a:cubicBezTo>
                    <a:cubicBezTo>
                      <a:pt x="338" y="125"/>
                      <a:pt x="338" y="125"/>
                      <a:pt x="338" y="125"/>
                    </a:cubicBezTo>
                    <a:cubicBezTo>
                      <a:pt x="339" y="123"/>
                      <a:pt x="339" y="123"/>
                      <a:pt x="339" y="123"/>
                    </a:cubicBezTo>
                    <a:cubicBezTo>
                      <a:pt x="337" y="122"/>
                      <a:pt x="337" y="122"/>
                      <a:pt x="337" y="122"/>
                    </a:cubicBezTo>
                    <a:cubicBezTo>
                      <a:pt x="337" y="123"/>
                      <a:pt x="337" y="123"/>
                      <a:pt x="337" y="123"/>
                    </a:cubicBezTo>
                    <a:cubicBezTo>
                      <a:pt x="338" y="124"/>
                      <a:pt x="338" y="124"/>
                      <a:pt x="338" y="124"/>
                    </a:cubicBezTo>
                    <a:cubicBezTo>
                      <a:pt x="337" y="125"/>
                      <a:pt x="337" y="125"/>
                      <a:pt x="337" y="125"/>
                    </a:cubicBezTo>
                    <a:cubicBezTo>
                      <a:pt x="333" y="122"/>
                      <a:pt x="333" y="122"/>
                      <a:pt x="333" y="122"/>
                    </a:cubicBezTo>
                    <a:cubicBezTo>
                      <a:pt x="332" y="119"/>
                      <a:pt x="332" y="119"/>
                      <a:pt x="332" y="119"/>
                    </a:cubicBezTo>
                    <a:cubicBezTo>
                      <a:pt x="331" y="120"/>
                      <a:pt x="331" y="120"/>
                      <a:pt x="331" y="120"/>
                    </a:cubicBezTo>
                    <a:cubicBezTo>
                      <a:pt x="331" y="121"/>
                      <a:pt x="331" y="121"/>
                      <a:pt x="331" y="121"/>
                    </a:cubicBezTo>
                    <a:cubicBezTo>
                      <a:pt x="331" y="122"/>
                      <a:pt x="331" y="122"/>
                      <a:pt x="331" y="122"/>
                    </a:cubicBezTo>
                    <a:cubicBezTo>
                      <a:pt x="332" y="125"/>
                      <a:pt x="332" y="125"/>
                      <a:pt x="332" y="125"/>
                    </a:cubicBezTo>
                    <a:cubicBezTo>
                      <a:pt x="330" y="123"/>
                      <a:pt x="330" y="123"/>
                      <a:pt x="330" y="123"/>
                    </a:cubicBezTo>
                    <a:cubicBezTo>
                      <a:pt x="329" y="124"/>
                      <a:pt x="329" y="124"/>
                      <a:pt x="329" y="124"/>
                    </a:cubicBezTo>
                    <a:cubicBezTo>
                      <a:pt x="329" y="122"/>
                      <a:pt x="329" y="122"/>
                      <a:pt x="329" y="122"/>
                    </a:cubicBezTo>
                    <a:cubicBezTo>
                      <a:pt x="328" y="121"/>
                      <a:pt x="328" y="121"/>
                      <a:pt x="328" y="121"/>
                    </a:cubicBezTo>
                    <a:cubicBezTo>
                      <a:pt x="328" y="116"/>
                      <a:pt x="328" y="116"/>
                      <a:pt x="328" y="116"/>
                    </a:cubicBezTo>
                    <a:cubicBezTo>
                      <a:pt x="328" y="115"/>
                      <a:pt x="328" y="115"/>
                      <a:pt x="328" y="115"/>
                    </a:cubicBezTo>
                    <a:cubicBezTo>
                      <a:pt x="328" y="114"/>
                      <a:pt x="328" y="114"/>
                      <a:pt x="328" y="114"/>
                    </a:cubicBezTo>
                    <a:cubicBezTo>
                      <a:pt x="327" y="113"/>
                      <a:pt x="327" y="113"/>
                      <a:pt x="327" y="113"/>
                    </a:cubicBezTo>
                    <a:cubicBezTo>
                      <a:pt x="327" y="112"/>
                      <a:pt x="327" y="112"/>
                      <a:pt x="327" y="112"/>
                    </a:cubicBezTo>
                    <a:cubicBezTo>
                      <a:pt x="326" y="111"/>
                      <a:pt x="326" y="111"/>
                      <a:pt x="326" y="111"/>
                    </a:cubicBezTo>
                    <a:cubicBezTo>
                      <a:pt x="327" y="109"/>
                      <a:pt x="327" y="109"/>
                      <a:pt x="327" y="109"/>
                    </a:cubicBezTo>
                    <a:cubicBezTo>
                      <a:pt x="324" y="107"/>
                      <a:pt x="324" y="107"/>
                      <a:pt x="324" y="107"/>
                    </a:cubicBezTo>
                    <a:cubicBezTo>
                      <a:pt x="323" y="105"/>
                      <a:pt x="323" y="105"/>
                      <a:pt x="323" y="105"/>
                    </a:cubicBezTo>
                    <a:cubicBezTo>
                      <a:pt x="323" y="103"/>
                      <a:pt x="323" y="103"/>
                      <a:pt x="323" y="103"/>
                    </a:cubicBezTo>
                    <a:cubicBezTo>
                      <a:pt x="324" y="103"/>
                      <a:pt x="324" y="103"/>
                      <a:pt x="324" y="103"/>
                    </a:cubicBezTo>
                    <a:cubicBezTo>
                      <a:pt x="324" y="102"/>
                      <a:pt x="324" y="102"/>
                      <a:pt x="324" y="102"/>
                    </a:cubicBezTo>
                    <a:cubicBezTo>
                      <a:pt x="323" y="99"/>
                      <a:pt x="323" y="99"/>
                      <a:pt x="323" y="99"/>
                    </a:cubicBezTo>
                    <a:cubicBezTo>
                      <a:pt x="322" y="99"/>
                      <a:pt x="322" y="99"/>
                      <a:pt x="322" y="99"/>
                    </a:cubicBezTo>
                    <a:cubicBezTo>
                      <a:pt x="321" y="99"/>
                      <a:pt x="321" y="99"/>
                      <a:pt x="321" y="99"/>
                    </a:cubicBezTo>
                    <a:cubicBezTo>
                      <a:pt x="319" y="97"/>
                      <a:pt x="319" y="97"/>
                      <a:pt x="319" y="97"/>
                    </a:cubicBezTo>
                    <a:cubicBezTo>
                      <a:pt x="318" y="97"/>
                      <a:pt x="318" y="97"/>
                      <a:pt x="318" y="97"/>
                    </a:cubicBezTo>
                    <a:cubicBezTo>
                      <a:pt x="316" y="95"/>
                      <a:pt x="316" y="95"/>
                      <a:pt x="316" y="95"/>
                    </a:cubicBezTo>
                    <a:cubicBezTo>
                      <a:pt x="315" y="96"/>
                      <a:pt x="315" y="96"/>
                      <a:pt x="315" y="96"/>
                    </a:cubicBezTo>
                    <a:cubicBezTo>
                      <a:pt x="314" y="95"/>
                      <a:pt x="314" y="95"/>
                      <a:pt x="314" y="95"/>
                    </a:cubicBezTo>
                    <a:cubicBezTo>
                      <a:pt x="312" y="95"/>
                      <a:pt x="312" y="95"/>
                      <a:pt x="312" y="95"/>
                    </a:cubicBezTo>
                    <a:cubicBezTo>
                      <a:pt x="311" y="96"/>
                      <a:pt x="311" y="96"/>
                      <a:pt x="311" y="96"/>
                    </a:cubicBezTo>
                    <a:cubicBezTo>
                      <a:pt x="312" y="94"/>
                      <a:pt x="312" y="94"/>
                      <a:pt x="312" y="94"/>
                    </a:cubicBezTo>
                    <a:cubicBezTo>
                      <a:pt x="314" y="94"/>
                      <a:pt x="314" y="94"/>
                      <a:pt x="314" y="94"/>
                    </a:cubicBezTo>
                    <a:cubicBezTo>
                      <a:pt x="314" y="92"/>
                      <a:pt x="314" y="92"/>
                      <a:pt x="314" y="92"/>
                    </a:cubicBezTo>
                    <a:cubicBezTo>
                      <a:pt x="314" y="91"/>
                      <a:pt x="314" y="91"/>
                      <a:pt x="314" y="91"/>
                    </a:cubicBezTo>
                    <a:cubicBezTo>
                      <a:pt x="312" y="92"/>
                      <a:pt x="312" y="92"/>
                      <a:pt x="312" y="92"/>
                    </a:cubicBezTo>
                    <a:cubicBezTo>
                      <a:pt x="310" y="92"/>
                      <a:pt x="310" y="92"/>
                      <a:pt x="310" y="92"/>
                    </a:cubicBezTo>
                    <a:cubicBezTo>
                      <a:pt x="310" y="90"/>
                      <a:pt x="310" y="90"/>
                      <a:pt x="310" y="90"/>
                    </a:cubicBezTo>
                    <a:cubicBezTo>
                      <a:pt x="309" y="90"/>
                      <a:pt x="309" y="90"/>
                      <a:pt x="309" y="90"/>
                    </a:cubicBezTo>
                    <a:cubicBezTo>
                      <a:pt x="305" y="88"/>
                      <a:pt x="305" y="88"/>
                      <a:pt x="305" y="88"/>
                    </a:cubicBezTo>
                    <a:cubicBezTo>
                      <a:pt x="303" y="85"/>
                      <a:pt x="303" y="85"/>
                      <a:pt x="303" y="85"/>
                    </a:cubicBezTo>
                    <a:cubicBezTo>
                      <a:pt x="303" y="82"/>
                      <a:pt x="303" y="82"/>
                      <a:pt x="303" y="82"/>
                    </a:cubicBezTo>
                    <a:cubicBezTo>
                      <a:pt x="302" y="80"/>
                      <a:pt x="302" y="80"/>
                      <a:pt x="302" y="80"/>
                    </a:cubicBezTo>
                    <a:cubicBezTo>
                      <a:pt x="302" y="78"/>
                      <a:pt x="302" y="78"/>
                      <a:pt x="302" y="78"/>
                    </a:cubicBezTo>
                    <a:cubicBezTo>
                      <a:pt x="303" y="78"/>
                      <a:pt x="303" y="78"/>
                      <a:pt x="303" y="78"/>
                    </a:cubicBezTo>
                    <a:cubicBezTo>
                      <a:pt x="304" y="74"/>
                      <a:pt x="304" y="74"/>
                      <a:pt x="304" y="74"/>
                    </a:cubicBezTo>
                    <a:cubicBezTo>
                      <a:pt x="303" y="70"/>
                      <a:pt x="303" y="70"/>
                      <a:pt x="303" y="70"/>
                    </a:cubicBezTo>
                    <a:cubicBezTo>
                      <a:pt x="302" y="68"/>
                      <a:pt x="302" y="68"/>
                      <a:pt x="302" y="68"/>
                    </a:cubicBezTo>
                    <a:cubicBezTo>
                      <a:pt x="303" y="67"/>
                      <a:pt x="303" y="67"/>
                      <a:pt x="303" y="67"/>
                    </a:cubicBezTo>
                    <a:cubicBezTo>
                      <a:pt x="301" y="66"/>
                      <a:pt x="301" y="66"/>
                      <a:pt x="301" y="66"/>
                    </a:cubicBezTo>
                    <a:cubicBezTo>
                      <a:pt x="300" y="66"/>
                      <a:pt x="300" y="66"/>
                      <a:pt x="300" y="66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58"/>
                      <a:pt x="298" y="58"/>
                      <a:pt x="298" y="58"/>
                    </a:cubicBezTo>
                    <a:cubicBezTo>
                      <a:pt x="299" y="58"/>
                      <a:pt x="299" y="58"/>
                      <a:pt x="299" y="58"/>
                    </a:cubicBezTo>
                    <a:cubicBezTo>
                      <a:pt x="299" y="57"/>
                      <a:pt x="299" y="57"/>
                      <a:pt x="299" y="57"/>
                    </a:cubicBezTo>
                    <a:cubicBezTo>
                      <a:pt x="298" y="56"/>
                      <a:pt x="298" y="56"/>
                      <a:pt x="298" y="56"/>
                    </a:cubicBezTo>
                    <a:cubicBezTo>
                      <a:pt x="298" y="50"/>
                      <a:pt x="298" y="50"/>
                      <a:pt x="298" y="50"/>
                    </a:cubicBezTo>
                    <a:cubicBezTo>
                      <a:pt x="298" y="49"/>
                      <a:pt x="298" y="49"/>
                      <a:pt x="298" y="49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9" y="47"/>
                      <a:pt x="299" y="47"/>
                      <a:pt x="299" y="47"/>
                    </a:cubicBezTo>
                    <a:cubicBezTo>
                      <a:pt x="299" y="45"/>
                      <a:pt x="299" y="45"/>
                      <a:pt x="299" y="45"/>
                    </a:cubicBezTo>
                    <a:cubicBezTo>
                      <a:pt x="296" y="43"/>
                      <a:pt x="296" y="43"/>
                      <a:pt x="296" y="43"/>
                    </a:cubicBezTo>
                    <a:cubicBezTo>
                      <a:pt x="294" y="41"/>
                      <a:pt x="294" y="41"/>
                      <a:pt x="294" y="41"/>
                    </a:cubicBezTo>
                    <a:cubicBezTo>
                      <a:pt x="294" y="41"/>
                      <a:pt x="294" y="41"/>
                      <a:pt x="294" y="41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1" y="40"/>
                      <a:pt x="291" y="40"/>
                      <a:pt x="291" y="40"/>
                    </a:cubicBezTo>
                    <a:cubicBezTo>
                      <a:pt x="290" y="39"/>
                      <a:pt x="290" y="39"/>
                      <a:pt x="290" y="39"/>
                    </a:cubicBezTo>
                    <a:cubicBezTo>
                      <a:pt x="289" y="41"/>
                      <a:pt x="289" y="41"/>
                      <a:pt x="289" y="41"/>
                    </a:cubicBezTo>
                    <a:cubicBezTo>
                      <a:pt x="287" y="41"/>
                      <a:pt x="287" y="41"/>
                      <a:pt x="287" y="41"/>
                    </a:cubicBezTo>
                    <a:cubicBezTo>
                      <a:pt x="285" y="38"/>
                      <a:pt x="285" y="38"/>
                      <a:pt x="285" y="38"/>
                    </a:cubicBezTo>
                    <a:cubicBezTo>
                      <a:pt x="286" y="37"/>
                      <a:pt x="286" y="37"/>
                      <a:pt x="286" y="37"/>
                    </a:cubicBezTo>
                    <a:cubicBezTo>
                      <a:pt x="285" y="35"/>
                      <a:pt x="285" y="35"/>
                      <a:pt x="285" y="35"/>
                    </a:cubicBezTo>
                    <a:cubicBezTo>
                      <a:pt x="285" y="31"/>
                      <a:pt x="285" y="31"/>
                      <a:pt x="285" y="31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4" y="28"/>
                      <a:pt x="284" y="28"/>
                      <a:pt x="284" y="28"/>
                    </a:cubicBezTo>
                    <a:cubicBezTo>
                      <a:pt x="283" y="26"/>
                      <a:pt x="283" y="26"/>
                      <a:pt x="283" y="26"/>
                    </a:cubicBezTo>
                    <a:cubicBezTo>
                      <a:pt x="284" y="25"/>
                      <a:pt x="284" y="25"/>
                      <a:pt x="284" y="25"/>
                    </a:cubicBezTo>
                    <a:cubicBezTo>
                      <a:pt x="283" y="23"/>
                      <a:pt x="283" y="23"/>
                      <a:pt x="283" y="23"/>
                    </a:cubicBezTo>
                    <a:cubicBezTo>
                      <a:pt x="283" y="21"/>
                      <a:pt x="283" y="21"/>
                      <a:pt x="283" y="21"/>
                    </a:cubicBezTo>
                    <a:cubicBezTo>
                      <a:pt x="282" y="21"/>
                      <a:pt x="282" y="21"/>
                      <a:pt x="282" y="21"/>
                    </a:cubicBezTo>
                    <a:cubicBezTo>
                      <a:pt x="282" y="18"/>
                      <a:pt x="282" y="18"/>
                      <a:pt x="282" y="18"/>
                    </a:cubicBezTo>
                    <a:cubicBezTo>
                      <a:pt x="283" y="17"/>
                      <a:pt x="283" y="17"/>
                      <a:pt x="283" y="17"/>
                    </a:cubicBezTo>
                    <a:cubicBezTo>
                      <a:pt x="282" y="17"/>
                      <a:pt x="282" y="17"/>
                      <a:pt x="282" y="17"/>
                    </a:cubicBezTo>
                    <a:cubicBezTo>
                      <a:pt x="280" y="17"/>
                      <a:pt x="280" y="17"/>
                      <a:pt x="280" y="17"/>
                    </a:cubicBezTo>
                    <a:cubicBezTo>
                      <a:pt x="279" y="16"/>
                      <a:pt x="279" y="16"/>
                      <a:pt x="279" y="16"/>
                    </a:cubicBezTo>
                    <a:cubicBezTo>
                      <a:pt x="280" y="12"/>
                      <a:pt x="280" y="12"/>
                      <a:pt x="280" y="12"/>
                    </a:cubicBezTo>
                    <a:cubicBezTo>
                      <a:pt x="279" y="11"/>
                      <a:pt x="279" y="11"/>
                      <a:pt x="279" y="11"/>
                    </a:cubicBezTo>
                    <a:cubicBezTo>
                      <a:pt x="279" y="8"/>
                      <a:pt x="279" y="8"/>
                      <a:pt x="279" y="8"/>
                    </a:cubicBezTo>
                    <a:cubicBezTo>
                      <a:pt x="277" y="8"/>
                      <a:pt x="277" y="8"/>
                      <a:pt x="277" y="8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5" y="8"/>
                      <a:pt x="275" y="8"/>
                      <a:pt x="275" y="8"/>
                    </a:cubicBezTo>
                    <a:cubicBezTo>
                      <a:pt x="274" y="9"/>
                      <a:pt x="274" y="9"/>
                      <a:pt x="274" y="9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3" y="15"/>
                      <a:pt x="273" y="15"/>
                      <a:pt x="273" y="15"/>
                    </a:cubicBezTo>
                    <a:cubicBezTo>
                      <a:pt x="273" y="16"/>
                      <a:pt x="273" y="16"/>
                      <a:pt x="273" y="16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2" y="17"/>
                      <a:pt x="272" y="17"/>
                      <a:pt x="272" y="17"/>
                    </a:cubicBezTo>
                    <a:cubicBezTo>
                      <a:pt x="271" y="20"/>
                      <a:pt x="271" y="20"/>
                      <a:pt x="271" y="20"/>
                    </a:cubicBezTo>
                    <a:cubicBezTo>
                      <a:pt x="269" y="22"/>
                      <a:pt x="269" y="22"/>
                      <a:pt x="269" y="22"/>
                    </a:cubicBezTo>
                    <a:cubicBezTo>
                      <a:pt x="270" y="24"/>
                      <a:pt x="270" y="24"/>
                      <a:pt x="270" y="24"/>
                    </a:cubicBezTo>
                    <a:cubicBezTo>
                      <a:pt x="272" y="25"/>
                      <a:pt x="272" y="25"/>
                      <a:pt x="272" y="25"/>
                    </a:cubicBezTo>
                    <a:cubicBezTo>
                      <a:pt x="271" y="26"/>
                      <a:pt x="271" y="26"/>
                      <a:pt x="271" y="26"/>
                    </a:cubicBezTo>
                    <a:cubicBezTo>
                      <a:pt x="270" y="25"/>
                      <a:pt x="270" y="25"/>
                      <a:pt x="270" y="25"/>
                    </a:cubicBezTo>
                    <a:cubicBezTo>
                      <a:pt x="269" y="27"/>
                      <a:pt x="269" y="27"/>
                      <a:pt x="269" y="27"/>
                    </a:cubicBezTo>
                    <a:cubicBezTo>
                      <a:pt x="268" y="29"/>
                      <a:pt x="268" y="29"/>
                      <a:pt x="268" y="29"/>
                    </a:cubicBezTo>
                    <a:cubicBezTo>
                      <a:pt x="269" y="31"/>
                      <a:pt x="269" y="31"/>
                      <a:pt x="269" y="31"/>
                    </a:cubicBezTo>
                    <a:cubicBezTo>
                      <a:pt x="270" y="32"/>
                      <a:pt x="270" y="32"/>
                      <a:pt x="270" y="32"/>
                    </a:cubicBezTo>
                    <a:cubicBezTo>
                      <a:pt x="268" y="32"/>
                      <a:pt x="268" y="32"/>
                      <a:pt x="268" y="32"/>
                    </a:cubicBezTo>
                    <a:cubicBezTo>
                      <a:pt x="267" y="33"/>
                      <a:pt x="267" y="33"/>
                      <a:pt x="267" y="33"/>
                    </a:cubicBezTo>
                    <a:cubicBezTo>
                      <a:pt x="266" y="37"/>
                      <a:pt x="266" y="37"/>
                      <a:pt x="266" y="37"/>
                    </a:cubicBezTo>
                    <a:cubicBezTo>
                      <a:pt x="267" y="40"/>
                      <a:pt x="267" y="40"/>
                      <a:pt x="267" y="40"/>
                    </a:cubicBezTo>
                    <a:cubicBezTo>
                      <a:pt x="267" y="43"/>
                      <a:pt x="267" y="43"/>
                      <a:pt x="267" y="43"/>
                    </a:cubicBezTo>
                    <a:cubicBezTo>
                      <a:pt x="268" y="45"/>
                      <a:pt x="268" y="45"/>
                      <a:pt x="268" y="45"/>
                    </a:cubicBezTo>
                    <a:cubicBezTo>
                      <a:pt x="267" y="48"/>
                      <a:pt x="267" y="48"/>
                      <a:pt x="267" y="48"/>
                    </a:cubicBezTo>
                    <a:cubicBezTo>
                      <a:pt x="266" y="49"/>
                      <a:pt x="266" y="49"/>
                      <a:pt x="266" y="49"/>
                    </a:cubicBezTo>
                    <a:cubicBezTo>
                      <a:pt x="266" y="51"/>
                      <a:pt x="266" y="51"/>
                      <a:pt x="266" y="51"/>
                    </a:cubicBezTo>
                    <a:cubicBezTo>
                      <a:pt x="264" y="54"/>
                      <a:pt x="264" y="54"/>
                      <a:pt x="264" y="5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62" y="61"/>
                      <a:pt x="262" y="61"/>
                      <a:pt x="262" y="61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0" y="67"/>
                      <a:pt x="260" y="67"/>
                      <a:pt x="260" y="67"/>
                    </a:cubicBezTo>
                    <a:cubicBezTo>
                      <a:pt x="260" y="70"/>
                      <a:pt x="260" y="70"/>
                      <a:pt x="260" y="70"/>
                    </a:cubicBezTo>
                    <a:cubicBezTo>
                      <a:pt x="257" y="72"/>
                      <a:pt x="257" y="72"/>
                      <a:pt x="257" y="72"/>
                    </a:cubicBezTo>
                    <a:cubicBezTo>
                      <a:pt x="251" y="75"/>
                      <a:pt x="251" y="75"/>
                      <a:pt x="251" y="75"/>
                    </a:cubicBezTo>
                    <a:cubicBezTo>
                      <a:pt x="249" y="73"/>
                      <a:pt x="249" y="73"/>
                      <a:pt x="249" y="73"/>
                    </a:cubicBezTo>
                    <a:cubicBezTo>
                      <a:pt x="247" y="73"/>
                      <a:pt x="247" y="73"/>
                      <a:pt x="247" y="73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4" y="70"/>
                      <a:pt x="244" y="70"/>
                      <a:pt x="244" y="70"/>
                    </a:cubicBezTo>
                    <a:cubicBezTo>
                      <a:pt x="243" y="69"/>
                      <a:pt x="243" y="69"/>
                      <a:pt x="243" y="69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2" y="66"/>
                      <a:pt x="242" y="66"/>
                      <a:pt x="242" y="66"/>
                    </a:cubicBezTo>
                    <a:cubicBezTo>
                      <a:pt x="240" y="65"/>
                      <a:pt x="240" y="65"/>
                      <a:pt x="240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6" y="65"/>
                      <a:pt x="236" y="65"/>
                      <a:pt x="236" y="65"/>
                    </a:cubicBezTo>
                    <a:cubicBezTo>
                      <a:pt x="233" y="63"/>
                      <a:pt x="233" y="63"/>
                      <a:pt x="233" y="63"/>
                    </a:cubicBezTo>
                    <a:cubicBezTo>
                      <a:pt x="233" y="61"/>
                      <a:pt x="233" y="61"/>
                      <a:pt x="233" y="61"/>
                    </a:cubicBezTo>
                    <a:cubicBezTo>
                      <a:pt x="231" y="59"/>
                      <a:pt x="231" y="59"/>
                      <a:pt x="231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7" y="57"/>
                      <a:pt x="227" y="57"/>
                      <a:pt x="227" y="57"/>
                    </a:cubicBezTo>
                    <a:cubicBezTo>
                      <a:pt x="226" y="56"/>
                      <a:pt x="226" y="56"/>
                      <a:pt x="226" y="56"/>
                    </a:cubicBezTo>
                    <a:cubicBezTo>
                      <a:pt x="225" y="56"/>
                      <a:pt x="225" y="56"/>
                      <a:pt x="225" y="56"/>
                    </a:cubicBezTo>
                    <a:cubicBezTo>
                      <a:pt x="224" y="55"/>
                      <a:pt x="224" y="55"/>
                      <a:pt x="224" y="55"/>
                    </a:cubicBezTo>
                    <a:cubicBezTo>
                      <a:pt x="222" y="56"/>
                      <a:pt x="222" y="56"/>
                      <a:pt x="222" y="56"/>
                    </a:cubicBezTo>
                    <a:cubicBezTo>
                      <a:pt x="221" y="55"/>
                      <a:pt x="221" y="55"/>
                      <a:pt x="221" y="55"/>
                    </a:cubicBezTo>
                    <a:cubicBezTo>
                      <a:pt x="221" y="54"/>
                      <a:pt x="221" y="54"/>
                      <a:pt x="221" y="54"/>
                    </a:cubicBezTo>
                    <a:cubicBezTo>
                      <a:pt x="219" y="53"/>
                      <a:pt x="219" y="53"/>
                      <a:pt x="219" y="53"/>
                    </a:cubicBezTo>
                    <a:cubicBezTo>
                      <a:pt x="219" y="51"/>
                      <a:pt x="219" y="51"/>
                      <a:pt x="219" y="51"/>
                    </a:cubicBezTo>
                    <a:cubicBezTo>
                      <a:pt x="216" y="49"/>
                      <a:pt x="216" y="49"/>
                      <a:pt x="216" y="49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213" y="46"/>
                      <a:pt x="213" y="46"/>
                      <a:pt x="213" y="46"/>
                    </a:cubicBezTo>
                    <a:cubicBezTo>
                      <a:pt x="213" y="44"/>
                      <a:pt x="213" y="44"/>
                      <a:pt x="213" y="44"/>
                    </a:cubicBezTo>
                    <a:cubicBezTo>
                      <a:pt x="215" y="41"/>
                      <a:pt x="215" y="41"/>
                      <a:pt x="215" y="41"/>
                    </a:cubicBezTo>
                    <a:cubicBezTo>
                      <a:pt x="215" y="39"/>
                      <a:pt x="215" y="39"/>
                      <a:pt x="215" y="39"/>
                    </a:cubicBezTo>
                    <a:cubicBezTo>
                      <a:pt x="217" y="38"/>
                      <a:pt x="217" y="38"/>
                      <a:pt x="217" y="38"/>
                    </a:cubicBezTo>
                    <a:cubicBezTo>
                      <a:pt x="217" y="35"/>
                      <a:pt x="217" y="35"/>
                      <a:pt x="217" y="35"/>
                    </a:cubicBezTo>
                    <a:cubicBezTo>
                      <a:pt x="218" y="34"/>
                      <a:pt x="218" y="34"/>
                      <a:pt x="218" y="34"/>
                    </a:cubicBezTo>
                    <a:cubicBezTo>
                      <a:pt x="216" y="35"/>
                      <a:pt x="216" y="35"/>
                      <a:pt x="216" y="35"/>
                    </a:cubicBezTo>
                    <a:cubicBezTo>
                      <a:pt x="215" y="33"/>
                      <a:pt x="215" y="33"/>
                      <a:pt x="215" y="33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7" y="30"/>
                      <a:pt x="217" y="30"/>
                      <a:pt x="217" y="30"/>
                    </a:cubicBezTo>
                    <a:cubicBezTo>
                      <a:pt x="218" y="30"/>
                      <a:pt x="218" y="30"/>
                      <a:pt x="218" y="30"/>
                    </a:cubicBezTo>
                    <a:cubicBezTo>
                      <a:pt x="219" y="29"/>
                      <a:pt x="219" y="29"/>
                      <a:pt x="219" y="29"/>
                    </a:cubicBezTo>
                    <a:cubicBezTo>
                      <a:pt x="219" y="30"/>
                      <a:pt x="219" y="30"/>
                      <a:pt x="219" y="30"/>
                    </a:cubicBezTo>
                    <a:cubicBezTo>
                      <a:pt x="221" y="30"/>
                      <a:pt x="221" y="30"/>
                      <a:pt x="221" y="30"/>
                    </a:cubicBezTo>
                    <a:cubicBezTo>
                      <a:pt x="223" y="29"/>
                      <a:pt x="223" y="29"/>
                      <a:pt x="223" y="29"/>
                    </a:cubicBezTo>
                    <a:cubicBezTo>
                      <a:pt x="224" y="27"/>
                      <a:pt x="224" y="27"/>
                      <a:pt x="224" y="27"/>
                    </a:cubicBezTo>
                    <a:cubicBezTo>
                      <a:pt x="222" y="26"/>
                      <a:pt x="222" y="26"/>
                      <a:pt x="222" y="26"/>
                    </a:cubicBezTo>
                    <a:cubicBezTo>
                      <a:pt x="223" y="25"/>
                      <a:pt x="223" y="25"/>
                      <a:pt x="223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7" y="22"/>
                      <a:pt x="227" y="22"/>
                      <a:pt x="227" y="22"/>
                    </a:cubicBezTo>
                    <a:cubicBezTo>
                      <a:pt x="228" y="20"/>
                      <a:pt x="228" y="20"/>
                      <a:pt x="228" y="20"/>
                    </a:cubicBezTo>
                    <a:cubicBezTo>
                      <a:pt x="228" y="19"/>
                      <a:pt x="228" y="19"/>
                      <a:pt x="228" y="19"/>
                    </a:cubicBezTo>
                    <a:cubicBezTo>
                      <a:pt x="226" y="18"/>
                      <a:pt x="226" y="18"/>
                      <a:pt x="226" y="18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4" y="19"/>
                      <a:pt x="224" y="19"/>
                      <a:pt x="224" y="19"/>
                    </a:cubicBezTo>
                    <a:cubicBezTo>
                      <a:pt x="223" y="16"/>
                      <a:pt x="223" y="16"/>
                      <a:pt x="223" y="16"/>
                    </a:cubicBezTo>
                    <a:cubicBezTo>
                      <a:pt x="222" y="17"/>
                      <a:pt x="222" y="17"/>
                      <a:pt x="222" y="17"/>
                    </a:cubicBezTo>
                    <a:cubicBezTo>
                      <a:pt x="220" y="19"/>
                      <a:pt x="220" y="19"/>
                      <a:pt x="220" y="19"/>
                    </a:cubicBezTo>
                    <a:cubicBezTo>
                      <a:pt x="221" y="20"/>
                      <a:pt x="221" y="20"/>
                      <a:pt x="221" y="20"/>
                    </a:cubicBezTo>
                    <a:cubicBezTo>
                      <a:pt x="221" y="21"/>
                      <a:pt x="221" y="21"/>
                      <a:pt x="221" y="21"/>
                    </a:cubicBezTo>
                    <a:cubicBezTo>
                      <a:pt x="220" y="22"/>
                      <a:pt x="220" y="22"/>
                      <a:pt x="220" y="22"/>
                    </a:cubicBezTo>
                    <a:cubicBezTo>
                      <a:pt x="218" y="21"/>
                      <a:pt x="218" y="21"/>
                      <a:pt x="218" y="21"/>
                    </a:cubicBezTo>
                    <a:cubicBezTo>
                      <a:pt x="218" y="20"/>
                      <a:pt x="218" y="20"/>
                      <a:pt x="218" y="20"/>
                    </a:cubicBezTo>
                    <a:cubicBezTo>
                      <a:pt x="217" y="19"/>
                      <a:pt x="217" y="19"/>
                      <a:pt x="217" y="19"/>
                    </a:cubicBezTo>
                    <a:cubicBezTo>
                      <a:pt x="216" y="20"/>
                      <a:pt x="216" y="20"/>
                      <a:pt x="216" y="20"/>
                    </a:cubicBezTo>
                    <a:cubicBezTo>
                      <a:pt x="215" y="20"/>
                      <a:pt x="215" y="20"/>
                      <a:pt x="215" y="20"/>
                    </a:cubicBezTo>
                    <a:cubicBezTo>
                      <a:pt x="215" y="19"/>
                      <a:pt x="215" y="19"/>
                      <a:pt x="215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7" y="17"/>
                      <a:pt x="217" y="17"/>
                      <a:pt x="217" y="17"/>
                    </a:cubicBezTo>
                    <a:cubicBezTo>
                      <a:pt x="215" y="18"/>
                      <a:pt x="215" y="18"/>
                      <a:pt x="215" y="18"/>
                    </a:cubicBezTo>
                    <a:cubicBezTo>
                      <a:pt x="215" y="19"/>
                      <a:pt x="215" y="19"/>
                      <a:pt x="215" y="19"/>
                    </a:cubicBezTo>
                    <a:cubicBezTo>
                      <a:pt x="213" y="19"/>
                      <a:pt x="213" y="19"/>
                      <a:pt x="213" y="19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09" y="20"/>
                      <a:pt x="209" y="20"/>
                      <a:pt x="209" y="20"/>
                    </a:cubicBezTo>
                    <a:cubicBezTo>
                      <a:pt x="209" y="19"/>
                      <a:pt x="209" y="19"/>
                      <a:pt x="209" y="19"/>
                    </a:cubicBezTo>
                    <a:cubicBezTo>
                      <a:pt x="208" y="17"/>
                      <a:pt x="208" y="17"/>
                      <a:pt x="208" y="17"/>
                    </a:cubicBezTo>
                    <a:cubicBezTo>
                      <a:pt x="207" y="17"/>
                      <a:pt x="207" y="17"/>
                      <a:pt x="207" y="17"/>
                    </a:cubicBezTo>
                    <a:cubicBezTo>
                      <a:pt x="205" y="18"/>
                      <a:pt x="205" y="18"/>
                      <a:pt x="205" y="18"/>
                    </a:cubicBezTo>
                    <a:cubicBezTo>
                      <a:pt x="203" y="17"/>
                      <a:pt x="203" y="17"/>
                      <a:pt x="203" y="17"/>
                    </a:cubicBezTo>
                    <a:cubicBezTo>
                      <a:pt x="203" y="18"/>
                      <a:pt x="203" y="18"/>
                      <a:pt x="203" y="18"/>
                    </a:cubicBezTo>
                    <a:cubicBezTo>
                      <a:pt x="202" y="16"/>
                      <a:pt x="202" y="16"/>
                      <a:pt x="202" y="16"/>
                    </a:cubicBezTo>
                    <a:cubicBezTo>
                      <a:pt x="201" y="16"/>
                      <a:pt x="201" y="16"/>
                      <a:pt x="201" y="16"/>
                    </a:cubicBezTo>
                    <a:cubicBezTo>
                      <a:pt x="200" y="14"/>
                      <a:pt x="200" y="14"/>
                      <a:pt x="200" y="14"/>
                    </a:cubicBezTo>
                    <a:cubicBezTo>
                      <a:pt x="198" y="15"/>
                      <a:pt x="198" y="15"/>
                      <a:pt x="198" y="15"/>
                    </a:cubicBezTo>
                    <a:cubicBezTo>
                      <a:pt x="196" y="15"/>
                      <a:pt x="196" y="15"/>
                      <a:pt x="196" y="15"/>
                    </a:cubicBezTo>
                    <a:cubicBezTo>
                      <a:pt x="194" y="14"/>
                      <a:pt x="194" y="14"/>
                      <a:pt x="194" y="14"/>
                    </a:cubicBezTo>
                    <a:cubicBezTo>
                      <a:pt x="194" y="13"/>
                      <a:pt x="194" y="13"/>
                      <a:pt x="194" y="13"/>
                    </a:cubicBezTo>
                    <a:cubicBezTo>
                      <a:pt x="193" y="11"/>
                      <a:pt x="193" y="11"/>
                      <a:pt x="193" y="11"/>
                    </a:cubicBezTo>
                    <a:cubicBezTo>
                      <a:pt x="192" y="11"/>
                      <a:pt x="192" y="11"/>
                      <a:pt x="192" y="11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87" y="11"/>
                      <a:pt x="187" y="11"/>
                      <a:pt x="187" y="11"/>
                    </a:cubicBezTo>
                    <a:cubicBezTo>
                      <a:pt x="185" y="10"/>
                      <a:pt x="185" y="10"/>
                      <a:pt x="185" y="10"/>
                    </a:cubicBezTo>
                    <a:cubicBezTo>
                      <a:pt x="185" y="10"/>
                      <a:pt x="185" y="10"/>
                      <a:pt x="185" y="10"/>
                    </a:cubicBezTo>
                    <a:cubicBezTo>
                      <a:pt x="184" y="9"/>
                      <a:pt x="184" y="9"/>
                      <a:pt x="184" y="9"/>
                    </a:cubicBezTo>
                    <a:cubicBezTo>
                      <a:pt x="182" y="10"/>
                      <a:pt x="182" y="10"/>
                      <a:pt x="182" y="10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3" y="12"/>
                      <a:pt x="183" y="12"/>
                      <a:pt x="183" y="12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6" y="12"/>
                      <a:pt x="186" y="12"/>
                      <a:pt x="186" y="12"/>
                    </a:cubicBezTo>
                    <a:cubicBezTo>
                      <a:pt x="189" y="14"/>
                      <a:pt x="189" y="14"/>
                      <a:pt x="189" y="14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188" y="18"/>
                      <a:pt x="188" y="18"/>
                      <a:pt x="188" y="18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6" y="19"/>
                      <a:pt x="186" y="19"/>
                      <a:pt x="186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178" y="20"/>
                      <a:pt x="178" y="20"/>
                      <a:pt x="178" y="20"/>
                    </a:cubicBezTo>
                    <a:cubicBezTo>
                      <a:pt x="177" y="18"/>
                      <a:pt x="177" y="18"/>
                      <a:pt x="177" y="18"/>
                    </a:cubicBezTo>
                    <a:cubicBezTo>
                      <a:pt x="176" y="19"/>
                      <a:pt x="176" y="19"/>
                      <a:pt x="176" y="19"/>
                    </a:cubicBezTo>
                    <a:cubicBezTo>
                      <a:pt x="174" y="20"/>
                      <a:pt x="174" y="20"/>
                      <a:pt x="174" y="20"/>
                    </a:cubicBezTo>
                    <a:cubicBezTo>
                      <a:pt x="174" y="21"/>
                      <a:pt x="174" y="21"/>
                      <a:pt x="174" y="21"/>
                    </a:cubicBezTo>
                    <a:cubicBezTo>
                      <a:pt x="173" y="21"/>
                      <a:pt x="173" y="21"/>
                      <a:pt x="173" y="21"/>
                    </a:cubicBezTo>
                    <a:cubicBezTo>
                      <a:pt x="173" y="23"/>
                      <a:pt x="173" y="23"/>
                      <a:pt x="173" y="23"/>
                    </a:cubicBezTo>
                    <a:cubicBezTo>
                      <a:pt x="173" y="22"/>
                      <a:pt x="173" y="22"/>
                      <a:pt x="173" y="22"/>
                    </a:cubicBezTo>
                    <a:cubicBezTo>
                      <a:pt x="171" y="22"/>
                      <a:pt x="171" y="22"/>
                      <a:pt x="171" y="22"/>
                    </a:cubicBezTo>
                    <a:cubicBezTo>
                      <a:pt x="170" y="23"/>
                      <a:pt x="170" y="23"/>
                      <a:pt x="170" y="23"/>
                    </a:cubicBezTo>
                    <a:cubicBezTo>
                      <a:pt x="171" y="24"/>
                      <a:pt x="171" y="24"/>
                      <a:pt x="171" y="24"/>
                    </a:cubicBezTo>
                    <a:cubicBezTo>
                      <a:pt x="171" y="25"/>
                      <a:pt x="171" y="25"/>
                      <a:pt x="171" y="25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25"/>
                      <a:pt x="167" y="25"/>
                      <a:pt x="167" y="25"/>
                    </a:cubicBezTo>
                    <a:cubicBezTo>
                      <a:pt x="168" y="26"/>
                      <a:pt x="168" y="26"/>
                      <a:pt x="168" y="26"/>
                    </a:cubicBezTo>
                    <a:cubicBezTo>
                      <a:pt x="167" y="27"/>
                      <a:pt x="167" y="27"/>
                      <a:pt x="167" y="27"/>
                    </a:cubicBezTo>
                    <a:cubicBezTo>
                      <a:pt x="166" y="27"/>
                      <a:pt x="166" y="27"/>
                      <a:pt x="166" y="27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63" y="31"/>
                      <a:pt x="163" y="31"/>
                      <a:pt x="163" y="31"/>
                    </a:cubicBezTo>
                    <a:cubicBezTo>
                      <a:pt x="162" y="34"/>
                      <a:pt x="162" y="34"/>
                      <a:pt x="162" y="34"/>
                    </a:cubicBezTo>
                    <a:cubicBezTo>
                      <a:pt x="160" y="36"/>
                      <a:pt x="160" y="36"/>
                      <a:pt x="160" y="36"/>
                    </a:cubicBezTo>
                    <a:cubicBezTo>
                      <a:pt x="159" y="37"/>
                      <a:pt x="159" y="37"/>
                      <a:pt x="159" y="37"/>
                    </a:cubicBezTo>
                    <a:cubicBezTo>
                      <a:pt x="159" y="39"/>
                      <a:pt x="159" y="39"/>
                      <a:pt x="159" y="39"/>
                    </a:cubicBezTo>
                    <a:cubicBezTo>
                      <a:pt x="157" y="40"/>
                      <a:pt x="157" y="40"/>
                      <a:pt x="157" y="40"/>
                    </a:cubicBezTo>
                    <a:cubicBezTo>
                      <a:pt x="158" y="41"/>
                      <a:pt x="158" y="41"/>
                      <a:pt x="158" y="41"/>
                    </a:cubicBezTo>
                    <a:cubicBezTo>
                      <a:pt x="161" y="42"/>
                      <a:pt x="161" y="42"/>
                      <a:pt x="161" y="42"/>
                    </a:cubicBezTo>
                    <a:cubicBezTo>
                      <a:pt x="160" y="42"/>
                      <a:pt x="160" y="42"/>
                      <a:pt x="160" y="42"/>
                    </a:cubicBezTo>
                    <a:cubicBezTo>
                      <a:pt x="160" y="43"/>
                      <a:pt x="160" y="43"/>
                      <a:pt x="160" y="43"/>
                    </a:cubicBezTo>
                    <a:cubicBezTo>
                      <a:pt x="163" y="44"/>
                      <a:pt x="163" y="44"/>
                      <a:pt x="163" y="44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5"/>
                      <a:pt x="160" y="45"/>
                      <a:pt x="160" y="45"/>
                    </a:cubicBezTo>
                    <a:cubicBezTo>
                      <a:pt x="159" y="44"/>
                      <a:pt x="159" y="44"/>
                      <a:pt x="159" y="44"/>
                    </a:cubicBezTo>
                    <a:cubicBezTo>
                      <a:pt x="159" y="45"/>
                      <a:pt x="159" y="45"/>
                      <a:pt x="159" y="45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2" y="50"/>
                      <a:pt x="162" y="50"/>
                      <a:pt x="162" y="50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58" y="46"/>
                      <a:pt x="158" y="46"/>
                      <a:pt x="158" y="46"/>
                    </a:cubicBezTo>
                    <a:cubicBezTo>
                      <a:pt x="156" y="45"/>
                      <a:pt x="156" y="45"/>
                      <a:pt x="156" y="45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50" y="45"/>
                      <a:pt x="150" y="45"/>
                      <a:pt x="150" y="45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48" y="45"/>
                      <a:pt x="148" y="45"/>
                      <a:pt x="148" y="45"/>
                    </a:cubicBezTo>
                    <a:cubicBezTo>
                      <a:pt x="147" y="45"/>
                      <a:pt x="147" y="45"/>
                      <a:pt x="147" y="45"/>
                    </a:cubicBezTo>
                    <a:cubicBezTo>
                      <a:pt x="147" y="47"/>
                      <a:pt x="147" y="47"/>
                      <a:pt x="147" y="47"/>
                    </a:cubicBezTo>
                    <a:cubicBezTo>
                      <a:pt x="148" y="48"/>
                      <a:pt x="148" y="48"/>
                      <a:pt x="148" y="48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47" y="48"/>
                      <a:pt x="147" y="48"/>
                      <a:pt x="147" y="48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6" y="50"/>
                      <a:pt x="146" y="50"/>
                      <a:pt x="146" y="50"/>
                    </a:cubicBezTo>
                    <a:cubicBezTo>
                      <a:pt x="145" y="51"/>
                      <a:pt x="145" y="51"/>
                      <a:pt x="145" y="51"/>
                    </a:cubicBezTo>
                    <a:cubicBezTo>
                      <a:pt x="142" y="51"/>
                      <a:pt x="142" y="51"/>
                      <a:pt x="142" y="51"/>
                    </a:cubicBezTo>
                    <a:cubicBezTo>
                      <a:pt x="144" y="50"/>
                      <a:pt x="144" y="50"/>
                      <a:pt x="144" y="50"/>
                    </a:cubicBezTo>
                    <a:cubicBezTo>
                      <a:pt x="145" y="48"/>
                      <a:pt x="145" y="48"/>
                      <a:pt x="145" y="48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46" y="43"/>
                      <a:pt x="146" y="43"/>
                      <a:pt x="146" y="43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2" y="38"/>
                      <a:pt x="142" y="38"/>
                      <a:pt x="142" y="38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36" y="34"/>
                      <a:pt x="136" y="34"/>
                      <a:pt x="136" y="34"/>
                    </a:cubicBezTo>
                    <a:cubicBezTo>
                      <a:pt x="135" y="35"/>
                      <a:pt x="135" y="35"/>
                      <a:pt x="135" y="35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29" y="35"/>
                      <a:pt x="129" y="35"/>
                      <a:pt x="129" y="35"/>
                    </a:cubicBezTo>
                    <a:cubicBezTo>
                      <a:pt x="129" y="37"/>
                      <a:pt x="129" y="37"/>
                      <a:pt x="129" y="37"/>
                    </a:cubicBezTo>
                    <a:cubicBezTo>
                      <a:pt x="130" y="38"/>
                      <a:pt x="130" y="38"/>
                      <a:pt x="130" y="38"/>
                    </a:cubicBezTo>
                    <a:cubicBezTo>
                      <a:pt x="128" y="39"/>
                      <a:pt x="128" y="39"/>
                      <a:pt x="128" y="39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7" y="43"/>
                      <a:pt x="127" y="43"/>
                      <a:pt x="127" y="43"/>
                    </a:cubicBezTo>
                    <a:cubicBezTo>
                      <a:pt x="126" y="42"/>
                      <a:pt x="126" y="42"/>
                      <a:pt x="126" y="42"/>
                    </a:cubicBezTo>
                    <a:cubicBezTo>
                      <a:pt x="125" y="41"/>
                      <a:pt x="125" y="41"/>
                      <a:pt x="125" y="41"/>
                    </a:cubicBezTo>
                    <a:cubicBezTo>
                      <a:pt x="124" y="41"/>
                      <a:pt x="124" y="41"/>
                      <a:pt x="124" y="41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41"/>
                      <a:pt x="124" y="41"/>
                      <a:pt x="124" y="41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20" y="49"/>
                      <a:pt x="120" y="49"/>
                      <a:pt x="120" y="49"/>
                    </a:cubicBezTo>
                    <a:cubicBezTo>
                      <a:pt x="119" y="51"/>
                      <a:pt x="119" y="51"/>
                      <a:pt x="119" y="51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3" y="58"/>
                      <a:pt x="113" y="58"/>
                      <a:pt x="113" y="58"/>
                    </a:cubicBezTo>
                    <a:cubicBezTo>
                      <a:pt x="112" y="59"/>
                      <a:pt x="112" y="59"/>
                      <a:pt x="112" y="59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08" y="60"/>
                      <a:pt x="108" y="60"/>
                      <a:pt x="108" y="6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7" y="64"/>
                      <a:pt x="107" y="64"/>
                      <a:pt x="107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6"/>
                      <a:pt x="106" y="66"/>
                      <a:pt x="106" y="66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5" y="70"/>
                      <a:pt x="105" y="70"/>
                      <a:pt x="105" y="70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3" y="66"/>
                      <a:pt x="93" y="66"/>
                      <a:pt x="93" y="66"/>
                    </a:cubicBezTo>
                    <a:cubicBezTo>
                      <a:pt x="91" y="67"/>
                      <a:pt x="91" y="67"/>
                      <a:pt x="91" y="67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5" y="85"/>
                      <a:pt x="85" y="85"/>
                      <a:pt x="85" y="85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7" y="101"/>
                      <a:pt x="47" y="101"/>
                      <a:pt x="47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3" y="100"/>
                      <a:pt x="43" y="100"/>
                      <a:pt x="43" y="100"/>
                    </a:cubicBezTo>
                    <a:cubicBezTo>
                      <a:pt x="42" y="100"/>
                      <a:pt x="42" y="100"/>
                      <a:pt x="42" y="100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8" y="102"/>
                      <a:pt x="38" y="102"/>
                      <a:pt x="38" y="102"/>
                    </a:cubicBezTo>
                    <a:cubicBezTo>
                      <a:pt x="34" y="103"/>
                      <a:pt x="34" y="103"/>
                      <a:pt x="34" y="103"/>
                    </a:cubicBezTo>
                    <a:cubicBezTo>
                      <a:pt x="34" y="103"/>
                      <a:pt x="34" y="103"/>
                      <a:pt x="34" y="103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19" y="115"/>
                      <a:pt x="19" y="115"/>
                      <a:pt x="19" y="115"/>
                    </a:cubicBezTo>
                    <a:cubicBezTo>
                      <a:pt x="17" y="117"/>
                      <a:pt x="17" y="117"/>
                      <a:pt x="17" y="117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17" y="111"/>
                      <a:pt x="17" y="111"/>
                      <a:pt x="17" y="111"/>
                    </a:cubicBezTo>
                    <a:cubicBezTo>
                      <a:pt x="17" y="110"/>
                      <a:pt x="17" y="110"/>
                      <a:pt x="17" y="110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3" y="121"/>
                      <a:pt x="13" y="121"/>
                      <a:pt x="13" y="121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9" y="131"/>
                      <a:pt x="9" y="131"/>
                      <a:pt x="9" y="131"/>
                    </a:cubicBezTo>
                    <a:cubicBezTo>
                      <a:pt x="7" y="137"/>
                      <a:pt x="7" y="137"/>
                      <a:pt x="7" y="137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4"/>
                      <a:pt x="8" y="144"/>
                      <a:pt x="8" y="144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1" y="152"/>
                      <a:pt x="11" y="152"/>
                      <a:pt x="11" y="152"/>
                    </a:cubicBezTo>
                    <a:cubicBezTo>
                      <a:pt x="12" y="153"/>
                      <a:pt x="12" y="153"/>
                      <a:pt x="12" y="153"/>
                    </a:cubicBezTo>
                    <a:cubicBezTo>
                      <a:pt x="11" y="156"/>
                      <a:pt x="11" y="156"/>
                      <a:pt x="11" y="156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0" y="159"/>
                      <a:pt x="10" y="159"/>
                      <a:pt x="10" y="159"/>
                    </a:cubicBezTo>
                    <a:cubicBezTo>
                      <a:pt x="9" y="157"/>
                      <a:pt x="9" y="157"/>
                      <a:pt x="9" y="157"/>
                    </a:cubicBezTo>
                    <a:cubicBezTo>
                      <a:pt x="9" y="154"/>
                      <a:pt x="9" y="154"/>
                      <a:pt x="9" y="154"/>
                    </a:cubicBezTo>
                    <a:cubicBezTo>
                      <a:pt x="8" y="156"/>
                      <a:pt x="8" y="156"/>
                      <a:pt x="8" y="156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8" y="153"/>
                      <a:pt x="8" y="153"/>
                      <a:pt x="8" y="153"/>
                    </a:cubicBezTo>
                    <a:cubicBezTo>
                      <a:pt x="6" y="149"/>
                      <a:pt x="6" y="149"/>
                      <a:pt x="6" y="149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5" y="154"/>
                      <a:pt x="5" y="154"/>
                      <a:pt x="5" y="154"/>
                    </a:cubicBezTo>
                    <a:cubicBezTo>
                      <a:pt x="7" y="157"/>
                      <a:pt x="7" y="157"/>
                      <a:pt x="7" y="157"/>
                    </a:cubicBezTo>
                    <a:cubicBezTo>
                      <a:pt x="9" y="160"/>
                      <a:pt x="9" y="160"/>
                      <a:pt x="9" y="160"/>
                    </a:cubicBezTo>
                    <a:cubicBezTo>
                      <a:pt x="7" y="161"/>
                      <a:pt x="7" y="161"/>
                      <a:pt x="7" y="161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3" y="156"/>
                      <a:pt x="3" y="156"/>
                      <a:pt x="3" y="156"/>
                    </a:cubicBezTo>
                    <a:cubicBezTo>
                      <a:pt x="2" y="157"/>
                      <a:pt x="2" y="157"/>
                      <a:pt x="2" y="157"/>
                    </a:cubicBezTo>
                    <a:cubicBezTo>
                      <a:pt x="4" y="160"/>
                      <a:pt x="4" y="160"/>
                      <a:pt x="4" y="160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9" y="168"/>
                      <a:pt x="9" y="168"/>
                      <a:pt x="9" y="168"/>
                    </a:cubicBezTo>
                    <a:cubicBezTo>
                      <a:pt x="8" y="177"/>
                      <a:pt x="8" y="177"/>
                      <a:pt x="8" y="177"/>
                    </a:cubicBezTo>
                    <a:cubicBezTo>
                      <a:pt x="10" y="179"/>
                      <a:pt x="10" y="179"/>
                      <a:pt x="10" y="179"/>
                    </a:cubicBezTo>
                    <a:cubicBezTo>
                      <a:pt x="11" y="184"/>
                      <a:pt x="11" y="184"/>
                      <a:pt x="11" y="184"/>
                    </a:cubicBezTo>
                    <a:cubicBezTo>
                      <a:pt x="13" y="190"/>
                      <a:pt x="13" y="190"/>
                      <a:pt x="13" y="190"/>
                    </a:cubicBezTo>
                    <a:cubicBezTo>
                      <a:pt x="12" y="193"/>
                      <a:pt x="12" y="193"/>
                      <a:pt x="12" y="193"/>
                    </a:cubicBezTo>
                    <a:cubicBezTo>
                      <a:pt x="13" y="203"/>
                      <a:pt x="13" y="203"/>
                      <a:pt x="13" y="203"/>
                    </a:cubicBezTo>
                    <a:cubicBezTo>
                      <a:pt x="12" y="204"/>
                      <a:pt x="12" y="204"/>
                      <a:pt x="12" y="204"/>
                    </a:cubicBezTo>
                    <a:cubicBezTo>
                      <a:pt x="13" y="207"/>
                      <a:pt x="13" y="207"/>
                      <a:pt x="13" y="207"/>
                    </a:cubicBezTo>
                    <a:cubicBezTo>
                      <a:pt x="13" y="210"/>
                      <a:pt x="13" y="210"/>
                      <a:pt x="13" y="210"/>
                    </a:cubicBezTo>
                    <a:cubicBezTo>
                      <a:pt x="15" y="214"/>
                      <a:pt x="15" y="214"/>
                      <a:pt x="15" y="214"/>
                    </a:cubicBezTo>
                    <a:cubicBezTo>
                      <a:pt x="15" y="216"/>
                      <a:pt x="15" y="216"/>
                      <a:pt x="15" y="216"/>
                    </a:cubicBezTo>
                    <a:cubicBezTo>
                      <a:pt x="13" y="217"/>
                      <a:pt x="13" y="217"/>
                      <a:pt x="13" y="217"/>
                    </a:cubicBezTo>
                    <a:cubicBezTo>
                      <a:pt x="14" y="218"/>
                      <a:pt x="14" y="218"/>
                      <a:pt x="14" y="218"/>
                    </a:cubicBezTo>
                    <a:cubicBezTo>
                      <a:pt x="14" y="221"/>
                      <a:pt x="14" y="221"/>
                      <a:pt x="14" y="221"/>
                    </a:cubicBezTo>
                    <a:cubicBezTo>
                      <a:pt x="13" y="224"/>
                      <a:pt x="13" y="224"/>
                      <a:pt x="13" y="224"/>
                    </a:cubicBezTo>
                    <a:cubicBezTo>
                      <a:pt x="12" y="226"/>
                      <a:pt x="12" y="226"/>
                      <a:pt x="12" y="226"/>
                    </a:cubicBezTo>
                    <a:cubicBezTo>
                      <a:pt x="12" y="227"/>
                      <a:pt x="12" y="227"/>
                      <a:pt x="12" y="227"/>
                    </a:cubicBezTo>
                    <a:cubicBezTo>
                      <a:pt x="12" y="229"/>
                      <a:pt x="12" y="229"/>
                      <a:pt x="12" y="229"/>
                    </a:cubicBezTo>
                    <a:cubicBezTo>
                      <a:pt x="10" y="230"/>
                      <a:pt x="10" y="230"/>
                      <a:pt x="10" y="230"/>
                    </a:cubicBezTo>
                    <a:cubicBezTo>
                      <a:pt x="11" y="233"/>
                      <a:pt x="11" y="233"/>
                      <a:pt x="11" y="233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6" y="234"/>
                      <a:pt x="6" y="234"/>
                      <a:pt x="6" y="234"/>
                    </a:cubicBezTo>
                    <a:cubicBezTo>
                      <a:pt x="4" y="237"/>
                      <a:pt x="4" y="237"/>
                      <a:pt x="4" y="237"/>
                    </a:cubicBezTo>
                    <a:lnTo>
                      <a:pt x="4" y="243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57"/>
              <p:cNvSpPr>
                <a:spLocks noEditPoints="1"/>
              </p:cNvSpPr>
              <p:nvPr/>
            </p:nvSpPr>
            <p:spPr bwMode="auto">
              <a:xfrm>
                <a:off x="8845551" y="5322888"/>
                <a:ext cx="400050" cy="609600"/>
              </a:xfrm>
              <a:custGeom>
                <a:avLst/>
                <a:gdLst>
                  <a:gd name="T0" fmla="*/ 17 w 252"/>
                  <a:gd name="T1" fmla="*/ 383 h 384"/>
                  <a:gd name="T2" fmla="*/ 0 w 252"/>
                  <a:gd name="T3" fmla="*/ 335 h 384"/>
                  <a:gd name="T4" fmla="*/ 0 w 252"/>
                  <a:gd name="T5" fmla="*/ 335 h 384"/>
                  <a:gd name="T6" fmla="*/ 217 w 252"/>
                  <a:gd name="T7" fmla="*/ 42 h 384"/>
                  <a:gd name="T8" fmla="*/ 221 w 252"/>
                  <a:gd name="T9" fmla="*/ 44 h 384"/>
                  <a:gd name="T10" fmla="*/ 186 w 252"/>
                  <a:gd name="T11" fmla="*/ 145 h 384"/>
                  <a:gd name="T12" fmla="*/ 203 w 252"/>
                  <a:gd name="T13" fmla="*/ 137 h 384"/>
                  <a:gd name="T14" fmla="*/ 220 w 252"/>
                  <a:gd name="T15" fmla="*/ 116 h 384"/>
                  <a:gd name="T16" fmla="*/ 227 w 252"/>
                  <a:gd name="T17" fmla="*/ 101 h 384"/>
                  <a:gd name="T18" fmla="*/ 237 w 252"/>
                  <a:gd name="T19" fmla="*/ 98 h 384"/>
                  <a:gd name="T20" fmla="*/ 247 w 252"/>
                  <a:gd name="T21" fmla="*/ 81 h 384"/>
                  <a:gd name="T22" fmla="*/ 247 w 252"/>
                  <a:gd name="T23" fmla="*/ 71 h 384"/>
                  <a:gd name="T24" fmla="*/ 223 w 252"/>
                  <a:gd name="T25" fmla="*/ 68 h 384"/>
                  <a:gd name="T26" fmla="*/ 221 w 252"/>
                  <a:gd name="T27" fmla="*/ 49 h 384"/>
                  <a:gd name="T28" fmla="*/ 217 w 252"/>
                  <a:gd name="T29" fmla="*/ 57 h 384"/>
                  <a:gd name="T30" fmla="*/ 210 w 252"/>
                  <a:gd name="T31" fmla="*/ 55 h 384"/>
                  <a:gd name="T32" fmla="*/ 214 w 252"/>
                  <a:gd name="T33" fmla="*/ 40 h 384"/>
                  <a:gd name="T34" fmla="*/ 216 w 252"/>
                  <a:gd name="T35" fmla="*/ 25 h 384"/>
                  <a:gd name="T36" fmla="*/ 209 w 252"/>
                  <a:gd name="T37" fmla="*/ 15 h 384"/>
                  <a:gd name="T38" fmla="*/ 206 w 252"/>
                  <a:gd name="T39" fmla="*/ 8 h 384"/>
                  <a:gd name="T40" fmla="*/ 200 w 252"/>
                  <a:gd name="T41" fmla="*/ 1 h 384"/>
                  <a:gd name="T42" fmla="*/ 200 w 252"/>
                  <a:gd name="T43" fmla="*/ 15 h 384"/>
                  <a:gd name="T44" fmla="*/ 200 w 252"/>
                  <a:gd name="T45" fmla="*/ 25 h 384"/>
                  <a:gd name="T46" fmla="*/ 204 w 252"/>
                  <a:gd name="T47" fmla="*/ 40 h 384"/>
                  <a:gd name="T48" fmla="*/ 206 w 252"/>
                  <a:gd name="T49" fmla="*/ 47 h 384"/>
                  <a:gd name="T50" fmla="*/ 209 w 252"/>
                  <a:gd name="T51" fmla="*/ 57 h 384"/>
                  <a:gd name="T52" fmla="*/ 204 w 252"/>
                  <a:gd name="T53" fmla="*/ 71 h 384"/>
                  <a:gd name="T54" fmla="*/ 200 w 252"/>
                  <a:gd name="T55" fmla="*/ 82 h 384"/>
                  <a:gd name="T56" fmla="*/ 183 w 252"/>
                  <a:gd name="T57" fmla="*/ 101 h 384"/>
                  <a:gd name="T58" fmla="*/ 196 w 252"/>
                  <a:gd name="T59" fmla="*/ 120 h 384"/>
                  <a:gd name="T60" fmla="*/ 173 w 252"/>
                  <a:gd name="T61" fmla="*/ 133 h 384"/>
                  <a:gd name="T62" fmla="*/ 173 w 252"/>
                  <a:gd name="T63" fmla="*/ 133 h 384"/>
                  <a:gd name="T64" fmla="*/ 173 w 252"/>
                  <a:gd name="T65" fmla="*/ 135 h 384"/>
                  <a:gd name="T66" fmla="*/ 57 w 252"/>
                  <a:gd name="T67" fmla="*/ 257 h 384"/>
                  <a:gd name="T68" fmla="*/ 58 w 252"/>
                  <a:gd name="T69" fmla="*/ 247 h 384"/>
                  <a:gd name="T70" fmla="*/ 62 w 252"/>
                  <a:gd name="T71" fmla="*/ 251 h 384"/>
                  <a:gd name="T72" fmla="*/ 58 w 252"/>
                  <a:gd name="T73" fmla="*/ 257 h 384"/>
                  <a:gd name="T74" fmla="*/ 53 w 252"/>
                  <a:gd name="T75" fmla="*/ 230 h 384"/>
                  <a:gd name="T76" fmla="*/ 61 w 252"/>
                  <a:gd name="T77" fmla="*/ 217 h 384"/>
                  <a:gd name="T78" fmla="*/ 71 w 252"/>
                  <a:gd name="T79" fmla="*/ 207 h 384"/>
                  <a:gd name="T80" fmla="*/ 81 w 252"/>
                  <a:gd name="T81" fmla="*/ 197 h 384"/>
                  <a:gd name="T82" fmla="*/ 101 w 252"/>
                  <a:gd name="T83" fmla="*/ 191 h 384"/>
                  <a:gd name="T84" fmla="*/ 118 w 252"/>
                  <a:gd name="T85" fmla="*/ 174 h 384"/>
                  <a:gd name="T86" fmla="*/ 138 w 252"/>
                  <a:gd name="T87" fmla="*/ 155 h 384"/>
                  <a:gd name="T88" fmla="*/ 152 w 252"/>
                  <a:gd name="T89" fmla="*/ 139 h 384"/>
                  <a:gd name="T90" fmla="*/ 163 w 252"/>
                  <a:gd name="T91" fmla="*/ 130 h 384"/>
                  <a:gd name="T92" fmla="*/ 165 w 252"/>
                  <a:gd name="T93" fmla="*/ 139 h 384"/>
                  <a:gd name="T94" fmla="*/ 175 w 252"/>
                  <a:gd name="T95" fmla="*/ 137 h 384"/>
                  <a:gd name="T96" fmla="*/ 177 w 252"/>
                  <a:gd name="T97" fmla="*/ 139 h 384"/>
                  <a:gd name="T98" fmla="*/ 167 w 252"/>
                  <a:gd name="T99" fmla="*/ 159 h 384"/>
                  <a:gd name="T100" fmla="*/ 152 w 252"/>
                  <a:gd name="T101" fmla="*/ 177 h 384"/>
                  <a:gd name="T102" fmla="*/ 146 w 252"/>
                  <a:gd name="T103" fmla="*/ 194 h 384"/>
                  <a:gd name="T104" fmla="*/ 140 w 252"/>
                  <a:gd name="T105" fmla="*/ 191 h 384"/>
                  <a:gd name="T106" fmla="*/ 133 w 252"/>
                  <a:gd name="T107" fmla="*/ 191 h 384"/>
                  <a:gd name="T108" fmla="*/ 123 w 252"/>
                  <a:gd name="T109" fmla="*/ 200 h 384"/>
                  <a:gd name="T110" fmla="*/ 108 w 252"/>
                  <a:gd name="T111" fmla="*/ 224 h 384"/>
                  <a:gd name="T112" fmla="*/ 99 w 252"/>
                  <a:gd name="T113" fmla="*/ 234 h 384"/>
                  <a:gd name="T114" fmla="*/ 88 w 252"/>
                  <a:gd name="T115" fmla="*/ 244 h 384"/>
                  <a:gd name="T116" fmla="*/ 71 w 252"/>
                  <a:gd name="T117" fmla="*/ 245 h 384"/>
                  <a:gd name="T118" fmla="*/ 61 w 252"/>
                  <a:gd name="T119" fmla="*/ 235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52" h="384">
                    <a:moveTo>
                      <a:pt x="54" y="223"/>
                    </a:moveTo>
                    <a:lnTo>
                      <a:pt x="55" y="224"/>
                    </a:lnTo>
                    <a:lnTo>
                      <a:pt x="55" y="224"/>
                    </a:lnTo>
                    <a:lnTo>
                      <a:pt x="55" y="223"/>
                    </a:lnTo>
                    <a:lnTo>
                      <a:pt x="54" y="223"/>
                    </a:lnTo>
                    <a:lnTo>
                      <a:pt x="54" y="223"/>
                    </a:lnTo>
                    <a:lnTo>
                      <a:pt x="54" y="223"/>
                    </a:lnTo>
                    <a:lnTo>
                      <a:pt x="54" y="223"/>
                    </a:lnTo>
                    <a:close/>
                    <a:moveTo>
                      <a:pt x="17" y="383"/>
                    </a:moveTo>
                    <a:lnTo>
                      <a:pt x="20" y="384"/>
                    </a:lnTo>
                    <a:lnTo>
                      <a:pt x="21" y="384"/>
                    </a:lnTo>
                    <a:lnTo>
                      <a:pt x="24" y="382"/>
                    </a:lnTo>
                    <a:lnTo>
                      <a:pt x="23" y="380"/>
                    </a:lnTo>
                    <a:lnTo>
                      <a:pt x="20" y="383"/>
                    </a:lnTo>
                    <a:lnTo>
                      <a:pt x="19" y="382"/>
                    </a:lnTo>
                    <a:lnTo>
                      <a:pt x="17" y="383"/>
                    </a:lnTo>
                    <a:lnTo>
                      <a:pt x="17" y="383"/>
                    </a:lnTo>
                    <a:close/>
                    <a:moveTo>
                      <a:pt x="0" y="335"/>
                    </a:moveTo>
                    <a:lnTo>
                      <a:pt x="6" y="329"/>
                    </a:lnTo>
                    <a:lnTo>
                      <a:pt x="7" y="329"/>
                    </a:lnTo>
                    <a:lnTo>
                      <a:pt x="7" y="332"/>
                    </a:lnTo>
                    <a:lnTo>
                      <a:pt x="6" y="333"/>
                    </a:lnTo>
                    <a:lnTo>
                      <a:pt x="7" y="336"/>
                    </a:lnTo>
                    <a:lnTo>
                      <a:pt x="6" y="338"/>
                    </a:lnTo>
                    <a:lnTo>
                      <a:pt x="4" y="336"/>
                    </a:lnTo>
                    <a:lnTo>
                      <a:pt x="2" y="338"/>
                    </a:lnTo>
                    <a:lnTo>
                      <a:pt x="0" y="335"/>
                    </a:lnTo>
                    <a:lnTo>
                      <a:pt x="0" y="335"/>
                    </a:lnTo>
                    <a:close/>
                    <a:moveTo>
                      <a:pt x="214" y="54"/>
                    </a:moveTo>
                    <a:lnTo>
                      <a:pt x="216" y="54"/>
                    </a:lnTo>
                    <a:lnTo>
                      <a:pt x="216" y="55"/>
                    </a:lnTo>
                    <a:lnTo>
                      <a:pt x="214" y="55"/>
                    </a:lnTo>
                    <a:lnTo>
                      <a:pt x="214" y="54"/>
                    </a:lnTo>
                    <a:lnTo>
                      <a:pt x="214" y="54"/>
                    </a:lnTo>
                    <a:close/>
                    <a:moveTo>
                      <a:pt x="217" y="44"/>
                    </a:moveTo>
                    <a:lnTo>
                      <a:pt x="217" y="42"/>
                    </a:lnTo>
                    <a:lnTo>
                      <a:pt x="218" y="42"/>
                    </a:lnTo>
                    <a:lnTo>
                      <a:pt x="217" y="44"/>
                    </a:lnTo>
                    <a:lnTo>
                      <a:pt x="217" y="44"/>
                    </a:lnTo>
                    <a:close/>
                    <a:moveTo>
                      <a:pt x="221" y="45"/>
                    </a:moveTo>
                    <a:lnTo>
                      <a:pt x="220" y="42"/>
                    </a:lnTo>
                    <a:lnTo>
                      <a:pt x="221" y="40"/>
                    </a:lnTo>
                    <a:lnTo>
                      <a:pt x="221" y="41"/>
                    </a:lnTo>
                    <a:lnTo>
                      <a:pt x="223" y="42"/>
                    </a:lnTo>
                    <a:lnTo>
                      <a:pt x="221" y="44"/>
                    </a:lnTo>
                    <a:lnTo>
                      <a:pt x="223" y="44"/>
                    </a:lnTo>
                    <a:lnTo>
                      <a:pt x="221" y="45"/>
                    </a:lnTo>
                    <a:lnTo>
                      <a:pt x="221" y="45"/>
                    </a:lnTo>
                    <a:close/>
                    <a:moveTo>
                      <a:pt x="182" y="142"/>
                    </a:moveTo>
                    <a:lnTo>
                      <a:pt x="184" y="143"/>
                    </a:lnTo>
                    <a:lnTo>
                      <a:pt x="184" y="142"/>
                    </a:lnTo>
                    <a:lnTo>
                      <a:pt x="186" y="142"/>
                    </a:lnTo>
                    <a:lnTo>
                      <a:pt x="186" y="143"/>
                    </a:lnTo>
                    <a:lnTo>
                      <a:pt x="186" y="145"/>
                    </a:lnTo>
                    <a:lnTo>
                      <a:pt x="186" y="145"/>
                    </a:lnTo>
                    <a:lnTo>
                      <a:pt x="187" y="145"/>
                    </a:lnTo>
                    <a:lnTo>
                      <a:pt x="187" y="146"/>
                    </a:lnTo>
                    <a:lnTo>
                      <a:pt x="187" y="147"/>
                    </a:lnTo>
                    <a:lnTo>
                      <a:pt x="189" y="149"/>
                    </a:lnTo>
                    <a:lnTo>
                      <a:pt x="190" y="147"/>
                    </a:lnTo>
                    <a:lnTo>
                      <a:pt x="194" y="145"/>
                    </a:lnTo>
                    <a:lnTo>
                      <a:pt x="199" y="142"/>
                    </a:lnTo>
                    <a:lnTo>
                      <a:pt x="203" y="137"/>
                    </a:lnTo>
                    <a:lnTo>
                      <a:pt x="206" y="133"/>
                    </a:lnTo>
                    <a:lnTo>
                      <a:pt x="210" y="129"/>
                    </a:lnTo>
                    <a:lnTo>
                      <a:pt x="213" y="128"/>
                    </a:lnTo>
                    <a:lnTo>
                      <a:pt x="214" y="126"/>
                    </a:lnTo>
                    <a:lnTo>
                      <a:pt x="214" y="126"/>
                    </a:lnTo>
                    <a:lnTo>
                      <a:pt x="216" y="123"/>
                    </a:lnTo>
                    <a:lnTo>
                      <a:pt x="216" y="122"/>
                    </a:lnTo>
                    <a:lnTo>
                      <a:pt x="218" y="122"/>
                    </a:lnTo>
                    <a:lnTo>
                      <a:pt x="220" y="116"/>
                    </a:lnTo>
                    <a:lnTo>
                      <a:pt x="223" y="112"/>
                    </a:lnTo>
                    <a:lnTo>
                      <a:pt x="223" y="112"/>
                    </a:lnTo>
                    <a:lnTo>
                      <a:pt x="224" y="111"/>
                    </a:lnTo>
                    <a:lnTo>
                      <a:pt x="221" y="109"/>
                    </a:lnTo>
                    <a:lnTo>
                      <a:pt x="220" y="108"/>
                    </a:lnTo>
                    <a:lnTo>
                      <a:pt x="218" y="109"/>
                    </a:lnTo>
                    <a:lnTo>
                      <a:pt x="220" y="108"/>
                    </a:lnTo>
                    <a:lnTo>
                      <a:pt x="221" y="106"/>
                    </a:lnTo>
                    <a:lnTo>
                      <a:pt x="227" y="101"/>
                    </a:lnTo>
                    <a:lnTo>
                      <a:pt x="230" y="99"/>
                    </a:lnTo>
                    <a:lnTo>
                      <a:pt x="234" y="101"/>
                    </a:lnTo>
                    <a:lnTo>
                      <a:pt x="235" y="101"/>
                    </a:lnTo>
                    <a:lnTo>
                      <a:pt x="235" y="102"/>
                    </a:lnTo>
                    <a:lnTo>
                      <a:pt x="235" y="103"/>
                    </a:lnTo>
                    <a:lnTo>
                      <a:pt x="237" y="102"/>
                    </a:lnTo>
                    <a:lnTo>
                      <a:pt x="238" y="101"/>
                    </a:lnTo>
                    <a:lnTo>
                      <a:pt x="235" y="99"/>
                    </a:lnTo>
                    <a:lnTo>
                      <a:pt x="237" y="98"/>
                    </a:lnTo>
                    <a:lnTo>
                      <a:pt x="238" y="93"/>
                    </a:lnTo>
                    <a:lnTo>
                      <a:pt x="240" y="92"/>
                    </a:lnTo>
                    <a:lnTo>
                      <a:pt x="241" y="92"/>
                    </a:lnTo>
                    <a:lnTo>
                      <a:pt x="243" y="93"/>
                    </a:lnTo>
                    <a:lnTo>
                      <a:pt x="243" y="92"/>
                    </a:lnTo>
                    <a:lnTo>
                      <a:pt x="244" y="89"/>
                    </a:lnTo>
                    <a:lnTo>
                      <a:pt x="248" y="85"/>
                    </a:lnTo>
                    <a:lnTo>
                      <a:pt x="248" y="84"/>
                    </a:lnTo>
                    <a:lnTo>
                      <a:pt x="247" y="81"/>
                    </a:lnTo>
                    <a:lnTo>
                      <a:pt x="248" y="78"/>
                    </a:lnTo>
                    <a:lnTo>
                      <a:pt x="250" y="76"/>
                    </a:lnTo>
                    <a:lnTo>
                      <a:pt x="252" y="75"/>
                    </a:lnTo>
                    <a:lnTo>
                      <a:pt x="252" y="74"/>
                    </a:lnTo>
                    <a:lnTo>
                      <a:pt x="250" y="74"/>
                    </a:lnTo>
                    <a:lnTo>
                      <a:pt x="248" y="72"/>
                    </a:lnTo>
                    <a:lnTo>
                      <a:pt x="250" y="71"/>
                    </a:lnTo>
                    <a:lnTo>
                      <a:pt x="250" y="71"/>
                    </a:lnTo>
                    <a:lnTo>
                      <a:pt x="247" y="71"/>
                    </a:lnTo>
                    <a:lnTo>
                      <a:pt x="244" y="72"/>
                    </a:lnTo>
                    <a:lnTo>
                      <a:pt x="240" y="76"/>
                    </a:lnTo>
                    <a:lnTo>
                      <a:pt x="237" y="76"/>
                    </a:lnTo>
                    <a:lnTo>
                      <a:pt x="234" y="78"/>
                    </a:lnTo>
                    <a:lnTo>
                      <a:pt x="233" y="76"/>
                    </a:lnTo>
                    <a:lnTo>
                      <a:pt x="227" y="71"/>
                    </a:lnTo>
                    <a:lnTo>
                      <a:pt x="226" y="72"/>
                    </a:lnTo>
                    <a:lnTo>
                      <a:pt x="224" y="69"/>
                    </a:lnTo>
                    <a:lnTo>
                      <a:pt x="223" y="68"/>
                    </a:lnTo>
                    <a:lnTo>
                      <a:pt x="224" y="67"/>
                    </a:lnTo>
                    <a:lnTo>
                      <a:pt x="226" y="64"/>
                    </a:lnTo>
                    <a:lnTo>
                      <a:pt x="223" y="59"/>
                    </a:lnTo>
                    <a:lnTo>
                      <a:pt x="223" y="58"/>
                    </a:lnTo>
                    <a:lnTo>
                      <a:pt x="223" y="57"/>
                    </a:lnTo>
                    <a:lnTo>
                      <a:pt x="223" y="54"/>
                    </a:lnTo>
                    <a:lnTo>
                      <a:pt x="223" y="52"/>
                    </a:lnTo>
                    <a:lnTo>
                      <a:pt x="221" y="51"/>
                    </a:lnTo>
                    <a:lnTo>
                      <a:pt x="221" y="49"/>
                    </a:lnTo>
                    <a:lnTo>
                      <a:pt x="221" y="47"/>
                    </a:lnTo>
                    <a:lnTo>
                      <a:pt x="220" y="48"/>
                    </a:lnTo>
                    <a:lnTo>
                      <a:pt x="218" y="47"/>
                    </a:lnTo>
                    <a:lnTo>
                      <a:pt x="217" y="48"/>
                    </a:lnTo>
                    <a:lnTo>
                      <a:pt x="220" y="49"/>
                    </a:lnTo>
                    <a:lnTo>
                      <a:pt x="218" y="52"/>
                    </a:lnTo>
                    <a:lnTo>
                      <a:pt x="220" y="52"/>
                    </a:lnTo>
                    <a:lnTo>
                      <a:pt x="217" y="55"/>
                    </a:lnTo>
                    <a:lnTo>
                      <a:pt x="217" y="57"/>
                    </a:lnTo>
                    <a:lnTo>
                      <a:pt x="220" y="58"/>
                    </a:lnTo>
                    <a:lnTo>
                      <a:pt x="220" y="59"/>
                    </a:lnTo>
                    <a:lnTo>
                      <a:pt x="217" y="61"/>
                    </a:lnTo>
                    <a:lnTo>
                      <a:pt x="216" y="59"/>
                    </a:lnTo>
                    <a:lnTo>
                      <a:pt x="216" y="57"/>
                    </a:lnTo>
                    <a:lnTo>
                      <a:pt x="213" y="57"/>
                    </a:lnTo>
                    <a:lnTo>
                      <a:pt x="213" y="55"/>
                    </a:lnTo>
                    <a:lnTo>
                      <a:pt x="211" y="54"/>
                    </a:lnTo>
                    <a:lnTo>
                      <a:pt x="210" y="55"/>
                    </a:lnTo>
                    <a:lnTo>
                      <a:pt x="210" y="54"/>
                    </a:lnTo>
                    <a:lnTo>
                      <a:pt x="211" y="52"/>
                    </a:lnTo>
                    <a:lnTo>
                      <a:pt x="211" y="51"/>
                    </a:lnTo>
                    <a:lnTo>
                      <a:pt x="210" y="49"/>
                    </a:lnTo>
                    <a:lnTo>
                      <a:pt x="211" y="47"/>
                    </a:lnTo>
                    <a:lnTo>
                      <a:pt x="213" y="45"/>
                    </a:lnTo>
                    <a:lnTo>
                      <a:pt x="214" y="44"/>
                    </a:lnTo>
                    <a:lnTo>
                      <a:pt x="213" y="41"/>
                    </a:lnTo>
                    <a:lnTo>
                      <a:pt x="214" y="40"/>
                    </a:lnTo>
                    <a:lnTo>
                      <a:pt x="213" y="38"/>
                    </a:lnTo>
                    <a:lnTo>
                      <a:pt x="213" y="35"/>
                    </a:lnTo>
                    <a:lnTo>
                      <a:pt x="210" y="34"/>
                    </a:lnTo>
                    <a:lnTo>
                      <a:pt x="210" y="32"/>
                    </a:lnTo>
                    <a:lnTo>
                      <a:pt x="213" y="32"/>
                    </a:lnTo>
                    <a:lnTo>
                      <a:pt x="214" y="32"/>
                    </a:lnTo>
                    <a:lnTo>
                      <a:pt x="214" y="30"/>
                    </a:lnTo>
                    <a:lnTo>
                      <a:pt x="216" y="28"/>
                    </a:lnTo>
                    <a:lnTo>
                      <a:pt x="216" y="25"/>
                    </a:lnTo>
                    <a:lnTo>
                      <a:pt x="214" y="23"/>
                    </a:lnTo>
                    <a:lnTo>
                      <a:pt x="216" y="20"/>
                    </a:lnTo>
                    <a:lnTo>
                      <a:pt x="214" y="21"/>
                    </a:lnTo>
                    <a:lnTo>
                      <a:pt x="211" y="21"/>
                    </a:lnTo>
                    <a:lnTo>
                      <a:pt x="209" y="20"/>
                    </a:lnTo>
                    <a:lnTo>
                      <a:pt x="210" y="18"/>
                    </a:lnTo>
                    <a:lnTo>
                      <a:pt x="209" y="17"/>
                    </a:lnTo>
                    <a:lnTo>
                      <a:pt x="207" y="17"/>
                    </a:lnTo>
                    <a:lnTo>
                      <a:pt x="209" y="15"/>
                    </a:lnTo>
                    <a:lnTo>
                      <a:pt x="210" y="14"/>
                    </a:lnTo>
                    <a:lnTo>
                      <a:pt x="210" y="13"/>
                    </a:lnTo>
                    <a:lnTo>
                      <a:pt x="209" y="13"/>
                    </a:lnTo>
                    <a:lnTo>
                      <a:pt x="207" y="11"/>
                    </a:lnTo>
                    <a:lnTo>
                      <a:pt x="204" y="11"/>
                    </a:lnTo>
                    <a:lnTo>
                      <a:pt x="204" y="10"/>
                    </a:lnTo>
                    <a:lnTo>
                      <a:pt x="206" y="10"/>
                    </a:lnTo>
                    <a:lnTo>
                      <a:pt x="206" y="8"/>
                    </a:lnTo>
                    <a:lnTo>
                      <a:pt x="206" y="8"/>
                    </a:lnTo>
                    <a:lnTo>
                      <a:pt x="204" y="8"/>
                    </a:lnTo>
                    <a:lnTo>
                      <a:pt x="204" y="10"/>
                    </a:lnTo>
                    <a:lnTo>
                      <a:pt x="203" y="13"/>
                    </a:lnTo>
                    <a:lnTo>
                      <a:pt x="201" y="11"/>
                    </a:lnTo>
                    <a:lnTo>
                      <a:pt x="201" y="10"/>
                    </a:lnTo>
                    <a:lnTo>
                      <a:pt x="201" y="8"/>
                    </a:lnTo>
                    <a:lnTo>
                      <a:pt x="200" y="4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1" y="1"/>
                    </a:lnTo>
                    <a:lnTo>
                      <a:pt x="200" y="0"/>
                    </a:lnTo>
                    <a:lnTo>
                      <a:pt x="199" y="1"/>
                    </a:lnTo>
                    <a:lnTo>
                      <a:pt x="196" y="1"/>
                    </a:lnTo>
                    <a:lnTo>
                      <a:pt x="196" y="1"/>
                    </a:lnTo>
                    <a:lnTo>
                      <a:pt x="197" y="3"/>
                    </a:lnTo>
                    <a:lnTo>
                      <a:pt x="200" y="10"/>
                    </a:lnTo>
                    <a:lnTo>
                      <a:pt x="200" y="13"/>
                    </a:lnTo>
                    <a:lnTo>
                      <a:pt x="200" y="15"/>
                    </a:lnTo>
                    <a:lnTo>
                      <a:pt x="199" y="17"/>
                    </a:lnTo>
                    <a:lnTo>
                      <a:pt x="197" y="17"/>
                    </a:lnTo>
                    <a:lnTo>
                      <a:pt x="197" y="18"/>
                    </a:lnTo>
                    <a:lnTo>
                      <a:pt x="199" y="23"/>
                    </a:lnTo>
                    <a:lnTo>
                      <a:pt x="199" y="24"/>
                    </a:lnTo>
                    <a:lnTo>
                      <a:pt x="201" y="23"/>
                    </a:lnTo>
                    <a:lnTo>
                      <a:pt x="204" y="23"/>
                    </a:lnTo>
                    <a:lnTo>
                      <a:pt x="201" y="23"/>
                    </a:lnTo>
                    <a:lnTo>
                      <a:pt x="200" y="25"/>
                    </a:lnTo>
                    <a:lnTo>
                      <a:pt x="201" y="28"/>
                    </a:lnTo>
                    <a:lnTo>
                      <a:pt x="203" y="31"/>
                    </a:lnTo>
                    <a:lnTo>
                      <a:pt x="203" y="38"/>
                    </a:lnTo>
                    <a:lnTo>
                      <a:pt x="203" y="41"/>
                    </a:lnTo>
                    <a:lnTo>
                      <a:pt x="203" y="44"/>
                    </a:lnTo>
                    <a:lnTo>
                      <a:pt x="204" y="44"/>
                    </a:lnTo>
                    <a:lnTo>
                      <a:pt x="204" y="41"/>
                    </a:lnTo>
                    <a:lnTo>
                      <a:pt x="204" y="40"/>
                    </a:lnTo>
                    <a:lnTo>
                      <a:pt x="204" y="40"/>
                    </a:lnTo>
                    <a:lnTo>
                      <a:pt x="206" y="41"/>
                    </a:lnTo>
                    <a:lnTo>
                      <a:pt x="206" y="42"/>
                    </a:lnTo>
                    <a:lnTo>
                      <a:pt x="207" y="42"/>
                    </a:lnTo>
                    <a:lnTo>
                      <a:pt x="207" y="41"/>
                    </a:lnTo>
                    <a:lnTo>
                      <a:pt x="207" y="41"/>
                    </a:lnTo>
                    <a:lnTo>
                      <a:pt x="207" y="41"/>
                    </a:lnTo>
                    <a:lnTo>
                      <a:pt x="209" y="42"/>
                    </a:lnTo>
                    <a:lnTo>
                      <a:pt x="207" y="45"/>
                    </a:lnTo>
                    <a:lnTo>
                      <a:pt x="206" y="47"/>
                    </a:lnTo>
                    <a:lnTo>
                      <a:pt x="206" y="48"/>
                    </a:lnTo>
                    <a:lnTo>
                      <a:pt x="206" y="48"/>
                    </a:lnTo>
                    <a:lnTo>
                      <a:pt x="204" y="47"/>
                    </a:lnTo>
                    <a:lnTo>
                      <a:pt x="203" y="47"/>
                    </a:lnTo>
                    <a:lnTo>
                      <a:pt x="204" y="51"/>
                    </a:lnTo>
                    <a:lnTo>
                      <a:pt x="206" y="55"/>
                    </a:lnTo>
                    <a:lnTo>
                      <a:pt x="206" y="55"/>
                    </a:lnTo>
                    <a:lnTo>
                      <a:pt x="207" y="55"/>
                    </a:lnTo>
                    <a:lnTo>
                      <a:pt x="209" y="57"/>
                    </a:lnTo>
                    <a:lnTo>
                      <a:pt x="209" y="58"/>
                    </a:lnTo>
                    <a:lnTo>
                      <a:pt x="210" y="59"/>
                    </a:lnTo>
                    <a:lnTo>
                      <a:pt x="207" y="61"/>
                    </a:lnTo>
                    <a:lnTo>
                      <a:pt x="207" y="61"/>
                    </a:lnTo>
                    <a:lnTo>
                      <a:pt x="207" y="62"/>
                    </a:lnTo>
                    <a:lnTo>
                      <a:pt x="207" y="64"/>
                    </a:lnTo>
                    <a:lnTo>
                      <a:pt x="206" y="68"/>
                    </a:lnTo>
                    <a:lnTo>
                      <a:pt x="206" y="71"/>
                    </a:lnTo>
                    <a:lnTo>
                      <a:pt x="204" y="71"/>
                    </a:lnTo>
                    <a:lnTo>
                      <a:pt x="206" y="72"/>
                    </a:lnTo>
                    <a:lnTo>
                      <a:pt x="206" y="74"/>
                    </a:lnTo>
                    <a:lnTo>
                      <a:pt x="204" y="74"/>
                    </a:lnTo>
                    <a:lnTo>
                      <a:pt x="203" y="75"/>
                    </a:lnTo>
                    <a:lnTo>
                      <a:pt x="203" y="76"/>
                    </a:lnTo>
                    <a:lnTo>
                      <a:pt x="204" y="78"/>
                    </a:lnTo>
                    <a:lnTo>
                      <a:pt x="203" y="79"/>
                    </a:lnTo>
                    <a:lnTo>
                      <a:pt x="201" y="79"/>
                    </a:lnTo>
                    <a:lnTo>
                      <a:pt x="200" y="82"/>
                    </a:lnTo>
                    <a:lnTo>
                      <a:pt x="199" y="91"/>
                    </a:lnTo>
                    <a:lnTo>
                      <a:pt x="199" y="92"/>
                    </a:lnTo>
                    <a:lnTo>
                      <a:pt x="197" y="93"/>
                    </a:lnTo>
                    <a:lnTo>
                      <a:pt x="194" y="93"/>
                    </a:lnTo>
                    <a:lnTo>
                      <a:pt x="193" y="93"/>
                    </a:lnTo>
                    <a:lnTo>
                      <a:pt x="190" y="93"/>
                    </a:lnTo>
                    <a:lnTo>
                      <a:pt x="186" y="96"/>
                    </a:lnTo>
                    <a:lnTo>
                      <a:pt x="183" y="98"/>
                    </a:lnTo>
                    <a:lnTo>
                      <a:pt x="183" y="101"/>
                    </a:lnTo>
                    <a:lnTo>
                      <a:pt x="183" y="105"/>
                    </a:lnTo>
                    <a:lnTo>
                      <a:pt x="186" y="106"/>
                    </a:lnTo>
                    <a:lnTo>
                      <a:pt x="189" y="109"/>
                    </a:lnTo>
                    <a:lnTo>
                      <a:pt x="190" y="112"/>
                    </a:lnTo>
                    <a:lnTo>
                      <a:pt x="194" y="113"/>
                    </a:lnTo>
                    <a:lnTo>
                      <a:pt x="196" y="115"/>
                    </a:lnTo>
                    <a:lnTo>
                      <a:pt x="196" y="120"/>
                    </a:lnTo>
                    <a:lnTo>
                      <a:pt x="196" y="120"/>
                    </a:lnTo>
                    <a:lnTo>
                      <a:pt x="196" y="120"/>
                    </a:lnTo>
                    <a:lnTo>
                      <a:pt x="196" y="123"/>
                    </a:lnTo>
                    <a:lnTo>
                      <a:pt x="194" y="126"/>
                    </a:lnTo>
                    <a:lnTo>
                      <a:pt x="190" y="133"/>
                    </a:lnTo>
                    <a:lnTo>
                      <a:pt x="186" y="136"/>
                    </a:lnTo>
                    <a:lnTo>
                      <a:pt x="183" y="139"/>
                    </a:lnTo>
                    <a:lnTo>
                      <a:pt x="182" y="142"/>
                    </a:lnTo>
                    <a:lnTo>
                      <a:pt x="182" y="142"/>
                    </a:lnTo>
                    <a:lnTo>
                      <a:pt x="182" y="142"/>
                    </a:lnTo>
                    <a:close/>
                    <a:moveTo>
                      <a:pt x="173" y="133"/>
                    </a:moveTo>
                    <a:lnTo>
                      <a:pt x="173" y="130"/>
                    </a:lnTo>
                    <a:lnTo>
                      <a:pt x="175" y="129"/>
                    </a:lnTo>
                    <a:lnTo>
                      <a:pt x="177" y="129"/>
                    </a:lnTo>
                    <a:lnTo>
                      <a:pt x="176" y="130"/>
                    </a:lnTo>
                    <a:lnTo>
                      <a:pt x="175" y="132"/>
                    </a:lnTo>
                    <a:lnTo>
                      <a:pt x="173" y="133"/>
                    </a:lnTo>
                    <a:lnTo>
                      <a:pt x="173" y="133"/>
                    </a:lnTo>
                    <a:lnTo>
                      <a:pt x="173" y="133"/>
                    </a:lnTo>
                    <a:lnTo>
                      <a:pt x="173" y="133"/>
                    </a:lnTo>
                    <a:close/>
                    <a:moveTo>
                      <a:pt x="173" y="136"/>
                    </a:moveTo>
                    <a:lnTo>
                      <a:pt x="173" y="135"/>
                    </a:lnTo>
                    <a:lnTo>
                      <a:pt x="175" y="135"/>
                    </a:lnTo>
                    <a:lnTo>
                      <a:pt x="173" y="136"/>
                    </a:lnTo>
                    <a:lnTo>
                      <a:pt x="173" y="136"/>
                    </a:lnTo>
                    <a:lnTo>
                      <a:pt x="173" y="136"/>
                    </a:lnTo>
                    <a:close/>
                    <a:moveTo>
                      <a:pt x="170" y="136"/>
                    </a:moveTo>
                    <a:lnTo>
                      <a:pt x="172" y="136"/>
                    </a:lnTo>
                    <a:lnTo>
                      <a:pt x="173" y="135"/>
                    </a:lnTo>
                    <a:lnTo>
                      <a:pt x="173" y="135"/>
                    </a:lnTo>
                    <a:lnTo>
                      <a:pt x="170" y="136"/>
                    </a:lnTo>
                    <a:lnTo>
                      <a:pt x="170" y="136"/>
                    </a:lnTo>
                    <a:close/>
                    <a:moveTo>
                      <a:pt x="68" y="251"/>
                    </a:moveTo>
                    <a:lnTo>
                      <a:pt x="70" y="251"/>
                    </a:lnTo>
                    <a:lnTo>
                      <a:pt x="70" y="251"/>
                    </a:lnTo>
                    <a:lnTo>
                      <a:pt x="68" y="251"/>
                    </a:lnTo>
                    <a:lnTo>
                      <a:pt x="68" y="251"/>
                    </a:lnTo>
                    <a:close/>
                    <a:moveTo>
                      <a:pt x="57" y="257"/>
                    </a:moveTo>
                    <a:lnTo>
                      <a:pt x="55" y="258"/>
                    </a:lnTo>
                    <a:lnTo>
                      <a:pt x="54" y="258"/>
                    </a:lnTo>
                    <a:lnTo>
                      <a:pt x="53" y="257"/>
                    </a:lnTo>
                    <a:lnTo>
                      <a:pt x="55" y="255"/>
                    </a:lnTo>
                    <a:lnTo>
                      <a:pt x="57" y="254"/>
                    </a:lnTo>
                    <a:lnTo>
                      <a:pt x="57" y="252"/>
                    </a:lnTo>
                    <a:lnTo>
                      <a:pt x="58" y="252"/>
                    </a:lnTo>
                    <a:lnTo>
                      <a:pt x="60" y="250"/>
                    </a:lnTo>
                    <a:lnTo>
                      <a:pt x="58" y="247"/>
                    </a:lnTo>
                    <a:lnTo>
                      <a:pt x="60" y="245"/>
                    </a:lnTo>
                    <a:lnTo>
                      <a:pt x="61" y="245"/>
                    </a:lnTo>
                    <a:lnTo>
                      <a:pt x="64" y="247"/>
                    </a:lnTo>
                    <a:lnTo>
                      <a:pt x="65" y="250"/>
                    </a:lnTo>
                    <a:lnTo>
                      <a:pt x="65" y="251"/>
                    </a:lnTo>
                    <a:lnTo>
                      <a:pt x="65" y="251"/>
                    </a:lnTo>
                    <a:lnTo>
                      <a:pt x="64" y="251"/>
                    </a:lnTo>
                    <a:lnTo>
                      <a:pt x="62" y="251"/>
                    </a:lnTo>
                    <a:lnTo>
                      <a:pt x="62" y="251"/>
                    </a:lnTo>
                    <a:lnTo>
                      <a:pt x="62" y="251"/>
                    </a:lnTo>
                    <a:lnTo>
                      <a:pt x="64" y="252"/>
                    </a:lnTo>
                    <a:lnTo>
                      <a:pt x="65" y="252"/>
                    </a:lnTo>
                    <a:lnTo>
                      <a:pt x="65" y="254"/>
                    </a:lnTo>
                    <a:lnTo>
                      <a:pt x="64" y="255"/>
                    </a:lnTo>
                    <a:lnTo>
                      <a:pt x="64" y="255"/>
                    </a:lnTo>
                    <a:lnTo>
                      <a:pt x="61" y="255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7" y="255"/>
                    </a:lnTo>
                    <a:lnTo>
                      <a:pt x="57" y="257"/>
                    </a:lnTo>
                    <a:lnTo>
                      <a:pt x="57" y="257"/>
                    </a:lnTo>
                    <a:close/>
                    <a:moveTo>
                      <a:pt x="54" y="235"/>
                    </a:moveTo>
                    <a:lnTo>
                      <a:pt x="53" y="233"/>
                    </a:lnTo>
                    <a:lnTo>
                      <a:pt x="54" y="231"/>
                    </a:lnTo>
                    <a:lnTo>
                      <a:pt x="54" y="230"/>
                    </a:lnTo>
                    <a:lnTo>
                      <a:pt x="54" y="230"/>
                    </a:lnTo>
                    <a:lnTo>
                      <a:pt x="53" y="230"/>
                    </a:lnTo>
                    <a:lnTo>
                      <a:pt x="55" y="227"/>
                    </a:lnTo>
                    <a:lnTo>
                      <a:pt x="57" y="225"/>
                    </a:lnTo>
                    <a:lnTo>
                      <a:pt x="60" y="225"/>
                    </a:lnTo>
                    <a:lnTo>
                      <a:pt x="61" y="225"/>
                    </a:lnTo>
                    <a:lnTo>
                      <a:pt x="60" y="224"/>
                    </a:lnTo>
                    <a:lnTo>
                      <a:pt x="58" y="223"/>
                    </a:lnTo>
                    <a:lnTo>
                      <a:pt x="57" y="221"/>
                    </a:lnTo>
                    <a:lnTo>
                      <a:pt x="60" y="217"/>
                    </a:lnTo>
                    <a:lnTo>
                      <a:pt x="61" y="217"/>
                    </a:lnTo>
                    <a:lnTo>
                      <a:pt x="61" y="216"/>
                    </a:lnTo>
                    <a:lnTo>
                      <a:pt x="62" y="216"/>
                    </a:lnTo>
                    <a:lnTo>
                      <a:pt x="64" y="217"/>
                    </a:lnTo>
                    <a:lnTo>
                      <a:pt x="64" y="217"/>
                    </a:lnTo>
                    <a:lnTo>
                      <a:pt x="64" y="213"/>
                    </a:lnTo>
                    <a:lnTo>
                      <a:pt x="65" y="211"/>
                    </a:lnTo>
                    <a:lnTo>
                      <a:pt x="67" y="211"/>
                    </a:lnTo>
                    <a:lnTo>
                      <a:pt x="71" y="207"/>
                    </a:lnTo>
                    <a:lnTo>
                      <a:pt x="71" y="207"/>
                    </a:lnTo>
                    <a:lnTo>
                      <a:pt x="72" y="206"/>
                    </a:lnTo>
                    <a:lnTo>
                      <a:pt x="72" y="203"/>
                    </a:lnTo>
                    <a:lnTo>
                      <a:pt x="74" y="203"/>
                    </a:lnTo>
                    <a:lnTo>
                      <a:pt x="75" y="201"/>
                    </a:lnTo>
                    <a:lnTo>
                      <a:pt x="77" y="201"/>
                    </a:lnTo>
                    <a:lnTo>
                      <a:pt x="77" y="203"/>
                    </a:lnTo>
                    <a:lnTo>
                      <a:pt x="78" y="200"/>
                    </a:lnTo>
                    <a:lnTo>
                      <a:pt x="80" y="197"/>
                    </a:lnTo>
                    <a:lnTo>
                      <a:pt x="81" y="197"/>
                    </a:lnTo>
                    <a:lnTo>
                      <a:pt x="85" y="194"/>
                    </a:lnTo>
                    <a:lnTo>
                      <a:pt x="87" y="193"/>
                    </a:lnTo>
                    <a:lnTo>
                      <a:pt x="89" y="189"/>
                    </a:lnTo>
                    <a:lnTo>
                      <a:pt x="92" y="189"/>
                    </a:lnTo>
                    <a:lnTo>
                      <a:pt x="92" y="190"/>
                    </a:lnTo>
                    <a:lnTo>
                      <a:pt x="95" y="190"/>
                    </a:lnTo>
                    <a:lnTo>
                      <a:pt x="97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99" y="189"/>
                    </a:lnTo>
                    <a:lnTo>
                      <a:pt x="99" y="187"/>
                    </a:lnTo>
                    <a:lnTo>
                      <a:pt x="99" y="186"/>
                    </a:lnTo>
                    <a:lnTo>
                      <a:pt x="104" y="183"/>
                    </a:lnTo>
                    <a:lnTo>
                      <a:pt x="106" y="181"/>
                    </a:lnTo>
                    <a:lnTo>
                      <a:pt x="111" y="179"/>
                    </a:lnTo>
                    <a:lnTo>
                      <a:pt x="115" y="176"/>
                    </a:lnTo>
                    <a:lnTo>
                      <a:pt x="116" y="176"/>
                    </a:lnTo>
                    <a:lnTo>
                      <a:pt x="118" y="174"/>
                    </a:lnTo>
                    <a:lnTo>
                      <a:pt x="121" y="173"/>
                    </a:lnTo>
                    <a:lnTo>
                      <a:pt x="123" y="172"/>
                    </a:lnTo>
                    <a:lnTo>
                      <a:pt x="128" y="169"/>
                    </a:lnTo>
                    <a:lnTo>
                      <a:pt x="132" y="163"/>
                    </a:lnTo>
                    <a:lnTo>
                      <a:pt x="133" y="162"/>
                    </a:lnTo>
                    <a:lnTo>
                      <a:pt x="133" y="160"/>
                    </a:lnTo>
                    <a:lnTo>
                      <a:pt x="133" y="157"/>
                    </a:lnTo>
                    <a:lnTo>
                      <a:pt x="136" y="155"/>
                    </a:lnTo>
                    <a:lnTo>
                      <a:pt x="138" y="155"/>
                    </a:lnTo>
                    <a:lnTo>
                      <a:pt x="138" y="152"/>
                    </a:lnTo>
                    <a:lnTo>
                      <a:pt x="138" y="149"/>
                    </a:lnTo>
                    <a:lnTo>
                      <a:pt x="140" y="147"/>
                    </a:lnTo>
                    <a:lnTo>
                      <a:pt x="143" y="149"/>
                    </a:lnTo>
                    <a:lnTo>
                      <a:pt x="145" y="147"/>
                    </a:lnTo>
                    <a:lnTo>
                      <a:pt x="146" y="146"/>
                    </a:lnTo>
                    <a:lnTo>
                      <a:pt x="149" y="142"/>
                    </a:lnTo>
                    <a:lnTo>
                      <a:pt x="149" y="142"/>
                    </a:lnTo>
                    <a:lnTo>
                      <a:pt x="152" y="139"/>
                    </a:lnTo>
                    <a:lnTo>
                      <a:pt x="155" y="133"/>
                    </a:lnTo>
                    <a:lnTo>
                      <a:pt x="155" y="130"/>
                    </a:lnTo>
                    <a:lnTo>
                      <a:pt x="156" y="128"/>
                    </a:lnTo>
                    <a:lnTo>
                      <a:pt x="159" y="128"/>
                    </a:lnTo>
                    <a:lnTo>
                      <a:pt x="162" y="125"/>
                    </a:lnTo>
                    <a:lnTo>
                      <a:pt x="163" y="126"/>
                    </a:lnTo>
                    <a:lnTo>
                      <a:pt x="162" y="128"/>
                    </a:lnTo>
                    <a:lnTo>
                      <a:pt x="162" y="129"/>
                    </a:lnTo>
                    <a:lnTo>
                      <a:pt x="163" y="130"/>
                    </a:lnTo>
                    <a:lnTo>
                      <a:pt x="165" y="130"/>
                    </a:lnTo>
                    <a:lnTo>
                      <a:pt x="165" y="130"/>
                    </a:lnTo>
                    <a:lnTo>
                      <a:pt x="166" y="130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66" y="133"/>
                    </a:lnTo>
                    <a:lnTo>
                      <a:pt x="165" y="135"/>
                    </a:lnTo>
                    <a:lnTo>
                      <a:pt x="165" y="136"/>
                    </a:lnTo>
                    <a:lnTo>
                      <a:pt x="165" y="139"/>
                    </a:lnTo>
                    <a:lnTo>
                      <a:pt x="166" y="140"/>
                    </a:lnTo>
                    <a:lnTo>
                      <a:pt x="169" y="137"/>
                    </a:lnTo>
                    <a:lnTo>
                      <a:pt x="170" y="136"/>
                    </a:lnTo>
                    <a:lnTo>
                      <a:pt x="172" y="137"/>
                    </a:lnTo>
                    <a:lnTo>
                      <a:pt x="173" y="137"/>
                    </a:lnTo>
                    <a:lnTo>
                      <a:pt x="172" y="139"/>
                    </a:lnTo>
                    <a:lnTo>
                      <a:pt x="173" y="139"/>
                    </a:lnTo>
                    <a:lnTo>
                      <a:pt x="176" y="137"/>
                    </a:lnTo>
                    <a:lnTo>
                      <a:pt x="175" y="137"/>
                    </a:lnTo>
                    <a:lnTo>
                      <a:pt x="175" y="137"/>
                    </a:lnTo>
                    <a:lnTo>
                      <a:pt x="176" y="135"/>
                    </a:lnTo>
                    <a:lnTo>
                      <a:pt x="177" y="135"/>
                    </a:lnTo>
                    <a:lnTo>
                      <a:pt x="177" y="136"/>
                    </a:lnTo>
                    <a:lnTo>
                      <a:pt x="179" y="136"/>
                    </a:lnTo>
                    <a:lnTo>
                      <a:pt x="177" y="139"/>
                    </a:lnTo>
                    <a:lnTo>
                      <a:pt x="175" y="140"/>
                    </a:lnTo>
                    <a:lnTo>
                      <a:pt x="176" y="140"/>
                    </a:lnTo>
                    <a:lnTo>
                      <a:pt x="177" y="139"/>
                    </a:lnTo>
                    <a:lnTo>
                      <a:pt x="176" y="143"/>
                    </a:lnTo>
                    <a:lnTo>
                      <a:pt x="175" y="142"/>
                    </a:lnTo>
                    <a:lnTo>
                      <a:pt x="175" y="145"/>
                    </a:lnTo>
                    <a:lnTo>
                      <a:pt x="175" y="146"/>
                    </a:lnTo>
                    <a:lnTo>
                      <a:pt x="175" y="149"/>
                    </a:lnTo>
                    <a:lnTo>
                      <a:pt x="175" y="152"/>
                    </a:lnTo>
                    <a:lnTo>
                      <a:pt x="176" y="152"/>
                    </a:lnTo>
                    <a:lnTo>
                      <a:pt x="175" y="153"/>
                    </a:lnTo>
                    <a:lnTo>
                      <a:pt x="167" y="159"/>
                    </a:lnTo>
                    <a:lnTo>
                      <a:pt x="167" y="160"/>
                    </a:lnTo>
                    <a:lnTo>
                      <a:pt x="163" y="164"/>
                    </a:lnTo>
                    <a:lnTo>
                      <a:pt x="163" y="166"/>
                    </a:lnTo>
                    <a:lnTo>
                      <a:pt x="162" y="166"/>
                    </a:lnTo>
                    <a:lnTo>
                      <a:pt x="159" y="169"/>
                    </a:lnTo>
                    <a:lnTo>
                      <a:pt x="159" y="170"/>
                    </a:lnTo>
                    <a:lnTo>
                      <a:pt x="156" y="174"/>
                    </a:lnTo>
                    <a:lnTo>
                      <a:pt x="155" y="176"/>
                    </a:lnTo>
                    <a:lnTo>
                      <a:pt x="152" y="177"/>
                    </a:lnTo>
                    <a:lnTo>
                      <a:pt x="148" y="179"/>
                    </a:lnTo>
                    <a:lnTo>
                      <a:pt x="146" y="180"/>
                    </a:lnTo>
                    <a:lnTo>
                      <a:pt x="145" y="183"/>
                    </a:lnTo>
                    <a:lnTo>
                      <a:pt x="145" y="186"/>
                    </a:lnTo>
                    <a:lnTo>
                      <a:pt x="145" y="187"/>
                    </a:lnTo>
                    <a:lnTo>
                      <a:pt x="146" y="187"/>
                    </a:lnTo>
                    <a:lnTo>
                      <a:pt x="148" y="190"/>
                    </a:lnTo>
                    <a:lnTo>
                      <a:pt x="148" y="193"/>
                    </a:lnTo>
                    <a:lnTo>
                      <a:pt x="146" y="194"/>
                    </a:lnTo>
                    <a:lnTo>
                      <a:pt x="145" y="193"/>
                    </a:lnTo>
                    <a:lnTo>
                      <a:pt x="145" y="190"/>
                    </a:lnTo>
                    <a:lnTo>
                      <a:pt x="145" y="190"/>
                    </a:lnTo>
                    <a:lnTo>
                      <a:pt x="145" y="191"/>
                    </a:lnTo>
                    <a:lnTo>
                      <a:pt x="145" y="193"/>
                    </a:lnTo>
                    <a:lnTo>
                      <a:pt x="143" y="194"/>
                    </a:lnTo>
                    <a:lnTo>
                      <a:pt x="142" y="193"/>
                    </a:lnTo>
                    <a:lnTo>
                      <a:pt x="139" y="193"/>
                    </a:lnTo>
                    <a:lnTo>
                      <a:pt x="140" y="191"/>
                    </a:lnTo>
                    <a:lnTo>
                      <a:pt x="140" y="191"/>
                    </a:lnTo>
                    <a:lnTo>
                      <a:pt x="139" y="190"/>
                    </a:lnTo>
                    <a:lnTo>
                      <a:pt x="138" y="191"/>
                    </a:lnTo>
                    <a:lnTo>
                      <a:pt x="138" y="193"/>
                    </a:lnTo>
                    <a:lnTo>
                      <a:pt x="136" y="193"/>
                    </a:lnTo>
                    <a:lnTo>
                      <a:pt x="135" y="193"/>
                    </a:lnTo>
                    <a:lnTo>
                      <a:pt x="135" y="190"/>
                    </a:lnTo>
                    <a:lnTo>
                      <a:pt x="132" y="190"/>
                    </a:lnTo>
                    <a:lnTo>
                      <a:pt x="133" y="191"/>
                    </a:lnTo>
                    <a:lnTo>
                      <a:pt x="135" y="193"/>
                    </a:lnTo>
                    <a:lnTo>
                      <a:pt x="132" y="196"/>
                    </a:lnTo>
                    <a:lnTo>
                      <a:pt x="132" y="196"/>
                    </a:lnTo>
                    <a:lnTo>
                      <a:pt x="129" y="196"/>
                    </a:lnTo>
                    <a:lnTo>
                      <a:pt x="129" y="197"/>
                    </a:lnTo>
                    <a:lnTo>
                      <a:pt x="128" y="197"/>
                    </a:lnTo>
                    <a:lnTo>
                      <a:pt x="125" y="196"/>
                    </a:lnTo>
                    <a:lnTo>
                      <a:pt x="125" y="199"/>
                    </a:lnTo>
                    <a:lnTo>
                      <a:pt x="123" y="200"/>
                    </a:lnTo>
                    <a:lnTo>
                      <a:pt x="121" y="201"/>
                    </a:lnTo>
                    <a:lnTo>
                      <a:pt x="121" y="204"/>
                    </a:lnTo>
                    <a:lnTo>
                      <a:pt x="119" y="206"/>
                    </a:lnTo>
                    <a:lnTo>
                      <a:pt x="116" y="210"/>
                    </a:lnTo>
                    <a:lnTo>
                      <a:pt x="116" y="213"/>
                    </a:lnTo>
                    <a:lnTo>
                      <a:pt x="115" y="214"/>
                    </a:lnTo>
                    <a:lnTo>
                      <a:pt x="109" y="218"/>
                    </a:lnTo>
                    <a:lnTo>
                      <a:pt x="108" y="221"/>
                    </a:lnTo>
                    <a:lnTo>
                      <a:pt x="108" y="224"/>
                    </a:lnTo>
                    <a:lnTo>
                      <a:pt x="105" y="228"/>
                    </a:lnTo>
                    <a:lnTo>
                      <a:pt x="102" y="231"/>
                    </a:lnTo>
                    <a:lnTo>
                      <a:pt x="104" y="231"/>
                    </a:lnTo>
                    <a:lnTo>
                      <a:pt x="102" y="233"/>
                    </a:lnTo>
                    <a:lnTo>
                      <a:pt x="101" y="233"/>
                    </a:lnTo>
                    <a:lnTo>
                      <a:pt x="104" y="233"/>
                    </a:lnTo>
                    <a:lnTo>
                      <a:pt x="104" y="234"/>
                    </a:lnTo>
                    <a:lnTo>
                      <a:pt x="102" y="234"/>
                    </a:lnTo>
                    <a:lnTo>
                      <a:pt x="99" y="234"/>
                    </a:lnTo>
                    <a:lnTo>
                      <a:pt x="95" y="235"/>
                    </a:lnTo>
                    <a:lnTo>
                      <a:pt x="94" y="238"/>
                    </a:lnTo>
                    <a:lnTo>
                      <a:pt x="94" y="241"/>
                    </a:lnTo>
                    <a:lnTo>
                      <a:pt x="91" y="243"/>
                    </a:lnTo>
                    <a:lnTo>
                      <a:pt x="91" y="240"/>
                    </a:lnTo>
                    <a:lnTo>
                      <a:pt x="89" y="240"/>
                    </a:lnTo>
                    <a:lnTo>
                      <a:pt x="89" y="241"/>
                    </a:lnTo>
                    <a:lnTo>
                      <a:pt x="89" y="243"/>
                    </a:lnTo>
                    <a:lnTo>
                      <a:pt x="88" y="244"/>
                    </a:lnTo>
                    <a:lnTo>
                      <a:pt x="84" y="247"/>
                    </a:lnTo>
                    <a:lnTo>
                      <a:pt x="80" y="248"/>
                    </a:lnTo>
                    <a:lnTo>
                      <a:pt x="77" y="248"/>
                    </a:lnTo>
                    <a:lnTo>
                      <a:pt x="74" y="248"/>
                    </a:lnTo>
                    <a:lnTo>
                      <a:pt x="74" y="247"/>
                    </a:lnTo>
                    <a:lnTo>
                      <a:pt x="71" y="248"/>
                    </a:lnTo>
                    <a:lnTo>
                      <a:pt x="70" y="248"/>
                    </a:lnTo>
                    <a:lnTo>
                      <a:pt x="72" y="247"/>
                    </a:lnTo>
                    <a:lnTo>
                      <a:pt x="71" y="245"/>
                    </a:lnTo>
                    <a:lnTo>
                      <a:pt x="68" y="244"/>
                    </a:lnTo>
                    <a:lnTo>
                      <a:pt x="68" y="241"/>
                    </a:lnTo>
                    <a:lnTo>
                      <a:pt x="67" y="240"/>
                    </a:lnTo>
                    <a:lnTo>
                      <a:pt x="65" y="240"/>
                    </a:lnTo>
                    <a:lnTo>
                      <a:pt x="64" y="238"/>
                    </a:lnTo>
                    <a:lnTo>
                      <a:pt x="64" y="238"/>
                    </a:lnTo>
                    <a:lnTo>
                      <a:pt x="64" y="235"/>
                    </a:lnTo>
                    <a:lnTo>
                      <a:pt x="61" y="235"/>
                    </a:lnTo>
                    <a:lnTo>
                      <a:pt x="61" y="235"/>
                    </a:lnTo>
                    <a:lnTo>
                      <a:pt x="60" y="237"/>
                    </a:lnTo>
                    <a:lnTo>
                      <a:pt x="60" y="237"/>
                    </a:lnTo>
                    <a:lnTo>
                      <a:pt x="58" y="235"/>
                    </a:lnTo>
                    <a:lnTo>
                      <a:pt x="55" y="235"/>
                    </a:lnTo>
                    <a:lnTo>
                      <a:pt x="54" y="23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162"/>
            <p:cNvSpPr>
              <a:spLocks noEditPoints="1"/>
            </p:cNvSpPr>
            <p:nvPr/>
          </p:nvSpPr>
          <p:spPr bwMode="auto">
            <a:xfrm>
              <a:off x="7773615" y="1587861"/>
              <a:ext cx="706557" cy="908621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63"/>
            <p:cNvSpPr>
              <a:spLocks noEditPoints="1"/>
            </p:cNvSpPr>
            <p:nvPr/>
          </p:nvSpPr>
          <p:spPr bwMode="auto">
            <a:xfrm>
              <a:off x="6559889" y="1539688"/>
              <a:ext cx="1447906" cy="1346205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56009" y="1807322"/>
              <a:ext cx="1712865" cy="1608487"/>
              <a:chOff x="2563813" y="2286000"/>
              <a:chExt cx="2032000" cy="1908175"/>
            </a:xfrm>
            <a:grpFill/>
          </p:grpSpPr>
          <p:sp>
            <p:nvSpPr>
              <p:cNvPr id="202" name="Freeform 5"/>
              <p:cNvSpPr>
                <a:spLocks noEditPoints="1"/>
              </p:cNvSpPr>
              <p:nvPr/>
            </p:nvSpPr>
            <p:spPr bwMode="auto">
              <a:xfrm>
                <a:off x="2563813" y="2286000"/>
                <a:ext cx="1065213" cy="812800"/>
              </a:xfrm>
              <a:custGeom>
                <a:avLst/>
                <a:gdLst>
                  <a:gd name="T0" fmla="*/ 414 w 473"/>
                  <a:gd name="T1" fmla="*/ 291 h 361"/>
                  <a:gd name="T2" fmla="*/ 465 w 473"/>
                  <a:gd name="T3" fmla="*/ 61 h 361"/>
                  <a:gd name="T4" fmla="*/ 435 w 473"/>
                  <a:gd name="T5" fmla="*/ 46 h 361"/>
                  <a:gd name="T6" fmla="*/ 414 w 473"/>
                  <a:gd name="T7" fmla="*/ 22 h 361"/>
                  <a:gd name="T8" fmla="*/ 392 w 473"/>
                  <a:gd name="T9" fmla="*/ 14 h 361"/>
                  <a:gd name="T10" fmla="*/ 371 w 473"/>
                  <a:gd name="T11" fmla="*/ 5 h 361"/>
                  <a:gd name="T12" fmla="*/ 332 w 473"/>
                  <a:gd name="T13" fmla="*/ 19 h 361"/>
                  <a:gd name="T14" fmla="*/ 289 w 473"/>
                  <a:gd name="T15" fmla="*/ 79 h 361"/>
                  <a:gd name="T16" fmla="*/ 283 w 473"/>
                  <a:gd name="T17" fmla="*/ 97 h 361"/>
                  <a:gd name="T18" fmla="*/ 268 w 473"/>
                  <a:gd name="T19" fmla="*/ 87 h 361"/>
                  <a:gd name="T20" fmla="*/ 238 w 473"/>
                  <a:gd name="T21" fmla="*/ 110 h 361"/>
                  <a:gd name="T22" fmla="*/ 252 w 473"/>
                  <a:gd name="T23" fmla="*/ 131 h 361"/>
                  <a:gd name="T24" fmla="*/ 258 w 473"/>
                  <a:gd name="T25" fmla="*/ 154 h 361"/>
                  <a:gd name="T26" fmla="*/ 207 w 473"/>
                  <a:gd name="T27" fmla="*/ 171 h 361"/>
                  <a:gd name="T28" fmla="*/ 207 w 473"/>
                  <a:gd name="T29" fmla="*/ 194 h 361"/>
                  <a:gd name="T30" fmla="*/ 200 w 473"/>
                  <a:gd name="T31" fmla="*/ 221 h 361"/>
                  <a:gd name="T32" fmla="*/ 206 w 473"/>
                  <a:gd name="T33" fmla="*/ 239 h 361"/>
                  <a:gd name="T34" fmla="*/ 222 w 473"/>
                  <a:gd name="T35" fmla="*/ 249 h 361"/>
                  <a:gd name="T36" fmla="*/ 219 w 473"/>
                  <a:gd name="T37" fmla="*/ 273 h 361"/>
                  <a:gd name="T38" fmla="*/ 178 w 473"/>
                  <a:gd name="T39" fmla="*/ 296 h 361"/>
                  <a:gd name="T40" fmla="*/ 168 w 473"/>
                  <a:gd name="T41" fmla="*/ 308 h 361"/>
                  <a:gd name="T42" fmla="*/ 193 w 473"/>
                  <a:gd name="T43" fmla="*/ 300 h 361"/>
                  <a:gd name="T44" fmla="*/ 219 w 473"/>
                  <a:gd name="T45" fmla="*/ 288 h 361"/>
                  <a:gd name="T46" fmla="*/ 252 w 473"/>
                  <a:gd name="T47" fmla="*/ 268 h 361"/>
                  <a:gd name="T48" fmla="*/ 274 w 473"/>
                  <a:gd name="T49" fmla="*/ 244 h 361"/>
                  <a:gd name="T50" fmla="*/ 316 w 473"/>
                  <a:gd name="T51" fmla="*/ 218 h 361"/>
                  <a:gd name="T52" fmla="*/ 284 w 473"/>
                  <a:gd name="T53" fmla="*/ 251 h 361"/>
                  <a:gd name="T54" fmla="*/ 306 w 473"/>
                  <a:gd name="T55" fmla="*/ 247 h 361"/>
                  <a:gd name="T56" fmla="*/ 326 w 473"/>
                  <a:gd name="T57" fmla="*/ 235 h 361"/>
                  <a:gd name="T58" fmla="*/ 335 w 473"/>
                  <a:gd name="T59" fmla="*/ 243 h 361"/>
                  <a:gd name="T60" fmla="*/ 365 w 473"/>
                  <a:gd name="T61" fmla="*/ 260 h 361"/>
                  <a:gd name="T62" fmla="*/ 386 w 473"/>
                  <a:gd name="T63" fmla="*/ 276 h 361"/>
                  <a:gd name="T64" fmla="*/ 395 w 473"/>
                  <a:gd name="T65" fmla="*/ 285 h 361"/>
                  <a:gd name="T66" fmla="*/ 407 w 473"/>
                  <a:gd name="T67" fmla="*/ 288 h 361"/>
                  <a:gd name="T68" fmla="*/ 410 w 473"/>
                  <a:gd name="T69" fmla="*/ 320 h 361"/>
                  <a:gd name="T70" fmla="*/ 418 w 473"/>
                  <a:gd name="T71" fmla="*/ 342 h 361"/>
                  <a:gd name="T72" fmla="*/ 400 w 473"/>
                  <a:gd name="T73" fmla="*/ 354 h 361"/>
                  <a:gd name="T74" fmla="*/ 396 w 473"/>
                  <a:gd name="T75" fmla="*/ 354 h 361"/>
                  <a:gd name="T76" fmla="*/ 400 w 473"/>
                  <a:gd name="T77" fmla="*/ 338 h 361"/>
                  <a:gd name="T78" fmla="*/ 402 w 473"/>
                  <a:gd name="T79" fmla="*/ 359 h 361"/>
                  <a:gd name="T80" fmla="*/ 410 w 473"/>
                  <a:gd name="T81" fmla="*/ 341 h 361"/>
                  <a:gd name="T82" fmla="*/ 408 w 473"/>
                  <a:gd name="T83" fmla="*/ 329 h 361"/>
                  <a:gd name="T84" fmla="*/ 398 w 473"/>
                  <a:gd name="T85" fmla="*/ 331 h 361"/>
                  <a:gd name="T86" fmla="*/ 395 w 473"/>
                  <a:gd name="T87" fmla="*/ 317 h 361"/>
                  <a:gd name="T88" fmla="*/ 405 w 473"/>
                  <a:gd name="T89" fmla="*/ 316 h 361"/>
                  <a:gd name="T90" fmla="*/ 391 w 473"/>
                  <a:gd name="T91" fmla="*/ 312 h 361"/>
                  <a:gd name="T92" fmla="*/ 219 w 473"/>
                  <a:gd name="T93" fmla="*/ 164 h 361"/>
                  <a:gd name="T94" fmla="*/ 343 w 473"/>
                  <a:gd name="T95" fmla="*/ 255 h 361"/>
                  <a:gd name="T96" fmla="*/ 317 w 473"/>
                  <a:gd name="T97" fmla="*/ 253 h 361"/>
                  <a:gd name="T98" fmla="*/ 179 w 473"/>
                  <a:gd name="T99" fmla="*/ 135 h 361"/>
                  <a:gd name="T100" fmla="*/ 182 w 473"/>
                  <a:gd name="T101" fmla="*/ 207 h 361"/>
                  <a:gd name="T102" fmla="*/ 266 w 473"/>
                  <a:gd name="T103" fmla="*/ 265 h 361"/>
                  <a:gd name="T104" fmla="*/ 252 w 473"/>
                  <a:gd name="T105" fmla="*/ 277 h 361"/>
                  <a:gd name="T106" fmla="*/ 257 w 473"/>
                  <a:gd name="T107" fmla="*/ 281 h 361"/>
                  <a:gd name="T108" fmla="*/ 240 w 473"/>
                  <a:gd name="T109" fmla="*/ 295 h 361"/>
                  <a:gd name="T110" fmla="*/ 184 w 473"/>
                  <a:gd name="T111" fmla="*/ 311 h 361"/>
                  <a:gd name="T112" fmla="*/ 6 w 473"/>
                  <a:gd name="T113" fmla="*/ 341 h 361"/>
                  <a:gd name="T114" fmla="*/ 44 w 473"/>
                  <a:gd name="T115" fmla="*/ 341 h 361"/>
                  <a:gd name="T116" fmla="*/ 83 w 473"/>
                  <a:gd name="T117" fmla="*/ 337 h 361"/>
                  <a:gd name="T118" fmla="*/ 118 w 473"/>
                  <a:gd name="T119" fmla="*/ 325 h 361"/>
                  <a:gd name="T120" fmla="*/ 136 w 473"/>
                  <a:gd name="T121" fmla="*/ 322 h 361"/>
                  <a:gd name="T122" fmla="*/ 143 w 473"/>
                  <a:gd name="T123" fmla="*/ 31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3" h="361">
                    <a:moveTo>
                      <a:pt x="426" y="345"/>
                    </a:moveTo>
                    <a:cubicBezTo>
                      <a:pt x="426" y="344"/>
                      <a:pt x="426" y="344"/>
                      <a:pt x="426" y="344"/>
                    </a:cubicBezTo>
                    <a:cubicBezTo>
                      <a:pt x="426" y="343"/>
                      <a:pt x="426" y="343"/>
                      <a:pt x="426" y="343"/>
                    </a:cubicBezTo>
                    <a:cubicBezTo>
                      <a:pt x="427" y="343"/>
                      <a:pt x="427" y="343"/>
                      <a:pt x="427" y="343"/>
                    </a:cubicBezTo>
                    <a:cubicBezTo>
                      <a:pt x="426" y="342"/>
                      <a:pt x="426" y="342"/>
                      <a:pt x="426" y="342"/>
                    </a:cubicBezTo>
                    <a:cubicBezTo>
                      <a:pt x="427" y="341"/>
                      <a:pt x="427" y="341"/>
                      <a:pt x="427" y="341"/>
                    </a:cubicBezTo>
                    <a:cubicBezTo>
                      <a:pt x="426" y="340"/>
                      <a:pt x="426" y="340"/>
                      <a:pt x="426" y="340"/>
                    </a:cubicBezTo>
                    <a:cubicBezTo>
                      <a:pt x="426" y="340"/>
                      <a:pt x="426" y="340"/>
                      <a:pt x="426" y="340"/>
                    </a:cubicBezTo>
                    <a:cubicBezTo>
                      <a:pt x="425" y="338"/>
                      <a:pt x="425" y="338"/>
                      <a:pt x="425" y="338"/>
                    </a:cubicBezTo>
                    <a:cubicBezTo>
                      <a:pt x="425" y="336"/>
                      <a:pt x="425" y="336"/>
                      <a:pt x="425" y="336"/>
                    </a:cubicBezTo>
                    <a:cubicBezTo>
                      <a:pt x="423" y="335"/>
                      <a:pt x="423" y="335"/>
                      <a:pt x="423" y="335"/>
                    </a:cubicBezTo>
                    <a:cubicBezTo>
                      <a:pt x="422" y="334"/>
                      <a:pt x="422" y="334"/>
                      <a:pt x="422" y="334"/>
                    </a:cubicBezTo>
                    <a:cubicBezTo>
                      <a:pt x="421" y="333"/>
                      <a:pt x="421" y="333"/>
                      <a:pt x="421" y="333"/>
                    </a:cubicBezTo>
                    <a:cubicBezTo>
                      <a:pt x="420" y="331"/>
                      <a:pt x="420" y="331"/>
                      <a:pt x="420" y="331"/>
                    </a:cubicBezTo>
                    <a:cubicBezTo>
                      <a:pt x="418" y="330"/>
                      <a:pt x="418" y="330"/>
                      <a:pt x="418" y="330"/>
                    </a:cubicBezTo>
                    <a:cubicBezTo>
                      <a:pt x="417" y="330"/>
                      <a:pt x="417" y="330"/>
                      <a:pt x="417" y="330"/>
                    </a:cubicBezTo>
                    <a:cubicBezTo>
                      <a:pt x="417" y="330"/>
                      <a:pt x="417" y="330"/>
                      <a:pt x="417" y="330"/>
                    </a:cubicBezTo>
                    <a:cubicBezTo>
                      <a:pt x="417" y="329"/>
                      <a:pt x="417" y="329"/>
                      <a:pt x="417" y="329"/>
                    </a:cubicBezTo>
                    <a:cubicBezTo>
                      <a:pt x="417" y="328"/>
                      <a:pt x="417" y="328"/>
                      <a:pt x="417" y="328"/>
                    </a:cubicBezTo>
                    <a:cubicBezTo>
                      <a:pt x="416" y="327"/>
                      <a:pt x="416" y="327"/>
                      <a:pt x="416" y="327"/>
                    </a:cubicBezTo>
                    <a:cubicBezTo>
                      <a:pt x="416" y="326"/>
                      <a:pt x="416" y="326"/>
                      <a:pt x="416" y="326"/>
                    </a:cubicBezTo>
                    <a:cubicBezTo>
                      <a:pt x="417" y="325"/>
                      <a:pt x="417" y="325"/>
                      <a:pt x="417" y="325"/>
                    </a:cubicBezTo>
                    <a:cubicBezTo>
                      <a:pt x="418" y="325"/>
                      <a:pt x="418" y="325"/>
                      <a:pt x="418" y="325"/>
                    </a:cubicBezTo>
                    <a:cubicBezTo>
                      <a:pt x="417" y="324"/>
                      <a:pt x="417" y="324"/>
                      <a:pt x="417" y="324"/>
                    </a:cubicBezTo>
                    <a:cubicBezTo>
                      <a:pt x="416" y="323"/>
                      <a:pt x="416" y="323"/>
                      <a:pt x="416" y="323"/>
                    </a:cubicBezTo>
                    <a:cubicBezTo>
                      <a:pt x="415" y="323"/>
                      <a:pt x="415" y="323"/>
                      <a:pt x="415" y="323"/>
                    </a:cubicBezTo>
                    <a:cubicBezTo>
                      <a:pt x="415" y="322"/>
                      <a:pt x="415" y="322"/>
                      <a:pt x="415" y="322"/>
                    </a:cubicBezTo>
                    <a:cubicBezTo>
                      <a:pt x="417" y="321"/>
                      <a:pt x="417" y="321"/>
                      <a:pt x="417" y="321"/>
                    </a:cubicBezTo>
                    <a:cubicBezTo>
                      <a:pt x="417" y="315"/>
                      <a:pt x="417" y="315"/>
                      <a:pt x="417" y="315"/>
                    </a:cubicBezTo>
                    <a:cubicBezTo>
                      <a:pt x="417" y="309"/>
                      <a:pt x="417" y="309"/>
                      <a:pt x="417" y="309"/>
                    </a:cubicBezTo>
                    <a:cubicBezTo>
                      <a:pt x="417" y="304"/>
                      <a:pt x="417" y="304"/>
                      <a:pt x="417" y="304"/>
                    </a:cubicBezTo>
                    <a:cubicBezTo>
                      <a:pt x="417" y="302"/>
                      <a:pt x="417" y="302"/>
                      <a:pt x="417" y="302"/>
                    </a:cubicBezTo>
                    <a:cubicBezTo>
                      <a:pt x="417" y="301"/>
                      <a:pt x="417" y="301"/>
                      <a:pt x="417" y="301"/>
                    </a:cubicBezTo>
                    <a:cubicBezTo>
                      <a:pt x="417" y="299"/>
                      <a:pt x="417" y="299"/>
                      <a:pt x="417" y="299"/>
                    </a:cubicBezTo>
                    <a:cubicBezTo>
                      <a:pt x="417" y="297"/>
                      <a:pt x="417" y="297"/>
                      <a:pt x="417" y="297"/>
                    </a:cubicBezTo>
                    <a:cubicBezTo>
                      <a:pt x="416" y="296"/>
                      <a:pt x="416" y="296"/>
                      <a:pt x="416" y="296"/>
                    </a:cubicBezTo>
                    <a:cubicBezTo>
                      <a:pt x="416" y="293"/>
                      <a:pt x="416" y="293"/>
                      <a:pt x="416" y="293"/>
                    </a:cubicBezTo>
                    <a:cubicBezTo>
                      <a:pt x="414" y="291"/>
                      <a:pt x="414" y="291"/>
                      <a:pt x="414" y="291"/>
                    </a:cubicBezTo>
                    <a:cubicBezTo>
                      <a:pt x="413" y="287"/>
                      <a:pt x="413" y="287"/>
                      <a:pt x="413" y="287"/>
                    </a:cubicBezTo>
                    <a:cubicBezTo>
                      <a:pt x="414" y="286"/>
                      <a:pt x="414" y="286"/>
                      <a:pt x="414" y="286"/>
                    </a:cubicBezTo>
                    <a:cubicBezTo>
                      <a:pt x="412" y="281"/>
                      <a:pt x="412" y="281"/>
                      <a:pt x="412" y="281"/>
                    </a:cubicBezTo>
                    <a:cubicBezTo>
                      <a:pt x="412" y="280"/>
                      <a:pt x="412" y="280"/>
                      <a:pt x="412" y="280"/>
                    </a:cubicBezTo>
                    <a:cubicBezTo>
                      <a:pt x="414" y="277"/>
                      <a:pt x="414" y="277"/>
                      <a:pt x="414" y="277"/>
                    </a:cubicBezTo>
                    <a:cubicBezTo>
                      <a:pt x="413" y="276"/>
                      <a:pt x="413" y="276"/>
                      <a:pt x="413" y="276"/>
                    </a:cubicBezTo>
                    <a:cubicBezTo>
                      <a:pt x="413" y="274"/>
                      <a:pt x="413" y="274"/>
                      <a:pt x="413" y="274"/>
                    </a:cubicBezTo>
                    <a:cubicBezTo>
                      <a:pt x="411" y="273"/>
                      <a:pt x="411" y="273"/>
                      <a:pt x="411" y="273"/>
                    </a:cubicBezTo>
                    <a:cubicBezTo>
                      <a:pt x="409" y="273"/>
                      <a:pt x="409" y="273"/>
                      <a:pt x="409" y="273"/>
                    </a:cubicBezTo>
                    <a:cubicBezTo>
                      <a:pt x="406" y="274"/>
                      <a:pt x="406" y="274"/>
                      <a:pt x="406" y="274"/>
                    </a:cubicBezTo>
                    <a:cubicBezTo>
                      <a:pt x="405" y="274"/>
                      <a:pt x="405" y="274"/>
                      <a:pt x="405" y="274"/>
                    </a:cubicBezTo>
                    <a:cubicBezTo>
                      <a:pt x="402" y="275"/>
                      <a:pt x="402" y="275"/>
                      <a:pt x="402" y="275"/>
                    </a:cubicBezTo>
                    <a:cubicBezTo>
                      <a:pt x="400" y="277"/>
                      <a:pt x="400" y="277"/>
                      <a:pt x="400" y="277"/>
                    </a:cubicBezTo>
                    <a:cubicBezTo>
                      <a:pt x="397" y="281"/>
                      <a:pt x="397" y="281"/>
                      <a:pt x="397" y="281"/>
                    </a:cubicBezTo>
                    <a:cubicBezTo>
                      <a:pt x="395" y="282"/>
                      <a:pt x="395" y="282"/>
                      <a:pt x="395" y="282"/>
                    </a:cubicBezTo>
                    <a:cubicBezTo>
                      <a:pt x="392" y="282"/>
                      <a:pt x="392" y="282"/>
                      <a:pt x="392" y="282"/>
                    </a:cubicBezTo>
                    <a:cubicBezTo>
                      <a:pt x="389" y="283"/>
                      <a:pt x="389" y="283"/>
                      <a:pt x="389" y="283"/>
                    </a:cubicBezTo>
                    <a:cubicBezTo>
                      <a:pt x="388" y="283"/>
                      <a:pt x="388" y="283"/>
                      <a:pt x="388" y="283"/>
                    </a:cubicBezTo>
                    <a:cubicBezTo>
                      <a:pt x="388" y="282"/>
                      <a:pt x="388" y="282"/>
                      <a:pt x="388" y="282"/>
                    </a:cubicBezTo>
                    <a:cubicBezTo>
                      <a:pt x="390" y="279"/>
                      <a:pt x="390" y="279"/>
                      <a:pt x="390" y="279"/>
                    </a:cubicBezTo>
                    <a:cubicBezTo>
                      <a:pt x="389" y="277"/>
                      <a:pt x="389" y="277"/>
                      <a:pt x="389" y="277"/>
                    </a:cubicBezTo>
                    <a:cubicBezTo>
                      <a:pt x="387" y="267"/>
                      <a:pt x="387" y="267"/>
                      <a:pt x="387" y="267"/>
                    </a:cubicBezTo>
                    <a:cubicBezTo>
                      <a:pt x="385" y="262"/>
                      <a:pt x="385" y="262"/>
                      <a:pt x="385" y="262"/>
                    </a:cubicBezTo>
                    <a:cubicBezTo>
                      <a:pt x="384" y="260"/>
                      <a:pt x="384" y="260"/>
                      <a:pt x="384" y="260"/>
                    </a:cubicBezTo>
                    <a:cubicBezTo>
                      <a:pt x="386" y="256"/>
                      <a:pt x="386" y="256"/>
                      <a:pt x="386" y="256"/>
                    </a:cubicBezTo>
                    <a:cubicBezTo>
                      <a:pt x="382" y="256"/>
                      <a:pt x="382" y="256"/>
                      <a:pt x="382" y="256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7" y="257"/>
                      <a:pt x="377" y="257"/>
                      <a:pt x="377" y="257"/>
                    </a:cubicBezTo>
                    <a:cubicBezTo>
                      <a:pt x="371" y="257"/>
                      <a:pt x="371" y="257"/>
                      <a:pt x="371" y="257"/>
                    </a:cubicBezTo>
                    <a:cubicBezTo>
                      <a:pt x="473" y="71"/>
                      <a:pt x="473" y="71"/>
                      <a:pt x="473" y="71"/>
                    </a:cubicBezTo>
                    <a:cubicBezTo>
                      <a:pt x="472" y="70"/>
                      <a:pt x="472" y="70"/>
                      <a:pt x="472" y="70"/>
                    </a:cubicBezTo>
                    <a:cubicBezTo>
                      <a:pt x="471" y="70"/>
                      <a:pt x="471" y="70"/>
                      <a:pt x="471" y="70"/>
                    </a:cubicBezTo>
                    <a:cubicBezTo>
                      <a:pt x="469" y="70"/>
                      <a:pt x="469" y="70"/>
                      <a:pt x="469" y="70"/>
                    </a:cubicBezTo>
                    <a:cubicBezTo>
                      <a:pt x="468" y="69"/>
                      <a:pt x="468" y="69"/>
                      <a:pt x="468" y="69"/>
                    </a:cubicBezTo>
                    <a:cubicBezTo>
                      <a:pt x="468" y="65"/>
                      <a:pt x="468" y="65"/>
                      <a:pt x="468" y="65"/>
                    </a:cubicBezTo>
                    <a:cubicBezTo>
                      <a:pt x="467" y="64"/>
                      <a:pt x="467" y="64"/>
                      <a:pt x="467" y="64"/>
                    </a:cubicBezTo>
                    <a:cubicBezTo>
                      <a:pt x="465" y="63"/>
                      <a:pt x="465" y="63"/>
                      <a:pt x="465" y="63"/>
                    </a:cubicBezTo>
                    <a:cubicBezTo>
                      <a:pt x="465" y="61"/>
                      <a:pt x="465" y="61"/>
                      <a:pt x="465" y="61"/>
                    </a:cubicBezTo>
                    <a:cubicBezTo>
                      <a:pt x="464" y="59"/>
                      <a:pt x="464" y="59"/>
                      <a:pt x="464" y="59"/>
                    </a:cubicBezTo>
                    <a:cubicBezTo>
                      <a:pt x="463" y="58"/>
                      <a:pt x="463" y="58"/>
                      <a:pt x="463" y="58"/>
                    </a:cubicBezTo>
                    <a:cubicBezTo>
                      <a:pt x="460" y="58"/>
                      <a:pt x="460" y="58"/>
                      <a:pt x="460" y="58"/>
                    </a:cubicBezTo>
                    <a:cubicBezTo>
                      <a:pt x="460" y="58"/>
                      <a:pt x="460" y="58"/>
                      <a:pt x="460" y="58"/>
                    </a:cubicBezTo>
                    <a:cubicBezTo>
                      <a:pt x="457" y="58"/>
                      <a:pt x="457" y="58"/>
                      <a:pt x="457" y="58"/>
                    </a:cubicBezTo>
                    <a:cubicBezTo>
                      <a:pt x="455" y="58"/>
                      <a:pt x="455" y="58"/>
                      <a:pt x="455" y="58"/>
                    </a:cubicBezTo>
                    <a:cubicBezTo>
                      <a:pt x="454" y="58"/>
                      <a:pt x="454" y="58"/>
                      <a:pt x="454" y="58"/>
                    </a:cubicBezTo>
                    <a:cubicBezTo>
                      <a:pt x="453" y="58"/>
                      <a:pt x="453" y="58"/>
                      <a:pt x="453" y="58"/>
                    </a:cubicBezTo>
                    <a:cubicBezTo>
                      <a:pt x="452" y="58"/>
                      <a:pt x="452" y="58"/>
                      <a:pt x="452" y="58"/>
                    </a:cubicBezTo>
                    <a:cubicBezTo>
                      <a:pt x="452" y="58"/>
                      <a:pt x="452" y="58"/>
                      <a:pt x="452" y="58"/>
                    </a:cubicBezTo>
                    <a:cubicBezTo>
                      <a:pt x="451" y="58"/>
                      <a:pt x="451" y="58"/>
                      <a:pt x="451" y="58"/>
                    </a:cubicBezTo>
                    <a:cubicBezTo>
                      <a:pt x="451" y="57"/>
                      <a:pt x="451" y="57"/>
                      <a:pt x="451" y="57"/>
                    </a:cubicBezTo>
                    <a:cubicBezTo>
                      <a:pt x="451" y="57"/>
                      <a:pt x="451" y="57"/>
                      <a:pt x="451" y="57"/>
                    </a:cubicBezTo>
                    <a:cubicBezTo>
                      <a:pt x="452" y="56"/>
                      <a:pt x="452" y="56"/>
                      <a:pt x="452" y="56"/>
                    </a:cubicBezTo>
                    <a:cubicBezTo>
                      <a:pt x="450" y="55"/>
                      <a:pt x="450" y="55"/>
                      <a:pt x="450" y="55"/>
                    </a:cubicBezTo>
                    <a:cubicBezTo>
                      <a:pt x="449" y="56"/>
                      <a:pt x="449" y="56"/>
                      <a:pt x="449" y="56"/>
                    </a:cubicBezTo>
                    <a:cubicBezTo>
                      <a:pt x="448" y="56"/>
                      <a:pt x="448" y="56"/>
                      <a:pt x="448" y="56"/>
                    </a:cubicBezTo>
                    <a:cubicBezTo>
                      <a:pt x="448" y="55"/>
                      <a:pt x="448" y="55"/>
                      <a:pt x="448" y="55"/>
                    </a:cubicBezTo>
                    <a:cubicBezTo>
                      <a:pt x="449" y="54"/>
                      <a:pt x="449" y="54"/>
                      <a:pt x="449" y="54"/>
                    </a:cubicBezTo>
                    <a:cubicBezTo>
                      <a:pt x="448" y="54"/>
                      <a:pt x="448" y="54"/>
                      <a:pt x="448" y="54"/>
                    </a:cubicBezTo>
                    <a:cubicBezTo>
                      <a:pt x="447" y="54"/>
                      <a:pt x="447" y="54"/>
                      <a:pt x="447" y="54"/>
                    </a:cubicBezTo>
                    <a:cubicBezTo>
                      <a:pt x="446" y="54"/>
                      <a:pt x="446" y="54"/>
                      <a:pt x="446" y="54"/>
                    </a:cubicBezTo>
                    <a:cubicBezTo>
                      <a:pt x="446" y="53"/>
                      <a:pt x="446" y="53"/>
                      <a:pt x="446" y="53"/>
                    </a:cubicBezTo>
                    <a:cubicBezTo>
                      <a:pt x="445" y="51"/>
                      <a:pt x="445" y="51"/>
                      <a:pt x="445" y="51"/>
                    </a:cubicBezTo>
                    <a:cubicBezTo>
                      <a:pt x="442" y="50"/>
                      <a:pt x="442" y="50"/>
                      <a:pt x="442" y="50"/>
                    </a:cubicBezTo>
                    <a:cubicBezTo>
                      <a:pt x="442" y="50"/>
                      <a:pt x="442" y="50"/>
                      <a:pt x="442" y="50"/>
                    </a:cubicBezTo>
                    <a:cubicBezTo>
                      <a:pt x="441" y="49"/>
                      <a:pt x="441" y="49"/>
                      <a:pt x="441" y="49"/>
                    </a:cubicBezTo>
                    <a:cubicBezTo>
                      <a:pt x="440" y="49"/>
                      <a:pt x="440" y="49"/>
                      <a:pt x="440" y="49"/>
                    </a:cubicBezTo>
                    <a:cubicBezTo>
                      <a:pt x="439" y="50"/>
                      <a:pt x="439" y="50"/>
                      <a:pt x="439" y="50"/>
                    </a:cubicBezTo>
                    <a:cubicBezTo>
                      <a:pt x="440" y="49"/>
                      <a:pt x="440" y="49"/>
                      <a:pt x="440" y="49"/>
                    </a:cubicBezTo>
                    <a:cubicBezTo>
                      <a:pt x="439" y="49"/>
                      <a:pt x="439" y="49"/>
                      <a:pt x="439" y="49"/>
                    </a:cubicBezTo>
                    <a:cubicBezTo>
                      <a:pt x="438" y="48"/>
                      <a:pt x="438" y="48"/>
                      <a:pt x="438" y="48"/>
                    </a:cubicBezTo>
                    <a:cubicBezTo>
                      <a:pt x="437" y="50"/>
                      <a:pt x="437" y="50"/>
                      <a:pt x="437" y="50"/>
                    </a:cubicBezTo>
                    <a:cubicBezTo>
                      <a:pt x="436" y="49"/>
                      <a:pt x="436" y="49"/>
                      <a:pt x="436" y="49"/>
                    </a:cubicBezTo>
                    <a:cubicBezTo>
                      <a:pt x="436" y="48"/>
                      <a:pt x="436" y="48"/>
                      <a:pt x="436" y="48"/>
                    </a:cubicBezTo>
                    <a:cubicBezTo>
                      <a:pt x="437" y="47"/>
                      <a:pt x="437" y="47"/>
                      <a:pt x="437" y="47"/>
                    </a:cubicBezTo>
                    <a:cubicBezTo>
                      <a:pt x="436" y="47"/>
                      <a:pt x="436" y="47"/>
                      <a:pt x="436" y="47"/>
                    </a:cubicBezTo>
                    <a:cubicBezTo>
                      <a:pt x="435" y="46"/>
                      <a:pt x="435" y="46"/>
                      <a:pt x="435" y="46"/>
                    </a:cubicBezTo>
                    <a:cubicBezTo>
                      <a:pt x="434" y="46"/>
                      <a:pt x="434" y="46"/>
                      <a:pt x="434" y="46"/>
                    </a:cubicBezTo>
                    <a:cubicBezTo>
                      <a:pt x="434" y="46"/>
                      <a:pt x="434" y="46"/>
                      <a:pt x="434" y="46"/>
                    </a:cubicBezTo>
                    <a:cubicBezTo>
                      <a:pt x="434" y="45"/>
                      <a:pt x="434" y="45"/>
                      <a:pt x="434" y="45"/>
                    </a:cubicBezTo>
                    <a:cubicBezTo>
                      <a:pt x="433" y="44"/>
                      <a:pt x="433" y="44"/>
                      <a:pt x="433" y="44"/>
                    </a:cubicBezTo>
                    <a:cubicBezTo>
                      <a:pt x="431" y="42"/>
                      <a:pt x="431" y="42"/>
                      <a:pt x="431" y="42"/>
                    </a:cubicBezTo>
                    <a:cubicBezTo>
                      <a:pt x="432" y="42"/>
                      <a:pt x="432" y="42"/>
                      <a:pt x="432" y="42"/>
                    </a:cubicBezTo>
                    <a:cubicBezTo>
                      <a:pt x="431" y="41"/>
                      <a:pt x="431" y="41"/>
                      <a:pt x="431" y="41"/>
                    </a:cubicBezTo>
                    <a:cubicBezTo>
                      <a:pt x="430" y="41"/>
                      <a:pt x="430" y="41"/>
                      <a:pt x="430" y="41"/>
                    </a:cubicBezTo>
                    <a:cubicBezTo>
                      <a:pt x="429" y="42"/>
                      <a:pt x="429" y="42"/>
                      <a:pt x="429" y="42"/>
                    </a:cubicBezTo>
                    <a:cubicBezTo>
                      <a:pt x="426" y="45"/>
                      <a:pt x="426" y="45"/>
                      <a:pt x="426" y="45"/>
                    </a:cubicBezTo>
                    <a:cubicBezTo>
                      <a:pt x="422" y="47"/>
                      <a:pt x="422" y="47"/>
                      <a:pt x="422" y="47"/>
                    </a:cubicBezTo>
                    <a:cubicBezTo>
                      <a:pt x="425" y="44"/>
                      <a:pt x="425" y="44"/>
                      <a:pt x="425" y="44"/>
                    </a:cubicBezTo>
                    <a:cubicBezTo>
                      <a:pt x="427" y="41"/>
                      <a:pt x="427" y="41"/>
                      <a:pt x="427" y="41"/>
                    </a:cubicBezTo>
                    <a:cubicBezTo>
                      <a:pt x="429" y="40"/>
                      <a:pt x="429" y="40"/>
                      <a:pt x="429" y="4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29" y="37"/>
                      <a:pt x="429" y="37"/>
                      <a:pt x="429" y="37"/>
                    </a:cubicBezTo>
                    <a:cubicBezTo>
                      <a:pt x="426" y="35"/>
                      <a:pt x="426" y="35"/>
                      <a:pt x="426" y="35"/>
                    </a:cubicBezTo>
                    <a:cubicBezTo>
                      <a:pt x="424" y="35"/>
                      <a:pt x="424" y="35"/>
                      <a:pt x="424" y="35"/>
                    </a:cubicBezTo>
                    <a:cubicBezTo>
                      <a:pt x="422" y="36"/>
                      <a:pt x="422" y="36"/>
                      <a:pt x="422" y="36"/>
                    </a:cubicBezTo>
                    <a:cubicBezTo>
                      <a:pt x="420" y="36"/>
                      <a:pt x="420" y="36"/>
                      <a:pt x="420" y="36"/>
                    </a:cubicBezTo>
                    <a:cubicBezTo>
                      <a:pt x="420" y="36"/>
                      <a:pt x="420" y="36"/>
                      <a:pt x="420" y="36"/>
                    </a:cubicBezTo>
                    <a:cubicBezTo>
                      <a:pt x="417" y="37"/>
                      <a:pt x="417" y="37"/>
                      <a:pt x="417" y="37"/>
                    </a:cubicBezTo>
                    <a:cubicBezTo>
                      <a:pt x="415" y="39"/>
                      <a:pt x="415" y="39"/>
                      <a:pt x="415" y="39"/>
                    </a:cubicBezTo>
                    <a:cubicBezTo>
                      <a:pt x="413" y="41"/>
                      <a:pt x="413" y="41"/>
                      <a:pt x="413" y="41"/>
                    </a:cubicBezTo>
                    <a:cubicBezTo>
                      <a:pt x="415" y="39"/>
                      <a:pt x="415" y="39"/>
                      <a:pt x="415" y="39"/>
                    </a:cubicBezTo>
                    <a:cubicBezTo>
                      <a:pt x="414" y="37"/>
                      <a:pt x="414" y="37"/>
                      <a:pt x="414" y="37"/>
                    </a:cubicBezTo>
                    <a:cubicBezTo>
                      <a:pt x="415" y="35"/>
                      <a:pt x="415" y="35"/>
                      <a:pt x="415" y="35"/>
                    </a:cubicBezTo>
                    <a:cubicBezTo>
                      <a:pt x="415" y="33"/>
                      <a:pt x="415" y="33"/>
                      <a:pt x="415" y="33"/>
                    </a:cubicBezTo>
                    <a:cubicBezTo>
                      <a:pt x="412" y="31"/>
                      <a:pt x="412" y="31"/>
                      <a:pt x="412" y="31"/>
                    </a:cubicBezTo>
                    <a:cubicBezTo>
                      <a:pt x="412" y="31"/>
                      <a:pt x="412" y="31"/>
                      <a:pt x="412" y="31"/>
                    </a:cubicBezTo>
                    <a:cubicBezTo>
                      <a:pt x="413" y="30"/>
                      <a:pt x="413" y="30"/>
                      <a:pt x="413" y="30"/>
                    </a:cubicBezTo>
                    <a:cubicBezTo>
                      <a:pt x="415" y="30"/>
                      <a:pt x="415" y="30"/>
                      <a:pt x="415" y="30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0" y="27"/>
                      <a:pt x="410" y="27"/>
                      <a:pt x="410" y="27"/>
                    </a:cubicBezTo>
                    <a:cubicBezTo>
                      <a:pt x="410" y="26"/>
                      <a:pt x="410" y="26"/>
                      <a:pt x="410" y="26"/>
                    </a:cubicBezTo>
                    <a:cubicBezTo>
                      <a:pt x="411" y="25"/>
                      <a:pt x="411" y="25"/>
                      <a:pt x="411" y="25"/>
                    </a:cubicBezTo>
                    <a:cubicBezTo>
                      <a:pt x="413" y="23"/>
                      <a:pt x="413" y="23"/>
                      <a:pt x="413" y="23"/>
                    </a:cubicBezTo>
                    <a:cubicBezTo>
                      <a:pt x="414" y="22"/>
                      <a:pt x="414" y="22"/>
                      <a:pt x="414" y="22"/>
                    </a:cubicBezTo>
                    <a:cubicBezTo>
                      <a:pt x="414" y="21"/>
                      <a:pt x="414" y="21"/>
                      <a:pt x="414" y="21"/>
                    </a:cubicBezTo>
                    <a:cubicBezTo>
                      <a:pt x="413" y="19"/>
                      <a:pt x="413" y="19"/>
                      <a:pt x="413" y="19"/>
                    </a:cubicBezTo>
                    <a:cubicBezTo>
                      <a:pt x="412" y="19"/>
                      <a:pt x="412" y="19"/>
                      <a:pt x="412" y="19"/>
                    </a:cubicBezTo>
                    <a:cubicBezTo>
                      <a:pt x="411" y="20"/>
                      <a:pt x="411" y="20"/>
                      <a:pt x="411" y="20"/>
                    </a:cubicBezTo>
                    <a:cubicBezTo>
                      <a:pt x="410" y="18"/>
                      <a:pt x="410" y="18"/>
                      <a:pt x="410" y="18"/>
                    </a:cubicBezTo>
                    <a:cubicBezTo>
                      <a:pt x="409" y="18"/>
                      <a:pt x="409" y="18"/>
                      <a:pt x="409" y="18"/>
                    </a:cubicBezTo>
                    <a:cubicBezTo>
                      <a:pt x="407" y="18"/>
                      <a:pt x="407" y="18"/>
                      <a:pt x="407" y="18"/>
                    </a:cubicBezTo>
                    <a:cubicBezTo>
                      <a:pt x="405" y="17"/>
                      <a:pt x="405" y="17"/>
                      <a:pt x="405" y="17"/>
                    </a:cubicBezTo>
                    <a:cubicBezTo>
                      <a:pt x="404" y="17"/>
                      <a:pt x="404" y="17"/>
                      <a:pt x="404" y="17"/>
                    </a:cubicBezTo>
                    <a:cubicBezTo>
                      <a:pt x="403" y="17"/>
                      <a:pt x="403" y="17"/>
                      <a:pt x="403" y="17"/>
                    </a:cubicBezTo>
                    <a:cubicBezTo>
                      <a:pt x="401" y="17"/>
                      <a:pt x="401" y="17"/>
                      <a:pt x="401" y="17"/>
                    </a:cubicBezTo>
                    <a:cubicBezTo>
                      <a:pt x="400" y="19"/>
                      <a:pt x="400" y="19"/>
                      <a:pt x="400" y="19"/>
                    </a:cubicBezTo>
                    <a:cubicBezTo>
                      <a:pt x="400" y="19"/>
                      <a:pt x="400" y="19"/>
                      <a:pt x="400" y="19"/>
                    </a:cubicBezTo>
                    <a:cubicBezTo>
                      <a:pt x="399" y="18"/>
                      <a:pt x="399" y="18"/>
                      <a:pt x="399" y="18"/>
                    </a:cubicBezTo>
                    <a:cubicBezTo>
                      <a:pt x="400" y="16"/>
                      <a:pt x="400" y="16"/>
                      <a:pt x="400" y="16"/>
                    </a:cubicBezTo>
                    <a:cubicBezTo>
                      <a:pt x="400" y="16"/>
                      <a:pt x="400" y="16"/>
                      <a:pt x="400" y="16"/>
                    </a:cubicBezTo>
                    <a:cubicBezTo>
                      <a:pt x="400" y="15"/>
                      <a:pt x="400" y="15"/>
                      <a:pt x="400" y="15"/>
                    </a:cubicBezTo>
                    <a:cubicBezTo>
                      <a:pt x="401" y="13"/>
                      <a:pt x="401" y="13"/>
                      <a:pt x="401" y="13"/>
                    </a:cubicBezTo>
                    <a:cubicBezTo>
                      <a:pt x="402" y="13"/>
                      <a:pt x="402" y="13"/>
                      <a:pt x="402" y="13"/>
                    </a:cubicBezTo>
                    <a:cubicBezTo>
                      <a:pt x="402" y="11"/>
                      <a:pt x="402" y="11"/>
                      <a:pt x="402" y="11"/>
                    </a:cubicBezTo>
                    <a:cubicBezTo>
                      <a:pt x="402" y="10"/>
                      <a:pt x="402" y="10"/>
                      <a:pt x="402" y="10"/>
                    </a:cubicBezTo>
                    <a:cubicBezTo>
                      <a:pt x="402" y="9"/>
                      <a:pt x="402" y="9"/>
                      <a:pt x="402" y="9"/>
                    </a:cubicBezTo>
                    <a:cubicBezTo>
                      <a:pt x="401" y="9"/>
                      <a:pt x="401" y="9"/>
                      <a:pt x="401" y="9"/>
                    </a:cubicBezTo>
                    <a:cubicBezTo>
                      <a:pt x="399" y="11"/>
                      <a:pt x="399" y="11"/>
                      <a:pt x="399" y="11"/>
                    </a:cubicBezTo>
                    <a:cubicBezTo>
                      <a:pt x="399" y="12"/>
                      <a:pt x="399" y="12"/>
                      <a:pt x="399" y="12"/>
                    </a:cubicBezTo>
                    <a:cubicBezTo>
                      <a:pt x="398" y="12"/>
                      <a:pt x="398" y="12"/>
                      <a:pt x="398" y="12"/>
                    </a:cubicBezTo>
                    <a:cubicBezTo>
                      <a:pt x="397" y="11"/>
                      <a:pt x="397" y="11"/>
                      <a:pt x="397" y="11"/>
                    </a:cubicBezTo>
                    <a:cubicBezTo>
                      <a:pt x="395" y="12"/>
                      <a:pt x="395" y="12"/>
                      <a:pt x="395" y="12"/>
                    </a:cubicBezTo>
                    <a:cubicBezTo>
                      <a:pt x="395" y="13"/>
                      <a:pt x="395" y="13"/>
                      <a:pt x="395" y="13"/>
                    </a:cubicBezTo>
                    <a:cubicBezTo>
                      <a:pt x="395" y="15"/>
                      <a:pt x="395" y="15"/>
                      <a:pt x="395" y="15"/>
                    </a:cubicBezTo>
                    <a:cubicBezTo>
                      <a:pt x="394" y="16"/>
                      <a:pt x="394" y="16"/>
                      <a:pt x="394" y="16"/>
                    </a:cubicBezTo>
                    <a:cubicBezTo>
                      <a:pt x="394" y="16"/>
                      <a:pt x="394" y="16"/>
                      <a:pt x="394" y="16"/>
                    </a:cubicBezTo>
                    <a:cubicBezTo>
                      <a:pt x="393" y="15"/>
                      <a:pt x="393" y="15"/>
                      <a:pt x="393" y="15"/>
                    </a:cubicBezTo>
                    <a:cubicBezTo>
                      <a:pt x="392" y="17"/>
                      <a:pt x="392" y="17"/>
                      <a:pt x="392" y="17"/>
                    </a:cubicBezTo>
                    <a:cubicBezTo>
                      <a:pt x="392" y="19"/>
                      <a:pt x="392" y="19"/>
                      <a:pt x="392" y="19"/>
                    </a:cubicBezTo>
                    <a:cubicBezTo>
                      <a:pt x="391" y="17"/>
                      <a:pt x="391" y="17"/>
                      <a:pt x="391" y="17"/>
                    </a:cubicBezTo>
                    <a:cubicBezTo>
                      <a:pt x="391" y="16"/>
                      <a:pt x="391" y="16"/>
                      <a:pt x="391" y="16"/>
                    </a:cubicBezTo>
                    <a:cubicBezTo>
                      <a:pt x="392" y="14"/>
                      <a:pt x="392" y="14"/>
                      <a:pt x="392" y="14"/>
                    </a:cubicBezTo>
                    <a:cubicBezTo>
                      <a:pt x="391" y="14"/>
                      <a:pt x="391" y="14"/>
                      <a:pt x="391" y="14"/>
                    </a:cubicBezTo>
                    <a:cubicBezTo>
                      <a:pt x="390" y="15"/>
                      <a:pt x="390" y="15"/>
                      <a:pt x="390" y="15"/>
                    </a:cubicBezTo>
                    <a:cubicBezTo>
                      <a:pt x="390" y="16"/>
                      <a:pt x="390" y="16"/>
                      <a:pt x="390" y="16"/>
                    </a:cubicBezTo>
                    <a:cubicBezTo>
                      <a:pt x="388" y="17"/>
                      <a:pt x="388" y="17"/>
                      <a:pt x="388" y="17"/>
                    </a:cubicBezTo>
                    <a:cubicBezTo>
                      <a:pt x="389" y="14"/>
                      <a:pt x="389" y="14"/>
                      <a:pt x="389" y="14"/>
                    </a:cubicBezTo>
                    <a:cubicBezTo>
                      <a:pt x="388" y="12"/>
                      <a:pt x="388" y="12"/>
                      <a:pt x="388" y="12"/>
                    </a:cubicBezTo>
                    <a:cubicBezTo>
                      <a:pt x="387" y="12"/>
                      <a:pt x="387" y="12"/>
                      <a:pt x="387" y="12"/>
                    </a:cubicBezTo>
                    <a:cubicBezTo>
                      <a:pt x="387" y="11"/>
                      <a:pt x="387" y="11"/>
                      <a:pt x="387" y="11"/>
                    </a:cubicBezTo>
                    <a:cubicBezTo>
                      <a:pt x="389" y="10"/>
                      <a:pt x="389" y="10"/>
                      <a:pt x="389" y="10"/>
                    </a:cubicBezTo>
                    <a:cubicBezTo>
                      <a:pt x="391" y="9"/>
                      <a:pt x="391" y="9"/>
                      <a:pt x="391" y="9"/>
                    </a:cubicBezTo>
                    <a:cubicBezTo>
                      <a:pt x="393" y="11"/>
                      <a:pt x="393" y="11"/>
                      <a:pt x="393" y="11"/>
                    </a:cubicBezTo>
                    <a:cubicBezTo>
                      <a:pt x="395" y="10"/>
                      <a:pt x="395" y="10"/>
                      <a:pt x="395" y="10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9" y="8"/>
                      <a:pt x="399" y="8"/>
                      <a:pt x="399" y="8"/>
                    </a:cubicBezTo>
                    <a:cubicBezTo>
                      <a:pt x="399" y="7"/>
                      <a:pt x="399" y="7"/>
                      <a:pt x="399" y="7"/>
                    </a:cubicBezTo>
                    <a:cubicBezTo>
                      <a:pt x="399" y="6"/>
                      <a:pt x="399" y="6"/>
                      <a:pt x="399" y="6"/>
                    </a:cubicBezTo>
                    <a:cubicBezTo>
                      <a:pt x="399" y="5"/>
                      <a:pt x="399" y="5"/>
                      <a:pt x="399" y="5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396" y="4"/>
                      <a:pt x="396" y="4"/>
                      <a:pt x="396" y="4"/>
                    </a:cubicBezTo>
                    <a:cubicBezTo>
                      <a:pt x="396" y="3"/>
                      <a:pt x="396" y="3"/>
                      <a:pt x="396" y="3"/>
                    </a:cubicBezTo>
                    <a:cubicBezTo>
                      <a:pt x="395" y="2"/>
                      <a:pt x="395" y="2"/>
                      <a:pt x="395" y="2"/>
                    </a:cubicBezTo>
                    <a:cubicBezTo>
                      <a:pt x="395" y="2"/>
                      <a:pt x="395" y="2"/>
                      <a:pt x="395" y="2"/>
                    </a:cubicBezTo>
                    <a:cubicBezTo>
                      <a:pt x="395" y="1"/>
                      <a:pt x="395" y="1"/>
                      <a:pt x="395" y="1"/>
                    </a:cubicBezTo>
                    <a:cubicBezTo>
                      <a:pt x="396" y="1"/>
                      <a:pt x="396" y="1"/>
                      <a:pt x="396" y="1"/>
                    </a:cubicBezTo>
                    <a:cubicBezTo>
                      <a:pt x="396" y="0"/>
                      <a:pt x="396" y="0"/>
                      <a:pt x="396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92" y="2"/>
                      <a:pt x="392" y="2"/>
                      <a:pt x="392" y="2"/>
                    </a:cubicBezTo>
                    <a:cubicBezTo>
                      <a:pt x="391" y="2"/>
                      <a:pt x="391" y="2"/>
                      <a:pt x="391" y="2"/>
                    </a:cubicBezTo>
                    <a:cubicBezTo>
                      <a:pt x="389" y="3"/>
                      <a:pt x="389" y="3"/>
                      <a:pt x="389" y="3"/>
                    </a:cubicBezTo>
                    <a:cubicBezTo>
                      <a:pt x="387" y="4"/>
                      <a:pt x="387" y="4"/>
                      <a:pt x="387" y="4"/>
                    </a:cubicBezTo>
                    <a:cubicBezTo>
                      <a:pt x="384" y="7"/>
                      <a:pt x="384" y="7"/>
                      <a:pt x="384" y="7"/>
                    </a:cubicBezTo>
                    <a:cubicBezTo>
                      <a:pt x="381" y="8"/>
                      <a:pt x="381" y="8"/>
                      <a:pt x="381" y="8"/>
                    </a:cubicBezTo>
                    <a:cubicBezTo>
                      <a:pt x="377" y="8"/>
                      <a:pt x="377" y="8"/>
                      <a:pt x="377" y="8"/>
                    </a:cubicBezTo>
                    <a:cubicBezTo>
                      <a:pt x="375" y="6"/>
                      <a:pt x="375" y="6"/>
                      <a:pt x="375" y="6"/>
                    </a:cubicBezTo>
                    <a:cubicBezTo>
                      <a:pt x="374" y="5"/>
                      <a:pt x="374" y="5"/>
                      <a:pt x="374" y="5"/>
                    </a:cubicBezTo>
                    <a:cubicBezTo>
                      <a:pt x="374" y="6"/>
                      <a:pt x="374" y="6"/>
                      <a:pt x="374" y="6"/>
                    </a:cubicBezTo>
                    <a:cubicBezTo>
                      <a:pt x="373" y="6"/>
                      <a:pt x="373" y="6"/>
                      <a:pt x="373" y="6"/>
                    </a:cubicBezTo>
                    <a:cubicBezTo>
                      <a:pt x="371" y="5"/>
                      <a:pt x="371" y="5"/>
                      <a:pt x="371" y="5"/>
                    </a:cubicBezTo>
                    <a:cubicBezTo>
                      <a:pt x="369" y="5"/>
                      <a:pt x="369" y="5"/>
                      <a:pt x="369" y="5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8" y="7"/>
                      <a:pt x="368" y="7"/>
                      <a:pt x="368" y="7"/>
                    </a:cubicBezTo>
                    <a:cubicBezTo>
                      <a:pt x="367" y="6"/>
                      <a:pt x="367" y="6"/>
                      <a:pt x="367" y="6"/>
                    </a:cubicBezTo>
                    <a:cubicBezTo>
                      <a:pt x="368" y="5"/>
                      <a:pt x="368" y="5"/>
                      <a:pt x="368" y="5"/>
                    </a:cubicBezTo>
                    <a:cubicBezTo>
                      <a:pt x="369" y="4"/>
                      <a:pt x="369" y="4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6" y="4"/>
                      <a:pt x="366" y="4"/>
                      <a:pt x="366" y="4"/>
                    </a:cubicBezTo>
                    <a:cubicBezTo>
                      <a:pt x="363" y="6"/>
                      <a:pt x="363" y="6"/>
                      <a:pt x="363" y="6"/>
                    </a:cubicBezTo>
                    <a:cubicBezTo>
                      <a:pt x="361" y="7"/>
                      <a:pt x="361" y="7"/>
                      <a:pt x="361" y="7"/>
                    </a:cubicBezTo>
                    <a:cubicBezTo>
                      <a:pt x="360" y="9"/>
                      <a:pt x="360" y="9"/>
                      <a:pt x="360" y="9"/>
                    </a:cubicBezTo>
                    <a:cubicBezTo>
                      <a:pt x="360" y="10"/>
                      <a:pt x="360" y="10"/>
                      <a:pt x="360" y="10"/>
                    </a:cubicBezTo>
                    <a:cubicBezTo>
                      <a:pt x="362" y="11"/>
                      <a:pt x="362" y="11"/>
                      <a:pt x="362" y="11"/>
                    </a:cubicBezTo>
                    <a:cubicBezTo>
                      <a:pt x="361" y="12"/>
                      <a:pt x="361" y="12"/>
                      <a:pt x="361" y="12"/>
                    </a:cubicBezTo>
                    <a:cubicBezTo>
                      <a:pt x="359" y="12"/>
                      <a:pt x="359" y="12"/>
                      <a:pt x="359" y="12"/>
                    </a:cubicBezTo>
                    <a:cubicBezTo>
                      <a:pt x="357" y="14"/>
                      <a:pt x="357" y="14"/>
                      <a:pt x="357" y="14"/>
                    </a:cubicBezTo>
                    <a:cubicBezTo>
                      <a:pt x="355" y="17"/>
                      <a:pt x="355" y="17"/>
                      <a:pt x="355" y="17"/>
                    </a:cubicBezTo>
                    <a:cubicBezTo>
                      <a:pt x="354" y="20"/>
                      <a:pt x="354" y="20"/>
                      <a:pt x="354" y="20"/>
                    </a:cubicBezTo>
                    <a:cubicBezTo>
                      <a:pt x="353" y="21"/>
                      <a:pt x="353" y="21"/>
                      <a:pt x="353" y="21"/>
                    </a:cubicBezTo>
                    <a:cubicBezTo>
                      <a:pt x="353" y="20"/>
                      <a:pt x="353" y="20"/>
                      <a:pt x="353" y="20"/>
                    </a:cubicBezTo>
                    <a:cubicBezTo>
                      <a:pt x="353" y="17"/>
                      <a:pt x="353" y="17"/>
                      <a:pt x="353" y="17"/>
                    </a:cubicBezTo>
                    <a:cubicBezTo>
                      <a:pt x="356" y="13"/>
                      <a:pt x="356" y="13"/>
                      <a:pt x="356" y="13"/>
                    </a:cubicBezTo>
                    <a:cubicBezTo>
                      <a:pt x="356" y="12"/>
                      <a:pt x="356" y="12"/>
                      <a:pt x="356" y="12"/>
                    </a:cubicBezTo>
                    <a:cubicBezTo>
                      <a:pt x="355" y="12"/>
                      <a:pt x="355" y="12"/>
                      <a:pt x="355" y="12"/>
                    </a:cubicBezTo>
                    <a:cubicBezTo>
                      <a:pt x="351" y="14"/>
                      <a:pt x="351" y="14"/>
                      <a:pt x="351" y="14"/>
                    </a:cubicBezTo>
                    <a:cubicBezTo>
                      <a:pt x="349" y="14"/>
                      <a:pt x="349" y="14"/>
                      <a:pt x="349" y="14"/>
                    </a:cubicBezTo>
                    <a:cubicBezTo>
                      <a:pt x="348" y="13"/>
                      <a:pt x="348" y="13"/>
                      <a:pt x="348" y="13"/>
                    </a:cubicBezTo>
                    <a:cubicBezTo>
                      <a:pt x="346" y="11"/>
                      <a:pt x="346" y="11"/>
                      <a:pt x="346" y="11"/>
                    </a:cubicBezTo>
                    <a:cubicBezTo>
                      <a:pt x="344" y="11"/>
                      <a:pt x="344" y="11"/>
                      <a:pt x="344" y="11"/>
                    </a:cubicBezTo>
                    <a:cubicBezTo>
                      <a:pt x="343" y="11"/>
                      <a:pt x="343" y="11"/>
                      <a:pt x="343" y="11"/>
                    </a:cubicBezTo>
                    <a:cubicBezTo>
                      <a:pt x="343" y="12"/>
                      <a:pt x="343" y="12"/>
                      <a:pt x="343" y="12"/>
                    </a:cubicBezTo>
                    <a:cubicBezTo>
                      <a:pt x="346" y="13"/>
                      <a:pt x="346" y="13"/>
                      <a:pt x="346" y="13"/>
                    </a:cubicBezTo>
                    <a:cubicBezTo>
                      <a:pt x="347" y="14"/>
                      <a:pt x="347" y="14"/>
                      <a:pt x="347" y="14"/>
                    </a:cubicBezTo>
                    <a:cubicBezTo>
                      <a:pt x="346" y="14"/>
                      <a:pt x="346" y="14"/>
                      <a:pt x="346" y="14"/>
                    </a:cubicBezTo>
                    <a:cubicBezTo>
                      <a:pt x="344" y="14"/>
                      <a:pt x="344" y="14"/>
                      <a:pt x="344" y="14"/>
                    </a:cubicBezTo>
                    <a:cubicBezTo>
                      <a:pt x="341" y="13"/>
                      <a:pt x="341" y="13"/>
                      <a:pt x="341" y="13"/>
                    </a:cubicBezTo>
                    <a:cubicBezTo>
                      <a:pt x="337" y="15"/>
                      <a:pt x="337" y="15"/>
                      <a:pt x="337" y="15"/>
                    </a:cubicBezTo>
                    <a:cubicBezTo>
                      <a:pt x="332" y="19"/>
                      <a:pt x="332" y="19"/>
                      <a:pt x="332" y="19"/>
                    </a:cubicBezTo>
                    <a:cubicBezTo>
                      <a:pt x="327" y="21"/>
                      <a:pt x="327" y="21"/>
                      <a:pt x="327" y="21"/>
                    </a:cubicBezTo>
                    <a:cubicBezTo>
                      <a:pt x="324" y="24"/>
                      <a:pt x="324" y="24"/>
                      <a:pt x="324" y="24"/>
                    </a:cubicBezTo>
                    <a:cubicBezTo>
                      <a:pt x="320" y="27"/>
                      <a:pt x="320" y="27"/>
                      <a:pt x="320" y="27"/>
                    </a:cubicBezTo>
                    <a:cubicBezTo>
                      <a:pt x="316" y="31"/>
                      <a:pt x="316" y="31"/>
                      <a:pt x="316" y="31"/>
                    </a:cubicBezTo>
                    <a:cubicBezTo>
                      <a:pt x="313" y="32"/>
                      <a:pt x="313" y="32"/>
                      <a:pt x="313" y="32"/>
                    </a:cubicBezTo>
                    <a:cubicBezTo>
                      <a:pt x="311" y="33"/>
                      <a:pt x="311" y="33"/>
                      <a:pt x="311" y="33"/>
                    </a:cubicBezTo>
                    <a:cubicBezTo>
                      <a:pt x="309" y="34"/>
                      <a:pt x="309" y="34"/>
                      <a:pt x="309" y="34"/>
                    </a:cubicBezTo>
                    <a:cubicBezTo>
                      <a:pt x="307" y="34"/>
                      <a:pt x="307" y="34"/>
                      <a:pt x="307" y="34"/>
                    </a:cubicBezTo>
                    <a:cubicBezTo>
                      <a:pt x="304" y="36"/>
                      <a:pt x="304" y="36"/>
                      <a:pt x="304" y="36"/>
                    </a:cubicBezTo>
                    <a:cubicBezTo>
                      <a:pt x="301" y="36"/>
                      <a:pt x="301" y="36"/>
                      <a:pt x="301" y="36"/>
                    </a:cubicBezTo>
                    <a:cubicBezTo>
                      <a:pt x="300" y="35"/>
                      <a:pt x="300" y="35"/>
                      <a:pt x="300" y="35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295" y="33"/>
                      <a:pt x="295" y="33"/>
                      <a:pt x="295" y="33"/>
                    </a:cubicBezTo>
                    <a:cubicBezTo>
                      <a:pt x="293" y="32"/>
                      <a:pt x="293" y="32"/>
                      <a:pt x="293" y="32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0" y="31"/>
                      <a:pt x="290" y="31"/>
                      <a:pt x="290" y="31"/>
                    </a:cubicBezTo>
                    <a:cubicBezTo>
                      <a:pt x="287" y="33"/>
                      <a:pt x="287" y="33"/>
                      <a:pt x="287" y="33"/>
                    </a:cubicBezTo>
                    <a:cubicBezTo>
                      <a:pt x="284" y="37"/>
                      <a:pt x="284" y="37"/>
                      <a:pt x="284" y="37"/>
                    </a:cubicBezTo>
                    <a:cubicBezTo>
                      <a:pt x="284" y="39"/>
                      <a:pt x="284" y="39"/>
                      <a:pt x="284" y="39"/>
                    </a:cubicBezTo>
                    <a:cubicBezTo>
                      <a:pt x="282" y="40"/>
                      <a:pt x="282" y="40"/>
                      <a:pt x="282" y="40"/>
                    </a:cubicBezTo>
                    <a:cubicBezTo>
                      <a:pt x="281" y="43"/>
                      <a:pt x="281" y="43"/>
                      <a:pt x="281" y="43"/>
                    </a:cubicBezTo>
                    <a:cubicBezTo>
                      <a:pt x="280" y="42"/>
                      <a:pt x="280" y="42"/>
                      <a:pt x="280" y="42"/>
                    </a:cubicBezTo>
                    <a:cubicBezTo>
                      <a:pt x="279" y="42"/>
                      <a:pt x="279" y="42"/>
                      <a:pt x="279" y="42"/>
                    </a:cubicBezTo>
                    <a:cubicBezTo>
                      <a:pt x="277" y="42"/>
                      <a:pt x="277" y="42"/>
                      <a:pt x="277" y="42"/>
                    </a:cubicBezTo>
                    <a:cubicBezTo>
                      <a:pt x="279" y="46"/>
                      <a:pt x="279" y="46"/>
                      <a:pt x="279" y="46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4" y="65"/>
                      <a:pt x="284" y="65"/>
                      <a:pt x="284" y="65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2" y="73"/>
                      <a:pt x="282" y="73"/>
                      <a:pt x="282" y="73"/>
                    </a:cubicBezTo>
                    <a:cubicBezTo>
                      <a:pt x="280" y="76"/>
                      <a:pt x="280" y="76"/>
                      <a:pt x="280" y="76"/>
                    </a:cubicBezTo>
                    <a:cubicBezTo>
                      <a:pt x="280" y="77"/>
                      <a:pt x="280" y="77"/>
                      <a:pt x="280" y="77"/>
                    </a:cubicBezTo>
                    <a:cubicBezTo>
                      <a:pt x="284" y="81"/>
                      <a:pt x="284" y="81"/>
                      <a:pt x="284" y="81"/>
                    </a:cubicBezTo>
                    <a:cubicBezTo>
                      <a:pt x="285" y="81"/>
                      <a:pt x="285" y="81"/>
                      <a:pt x="285" y="81"/>
                    </a:cubicBezTo>
                    <a:cubicBezTo>
                      <a:pt x="285" y="80"/>
                      <a:pt x="285" y="80"/>
                      <a:pt x="285" y="80"/>
                    </a:cubicBezTo>
                    <a:cubicBezTo>
                      <a:pt x="286" y="80"/>
                      <a:pt x="286" y="80"/>
                      <a:pt x="286" y="80"/>
                    </a:cubicBezTo>
                    <a:cubicBezTo>
                      <a:pt x="288" y="79"/>
                      <a:pt x="288" y="79"/>
                      <a:pt x="288" y="79"/>
                    </a:cubicBezTo>
                    <a:cubicBezTo>
                      <a:pt x="289" y="79"/>
                      <a:pt x="289" y="79"/>
                      <a:pt x="289" y="79"/>
                    </a:cubicBezTo>
                    <a:cubicBezTo>
                      <a:pt x="288" y="81"/>
                      <a:pt x="288" y="81"/>
                      <a:pt x="288" y="81"/>
                    </a:cubicBezTo>
                    <a:cubicBezTo>
                      <a:pt x="287" y="82"/>
                      <a:pt x="287" y="82"/>
                      <a:pt x="287" y="82"/>
                    </a:cubicBezTo>
                    <a:cubicBezTo>
                      <a:pt x="292" y="85"/>
                      <a:pt x="292" y="85"/>
                      <a:pt x="292" y="85"/>
                    </a:cubicBezTo>
                    <a:cubicBezTo>
                      <a:pt x="291" y="86"/>
                      <a:pt x="291" y="86"/>
                      <a:pt x="291" y="86"/>
                    </a:cubicBezTo>
                    <a:cubicBezTo>
                      <a:pt x="289" y="86"/>
                      <a:pt x="289" y="86"/>
                      <a:pt x="289" y="86"/>
                    </a:cubicBezTo>
                    <a:cubicBezTo>
                      <a:pt x="288" y="87"/>
                      <a:pt x="288" y="87"/>
                      <a:pt x="288" y="87"/>
                    </a:cubicBezTo>
                    <a:cubicBezTo>
                      <a:pt x="288" y="91"/>
                      <a:pt x="288" y="91"/>
                      <a:pt x="288" y="91"/>
                    </a:cubicBezTo>
                    <a:cubicBezTo>
                      <a:pt x="288" y="93"/>
                      <a:pt x="288" y="93"/>
                      <a:pt x="288" y="93"/>
                    </a:cubicBezTo>
                    <a:cubicBezTo>
                      <a:pt x="289" y="94"/>
                      <a:pt x="289" y="94"/>
                      <a:pt x="289" y="94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2" y="92"/>
                      <a:pt x="292" y="92"/>
                      <a:pt x="292" y="92"/>
                    </a:cubicBezTo>
                    <a:cubicBezTo>
                      <a:pt x="294" y="93"/>
                      <a:pt x="294" y="93"/>
                      <a:pt x="294" y="93"/>
                    </a:cubicBezTo>
                    <a:cubicBezTo>
                      <a:pt x="294" y="94"/>
                      <a:pt x="294" y="94"/>
                      <a:pt x="294" y="94"/>
                    </a:cubicBezTo>
                    <a:cubicBezTo>
                      <a:pt x="297" y="94"/>
                      <a:pt x="297" y="94"/>
                      <a:pt x="297" y="94"/>
                    </a:cubicBezTo>
                    <a:cubicBezTo>
                      <a:pt x="299" y="94"/>
                      <a:pt x="299" y="94"/>
                      <a:pt x="299" y="94"/>
                    </a:cubicBezTo>
                    <a:cubicBezTo>
                      <a:pt x="302" y="96"/>
                      <a:pt x="302" y="96"/>
                      <a:pt x="302" y="96"/>
                    </a:cubicBezTo>
                    <a:cubicBezTo>
                      <a:pt x="300" y="97"/>
                      <a:pt x="300" y="97"/>
                      <a:pt x="300" y="97"/>
                    </a:cubicBezTo>
                    <a:cubicBezTo>
                      <a:pt x="300" y="99"/>
                      <a:pt x="300" y="99"/>
                      <a:pt x="300" y="99"/>
                    </a:cubicBezTo>
                    <a:cubicBezTo>
                      <a:pt x="299" y="101"/>
                      <a:pt x="299" y="101"/>
                      <a:pt x="299" y="101"/>
                    </a:cubicBezTo>
                    <a:cubicBezTo>
                      <a:pt x="297" y="101"/>
                      <a:pt x="297" y="101"/>
                      <a:pt x="297" y="101"/>
                    </a:cubicBezTo>
                    <a:cubicBezTo>
                      <a:pt x="297" y="100"/>
                      <a:pt x="297" y="100"/>
                      <a:pt x="297" y="100"/>
                    </a:cubicBezTo>
                    <a:cubicBezTo>
                      <a:pt x="295" y="99"/>
                      <a:pt x="295" y="99"/>
                      <a:pt x="295" y="99"/>
                    </a:cubicBezTo>
                    <a:cubicBezTo>
                      <a:pt x="294" y="99"/>
                      <a:pt x="294" y="99"/>
                      <a:pt x="294" y="99"/>
                    </a:cubicBezTo>
                    <a:cubicBezTo>
                      <a:pt x="292" y="99"/>
                      <a:pt x="292" y="99"/>
                      <a:pt x="292" y="99"/>
                    </a:cubicBezTo>
                    <a:cubicBezTo>
                      <a:pt x="291" y="98"/>
                      <a:pt x="291" y="98"/>
                      <a:pt x="291" y="98"/>
                    </a:cubicBezTo>
                    <a:cubicBezTo>
                      <a:pt x="290" y="96"/>
                      <a:pt x="290" y="96"/>
                      <a:pt x="290" y="96"/>
                    </a:cubicBezTo>
                    <a:cubicBezTo>
                      <a:pt x="288" y="95"/>
                      <a:pt x="288" y="95"/>
                      <a:pt x="288" y="95"/>
                    </a:cubicBezTo>
                    <a:cubicBezTo>
                      <a:pt x="288" y="95"/>
                      <a:pt x="288" y="95"/>
                      <a:pt x="288" y="95"/>
                    </a:cubicBezTo>
                    <a:cubicBezTo>
                      <a:pt x="285" y="94"/>
                      <a:pt x="285" y="94"/>
                      <a:pt x="285" y="94"/>
                    </a:cubicBezTo>
                    <a:cubicBezTo>
                      <a:pt x="286" y="91"/>
                      <a:pt x="286" y="91"/>
                      <a:pt x="286" y="91"/>
                    </a:cubicBezTo>
                    <a:cubicBezTo>
                      <a:pt x="288" y="86"/>
                      <a:pt x="288" y="86"/>
                      <a:pt x="288" y="86"/>
                    </a:cubicBezTo>
                    <a:cubicBezTo>
                      <a:pt x="287" y="84"/>
                      <a:pt x="287" y="84"/>
                      <a:pt x="287" y="84"/>
                    </a:cubicBezTo>
                    <a:cubicBezTo>
                      <a:pt x="287" y="84"/>
                      <a:pt x="287" y="84"/>
                      <a:pt x="287" y="84"/>
                    </a:cubicBezTo>
                    <a:cubicBezTo>
                      <a:pt x="285" y="86"/>
                      <a:pt x="285" y="86"/>
                      <a:pt x="285" y="86"/>
                    </a:cubicBezTo>
                    <a:cubicBezTo>
                      <a:pt x="285" y="91"/>
                      <a:pt x="285" y="91"/>
                      <a:pt x="285" y="91"/>
                    </a:cubicBezTo>
                    <a:cubicBezTo>
                      <a:pt x="284" y="94"/>
                      <a:pt x="284" y="94"/>
                      <a:pt x="284" y="94"/>
                    </a:cubicBezTo>
                    <a:cubicBezTo>
                      <a:pt x="283" y="96"/>
                      <a:pt x="283" y="96"/>
                      <a:pt x="283" y="96"/>
                    </a:cubicBezTo>
                    <a:cubicBezTo>
                      <a:pt x="283" y="97"/>
                      <a:pt x="283" y="97"/>
                      <a:pt x="283" y="97"/>
                    </a:cubicBezTo>
                    <a:cubicBezTo>
                      <a:pt x="284" y="95"/>
                      <a:pt x="284" y="95"/>
                      <a:pt x="284" y="95"/>
                    </a:cubicBezTo>
                    <a:cubicBezTo>
                      <a:pt x="285" y="95"/>
                      <a:pt x="285" y="95"/>
                      <a:pt x="285" y="95"/>
                    </a:cubicBezTo>
                    <a:cubicBezTo>
                      <a:pt x="286" y="96"/>
                      <a:pt x="286" y="96"/>
                      <a:pt x="286" y="96"/>
                    </a:cubicBezTo>
                    <a:cubicBezTo>
                      <a:pt x="288" y="96"/>
                      <a:pt x="288" y="96"/>
                      <a:pt x="288" y="96"/>
                    </a:cubicBezTo>
                    <a:cubicBezTo>
                      <a:pt x="289" y="98"/>
                      <a:pt x="289" y="98"/>
                      <a:pt x="289" y="98"/>
                    </a:cubicBezTo>
                    <a:cubicBezTo>
                      <a:pt x="289" y="101"/>
                      <a:pt x="289" y="101"/>
                      <a:pt x="289" y="101"/>
                    </a:cubicBezTo>
                    <a:cubicBezTo>
                      <a:pt x="287" y="103"/>
                      <a:pt x="287" y="103"/>
                      <a:pt x="287" y="103"/>
                    </a:cubicBezTo>
                    <a:cubicBezTo>
                      <a:pt x="284" y="104"/>
                      <a:pt x="284" y="104"/>
                      <a:pt x="284" y="104"/>
                    </a:cubicBezTo>
                    <a:cubicBezTo>
                      <a:pt x="287" y="101"/>
                      <a:pt x="287" y="101"/>
                      <a:pt x="287" y="101"/>
                    </a:cubicBezTo>
                    <a:cubicBezTo>
                      <a:pt x="286" y="100"/>
                      <a:pt x="286" y="100"/>
                      <a:pt x="286" y="100"/>
                    </a:cubicBezTo>
                    <a:cubicBezTo>
                      <a:pt x="285" y="100"/>
                      <a:pt x="285" y="100"/>
                      <a:pt x="285" y="100"/>
                    </a:cubicBezTo>
                    <a:cubicBezTo>
                      <a:pt x="285" y="99"/>
                      <a:pt x="285" y="99"/>
                      <a:pt x="285" y="99"/>
                    </a:cubicBezTo>
                    <a:cubicBezTo>
                      <a:pt x="284" y="100"/>
                      <a:pt x="284" y="100"/>
                      <a:pt x="284" y="100"/>
                    </a:cubicBezTo>
                    <a:cubicBezTo>
                      <a:pt x="281" y="102"/>
                      <a:pt x="281" y="102"/>
                      <a:pt x="281" y="102"/>
                    </a:cubicBezTo>
                    <a:cubicBezTo>
                      <a:pt x="281" y="104"/>
                      <a:pt x="281" y="104"/>
                      <a:pt x="281" y="104"/>
                    </a:cubicBezTo>
                    <a:cubicBezTo>
                      <a:pt x="279" y="104"/>
                      <a:pt x="279" y="104"/>
                      <a:pt x="279" y="104"/>
                    </a:cubicBezTo>
                    <a:cubicBezTo>
                      <a:pt x="278" y="105"/>
                      <a:pt x="278" y="105"/>
                      <a:pt x="278" y="105"/>
                    </a:cubicBezTo>
                    <a:cubicBezTo>
                      <a:pt x="277" y="103"/>
                      <a:pt x="277" y="103"/>
                      <a:pt x="277" y="103"/>
                    </a:cubicBezTo>
                    <a:cubicBezTo>
                      <a:pt x="276" y="103"/>
                      <a:pt x="276" y="103"/>
                      <a:pt x="276" y="103"/>
                    </a:cubicBezTo>
                    <a:cubicBezTo>
                      <a:pt x="274" y="103"/>
                      <a:pt x="274" y="103"/>
                      <a:pt x="274" y="103"/>
                    </a:cubicBezTo>
                    <a:cubicBezTo>
                      <a:pt x="273" y="103"/>
                      <a:pt x="273" y="103"/>
                      <a:pt x="273" y="103"/>
                    </a:cubicBezTo>
                    <a:cubicBezTo>
                      <a:pt x="273" y="101"/>
                      <a:pt x="273" y="101"/>
                      <a:pt x="273" y="101"/>
                    </a:cubicBezTo>
                    <a:cubicBezTo>
                      <a:pt x="272" y="100"/>
                      <a:pt x="272" y="100"/>
                      <a:pt x="272" y="100"/>
                    </a:cubicBezTo>
                    <a:cubicBezTo>
                      <a:pt x="271" y="101"/>
                      <a:pt x="271" y="101"/>
                      <a:pt x="271" y="101"/>
                    </a:cubicBezTo>
                    <a:cubicBezTo>
                      <a:pt x="269" y="101"/>
                      <a:pt x="269" y="101"/>
                      <a:pt x="269" y="101"/>
                    </a:cubicBezTo>
                    <a:cubicBezTo>
                      <a:pt x="269" y="99"/>
                      <a:pt x="269" y="99"/>
                      <a:pt x="269" y="99"/>
                    </a:cubicBezTo>
                    <a:cubicBezTo>
                      <a:pt x="268" y="99"/>
                      <a:pt x="268" y="99"/>
                      <a:pt x="268" y="99"/>
                    </a:cubicBezTo>
                    <a:cubicBezTo>
                      <a:pt x="267" y="99"/>
                      <a:pt x="267" y="99"/>
                      <a:pt x="267" y="99"/>
                    </a:cubicBezTo>
                    <a:cubicBezTo>
                      <a:pt x="266" y="99"/>
                      <a:pt x="266" y="99"/>
                      <a:pt x="266" y="99"/>
                    </a:cubicBezTo>
                    <a:cubicBezTo>
                      <a:pt x="266" y="97"/>
                      <a:pt x="266" y="97"/>
                      <a:pt x="266" y="97"/>
                    </a:cubicBezTo>
                    <a:cubicBezTo>
                      <a:pt x="265" y="96"/>
                      <a:pt x="265" y="96"/>
                      <a:pt x="265" y="96"/>
                    </a:cubicBezTo>
                    <a:cubicBezTo>
                      <a:pt x="265" y="95"/>
                      <a:pt x="265" y="95"/>
                      <a:pt x="265" y="95"/>
                    </a:cubicBezTo>
                    <a:cubicBezTo>
                      <a:pt x="267" y="94"/>
                      <a:pt x="267" y="94"/>
                      <a:pt x="267" y="94"/>
                    </a:cubicBezTo>
                    <a:cubicBezTo>
                      <a:pt x="269" y="92"/>
                      <a:pt x="269" y="92"/>
                      <a:pt x="269" y="92"/>
                    </a:cubicBezTo>
                    <a:cubicBezTo>
                      <a:pt x="270" y="91"/>
                      <a:pt x="270" y="91"/>
                      <a:pt x="270" y="91"/>
                    </a:cubicBezTo>
                    <a:cubicBezTo>
                      <a:pt x="271" y="90"/>
                      <a:pt x="271" y="90"/>
                      <a:pt x="271" y="90"/>
                    </a:cubicBezTo>
                    <a:cubicBezTo>
                      <a:pt x="270" y="89"/>
                      <a:pt x="270" y="89"/>
                      <a:pt x="270" y="89"/>
                    </a:cubicBezTo>
                    <a:cubicBezTo>
                      <a:pt x="268" y="87"/>
                      <a:pt x="268" y="87"/>
                      <a:pt x="268" y="87"/>
                    </a:cubicBezTo>
                    <a:cubicBezTo>
                      <a:pt x="267" y="86"/>
                      <a:pt x="267" y="86"/>
                      <a:pt x="267" y="86"/>
                    </a:cubicBezTo>
                    <a:cubicBezTo>
                      <a:pt x="265" y="86"/>
                      <a:pt x="265" y="86"/>
                      <a:pt x="265" y="86"/>
                    </a:cubicBezTo>
                    <a:cubicBezTo>
                      <a:pt x="262" y="87"/>
                      <a:pt x="262" y="87"/>
                      <a:pt x="262" y="87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59" y="86"/>
                      <a:pt x="259" y="86"/>
                      <a:pt x="259" y="86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2" y="89"/>
                      <a:pt x="252" y="89"/>
                      <a:pt x="252" y="89"/>
                    </a:cubicBezTo>
                    <a:cubicBezTo>
                      <a:pt x="252" y="90"/>
                      <a:pt x="252" y="90"/>
                      <a:pt x="252" y="90"/>
                    </a:cubicBezTo>
                    <a:cubicBezTo>
                      <a:pt x="253" y="90"/>
                      <a:pt x="253" y="90"/>
                      <a:pt x="253" y="90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55" y="93"/>
                      <a:pt x="255" y="93"/>
                      <a:pt x="255" y="93"/>
                    </a:cubicBezTo>
                    <a:cubicBezTo>
                      <a:pt x="253" y="93"/>
                      <a:pt x="253" y="93"/>
                      <a:pt x="253" y="93"/>
                    </a:cubicBezTo>
                    <a:cubicBezTo>
                      <a:pt x="252" y="93"/>
                      <a:pt x="252" y="93"/>
                      <a:pt x="252" y="93"/>
                    </a:cubicBezTo>
                    <a:cubicBezTo>
                      <a:pt x="251" y="92"/>
                      <a:pt x="251" y="92"/>
                      <a:pt x="251" y="92"/>
                    </a:cubicBezTo>
                    <a:cubicBezTo>
                      <a:pt x="249" y="91"/>
                      <a:pt x="249" y="91"/>
                      <a:pt x="249" y="91"/>
                    </a:cubicBezTo>
                    <a:cubicBezTo>
                      <a:pt x="246" y="91"/>
                      <a:pt x="246" y="91"/>
                      <a:pt x="246" y="91"/>
                    </a:cubicBezTo>
                    <a:cubicBezTo>
                      <a:pt x="243" y="91"/>
                      <a:pt x="243" y="91"/>
                      <a:pt x="243" y="91"/>
                    </a:cubicBezTo>
                    <a:cubicBezTo>
                      <a:pt x="242" y="92"/>
                      <a:pt x="242" y="92"/>
                      <a:pt x="242" y="92"/>
                    </a:cubicBezTo>
                    <a:cubicBezTo>
                      <a:pt x="242" y="93"/>
                      <a:pt x="242" y="93"/>
                      <a:pt x="242" y="93"/>
                    </a:cubicBezTo>
                    <a:cubicBezTo>
                      <a:pt x="240" y="93"/>
                      <a:pt x="240" y="93"/>
                      <a:pt x="240" y="93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8" y="92"/>
                      <a:pt x="238" y="92"/>
                      <a:pt x="238" y="92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95"/>
                      <a:pt x="236" y="95"/>
                      <a:pt x="236" y="95"/>
                    </a:cubicBezTo>
                    <a:cubicBezTo>
                      <a:pt x="234" y="95"/>
                      <a:pt x="234" y="95"/>
                      <a:pt x="234" y="95"/>
                    </a:cubicBezTo>
                    <a:cubicBezTo>
                      <a:pt x="232" y="97"/>
                      <a:pt x="232" y="97"/>
                      <a:pt x="232" y="97"/>
                    </a:cubicBezTo>
                    <a:cubicBezTo>
                      <a:pt x="230" y="98"/>
                      <a:pt x="230" y="98"/>
                      <a:pt x="230" y="98"/>
                    </a:cubicBezTo>
                    <a:cubicBezTo>
                      <a:pt x="229" y="98"/>
                      <a:pt x="229" y="98"/>
                      <a:pt x="229" y="98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0" y="96"/>
                      <a:pt x="230" y="96"/>
                      <a:pt x="230" y="96"/>
                    </a:cubicBezTo>
                    <a:cubicBezTo>
                      <a:pt x="228" y="97"/>
                      <a:pt x="228" y="97"/>
                      <a:pt x="228" y="97"/>
                    </a:cubicBezTo>
                    <a:cubicBezTo>
                      <a:pt x="227" y="99"/>
                      <a:pt x="227" y="99"/>
                      <a:pt x="227" y="99"/>
                    </a:cubicBezTo>
                    <a:cubicBezTo>
                      <a:pt x="227" y="100"/>
                      <a:pt x="227" y="100"/>
                      <a:pt x="227" y="100"/>
                    </a:cubicBezTo>
                    <a:cubicBezTo>
                      <a:pt x="229" y="103"/>
                      <a:pt x="229" y="103"/>
                      <a:pt x="229" y="103"/>
                    </a:cubicBezTo>
                    <a:cubicBezTo>
                      <a:pt x="231" y="106"/>
                      <a:pt x="231" y="106"/>
                      <a:pt x="231" y="106"/>
                    </a:cubicBezTo>
                    <a:cubicBezTo>
                      <a:pt x="234" y="107"/>
                      <a:pt x="234" y="107"/>
                      <a:pt x="234" y="107"/>
                    </a:cubicBezTo>
                    <a:cubicBezTo>
                      <a:pt x="236" y="109"/>
                      <a:pt x="236" y="109"/>
                      <a:pt x="236" y="109"/>
                    </a:cubicBezTo>
                    <a:cubicBezTo>
                      <a:pt x="238" y="110"/>
                      <a:pt x="238" y="110"/>
                      <a:pt x="238" y="110"/>
                    </a:cubicBezTo>
                    <a:cubicBezTo>
                      <a:pt x="238" y="112"/>
                      <a:pt x="238" y="112"/>
                      <a:pt x="238" y="112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39" y="114"/>
                      <a:pt x="239" y="114"/>
                      <a:pt x="239" y="114"/>
                    </a:cubicBezTo>
                    <a:cubicBezTo>
                      <a:pt x="238" y="113"/>
                      <a:pt x="238" y="113"/>
                      <a:pt x="238" y="113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35" y="110"/>
                      <a:pt x="235" y="110"/>
                      <a:pt x="235" y="110"/>
                    </a:cubicBezTo>
                    <a:cubicBezTo>
                      <a:pt x="234" y="110"/>
                      <a:pt x="234" y="110"/>
                      <a:pt x="234" y="110"/>
                    </a:cubicBezTo>
                    <a:cubicBezTo>
                      <a:pt x="232" y="112"/>
                      <a:pt x="232" y="112"/>
                      <a:pt x="232" y="112"/>
                    </a:cubicBezTo>
                    <a:cubicBezTo>
                      <a:pt x="231" y="112"/>
                      <a:pt x="231" y="112"/>
                      <a:pt x="231" y="112"/>
                    </a:cubicBezTo>
                    <a:cubicBezTo>
                      <a:pt x="230" y="111"/>
                      <a:pt x="230" y="111"/>
                      <a:pt x="230" y="111"/>
                    </a:cubicBezTo>
                    <a:cubicBezTo>
                      <a:pt x="231" y="109"/>
                      <a:pt x="231" y="109"/>
                      <a:pt x="231" y="109"/>
                    </a:cubicBezTo>
                    <a:cubicBezTo>
                      <a:pt x="231" y="108"/>
                      <a:pt x="231" y="108"/>
                      <a:pt x="231" y="108"/>
                    </a:cubicBezTo>
                    <a:cubicBezTo>
                      <a:pt x="230" y="109"/>
                      <a:pt x="230" y="109"/>
                      <a:pt x="230" y="109"/>
                    </a:cubicBezTo>
                    <a:cubicBezTo>
                      <a:pt x="229" y="110"/>
                      <a:pt x="229" y="110"/>
                      <a:pt x="229" y="110"/>
                    </a:cubicBezTo>
                    <a:cubicBezTo>
                      <a:pt x="229" y="114"/>
                      <a:pt x="229" y="114"/>
                      <a:pt x="229" y="114"/>
                    </a:cubicBezTo>
                    <a:cubicBezTo>
                      <a:pt x="230" y="115"/>
                      <a:pt x="230" y="115"/>
                      <a:pt x="230" y="115"/>
                    </a:cubicBezTo>
                    <a:cubicBezTo>
                      <a:pt x="230" y="116"/>
                      <a:pt x="230" y="116"/>
                      <a:pt x="230" y="116"/>
                    </a:cubicBezTo>
                    <a:cubicBezTo>
                      <a:pt x="228" y="118"/>
                      <a:pt x="228" y="118"/>
                      <a:pt x="228" y="118"/>
                    </a:cubicBezTo>
                    <a:cubicBezTo>
                      <a:pt x="226" y="120"/>
                      <a:pt x="226" y="120"/>
                      <a:pt x="226" y="120"/>
                    </a:cubicBezTo>
                    <a:cubicBezTo>
                      <a:pt x="226" y="122"/>
                      <a:pt x="226" y="122"/>
                      <a:pt x="226" y="122"/>
                    </a:cubicBezTo>
                    <a:cubicBezTo>
                      <a:pt x="226" y="125"/>
                      <a:pt x="226" y="125"/>
                      <a:pt x="226" y="125"/>
                    </a:cubicBezTo>
                    <a:cubicBezTo>
                      <a:pt x="229" y="128"/>
                      <a:pt x="229" y="128"/>
                      <a:pt x="229" y="128"/>
                    </a:cubicBezTo>
                    <a:cubicBezTo>
                      <a:pt x="232" y="129"/>
                      <a:pt x="232" y="129"/>
                      <a:pt x="232" y="129"/>
                    </a:cubicBezTo>
                    <a:cubicBezTo>
                      <a:pt x="234" y="131"/>
                      <a:pt x="234" y="131"/>
                      <a:pt x="234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37" y="130"/>
                      <a:pt x="237" y="130"/>
                      <a:pt x="237" y="130"/>
                    </a:cubicBezTo>
                    <a:cubicBezTo>
                      <a:pt x="240" y="129"/>
                      <a:pt x="240" y="129"/>
                      <a:pt x="240" y="129"/>
                    </a:cubicBezTo>
                    <a:cubicBezTo>
                      <a:pt x="242" y="130"/>
                      <a:pt x="242" y="130"/>
                      <a:pt x="242" y="130"/>
                    </a:cubicBezTo>
                    <a:cubicBezTo>
                      <a:pt x="246" y="131"/>
                      <a:pt x="246" y="131"/>
                      <a:pt x="246" y="131"/>
                    </a:cubicBezTo>
                    <a:cubicBezTo>
                      <a:pt x="247" y="132"/>
                      <a:pt x="247" y="132"/>
                      <a:pt x="247" y="132"/>
                    </a:cubicBezTo>
                    <a:cubicBezTo>
                      <a:pt x="248" y="134"/>
                      <a:pt x="248" y="134"/>
                      <a:pt x="248" y="134"/>
                    </a:cubicBezTo>
                    <a:cubicBezTo>
                      <a:pt x="249" y="134"/>
                      <a:pt x="249" y="134"/>
                      <a:pt x="249" y="134"/>
                    </a:cubicBezTo>
                    <a:cubicBezTo>
                      <a:pt x="250" y="133"/>
                      <a:pt x="250" y="133"/>
                      <a:pt x="250" y="133"/>
                    </a:cubicBezTo>
                    <a:cubicBezTo>
                      <a:pt x="250" y="131"/>
                      <a:pt x="250" y="131"/>
                      <a:pt x="250" y="13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52" y="131"/>
                      <a:pt x="252" y="131"/>
                      <a:pt x="252" y="131"/>
                    </a:cubicBezTo>
                    <a:cubicBezTo>
                      <a:pt x="252" y="132"/>
                      <a:pt x="252" y="132"/>
                      <a:pt x="252" y="132"/>
                    </a:cubicBezTo>
                    <a:cubicBezTo>
                      <a:pt x="250" y="134"/>
                      <a:pt x="250" y="134"/>
                      <a:pt x="250" y="134"/>
                    </a:cubicBezTo>
                    <a:cubicBezTo>
                      <a:pt x="250" y="136"/>
                      <a:pt x="250" y="136"/>
                      <a:pt x="250" y="136"/>
                    </a:cubicBezTo>
                    <a:cubicBezTo>
                      <a:pt x="251" y="136"/>
                      <a:pt x="251" y="136"/>
                      <a:pt x="251" y="136"/>
                    </a:cubicBezTo>
                    <a:cubicBezTo>
                      <a:pt x="253" y="134"/>
                      <a:pt x="253" y="134"/>
                      <a:pt x="253" y="134"/>
                    </a:cubicBezTo>
                    <a:cubicBezTo>
                      <a:pt x="254" y="133"/>
                      <a:pt x="254" y="133"/>
                      <a:pt x="254" y="133"/>
                    </a:cubicBezTo>
                    <a:cubicBezTo>
                      <a:pt x="257" y="132"/>
                      <a:pt x="257" y="132"/>
                      <a:pt x="257" y="132"/>
                    </a:cubicBezTo>
                    <a:cubicBezTo>
                      <a:pt x="260" y="130"/>
                      <a:pt x="260" y="130"/>
                      <a:pt x="260" y="130"/>
                    </a:cubicBezTo>
                    <a:cubicBezTo>
                      <a:pt x="263" y="130"/>
                      <a:pt x="263" y="130"/>
                      <a:pt x="263" y="130"/>
                    </a:cubicBezTo>
                    <a:cubicBezTo>
                      <a:pt x="264" y="128"/>
                      <a:pt x="264" y="128"/>
                      <a:pt x="264" y="128"/>
                    </a:cubicBezTo>
                    <a:cubicBezTo>
                      <a:pt x="265" y="128"/>
                      <a:pt x="265" y="128"/>
                      <a:pt x="265" y="128"/>
                    </a:cubicBezTo>
                    <a:cubicBezTo>
                      <a:pt x="265" y="129"/>
                      <a:pt x="265" y="129"/>
                      <a:pt x="265" y="129"/>
                    </a:cubicBezTo>
                    <a:cubicBezTo>
                      <a:pt x="266" y="129"/>
                      <a:pt x="266" y="129"/>
                      <a:pt x="266" y="129"/>
                    </a:cubicBezTo>
                    <a:cubicBezTo>
                      <a:pt x="269" y="127"/>
                      <a:pt x="269" y="127"/>
                      <a:pt x="269" y="127"/>
                    </a:cubicBezTo>
                    <a:cubicBezTo>
                      <a:pt x="271" y="127"/>
                      <a:pt x="271" y="127"/>
                      <a:pt x="271" y="127"/>
                    </a:cubicBezTo>
                    <a:cubicBezTo>
                      <a:pt x="272" y="127"/>
                      <a:pt x="272" y="127"/>
                      <a:pt x="272" y="127"/>
                    </a:cubicBezTo>
                    <a:cubicBezTo>
                      <a:pt x="271" y="128"/>
                      <a:pt x="271" y="128"/>
                      <a:pt x="271" y="128"/>
                    </a:cubicBezTo>
                    <a:cubicBezTo>
                      <a:pt x="269" y="129"/>
                      <a:pt x="269" y="129"/>
                      <a:pt x="269" y="129"/>
                    </a:cubicBezTo>
                    <a:cubicBezTo>
                      <a:pt x="269" y="130"/>
                      <a:pt x="269" y="130"/>
                      <a:pt x="269" y="130"/>
                    </a:cubicBezTo>
                    <a:cubicBezTo>
                      <a:pt x="270" y="130"/>
                      <a:pt x="270" y="130"/>
                      <a:pt x="270" y="130"/>
                    </a:cubicBezTo>
                    <a:cubicBezTo>
                      <a:pt x="269" y="133"/>
                      <a:pt x="269" y="133"/>
                      <a:pt x="269" y="133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64" y="133"/>
                      <a:pt x="264" y="133"/>
                      <a:pt x="264" y="133"/>
                    </a:cubicBezTo>
                    <a:cubicBezTo>
                      <a:pt x="262" y="135"/>
                      <a:pt x="262" y="135"/>
                      <a:pt x="262" y="135"/>
                    </a:cubicBezTo>
                    <a:cubicBezTo>
                      <a:pt x="262" y="135"/>
                      <a:pt x="262" y="135"/>
                      <a:pt x="262" y="135"/>
                    </a:cubicBezTo>
                    <a:cubicBezTo>
                      <a:pt x="264" y="135"/>
                      <a:pt x="264" y="135"/>
                      <a:pt x="264" y="135"/>
                    </a:cubicBezTo>
                    <a:cubicBezTo>
                      <a:pt x="265" y="137"/>
                      <a:pt x="265" y="137"/>
                      <a:pt x="265" y="137"/>
                    </a:cubicBezTo>
                    <a:cubicBezTo>
                      <a:pt x="265" y="139"/>
                      <a:pt x="265" y="139"/>
                      <a:pt x="265" y="139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62" y="144"/>
                      <a:pt x="262" y="144"/>
                      <a:pt x="262" y="144"/>
                    </a:cubicBezTo>
                    <a:cubicBezTo>
                      <a:pt x="261" y="145"/>
                      <a:pt x="261" y="145"/>
                      <a:pt x="261" y="145"/>
                    </a:cubicBezTo>
                    <a:cubicBezTo>
                      <a:pt x="260" y="146"/>
                      <a:pt x="260" y="146"/>
                      <a:pt x="260" y="146"/>
                    </a:cubicBezTo>
                    <a:cubicBezTo>
                      <a:pt x="261" y="147"/>
                      <a:pt x="261" y="147"/>
                      <a:pt x="261" y="147"/>
                    </a:cubicBezTo>
                    <a:cubicBezTo>
                      <a:pt x="261" y="149"/>
                      <a:pt x="261" y="149"/>
                      <a:pt x="261" y="149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59" y="153"/>
                      <a:pt x="259" y="153"/>
                      <a:pt x="259" y="153"/>
                    </a:cubicBezTo>
                    <a:cubicBezTo>
                      <a:pt x="258" y="154"/>
                      <a:pt x="258" y="154"/>
                      <a:pt x="258" y="154"/>
                    </a:cubicBezTo>
                    <a:cubicBezTo>
                      <a:pt x="256" y="153"/>
                      <a:pt x="256" y="153"/>
                      <a:pt x="256" y="153"/>
                    </a:cubicBezTo>
                    <a:cubicBezTo>
                      <a:pt x="255" y="154"/>
                      <a:pt x="255" y="154"/>
                      <a:pt x="255" y="154"/>
                    </a:cubicBezTo>
                    <a:cubicBezTo>
                      <a:pt x="253" y="156"/>
                      <a:pt x="253" y="156"/>
                      <a:pt x="253" y="156"/>
                    </a:cubicBezTo>
                    <a:cubicBezTo>
                      <a:pt x="252" y="156"/>
                      <a:pt x="252" y="156"/>
                      <a:pt x="252" y="156"/>
                    </a:cubicBezTo>
                    <a:cubicBezTo>
                      <a:pt x="250" y="156"/>
                      <a:pt x="250" y="156"/>
                      <a:pt x="250" y="156"/>
                    </a:cubicBezTo>
                    <a:cubicBezTo>
                      <a:pt x="247" y="154"/>
                      <a:pt x="247" y="154"/>
                      <a:pt x="247" y="154"/>
                    </a:cubicBezTo>
                    <a:cubicBezTo>
                      <a:pt x="246" y="155"/>
                      <a:pt x="246" y="155"/>
                      <a:pt x="246" y="155"/>
                    </a:cubicBezTo>
                    <a:cubicBezTo>
                      <a:pt x="246" y="154"/>
                      <a:pt x="246" y="154"/>
                      <a:pt x="246" y="154"/>
                    </a:cubicBezTo>
                    <a:cubicBezTo>
                      <a:pt x="244" y="152"/>
                      <a:pt x="244" y="152"/>
                      <a:pt x="244" y="152"/>
                    </a:cubicBezTo>
                    <a:cubicBezTo>
                      <a:pt x="244" y="153"/>
                      <a:pt x="244" y="153"/>
                      <a:pt x="244" y="153"/>
                    </a:cubicBezTo>
                    <a:cubicBezTo>
                      <a:pt x="242" y="155"/>
                      <a:pt x="242" y="155"/>
                      <a:pt x="242" y="155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239" y="158"/>
                      <a:pt x="239" y="158"/>
                      <a:pt x="239" y="158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4" y="160"/>
                      <a:pt x="234" y="160"/>
                      <a:pt x="234" y="160"/>
                    </a:cubicBezTo>
                    <a:cubicBezTo>
                      <a:pt x="233" y="160"/>
                      <a:pt x="233" y="160"/>
                      <a:pt x="233" y="160"/>
                    </a:cubicBezTo>
                    <a:cubicBezTo>
                      <a:pt x="231" y="160"/>
                      <a:pt x="231" y="160"/>
                      <a:pt x="231" y="160"/>
                    </a:cubicBezTo>
                    <a:cubicBezTo>
                      <a:pt x="228" y="160"/>
                      <a:pt x="228" y="160"/>
                      <a:pt x="228" y="160"/>
                    </a:cubicBezTo>
                    <a:cubicBezTo>
                      <a:pt x="226" y="161"/>
                      <a:pt x="226" y="161"/>
                      <a:pt x="226" y="161"/>
                    </a:cubicBezTo>
                    <a:cubicBezTo>
                      <a:pt x="224" y="161"/>
                      <a:pt x="224" y="161"/>
                      <a:pt x="224" y="161"/>
                    </a:cubicBezTo>
                    <a:cubicBezTo>
                      <a:pt x="223" y="162"/>
                      <a:pt x="223" y="162"/>
                      <a:pt x="223" y="162"/>
                    </a:cubicBezTo>
                    <a:cubicBezTo>
                      <a:pt x="223" y="164"/>
                      <a:pt x="223" y="164"/>
                      <a:pt x="223" y="164"/>
                    </a:cubicBezTo>
                    <a:cubicBezTo>
                      <a:pt x="222" y="167"/>
                      <a:pt x="222" y="167"/>
                      <a:pt x="222" y="167"/>
                    </a:cubicBezTo>
                    <a:cubicBezTo>
                      <a:pt x="220" y="169"/>
                      <a:pt x="220" y="169"/>
                      <a:pt x="220" y="169"/>
                    </a:cubicBezTo>
                    <a:cubicBezTo>
                      <a:pt x="220" y="168"/>
                      <a:pt x="220" y="168"/>
                      <a:pt x="220" y="168"/>
                    </a:cubicBezTo>
                    <a:cubicBezTo>
                      <a:pt x="218" y="165"/>
                      <a:pt x="218" y="165"/>
                      <a:pt x="218" y="165"/>
                    </a:cubicBezTo>
                    <a:cubicBezTo>
                      <a:pt x="216" y="165"/>
                      <a:pt x="216" y="165"/>
                      <a:pt x="216" y="165"/>
                    </a:cubicBezTo>
                    <a:cubicBezTo>
                      <a:pt x="215" y="166"/>
                      <a:pt x="215" y="166"/>
                      <a:pt x="215" y="166"/>
                    </a:cubicBezTo>
                    <a:cubicBezTo>
                      <a:pt x="215" y="167"/>
                      <a:pt x="215" y="167"/>
                      <a:pt x="215" y="167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5" y="170"/>
                      <a:pt x="215" y="170"/>
                      <a:pt x="215" y="170"/>
                    </a:cubicBezTo>
                    <a:cubicBezTo>
                      <a:pt x="214" y="170"/>
                      <a:pt x="214" y="170"/>
                      <a:pt x="214" y="170"/>
                    </a:cubicBezTo>
                    <a:cubicBezTo>
                      <a:pt x="214" y="168"/>
                      <a:pt x="214" y="168"/>
                      <a:pt x="214" y="168"/>
                    </a:cubicBezTo>
                    <a:cubicBezTo>
                      <a:pt x="212" y="166"/>
                      <a:pt x="212" y="166"/>
                      <a:pt x="212" y="166"/>
                    </a:cubicBezTo>
                    <a:cubicBezTo>
                      <a:pt x="211" y="166"/>
                      <a:pt x="211" y="166"/>
                      <a:pt x="211" y="166"/>
                    </a:cubicBezTo>
                    <a:cubicBezTo>
                      <a:pt x="209" y="169"/>
                      <a:pt x="209" y="169"/>
                      <a:pt x="209" y="169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7" y="171"/>
                      <a:pt x="207" y="171"/>
                      <a:pt x="207" y="171"/>
                    </a:cubicBezTo>
                    <a:cubicBezTo>
                      <a:pt x="206" y="171"/>
                      <a:pt x="206" y="171"/>
                      <a:pt x="206" y="171"/>
                    </a:cubicBezTo>
                    <a:cubicBezTo>
                      <a:pt x="202" y="175"/>
                      <a:pt x="202" y="175"/>
                      <a:pt x="202" y="175"/>
                    </a:cubicBezTo>
                    <a:cubicBezTo>
                      <a:pt x="201" y="178"/>
                      <a:pt x="201" y="178"/>
                      <a:pt x="201" y="178"/>
                    </a:cubicBezTo>
                    <a:cubicBezTo>
                      <a:pt x="201" y="178"/>
                      <a:pt x="201" y="178"/>
                      <a:pt x="201" y="178"/>
                    </a:cubicBezTo>
                    <a:cubicBezTo>
                      <a:pt x="199" y="179"/>
                      <a:pt x="199" y="179"/>
                      <a:pt x="199" y="179"/>
                    </a:cubicBezTo>
                    <a:cubicBezTo>
                      <a:pt x="197" y="178"/>
                      <a:pt x="197" y="178"/>
                      <a:pt x="197" y="178"/>
                    </a:cubicBezTo>
                    <a:cubicBezTo>
                      <a:pt x="197" y="178"/>
                      <a:pt x="197" y="178"/>
                      <a:pt x="197" y="178"/>
                    </a:cubicBezTo>
                    <a:cubicBezTo>
                      <a:pt x="198" y="180"/>
                      <a:pt x="198" y="180"/>
                      <a:pt x="198" y="180"/>
                    </a:cubicBezTo>
                    <a:cubicBezTo>
                      <a:pt x="198" y="182"/>
                      <a:pt x="198" y="182"/>
                      <a:pt x="198" y="182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6" y="180"/>
                      <a:pt x="196" y="180"/>
                      <a:pt x="196" y="180"/>
                    </a:cubicBezTo>
                    <a:cubicBezTo>
                      <a:pt x="195" y="180"/>
                      <a:pt x="195" y="180"/>
                      <a:pt x="195" y="180"/>
                    </a:cubicBezTo>
                    <a:cubicBezTo>
                      <a:pt x="194" y="182"/>
                      <a:pt x="194" y="182"/>
                      <a:pt x="194" y="182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192" y="186"/>
                      <a:pt x="192" y="186"/>
                      <a:pt x="192" y="186"/>
                    </a:cubicBezTo>
                    <a:cubicBezTo>
                      <a:pt x="194" y="188"/>
                      <a:pt x="194" y="188"/>
                      <a:pt x="194" y="188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194" y="191"/>
                      <a:pt x="194" y="191"/>
                      <a:pt x="194" y="191"/>
                    </a:cubicBezTo>
                    <a:cubicBezTo>
                      <a:pt x="193" y="193"/>
                      <a:pt x="193" y="193"/>
                      <a:pt x="193" y="193"/>
                    </a:cubicBezTo>
                    <a:cubicBezTo>
                      <a:pt x="193" y="194"/>
                      <a:pt x="193" y="194"/>
                      <a:pt x="193" y="194"/>
                    </a:cubicBezTo>
                    <a:cubicBezTo>
                      <a:pt x="194" y="194"/>
                      <a:pt x="194" y="194"/>
                      <a:pt x="194" y="194"/>
                    </a:cubicBezTo>
                    <a:cubicBezTo>
                      <a:pt x="195" y="193"/>
                      <a:pt x="195" y="193"/>
                      <a:pt x="195" y="193"/>
                    </a:cubicBezTo>
                    <a:cubicBezTo>
                      <a:pt x="196" y="194"/>
                      <a:pt x="196" y="194"/>
                      <a:pt x="196" y="194"/>
                    </a:cubicBezTo>
                    <a:cubicBezTo>
                      <a:pt x="196" y="196"/>
                      <a:pt x="196" y="196"/>
                      <a:pt x="196" y="196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5" y="198"/>
                      <a:pt x="195" y="198"/>
                      <a:pt x="195" y="198"/>
                    </a:cubicBezTo>
                    <a:cubicBezTo>
                      <a:pt x="195" y="198"/>
                      <a:pt x="195" y="198"/>
                      <a:pt x="195" y="198"/>
                    </a:cubicBezTo>
                    <a:cubicBezTo>
                      <a:pt x="196" y="198"/>
                      <a:pt x="196" y="198"/>
                      <a:pt x="196" y="198"/>
                    </a:cubicBezTo>
                    <a:cubicBezTo>
                      <a:pt x="197" y="197"/>
                      <a:pt x="197" y="197"/>
                      <a:pt x="197" y="197"/>
                    </a:cubicBezTo>
                    <a:cubicBezTo>
                      <a:pt x="198" y="197"/>
                      <a:pt x="198" y="197"/>
                      <a:pt x="198" y="197"/>
                    </a:cubicBezTo>
                    <a:cubicBezTo>
                      <a:pt x="199" y="198"/>
                      <a:pt x="199" y="198"/>
                      <a:pt x="199" y="198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1" y="199"/>
                      <a:pt x="201" y="199"/>
                      <a:pt x="201" y="19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4" y="200"/>
                      <a:pt x="204" y="200"/>
                      <a:pt x="204" y="200"/>
                    </a:cubicBezTo>
                    <a:cubicBezTo>
                      <a:pt x="205" y="199"/>
                      <a:pt x="205" y="199"/>
                      <a:pt x="205" y="199"/>
                    </a:cubicBezTo>
                    <a:cubicBezTo>
                      <a:pt x="206" y="196"/>
                      <a:pt x="206" y="196"/>
                      <a:pt x="206" y="196"/>
                    </a:cubicBezTo>
                    <a:cubicBezTo>
                      <a:pt x="207" y="194"/>
                      <a:pt x="207" y="194"/>
                      <a:pt x="207" y="194"/>
                    </a:cubicBezTo>
                    <a:cubicBezTo>
                      <a:pt x="210" y="194"/>
                      <a:pt x="210" y="194"/>
                      <a:pt x="210" y="194"/>
                    </a:cubicBezTo>
                    <a:cubicBezTo>
                      <a:pt x="212" y="193"/>
                      <a:pt x="212" y="193"/>
                      <a:pt x="212" y="193"/>
                    </a:cubicBezTo>
                    <a:cubicBezTo>
                      <a:pt x="210" y="195"/>
                      <a:pt x="210" y="195"/>
                      <a:pt x="210" y="195"/>
                    </a:cubicBezTo>
                    <a:cubicBezTo>
                      <a:pt x="209" y="195"/>
                      <a:pt x="209" y="195"/>
                      <a:pt x="209" y="195"/>
                    </a:cubicBezTo>
                    <a:cubicBezTo>
                      <a:pt x="206" y="198"/>
                      <a:pt x="206" y="198"/>
                      <a:pt x="206" y="198"/>
                    </a:cubicBezTo>
                    <a:cubicBezTo>
                      <a:pt x="206" y="200"/>
                      <a:pt x="206" y="200"/>
                      <a:pt x="206" y="200"/>
                    </a:cubicBezTo>
                    <a:cubicBezTo>
                      <a:pt x="205" y="201"/>
                      <a:pt x="205" y="201"/>
                      <a:pt x="205" y="201"/>
                    </a:cubicBezTo>
                    <a:cubicBezTo>
                      <a:pt x="206" y="203"/>
                      <a:pt x="206" y="203"/>
                      <a:pt x="206" y="203"/>
                    </a:cubicBezTo>
                    <a:cubicBezTo>
                      <a:pt x="206" y="204"/>
                      <a:pt x="206" y="204"/>
                      <a:pt x="206" y="204"/>
                    </a:cubicBezTo>
                    <a:cubicBezTo>
                      <a:pt x="204" y="205"/>
                      <a:pt x="204" y="205"/>
                      <a:pt x="204" y="205"/>
                    </a:cubicBezTo>
                    <a:cubicBezTo>
                      <a:pt x="203" y="204"/>
                      <a:pt x="203" y="204"/>
                      <a:pt x="203" y="204"/>
                    </a:cubicBezTo>
                    <a:cubicBezTo>
                      <a:pt x="203" y="203"/>
                      <a:pt x="203" y="203"/>
                      <a:pt x="203" y="203"/>
                    </a:cubicBezTo>
                    <a:cubicBezTo>
                      <a:pt x="202" y="202"/>
                      <a:pt x="202" y="202"/>
                      <a:pt x="202" y="202"/>
                    </a:cubicBezTo>
                    <a:cubicBezTo>
                      <a:pt x="201" y="202"/>
                      <a:pt x="201" y="202"/>
                      <a:pt x="201" y="202"/>
                    </a:cubicBezTo>
                    <a:cubicBezTo>
                      <a:pt x="200" y="201"/>
                      <a:pt x="200" y="201"/>
                      <a:pt x="200" y="201"/>
                    </a:cubicBezTo>
                    <a:cubicBezTo>
                      <a:pt x="198" y="200"/>
                      <a:pt x="198" y="200"/>
                      <a:pt x="198" y="200"/>
                    </a:cubicBezTo>
                    <a:cubicBezTo>
                      <a:pt x="197" y="199"/>
                      <a:pt x="197" y="199"/>
                      <a:pt x="197" y="199"/>
                    </a:cubicBezTo>
                    <a:cubicBezTo>
                      <a:pt x="195" y="200"/>
                      <a:pt x="195" y="200"/>
                      <a:pt x="195" y="200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3" y="202"/>
                      <a:pt x="193" y="202"/>
                      <a:pt x="193" y="202"/>
                    </a:cubicBezTo>
                    <a:cubicBezTo>
                      <a:pt x="192" y="203"/>
                      <a:pt x="192" y="203"/>
                      <a:pt x="192" y="203"/>
                    </a:cubicBezTo>
                    <a:cubicBezTo>
                      <a:pt x="190" y="202"/>
                      <a:pt x="190" y="202"/>
                      <a:pt x="190" y="202"/>
                    </a:cubicBezTo>
                    <a:cubicBezTo>
                      <a:pt x="190" y="203"/>
                      <a:pt x="190" y="203"/>
                      <a:pt x="190" y="203"/>
                    </a:cubicBezTo>
                    <a:cubicBezTo>
                      <a:pt x="191" y="205"/>
                      <a:pt x="191" y="205"/>
                      <a:pt x="191" y="205"/>
                    </a:cubicBezTo>
                    <a:cubicBezTo>
                      <a:pt x="192" y="205"/>
                      <a:pt x="192" y="205"/>
                      <a:pt x="192" y="205"/>
                    </a:cubicBezTo>
                    <a:cubicBezTo>
                      <a:pt x="191" y="206"/>
                      <a:pt x="191" y="206"/>
                      <a:pt x="191" y="206"/>
                    </a:cubicBezTo>
                    <a:cubicBezTo>
                      <a:pt x="190" y="209"/>
                      <a:pt x="190" y="209"/>
                      <a:pt x="190" y="209"/>
                    </a:cubicBezTo>
                    <a:cubicBezTo>
                      <a:pt x="191" y="210"/>
                      <a:pt x="191" y="210"/>
                      <a:pt x="191" y="210"/>
                    </a:cubicBezTo>
                    <a:cubicBezTo>
                      <a:pt x="192" y="210"/>
                      <a:pt x="192" y="210"/>
                      <a:pt x="192" y="210"/>
                    </a:cubicBezTo>
                    <a:cubicBezTo>
                      <a:pt x="192" y="213"/>
                      <a:pt x="192" y="213"/>
                      <a:pt x="192" y="213"/>
                    </a:cubicBezTo>
                    <a:cubicBezTo>
                      <a:pt x="193" y="214"/>
                      <a:pt x="193" y="214"/>
                      <a:pt x="193" y="214"/>
                    </a:cubicBezTo>
                    <a:cubicBezTo>
                      <a:pt x="192" y="216"/>
                      <a:pt x="192" y="216"/>
                      <a:pt x="192" y="216"/>
                    </a:cubicBezTo>
                    <a:cubicBezTo>
                      <a:pt x="194" y="217"/>
                      <a:pt x="194" y="217"/>
                      <a:pt x="194" y="217"/>
                    </a:cubicBezTo>
                    <a:cubicBezTo>
                      <a:pt x="194" y="218"/>
                      <a:pt x="194" y="218"/>
                      <a:pt x="194" y="218"/>
                    </a:cubicBezTo>
                    <a:cubicBezTo>
                      <a:pt x="192" y="218"/>
                      <a:pt x="192" y="218"/>
                      <a:pt x="192" y="218"/>
                    </a:cubicBezTo>
                    <a:cubicBezTo>
                      <a:pt x="192" y="219"/>
                      <a:pt x="192" y="219"/>
                      <a:pt x="192" y="219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200" y="221"/>
                      <a:pt x="200" y="221"/>
                      <a:pt x="200" y="221"/>
                    </a:cubicBezTo>
                    <a:cubicBezTo>
                      <a:pt x="202" y="220"/>
                      <a:pt x="202" y="220"/>
                      <a:pt x="202" y="220"/>
                    </a:cubicBezTo>
                    <a:cubicBezTo>
                      <a:pt x="204" y="220"/>
                      <a:pt x="204" y="220"/>
                      <a:pt x="204" y="220"/>
                    </a:cubicBezTo>
                    <a:cubicBezTo>
                      <a:pt x="205" y="220"/>
                      <a:pt x="205" y="220"/>
                      <a:pt x="205" y="220"/>
                    </a:cubicBezTo>
                    <a:cubicBezTo>
                      <a:pt x="206" y="220"/>
                      <a:pt x="206" y="220"/>
                      <a:pt x="206" y="220"/>
                    </a:cubicBezTo>
                    <a:cubicBezTo>
                      <a:pt x="208" y="217"/>
                      <a:pt x="208" y="217"/>
                      <a:pt x="208" y="217"/>
                    </a:cubicBez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07" y="214"/>
                      <a:pt x="207" y="214"/>
                      <a:pt x="207" y="214"/>
                    </a:cubicBezTo>
                    <a:cubicBezTo>
                      <a:pt x="207" y="214"/>
                      <a:pt x="207" y="214"/>
                      <a:pt x="207" y="214"/>
                    </a:cubicBez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6" y="208"/>
                      <a:pt x="216" y="208"/>
                      <a:pt x="216" y="208"/>
                    </a:cubicBezTo>
                    <a:cubicBezTo>
                      <a:pt x="218" y="208"/>
                      <a:pt x="218" y="208"/>
                      <a:pt x="218" y="208"/>
                    </a:cubicBezTo>
                    <a:cubicBezTo>
                      <a:pt x="216" y="208"/>
                      <a:pt x="216" y="208"/>
                      <a:pt x="216" y="208"/>
                    </a:cubicBezTo>
                    <a:cubicBezTo>
                      <a:pt x="212" y="212"/>
                      <a:pt x="212" y="212"/>
                      <a:pt x="212" y="212"/>
                    </a:cubicBezTo>
                    <a:cubicBezTo>
                      <a:pt x="210" y="213"/>
                      <a:pt x="210" y="213"/>
                      <a:pt x="210" y="213"/>
                    </a:cubicBezTo>
                    <a:cubicBezTo>
                      <a:pt x="210" y="214"/>
                      <a:pt x="210" y="214"/>
                      <a:pt x="210" y="214"/>
                    </a:cubicBezTo>
                    <a:cubicBezTo>
                      <a:pt x="211" y="216"/>
                      <a:pt x="211" y="216"/>
                      <a:pt x="211" y="216"/>
                    </a:cubicBezTo>
                    <a:cubicBezTo>
                      <a:pt x="211" y="217"/>
                      <a:pt x="211" y="217"/>
                      <a:pt x="211" y="217"/>
                    </a:cubicBezTo>
                    <a:cubicBezTo>
                      <a:pt x="210" y="219"/>
                      <a:pt x="210" y="219"/>
                      <a:pt x="210" y="219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5"/>
                      <a:pt x="208" y="225"/>
                      <a:pt x="208" y="225"/>
                    </a:cubicBezTo>
                    <a:cubicBezTo>
                      <a:pt x="208" y="226"/>
                      <a:pt x="208" y="226"/>
                      <a:pt x="208" y="226"/>
                    </a:cubicBezTo>
                    <a:cubicBezTo>
                      <a:pt x="208" y="227"/>
                      <a:pt x="208" y="227"/>
                      <a:pt x="208" y="227"/>
                    </a:cubicBezTo>
                    <a:cubicBezTo>
                      <a:pt x="208" y="229"/>
                      <a:pt x="208" y="229"/>
                      <a:pt x="208" y="229"/>
                    </a:cubicBezTo>
                    <a:cubicBezTo>
                      <a:pt x="208" y="230"/>
                      <a:pt x="208" y="230"/>
                      <a:pt x="208" y="230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04" y="232"/>
                      <a:pt x="204" y="232"/>
                      <a:pt x="204" y="232"/>
                    </a:cubicBezTo>
                    <a:cubicBezTo>
                      <a:pt x="204" y="233"/>
                      <a:pt x="204" y="233"/>
                      <a:pt x="204" y="233"/>
                    </a:cubicBezTo>
                    <a:cubicBezTo>
                      <a:pt x="203" y="233"/>
                      <a:pt x="203" y="233"/>
                      <a:pt x="203" y="233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03" y="235"/>
                      <a:pt x="203" y="235"/>
                      <a:pt x="203" y="235"/>
                    </a:cubicBezTo>
                    <a:cubicBezTo>
                      <a:pt x="203" y="237"/>
                      <a:pt x="203" y="237"/>
                      <a:pt x="203" y="237"/>
                    </a:cubicBezTo>
                    <a:cubicBezTo>
                      <a:pt x="204" y="238"/>
                      <a:pt x="204" y="238"/>
                      <a:pt x="204" y="238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7" y="238"/>
                      <a:pt x="207" y="238"/>
                    </a:cubicBezTo>
                    <a:cubicBezTo>
                      <a:pt x="206" y="239"/>
                      <a:pt x="206" y="239"/>
                      <a:pt x="206" y="239"/>
                    </a:cubicBezTo>
                    <a:cubicBezTo>
                      <a:pt x="204" y="239"/>
                      <a:pt x="204" y="239"/>
                      <a:pt x="204" y="239"/>
                    </a:cubicBezTo>
                    <a:cubicBezTo>
                      <a:pt x="203" y="240"/>
                      <a:pt x="203" y="240"/>
                      <a:pt x="203" y="240"/>
                    </a:cubicBezTo>
                    <a:cubicBezTo>
                      <a:pt x="204" y="241"/>
                      <a:pt x="204" y="241"/>
                      <a:pt x="204" y="241"/>
                    </a:cubicBezTo>
                    <a:cubicBezTo>
                      <a:pt x="203" y="241"/>
                      <a:pt x="203" y="241"/>
                      <a:pt x="203" y="241"/>
                    </a:cubicBezTo>
                    <a:cubicBezTo>
                      <a:pt x="204" y="243"/>
                      <a:pt x="204" y="243"/>
                      <a:pt x="204" y="243"/>
                    </a:cubicBezTo>
                    <a:cubicBezTo>
                      <a:pt x="203" y="244"/>
                      <a:pt x="203" y="244"/>
                      <a:pt x="203" y="244"/>
                    </a:cubicBezTo>
                    <a:cubicBezTo>
                      <a:pt x="202" y="244"/>
                      <a:pt x="202" y="244"/>
                      <a:pt x="202" y="244"/>
                    </a:cubicBezTo>
                    <a:cubicBezTo>
                      <a:pt x="200" y="245"/>
                      <a:pt x="200" y="245"/>
                      <a:pt x="200" y="245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198" y="245"/>
                      <a:pt x="198" y="245"/>
                      <a:pt x="198" y="245"/>
                    </a:cubicBezTo>
                    <a:cubicBezTo>
                      <a:pt x="199" y="246"/>
                      <a:pt x="199" y="246"/>
                      <a:pt x="199" y="246"/>
                    </a:cubicBezTo>
                    <a:cubicBezTo>
                      <a:pt x="201" y="246"/>
                      <a:pt x="201" y="246"/>
                      <a:pt x="201" y="246"/>
                    </a:cubicBezTo>
                    <a:cubicBezTo>
                      <a:pt x="202" y="247"/>
                      <a:pt x="202" y="247"/>
                      <a:pt x="202" y="247"/>
                    </a:cubicBezTo>
                    <a:cubicBezTo>
                      <a:pt x="204" y="245"/>
                      <a:pt x="204" y="245"/>
                      <a:pt x="204" y="245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3"/>
                      <a:pt x="208" y="243"/>
                      <a:pt x="208" y="24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11" y="242"/>
                      <a:pt x="211" y="242"/>
                      <a:pt x="211" y="242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3" y="242"/>
                      <a:pt x="213" y="242"/>
                      <a:pt x="213" y="242"/>
                    </a:cubicBezTo>
                    <a:cubicBezTo>
                      <a:pt x="212" y="243"/>
                      <a:pt x="212" y="243"/>
                      <a:pt x="212" y="243"/>
                    </a:cubicBezTo>
                    <a:cubicBezTo>
                      <a:pt x="212" y="243"/>
                      <a:pt x="212" y="243"/>
                      <a:pt x="212" y="243"/>
                    </a:cubicBezTo>
                    <a:cubicBezTo>
                      <a:pt x="213" y="244"/>
                      <a:pt x="213" y="244"/>
                      <a:pt x="213" y="244"/>
                    </a:cubicBezTo>
                    <a:cubicBezTo>
                      <a:pt x="214" y="245"/>
                      <a:pt x="214" y="245"/>
                      <a:pt x="214" y="245"/>
                    </a:cubicBezTo>
                    <a:cubicBezTo>
                      <a:pt x="213" y="246"/>
                      <a:pt x="213" y="246"/>
                      <a:pt x="213" y="246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8" y="245"/>
                      <a:pt x="218" y="245"/>
                      <a:pt x="218" y="245"/>
                    </a:cubicBezTo>
                    <a:cubicBezTo>
                      <a:pt x="217" y="246"/>
                      <a:pt x="217" y="246"/>
                      <a:pt x="217" y="246"/>
                    </a:cubicBezTo>
                    <a:cubicBezTo>
                      <a:pt x="218" y="248"/>
                      <a:pt x="218" y="248"/>
                      <a:pt x="218" y="248"/>
                    </a:cubicBezTo>
                    <a:cubicBezTo>
                      <a:pt x="219" y="251"/>
                      <a:pt x="219" y="251"/>
                      <a:pt x="219" y="251"/>
                    </a:cubicBezTo>
                    <a:cubicBezTo>
                      <a:pt x="218" y="253"/>
                      <a:pt x="218" y="253"/>
                      <a:pt x="218" y="253"/>
                    </a:cubicBezTo>
                    <a:cubicBezTo>
                      <a:pt x="219" y="255"/>
                      <a:pt x="219" y="255"/>
                      <a:pt x="219" y="255"/>
                    </a:cubicBezTo>
                    <a:cubicBezTo>
                      <a:pt x="220" y="255"/>
                      <a:pt x="220" y="255"/>
                      <a:pt x="220" y="255"/>
                    </a:cubicBezTo>
                    <a:cubicBezTo>
                      <a:pt x="221" y="253"/>
                      <a:pt x="221" y="253"/>
                      <a:pt x="221" y="253"/>
                    </a:cubicBezTo>
                    <a:cubicBezTo>
                      <a:pt x="221" y="251"/>
                      <a:pt x="221" y="251"/>
                      <a:pt x="221" y="251"/>
                    </a:cubicBezTo>
                    <a:cubicBezTo>
                      <a:pt x="222" y="249"/>
                      <a:pt x="222" y="249"/>
                      <a:pt x="222" y="249"/>
                    </a:cubicBezTo>
                    <a:cubicBezTo>
                      <a:pt x="223" y="247"/>
                      <a:pt x="223" y="247"/>
                      <a:pt x="223" y="247"/>
                    </a:cubicBezTo>
                    <a:cubicBezTo>
                      <a:pt x="224" y="246"/>
                      <a:pt x="224" y="246"/>
                      <a:pt x="224" y="246"/>
                    </a:cubicBezTo>
                    <a:cubicBezTo>
                      <a:pt x="225" y="246"/>
                      <a:pt x="225" y="246"/>
                      <a:pt x="225" y="246"/>
                    </a:cubicBezTo>
                    <a:cubicBezTo>
                      <a:pt x="227" y="244"/>
                      <a:pt x="227" y="244"/>
                      <a:pt x="227" y="244"/>
                    </a:cubicBezTo>
                    <a:cubicBezTo>
                      <a:pt x="229" y="244"/>
                      <a:pt x="229" y="244"/>
                      <a:pt x="229" y="244"/>
                    </a:cubicBezTo>
                    <a:cubicBezTo>
                      <a:pt x="227" y="245"/>
                      <a:pt x="227" y="245"/>
                      <a:pt x="227" y="245"/>
                    </a:cubicBezTo>
                    <a:cubicBezTo>
                      <a:pt x="225" y="248"/>
                      <a:pt x="225" y="248"/>
                      <a:pt x="225" y="248"/>
                    </a:cubicBezTo>
                    <a:cubicBezTo>
                      <a:pt x="225" y="249"/>
                      <a:pt x="225" y="249"/>
                      <a:pt x="225" y="249"/>
                    </a:cubicBezTo>
                    <a:cubicBezTo>
                      <a:pt x="227" y="251"/>
                      <a:pt x="227" y="251"/>
                      <a:pt x="227" y="251"/>
                    </a:cubicBezTo>
                    <a:cubicBezTo>
                      <a:pt x="228" y="252"/>
                      <a:pt x="228" y="252"/>
                      <a:pt x="228" y="252"/>
                    </a:cubicBezTo>
                    <a:cubicBezTo>
                      <a:pt x="230" y="250"/>
                      <a:pt x="230" y="250"/>
                      <a:pt x="230" y="250"/>
                    </a:cubicBezTo>
                    <a:cubicBezTo>
                      <a:pt x="234" y="250"/>
                      <a:pt x="234" y="250"/>
                      <a:pt x="234" y="250"/>
                    </a:cubicBezTo>
                    <a:cubicBezTo>
                      <a:pt x="235" y="249"/>
                      <a:pt x="235" y="249"/>
                      <a:pt x="235" y="249"/>
                    </a:cubicBezTo>
                    <a:cubicBezTo>
                      <a:pt x="237" y="248"/>
                      <a:pt x="237" y="248"/>
                      <a:pt x="237" y="248"/>
                    </a:cubicBezTo>
                    <a:cubicBezTo>
                      <a:pt x="240" y="247"/>
                      <a:pt x="240" y="247"/>
                      <a:pt x="240" y="247"/>
                    </a:cubicBezTo>
                    <a:cubicBezTo>
                      <a:pt x="241" y="247"/>
                      <a:pt x="241" y="247"/>
                      <a:pt x="241" y="247"/>
                    </a:cubicBezTo>
                    <a:cubicBezTo>
                      <a:pt x="240" y="248"/>
                      <a:pt x="240" y="248"/>
                      <a:pt x="240" y="248"/>
                    </a:cubicBezTo>
                    <a:cubicBezTo>
                      <a:pt x="238" y="250"/>
                      <a:pt x="238" y="250"/>
                      <a:pt x="238" y="250"/>
                    </a:cubicBezTo>
                    <a:cubicBezTo>
                      <a:pt x="238" y="251"/>
                      <a:pt x="238" y="251"/>
                      <a:pt x="238" y="251"/>
                    </a:cubicBezTo>
                    <a:cubicBezTo>
                      <a:pt x="236" y="252"/>
                      <a:pt x="236" y="252"/>
                      <a:pt x="236" y="252"/>
                    </a:cubicBezTo>
                    <a:cubicBezTo>
                      <a:pt x="232" y="254"/>
                      <a:pt x="232" y="254"/>
                      <a:pt x="232" y="254"/>
                    </a:cubicBezTo>
                    <a:cubicBezTo>
                      <a:pt x="229" y="256"/>
                      <a:pt x="229" y="256"/>
                      <a:pt x="229" y="256"/>
                    </a:cubicBezTo>
                    <a:cubicBezTo>
                      <a:pt x="228" y="259"/>
                      <a:pt x="228" y="259"/>
                      <a:pt x="228" y="259"/>
                    </a:cubicBezTo>
                    <a:cubicBezTo>
                      <a:pt x="228" y="261"/>
                      <a:pt x="228" y="261"/>
                      <a:pt x="228" y="261"/>
                    </a:cubicBezTo>
                    <a:cubicBezTo>
                      <a:pt x="228" y="262"/>
                      <a:pt x="228" y="262"/>
                      <a:pt x="228" y="262"/>
                    </a:cubicBezTo>
                    <a:cubicBezTo>
                      <a:pt x="230" y="263"/>
                      <a:pt x="230" y="263"/>
                      <a:pt x="230" y="263"/>
                    </a:cubicBezTo>
                    <a:cubicBezTo>
                      <a:pt x="227" y="263"/>
                      <a:pt x="227" y="263"/>
                      <a:pt x="227" y="263"/>
                    </a:cubicBezTo>
                    <a:cubicBezTo>
                      <a:pt x="226" y="263"/>
                      <a:pt x="226" y="263"/>
                      <a:pt x="226" y="263"/>
                    </a:cubicBezTo>
                    <a:cubicBezTo>
                      <a:pt x="224" y="265"/>
                      <a:pt x="224" y="265"/>
                      <a:pt x="224" y="265"/>
                    </a:cubicBezTo>
                    <a:cubicBezTo>
                      <a:pt x="224" y="267"/>
                      <a:pt x="224" y="267"/>
                      <a:pt x="224" y="267"/>
                    </a:cubicBezTo>
                    <a:cubicBezTo>
                      <a:pt x="222" y="270"/>
                      <a:pt x="222" y="270"/>
                      <a:pt x="222" y="270"/>
                    </a:cubicBezTo>
                    <a:cubicBezTo>
                      <a:pt x="221" y="272"/>
                      <a:pt x="221" y="272"/>
                      <a:pt x="221" y="272"/>
                    </a:cubicBezTo>
                    <a:cubicBezTo>
                      <a:pt x="221" y="272"/>
                      <a:pt x="221" y="272"/>
                      <a:pt x="221" y="272"/>
                    </a:cubicBezTo>
                    <a:cubicBezTo>
                      <a:pt x="222" y="273"/>
                      <a:pt x="222" y="273"/>
                      <a:pt x="222" y="273"/>
                    </a:cubicBezTo>
                    <a:cubicBezTo>
                      <a:pt x="221" y="274"/>
                      <a:pt x="221" y="274"/>
                      <a:pt x="221" y="274"/>
                    </a:cubicBezTo>
                    <a:cubicBezTo>
                      <a:pt x="220" y="274"/>
                      <a:pt x="220" y="274"/>
                      <a:pt x="220" y="274"/>
                    </a:cubicBezTo>
                    <a:cubicBezTo>
                      <a:pt x="220" y="273"/>
                      <a:pt x="220" y="273"/>
                      <a:pt x="220" y="273"/>
                    </a:cubicBezTo>
                    <a:cubicBezTo>
                      <a:pt x="219" y="273"/>
                      <a:pt x="219" y="273"/>
                      <a:pt x="219" y="273"/>
                    </a:cubicBezTo>
                    <a:cubicBezTo>
                      <a:pt x="217" y="274"/>
                      <a:pt x="217" y="274"/>
                      <a:pt x="217" y="274"/>
                    </a:cubicBezTo>
                    <a:cubicBezTo>
                      <a:pt x="215" y="276"/>
                      <a:pt x="215" y="276"/>
                      <a:pt x="215" y="276"/>
                    </a:cubicBezTo>
                    <a:cubicBezTo>
                      <a:pt x="216" y="277"/>
                      <a:pt x="216" y="277"/>
                      <a:pt x="216" y="277"/>
                    </a:cubicBezTo>
                    <a:cubicBezTo>
                      <a:pt x="215" y="278"/>
                      <a:pt x="215" y="278"/>
                      <a:pt x="215" y="278"/>
                    </a:cubicBezTo>
                    <a:cubicBezTo>
                      <a:pt x="214" y="278"/>
                      <a:pt x="214" y="278"/>
                      <a:pt x="214" y="278"/>
                    </a:cubicBezTo>
                    <a:cubicBezTo>
                      <a:pt x="213" y="277"/>
                      <a:pt x="213" y="277"/>
                      <a:pt x="213" y="277"/>
                    </a:cubicBezTo>
                    <a:cubicBezTo>
                      <a:pt x="212" y="278"/>
                      <a:pt x="212" y="278"/>
                      <a:pt x="212" y="278"/>
                    </a:cubicBezTo>
                    <a:cubicBezTo>
                      <a:pt x="208" y="281"/>
                      <a:pt x="208" y="281"/>
                      <a:pt x="208" y="281"/>
                    </a:cubicBezTo>
                    <a:cubicBezTo>
                      <a:pt x="207" y="282"/>
                      <a:pt x="207" y="282"/>
                      <a:pt x="207" y="282"/>
                    </a:cubicBezTo>
                    <a:cubicBezTo>
                      <a:pt x="208" y="283"/>
                      <a:pt x="208" y="283"/>
                      <a:pt x="208" y="283"/>
                    </a:cubicBezTo>
                    <a:cubicBezTo>
                      <a:pt x="207" y="284"/>
                      <a:pt x="207" y="284"/>
                      <a:pt x="207" y="284"/>
                    </a:cubicBezTo>
                    <a:cubicBezTo>
                      <a:pt x="206" y="284"/>
                      <a:pt x="206" y="284"/>
                      <a:pt x="206" y="284"/>
                    </a:cubicBezTo>
                    <a:cubicBezTo>
                      <a:pt x="206" y="282"/>
                      <a:pt x="206" y="282"/>
                      <a:pt x="206" y="282"/>
                    </a:cubicBezTo>
                    <a:cubicBezTo>
                      <a:pt x="203" y="283"/>
                      <a:pt x="203" y="283"/>
                      <a:pt x="203" y="283"/>
                    </a:cubicBezTo>
                    <a:cubicBezTo>
                      <a:pt x="201" y="284"/>
                      <a:pt x="201" y="284"/>
                      <a:pt x="201" y="284"/>
                    </a:cubicBezTo>
                    <a:cubicBezTo>
                      <a:pt x="200" y="285"/>
                      <a:pt x="200" y="285"/>
                      <a:pt x="200" y="285"/>
                    </a:cubicBezTo>
                    <a:cubicBezTo>
                      <a:pt x="199" y="286"/>
                      <a:pt x="199" y="286"/>
                      <a:pt x="199" y="286"/>
                    </a:cubicBezTo>
                    <a:cubicBezTo>
                      <a:pt x="198" y="287"/>
                      <a:pt x="198" y="287"/>
                      <a:pt x="198" y="287"/>
                    </a:cubicBezTo>
                    <a:cubicBezTo>
                      <a:pt x="195" y="287"/>
                      <a:pt x="195" y="287"/>
                      <a:pt x="195" y="287"/>
                    </a:cubicBezTo>
                    <a:cubicBezTo>
                      <a:pt x="193" y="289"/>
                      <a:pt x="193" y="289"/>
                      <a:pt x="193" y="289"/>
                    </a:cubicBezTo>
                    <a:cubicBezTo>
                      <a:pt x="189" y="291"/>
                      <a:pt x="189" y="291"/>
                      <a:pt x="189" y="291"/>
                    </a:cubicBezTo>
                    <a:cubicBezTo>
                      <a:pt x="186" y="293"/>
                      <a:pt x="186" y="293"/>
                      <a:pt x="186" y="293"/>
                    </a:cubicBezTo>
                    <a:cubicBezTo>
                      <a:pt x="185" y="295"/>
                      <a:pt x="185" y="295"/>
                      <a:pt x="185" y="295"/>
                    </a:cubicBezTo>
                    <a:cubicBezTo>
                      <a:pt x="185" y="296"/>
                      <a:pt x="185" y="296"/>
                      <a:pt x="185" y="296"/>
                    </a:cubicBezTo>
                    <a:cubicBezTo>
                      <a:pt x="186" y="298"/>
                      <a:pt x="186" y="298"/>
                      <a:pt x="186" y="298"/>
                    </a:cubicBezTo>
                    <a:cubicBezTo>
                      <a:pt x="186" y="299"/>
                      <a:pt x="186" y="299"/>
                      <a:pt x="186" y="299"/>
                    </a:cubicBezTo>
                    <a:cubicBezTo>
                      <a:pt x="185" y="299"/>
                      <a:pt x="185" y="299"/>
                      <a:pt x="185" y="299"/>
                    </a:cubicBezTo>
                    <a:cubicBezTo>
                      <a:pt x="184" y="298"/>
                      <a:pt x="184" y="298"/>
                      <a:pt x="184" y="298"/>
                    </a:cubicBezTo>
                    <a:cubicBezTo>
                      <a:pt x="183" y="298"/>
                      <a:pt x="183" y="298"/>
                      <a:pt x="183" y="298"/>
                    </a:cubicBezTo>
                    <a:cubicBezTo>
                      <a:pt x="183" y="299"/>
                      <a:pt x="183" y="299"/>
                      <a:pt x="183" y="299"/>
                    </a:cubicBezTo>
                    <a:cubicBezTo>
                      <a:pt x="183" y="300"/>
                      <a:pt x="183" y="300"/>
                      <a:pt x="183" y="300"/>
                    </a:cubicBezTo>
                    <a:cubicBezTo>
                      <a:pt x="182" y="300"/>
                      <a:pt x="182" y="300"/>
                      <a:pt x="182" y="300"/>
                    </a:cubicBezTo>
                    <a:cubicBezTo>
                      <a:pt x="181" y="299"/>
                      <a:pt x="181" y="299"/>
                      <a:pt x="181" y="299"/>
                    </a:cubicBezTo>
                    <a:cubicBezTo>
                      <a:pt x="181" y="298"/>
                      <a:pt x="181" y="298"/>
                      <a:pt x="181" y="298"/>
                    </a:cubicBezTo>
                    <a:cubicBezTo>
                      <a:pt x="182" y="296"/>
                      <a:pt x="182" y="296"/>
                      <a:pt x="182" y="296"/>
                    </a:cubicBezTo>
                    <a:cubicBezTo>
                      <a:pt x="181" y="296"/>
                      <a:pt x="181" y="296"/>
                      <a:pt x="181" y="296"/>
                    </a:cubicBezTo>
                    <a:cubicBezTo>
                      <a:pt x="179" y="296"/>
                      <a:pt x="179" y="296"/>
                      <a:pt x="179" y="296"/>
                    </a:cubicBezTo>
                    <a:cubicBezTo>
                      <a:pt x="178" y="296"/>
                      <a:pt x="178" y="296"/>
                      <a:pt x="178" y="296"/>
                    </a:cubicBezTo>
                    <a:cubicBezTo>
                      <a:pt x="176" y="296"/>
                      <a:pt x="176" y="296"/>
                      <a:pt x="176" y="296"/>
                    </a:cubicBezTo>
                    <a:cubicBezTo>
                      <a:pt x="174" y="296"/>
                      <a:pt x="174" y="296"/>
                      <a:pt x="174" y="296"/>
                    </a:cubicBezTo>
                    <a:cubicBezTo>
                      <a:pt x="172" y="297"/>
                      <a:pt x="172" y="297"/>
                      <a:pt x="172" y="297"/>
                    </a:cubicBezTo>
                    <a:cubicBezTo>
                      <a:pt x="171" y="298"/>
                      <a:pt x="171" y="298"/>
                      <a:pt x="171" y="298"/>
                    </a:cubicBezTo>
                    <a:cubicBezTo>
                      <a:pt x="169" y="299"/>
                      <a:pt x="169" y="299"/>
                      <a:pt x="169" y="299"/>
                    </a:cubicBezTo>
                    <a:cubicBezTo>
                      <a:pt x="167" y="301"/>
                      <a:pt x="167" y="301"/>
                      <a:pt x="167" y="301"/>
                    </a:cubicBezTo>
                    <a:cubicBezTo>
                      <a:pt x="165" y="303"/>
                      <a:pt x="165" y="303"/>
                      <a:pt x="165" y="303"/>
                    </a:cubicBezTo>
                    <a:cubicBezTo>
                      <a:pt x="165" y="304"/>
                      <a:pt x="165" y="304"/>
                      <a:pt x="165" y="304"/>
                    </a:cubicBezTo>
                    <a:cubicBezTo>
                      <a:pt x="165" y="305"/>
                      <a:pt x="165" y="305"/>
                      <a:pt x="165" y="305"/>
                    </a:cubicBezTo>
                    <a:cubicBezTo>
                      <a:pt x="164" y="304"/>
                      <a:pt x="164" y="304"/>
                      <a:pt x="164" y="304"/>
                    </a:cubicBezTo>
                    <a:cubicBezTo>
                      <a:pt x="162" y="305"/>
                      <a:pt x="162" y="305"/>
                      <a:pt x="162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60" y="307"/>
                      <a:pt x="160" y="307"/>
                      <a:pt x="160" y="307"/>
                    </a:cubicBezTo>
                    <a:cubicBezTo>
                      <a:pt x="159" y="307"/>
                      <a:pt x="159" y="307"/>
                      <a:pt x="159" y="307"/>
                    </a:cubicBezTo>
                    <a:cubicBezTo>
                      <a:pt x="158" y="307"/>
                      <a:pt x="158" y="307"/>
                      <a:pt x="158" y="307"/>
                    </a:cubicBezTo>
                    <a:cubicBezTo>
                      <a:pt x="156" y="307"/>
                      <a:pt x="156" y="307"/>
                      <a:pt x="156" y="307"/>
                    </a:cubicBezTo>
                    <a:cubicBezTo>
                      <a:pt x="156" y="308"/>
                      <a:pt x="156" y="308"/>
                      <a:pt x="156" y="308"/>
                    </a:cubicBezTo>
                    <a:cubicBezTo>
                      <a:pt x="155" y="310"/>
                      <a:pt x="155" y="310"/>
                      <a:pt x="155" y="310"/>
                    </a:cubicBezTo>
                    <a:cubicBezTo>
                      <a:pt x="156" y="311"/>
                      <a:pt x="156" y="311"/>
                      <a:pt x="156" y="311"/>
                    </a:cubicBezTo>
                    <a:cubicBezTo>
                      <a:pt x="157" y="311"/>
                      <a:pt x="157" y="311"/>
                      <a:pt x="157" y="311"/>
                    </a:cubicBezTo>
                    <a:cubicBezTo>
                      <a:pt x="157" y="310"/>
                      <a:pt x="157" y="310"/>
                      <a:pt x="157" y="310"/>
                    </a:cubicBezTo>
                    <a:cubicBezTo>
                      <a:pt x="157" y="309"/>
                      <a:pt x="157" y="309"/>
                      <a:pt x="157" y="309"/>
                    </a:cubicBezTo>
                    <a:cubicBezTo>
                      <a:pt x="158" y="308"/>
                      <a:pt x="158" y="308"/>
                      <a:pt x="158" y="308"/>
                    </a:cubicBezTo>
                    <a:cubicBezTo>
                      <a:pt x="159" y="309"/>
                      <a:pt x="159" y="309"/>
                      <a:pt x="159" y="309"/>
                    </a:cubicBezTo>
                    <a:cubicBezTo>
                      <a:pt x="159" y="310"/>
                      <a:pt x="159" y="310"/>
                      <a:pt x="159" y="310"/>
                    </a:cubicBezTo>
                    <a:cubicBezTo>
                      <a:pt x="159" y="310"/>
                      <a:pt x="159" y="310"/>
                      <a:pt x="159" y="310"/>
                    </a:cubicBezTo>
                    <a:cubicBezTo>
                      <a:pt x="160" y="310"/>
                      <a:pt x="160" y="310"/>
                      <a:pt x="160" y="310"/>
                    </a:cubicBezTo>
                    <a:cubicBezTo>
                      <a:pt x="162" y="308"/>
                      <a:pt x="162" y="308"/>
                      <a:pt x="162" y="308"/>
                    </a:cubicBezTo>
                    <a:cubicBezTo>
                      <a:pt x="163" y="307"/>
                      <a:pt x="163" y="307"/>
                      <a:pt x="163" y="307"/>
                    </a:cubicBezTo>
                    <a:cubicBezTo>
                      <a:pt x="163" y="308"/>
                      <a:pt x="163" y="308"/>
                      <a:pt x="163" y="308"/>
                    </a:cubicBezTo>
                    <a:cubicBezTo>
                      <a:pt x="163" y="309"/>
                      <a:pt x="163" y="309"/>
                      <a:pt x="163" y="309"/>
                    </a:cubicBezTo>
                    <a:cubicBezTo>
                      <a:pt x="163" y="310"/>
                      <a:pt x="163" y="310"/>
                      <a:pt x="163" y="310"/>
                    </a:cubicBezTo>
                    <a:cubicBezTo>
                      <a:pt x="165" y="310"/>
                      <a:pt x="165" y="310"/>
                      <a:pt x="165" y="310"/>
                    </a:cubicBezTo>
                    <a:cubicBezTo>
                      <a:pt x="166" y="308"/>
                      <a:pt x="166" y="308"/>
                      <a:pt x="166" y="308"/>
                    </a:cubicBezTo>
                    <a:cubicBezTo>
                      <a:pt x="166" y="309"/>
                      <a:pt x="166" y="309"/>
                      <a:pt x="166" y="309"/>
                    </a:cubicBezTo>
                    <a:cubicBezTo>
                      <a:pt x="166" y="310"/>
                      <a:pt x="166" y="310"/>
                      <a:pt x="166" y="310"/>
                    </a:cubicBezTo>
                    <a:cubicBezTo>
                      <a:pt x="167" y="308"/>
                      <a:pt x="167" y="308"/>
                      <a:pt x="167" y="308"/>
                    </a:cubicBezTo>
                    <a:cubicBezTo>
                      <a:pt x="168" y="308"/>
                      <a:pt x="168" y="308"/>
                      <a:pt x="168" y="308"/>
                    </a:cubicBezTo>
                    <a:cubicBezTo>
                      <a:pt x="169" y="308"/>
                      <a:pt x="169" y="308"/>
                      <a:pt x="169" y="308"/>
                    </a:cubicBezTo>
                    <a:cubicBezTo>
                      <a:pt x="171" y="307"/>
                      <a:pt x="171" y="307"/>
                      <a:pt x="171" y="307"/>
                    </a:cubicBezTo>
                    <a:cubicBezTo>
                      <a:pt x="172" y="305"/>
                      <a:pt x="172" y="305"/>
                      <a:pt x="172" y="305"/>
                    </a:cubicBezTo>
                    <a:cubicBezTo>
                      <a:pt x="172" y="303"/>
                      <a:pt x="172" y="303"/>
                      <a:pt x="172" y="303"/>
                    </a:cubicBezTo>
                    <a:cubicBezTo>
                      <a:pt x="173" y="302"/>
                      <a:pt x="173" y="302"/>
                      <a:pt x="173" y="302"/>
                    </a:cubicBezTo>
                    <a:cubicBezTo>
                      <a:pt x="175" y="301"/>
                      <a:pt x="175" y="301"/>
                      <a:pt x="175" y="301"/>
                    </a:cubicBezTo>
                    <a:cubicBezTo>
                      <a:pt x="176" y="301"/>
                      <a:pt x="176" y="301"/>
                      <a:pt x="176" y="301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3"/>
                      <a:pt x="177" y="303"/>
                      <a:pt x="177" y="303"/>
                    </a:cubicBezTo>
                    <a:cubicBezTo>
                      <a:pt x="176" y="303"/>
                      <a:pt x="176" y="303"/>
                      <a:pt x="176" y="303"/>
                    </a:cubicBezTo>
                    <a:cubicBezTo>
                      <a:pt x="175" y="305"/>
                      <a:pt x="175" y="305"/>
                      <a:pt x="175" y="305"/>
                    </a:cubicBezTo>
                    <a:cubicBezTo>
                      <a:pt x="175" y="306"/>
                      <a:pt x="175" y="306"/>
                      <a:pt x="175" y="306"/>
                    </a:cubicBezTo>
                    <a:cubicBezTo>
                      <a:pt x="175" y="307"/>
                      <a:pt x="175" y="307"/>
                      <a:pt x="175" y="307"/>
                    </a:cubicBezTo>
                    <a:cubicBezTo>
                      <a:pt x="178" y="305"/>
                      <a:pt x="178" y="305"/>
                      <a:pt x="178" y="305"/>
                    </a:cubicBezTo>
                    <a:cubicBezTo>
                      <a:pt x="178" y="304"/>
                      <a:pt x="178" y="304"/>
                      <a:pt x="178" y="304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4"/>
                      <a:pt x="179" y="304"/>
                      <a:pt x="179" y="304"/>
                    </a:cubicBezTo>
                    <a:cubicBezTo>
                      <a:pt x="180" y="303"/>
                      <a:pt x="180" y="303"/>
                      <a:pt x="180" y="303"/>
                    </a:cubicBezTo>
                    <a:cubicBezTo>
                      <a:pt x="181" y="303"/>
                      <a:pt x="181" y="303"/>
                      <a:pt x="181" y="303"/>
                    </a:cubicBezTo>
                    <a:cubicBezTo>
                      <a:pt x="181" y="304"/>
                      <a:pt x="181" y="304"/>
                      <a:pt x="181" y="304"/>
                    </a:cubicBezTo>
                    <a:cubicBezTo>
                      <a:pt x="181" y="305"/>
                      <a:pt x="181" y="305"/>
                      <a:pt x="181" y="305"/>
                    </a:cubicBezTo>
                    <a:cubicBezTo>
                      <a:pt x="181" y="305"/>
                      <a:pt x="181" y="305"/>
                      <a:pt x="181" y="305"/>
                    </a:cubicBezTo>
                    <a:cubicBezTo>
                      <a:pt x="182" y="304"/>
                      <a:pt x="182" y="304"/>
                      <a:pt x="182" y="304"/>
                    </a:cubicBezTo>
                    <a:cubicBezTo>
                      <a:pt x="184" y="304"/>
                      <a:pt x="184" y="304"/>
                      <a:pt x="184" y="304"/>
                    </a:cubicBezTo>
                    <a:cubicBezTo>
                      <a:pt x="185" y="303"/>
                      <a:pt x="185" y="303"/>
                      <a:pt x="185" y="303"/>
                    </a:cubicBezTo>
                    <a:cubicBezTo>
                      <a:pt x="187" y="303"/>
                      <a:pt x="187" y="303"/>
                      <a:pt x="187" y="303"/>
                    </a:cubicBezTo>
                    <a:cubicBezTo>
                      <a:pt x="188" y="300"/>
                      <a:pt x="188" y="300"/>
                      <a:pt x="188" y="300"/>
                    </a:cubicBezTo>
                    <a:cubicBezTo>
                      <a:pt x="190" y="299"/>
                      <a:pt x="190" y="299"/>
                      <a:pt x="190" y="299"/>
                    </a:cubicBezTo>
                    <a:cubicBezTo>
                      <a:pt x="191" y="300"/>
                      <a:pt x="191" y="300"/>
                      <a:pt x="191" y="300"/>
                    </a:cubicBezTo>
                    <a:cubicBezTo>
                      <a:pt x="191" y="301"/>
                      <a:pt x="191" y="301"/>
                      <a:pt x="191" y="301"/>
                    </a:cubicBezTo>
                    <a:cubicBezTo>
                      <a:pt x="190" y="302"/>
                      <a:pt x="190" y="302"/>
                      <a:pt x="190" y="302"/>
                    </a:cubicBezTo>
                    <a:cubicBezTo>
                      <a:pt x="189" y="304"/>
                      <a:pt x="189" y="304"/>
                      <a:pt x="189" y="304"/>
                    </a:cubicBezTo>
                    <a:cubicBezTo>
                      <a:pt x="189" y="305"/>
                      <a:pt x="189" y="305"/>
                      <a:pt x="189" y="305"/>
                    </a:cubicBezTo>
                    <a:cubicBezTo>
                      <a:pt x="190" y="305"/>
                      <a:pt x="190" y="305"/>
                      <a:pt x="190" y="305"/>
                    </a:cubicBezTo>
                    <a:cubicBezTo>
                      <a:pt x="192" y="303"/>
                      <a:pt x="192" y="303"/>
                      <a:pt x="192" y="303"/>
                    </a:cubicBezTo>
                    <a:cubicBezTo>
                      <a:pt x="192" y="300"/>
                      <a:pt x="192" y="300"/>
                      <a:pt x="192" y="300"/>
                    </a:cubicBezTo>
                    <a:cubicBezTo>
                      <a:pt x="192" y="299"/>
                      <a:pt x="192" y="299"/>
                      <a:pt x="192" y="299"/>
                    </a:cubicBezTo>
                    <a:cubicBezTo>
                      <a:pt x="193" y="300"/>
                      <a:pt x="193" y="300"/>
                      <a:pt x="193" y="300"/>
                    </a:cubicBezTo>
                    <a:cubicBezTo>
                      <a:pt x="194" y="300"/>
                      <a:pt x="194" y="300"/>
                      <a:pt x="194" y="300"/>
                    </a:cubicBezTo>
                    <a:cubicBezTo>
                      <a:pt x="196" y="300"/>
                      <a:pt x="196" y="300"/>
                      <a:pt x="196" y="300"/>
                    </a:cubicBezTo>
                    <a:cubicBezTo>
                      <a:pt x="197" y="300"/>
                      <a:pt x="197" y="300"/>
                      <a:pt x="197" y="300"/>
                    </a:cubicBezTo>
                    <a:cubicBezTo>
                      <a:pt x="199" y="298"/>
                      <a:pt x="199" y="298"/>
                      <a:pt x="199" y="298"/>
                    </a:cubicBezTo>
                    <a:cubicBezTo>
                      <a:pt x="200" y="298"/>
                      <a:pt x="200" y="298"/>
                      <a:pt x="200" y="298"/>
                    </a:cubicBezTo>
                    <a:cubicBezTo>
                      <a:pt x="200" y="298"/>
                      <a:pt x="200" y="298"/>
                      <a:pt x="200" y="298"/>
                    </a:cubicBezTo>
                    <a:cubicBezTo>
                      <a:pt x="201" y="297"/>
                      <a:pt x="201" y="297"/>
                      <a:pt x="201" y="297"/>
                    </a:cubicBezTo>
                    <a:cubicBezTo>
                      <a:pt x="202" y="296"/>
                      <a:pt x="202" y="296"/>
                      <a:pt x="202" y="296"/>
                    </a:cubicBezTo>
                    <a:cubicBezTo>
                      <a:pt x="202" y="296"/>
                      <a:pt x="202" y="296"/>
                      <a:pt x="202" y="296"/>
                    </a:cubicBezTo>
                    <a:cubicBezTo>
                      <a:pt x="202" y="297"/>
                      <a:pt x="202" y="297"/>
                      <a:pt x="202" y="297"/>
                    </a:cubicBezTo>
                    <a:cubicBezTo>
                      <a:pt x="202" y="299"/>
                      <a:pt x="202" y="299"/>
                      <a:pt x="202" y="299"/>
                    </a:cubicBezTo>
                    <a:cubicBezTo>
                      <a:pt x="203" y="298"/>
                      <a:pt x="203" y="298"/>
                      <a:pt x="203" y="298"/>
                    </a:cubicBezTo>
                    <a:cubicBezTo>
                      <a:pt x="204" y="297"/>
                      <a:pt x="204" y="297"/>
                      <a:pt x="204" y="297"/>
                    </a:cubicBezTo>
                    <a:cubicBezTo>
                      <a:pt x="204" y="297"/>
                      <a:pt x="204" y="297"/>
                      <a:pt x="204" y="297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05" y="295"/>
                      <a:pt x="205" y="295"/>
                      <a:pt x="205" y="295"/>
                    </a:cubicBezTo>
                    <a:cubicBezTo>
                      <a:pt x="202" y="295"/>
                      <a:pt x="202" y="295"/>
                      <a:pt x="202" y="295"/>
                    </a:cubicBezTo>
                    <a:cubicBezTo>
                      <a:pt x="202" y="294"/>
                      <a:pt x="202" y="294"/>
                      <a:pt x="202" y="294"/>
                    </a:cubicBezTo>
                    <a:cubicBezTo>
                      <a:pt x="204" y="294"/>
                      <a:pt x="204" y="294"/>
                      <a:pt x="204" y="294"/>
                    </a:cubicBezTo>
                    <a:cubicBezTo>
                      <a:pt x="206" y="292"/>
                      <a:pt x="206" y="292"/>
                      <a:pt x="206" y="292"/>
                    </a:cubicBezTo>
                    <a:cubicBezTo>
                      <a:pt x="210" y="292"/>
                      <a:pt x="210" y="292"/>
                      <a:pt x="210" y="292"/>
                    </a:cubicBezTo>
                    <a:cubicBezTo>
                      <a:pt x="211" y="291"/>
                      <a:pt x="211" y="291"/>
                      <a:pt x="211" y="291"/>
                    </a:cubicBezTo>
                    <a:cubicBezTo>
                      <a:pt x="211" y="290"/>
                      <a:pt x="211" y="290"/>
                      <a:pt x="211" y="290"/>
                    </a:cubicBezTo>
                    <a:cubicBezTo>
                      <a:pt x="210" y="290"/>
                      <a:pt x="210" y="290"/>
                      <a:pt x="210" y="290"/>
                    </a:cubicBezTo>
                    <a:cubicBezTo>
                      <a:pt x="211" y="290"/>
                      <a:pt x="211" y="290"/>
                      <a:pt x="211" y="290"/>
                    </a:cubicBezTo>
                    <a:cubicBezTo>
                      <a:pt x="212" y="289"/>
                      <a:pt x="212" y="289"/>
                      <a:pt x="212" y="289"/>
                    </a:cubicBezTo>
                    <a:cubicBezTo>
                      <a:pt x="213" y="289"/>
                      <a:pt x="213" y="289"/>
                      <a:pt x="213" y="289"/>
                    </a:cubicBezTo>
                    <a:cubicBezTo>
                      <a:pt x="214" y="289"/>
                      <a:pt x="214" y="289"/>
                      <a:pt x="214" y="289"/>
                    </a:cubicBezTo>
                    <a:cubicBezTo>
                      <a:pt x="214" y="290"/>
                      <a:pt x="214" y="290"/>
                      <a:pt x="214" y="290"/>
                    </a:cubicBezTo>
                    <a:cubicBezTo>
                      <a:pt x="215" y="290"/>
                      <a:pt x="215" y="290"/>
                      <a:pt x="215" y="290"/>
                    </a:cubicBezTo>
                    <a:cubicBezTo>
                      <a:pt x="216" y="289"/>
                      <a:pt x="216" y="289"/>
                      <a:pt x="216" y="289"/>
                    </a:cubicBezTo>
                    <a:cubicBezTo>
                      <a:pt x="216" y="288"/>
                      <a:pt x="216" y="288"/>
                      <a:pt x="216" y="288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17" y="286"/>
                      <a:pt x="217" y="286"/>
                      <a:pt x="217" y="286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18" y="286"/>
                      <a:pt x="218" y="286"/>
                      <a:pt x="218" y="286"/>
                    </a:cubicBezTo>
                    <a:cubicBezTo>
                      <a:pt x="218" y="287"/>
                      <a:pt x="218" y="287"/>
                      <a:pt x="218" y="287"/>
                    </a:cubicBezTo>
                    <a:cubicBezTo>
                      <a:pt x="219" y="288"/>
                      <a:pt x="219" y="288"/>
                      <a:pt x="219" y="288"/>
                    </a:cubicBezTo>
                    <a:cubicBezTo>
                      <a:pt x="221" y="286"/>
                      <a:pt x="221" y="286"/>
                      <a:pt x="221" y="286"/>
                    </a:cubicBezTo>
                    <a:cubicBezTo>
                      <a:pt x="222" y="285"/>
                      <a:pt x="222" y="285"/>
                      <a:pt x="222" y="285"/>
                    </a:cubicBezTo>
                    <a:cubicBezTo>
                      <a:pt x="223" y="285"/>
                      <a:pt x="223" y="285"/>
                      <a:pt x="223" y="285"/>
                    </a:cubicBezTo>
                    <a:cubicBezTo>
                      <a:pt x="224" y="284"/>
                      <a:pt x="224" y="284"/>
                      <a:pt x="224" y="284"/>
                    </a:cubicBezTo>
                    <a:cubicBezTo>
                      <a:pt x="225" y="283"/>
                      <a:pt x="225" y="283"/>
                      <a:pt x="225" y="283"/>
                    </a:cubicBezTo>
                    <a:cubicBezTo>
                      <a:pt x="226" y="284"/>
                      <a:pt x="226" y="284"/>
                      <a:pt x="226" y="284"/>
                    </a:cubicBezTo>
                    <a:cubicBezTo>
                      <a:pt x="227" y="284"/>
                      <a:pt x="227" y="284"/>
                      <a:pt x="227" y="284"/>
                    </a:cubicBezTo>
                    <a:cubicBezTo>
                      <a:pt x="229" y="282"/>
                      <a:pt x="229" y="282"/>
                      <a:pt x="229" y="282"/>
                    </a:cubicBezTo>
                    <a:cubicBezTo>
                      <a:pt x="229" y="280"/>
                      <a:pt x="229" y="280"/>
                      <a:pt x="229" y="280"/>
                    </a:cubicBezTo>
                    <a:cubicBezTo>
                      <a:pt x="228" y="280"/>
                      <a:pt x="228" y="280"/>
                      <a:pt x="228" y="280"/>
                    </a:cubicBezTo>
                    <a:cubicBezTo>
                      <a:pt x="227" y="280"/>
                      <a:pt x="227" y="280"/>
                      <a:pt x="227" y="280"/>
                    </a:cubicBezTo>
                    <a:cubicBezTo>
                      <a:pt x="227" y="280"/>
                      <a:pt x="227" y="280"/>
                      <a:pt x="227" y="280"/>
                    </a:cubicBezTo>
                    <a:cubicBezTo>
                      <a:pt x="229" y="278"/>
                      <a:pt x="229" y="278"/>
                      <a:pt x="229" y="278"/>
                    </a:cubicBezTo>
                    <a:cubicBezTo>
                      <a:pt x="231" y="278"/>
                      <a:pt x="231" y="278"/>
                      <a:pt x="231" y="278"/>
                    </a:cubicBezTo>
                    <a:cubicBezTo>
                      <a:pt x="232" y="276"/>
                      <a:pt x="232" y="276"/>
                      <a:pt x="232" y="276"/>
                    </a:cubicBezTo>
                    <a:cubicBezTo>
                      <a:pt x="233" y="276"/>
                      <a:pt x="233" y="276"/>
                      <a:pt x="233" y="276"/>
                    </a:cubicBezTo>
                    <a:cubicBezTo>
                      <a:pt x="233" y="277"/>
                      <a:pt x="233" y="277"/>
                      <a:pt x="233" y="277"/>
                    </a:cubicBezTo>
                    <a:cubicBezTo>
                      <a:pt x="235" y="275"/>
                      <a:pt x="235" y="275"/>
                      <a:pt x="235" y="275"/>
                    </a:cubicBezTo>
                    <a:cubicBezTo>
                      <a:pt x="237" y="274"/>
                      <a:pt x="237" y="274"/>
                      <a:pt x="237" y="274"/>
                    </a:cubicBezTo>
                    <a:cubicBezTo>
                      <a:pt x="237" y="273"/>
                      <a:pt x="237" y="273"/>
                      <a:pt x="237" y="273"/>
                    </a:cubicBezTo>
                    <a:cubicBezTo>
                      <a:pt x="238" y="273"/>
                      <a:pt x="238" y="273"/>
                      <a:pt x="238" y="273"/>
                    </a:cubicBezTo>
                    <a:cubicBezTo>
                      <a:pt x="239" y="272"/>
                      <a:pt x="239" y="272"/>
                      <a:pt x="239" y="272"/>
                    </a:cubicBezTo>
                    <a:cubicBezTo>
                      <a:pt x="240" y="272"/>
                      <a:pt x="240" y="272"/>
                      <a:pt x="240" y="272"/>
                    </a:cubicBezTo>
                    <a:cubicBezTo>
                      <a:pt x="241" y="273"/>
                      <a:pt x="241" y="273"/>
                      <a:pt x="241" y="273"/>
                    </a:cubicBezTo>
                    <a:cubicBezTo>
                      <a:pt x="241" y="273"/>
                      <a:pt x="241" y="273"/>
                      <a:pt x="241" y="273"/>
                    </a:cubicBezTo>
                    <a:cubicBezTo>
                      <a:pt x="242" y="272"/>
                      <a:pt x="242" y="272"/>
                      <a:pt x="242" y="272"/>
                    </a:cubicBezTo>
                    <a:cubicBezTo>
                      <a:pt x="243" y="272"/>
                      <a:pt x="243" y="272"/>
                      <a:pt x="243" y="272"/>
                    </a:cubicBezTo>
                    <a:cubicBezTo>
                      <a:pt x="244" y="271"/>
                      <a:pt x="244" y="271"/>
                      <a:pt x="244" y="271"/>
                    </a:cubicBezTo>
                    <a:cubicBezTo>
                      <a:pt x="244" y="270"/>
                      <a:pt x="244" y="270"/>
                      <a:pt x="244" y="270"/>
                    </a:cubicBezTo>
                    <a:cubicBezTo>
                      <a:pt x="245" y="270"/>
                      <a:pt x="245" y="270"/>
                      <a:pt x="245" y="270"/>
                    </a:cubicBezTo>
                    <a:cubicBezTo>
                      <a:pt x="246" y="269"/>
                      <a:pt x="246" y="269"/>
                      <a:pt x="246" y="269"/>
                    </a:cubicBezTo>
                    <a:cubicBezTo>
                      <a:pt x="246" y="270"/>
                      <a:pt x="246" y="270"/>
                      <a:pt x="246" y="270"/>
                    </a:cubicBezTo>
                    <a:cubicBezTo>
                      <a:pt x="249" y="270"/>
                      <a:pt x="249" y="270"/>
                      <a:pt x="249" y="270"/>
                    </a:cubicBezTo>
                    <a:cubicBezTo>
                      <a:pt x="249" y="268"/>
                      <a:pt x="249" y="268"/>
                      <a:pt x="249" y="268"/>
                    </a:cubicBezTo>
                    <a:cubicBezTo>
                      <a:pt x="250" y="268"/>
                      <a:pt x="250" y="268"/>
                      <a:pt x="250" y="268"/>
                    </a:cubicBezTo>
                    <a:cubicBezTo>
                      <a:pt x="250" y="269"/>
                      <a:pt x="250" y="269"/>
                      <a:pt x="250" y="269"/>
                    </a:cubicBezTo>
                    <a:cubicBezTo>
                      <a:pt x="251" y="269"/>
                      <a:pt x="251" y="269"/>
                      <a:pt x="251" y="269"/>
                    </a:cubicBezTo>
                    <a:cubicBezTo>
                      <a:pt x="252" y="268"/>
                      <a:pt x="252" y="268"/>
                      <a:pt x="252" y="268"/>
                    </a:cubicBezTo>
                    <a:cubicBezTo>
                      <a:pt x="253" y="269"/>
                      <a:pt x="253" y="269"/>
                      <a:pt x="253" y="269"/>
                    </a:cubicBezTo>
                    <a:cubicBezTo>
                      <a:pt x="253" y="269"/>
                      <a:pt x="253" y="269"/>
                      <a:pt x="253" y="269"/>
                    </a:cubicBezTo>
                    <a:cubicBezTo>
                      <a:pt x="254" y="266"/>
                      <a:pt x="254" y="266"/>
                      <a:pt x="254" y="266"/>
                    </a:cubicBezTo>
                    <a:cubicBezTo>
                      <a:pt x="253" y="266"/>
                      <a:pt x="253" y="266"/>
                      <a:pt x="253" y="266"/>
                    </a:cubicBezTo>
                    <a:cubicBezTo>
                      <a:pt x="252" y="266"/>
                      <a:pt x="252" y="266"/>
                      <a:pt x="252" y="266"/>
                    </a:cubicBezTo>
                    <a:cubicBezTo>
                      <a:pt x="253" y="265"/>
                      <a:pt x="253" y="265"/>
                      <a:pt x="253" y="265"/>
                    </a:cubicBezTo>
                    <a:cubicBezTo>
                      <a:pt x="255" y="264"/>
                      <a:pt x="255" y="264"/>
                      <a:pt x="255" y="264"/>
                    </a:cubicBezTo>
                    <a:cubicBezTo>
                      <a:pt x="256" y="264"/>
                      <a:pt x="256" y="264"/>
                      <a:pt x="256" y="264"/>
                    </a:cubicBezTo>
                    <a:cubicBezTo>
                      <a:pt x="256" y="264"/>
                      <a:pt x="256" y="264"/>
                      <a:pt x="256" y="264"/>
                    </a:cubicBezTo>
                    <a:cubicBezTo>
                      <a:pt x="257" y="264"/>
                      <a:pt x="257" y="264"/>
                      <a:pt x="257" y="264"/>
                    </a:cubicBezTo>
                    <a:cubicBezTo>
                      <a:pt x="256" y="263"/>
                      <a:pt x="256" y="263"/>
                      <a:pt x="256" y="263"/>
                    </a:cubicBezTo>
                    <a:cubicBezTo>
                      <a:pt x="255" y="262"/>
                      <a:pt x="255" y="262"/>
                      <a:pt x="255" y="262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7" y="262"/>
                      <a:pt x="257" y="262"/>
                      <a:pt x="257" y="262"/>
                    </a:cubicBezTo>
                    <a:cubicBezTo>
                      <a:pt x="259" y="261"/>
                      <a:pt x="259" y="261"/>
                      <a:pt x="259" y="261"/>
                    </a:cubicBezTo>
                    <a:cubicBezTo>
                      <a:pt x="261" y="261"/>
                      <a:pt x="261" y="261"/>
                      <a:pt x="261" y="261"/>
                    </a:cubicBezTo>
                    <a:cubicBezTo>
                      <a:pt x="263" y="259"/>
                      <a:pt x="263" y="259"/>
                      <a:pt x="263" y="259"/>
                    </a:cubicBezTo>
                    <a:cubicBezTo>
                      <a:pt x="264" y="259"/>
                      <a:pt x="264" y="259"/>
                      <a:pt x="264" y="259"/>
                    </a:cubicBezTo>
                    <a:cubicBezTo>
                      <a:pt x="266" y="257"/>
                      <a:pt x="266" y="257"/>
                      <a:pt x="266" y="257"/>
                    </a:cubicBezTo>
                    <a:cubicBezTo>
                      <a:pt x="266" y="254"/>
                      <a:pt x="266" y="254"/>
                      <a:pt x="266" y="254"/>
                    </a:cubicBezTo>
                    <a:cubicBezTo>
                      <a:pt x="266" y="254"/>
                      <a:pt x="266" y="254"/>
                      <a:pt x="266" y="254"/>
                    </a:cubicBezTo>
                    <a:cubicBezTo>
                      <a:pt x="265" y="254"/>
                      <a:pt x="265" y="254"/>
                      <a:pt x="265" y="254"/>
                    </a:cubicBezTo>
                    <a:cubicBezTo>
                      <a:pt x="265" y="252"/>
                      <a:pt x="265" y="252"/>
                      <a:pt x="265" y="252"/>
                    </a:cubicBezTo>
                    <a:cubicBezTo>
                      <a:pt x="264" y="251"/>
                      <a:pt x="264" y="251"/>
                      <a:pt x="264" y="251"/>
                    </a:cubicBezTo>
                    <a:cubicBezTo>
                      <a:pt x="261" y="251"/>
                      <a:pt x="261" y="251"/>
                      <a:pt x="261" y="251"/>
                    </a:cubicBezTo>
                    <a:cubicBezTo>
                      <a:pt x="262" y="250"/>
                      <a:pt x="262" y="250"/>
                      <a:pt x="262" y="250"/>
                    </a:cubicBezTo>
                    <a:cubicBezTo>
                      <a:pt x="262" y="248"/>
                      <a:pt x="262" y="248"/>
                      <a:pt x="262" y="248"/>
                    </a:cubicBezTo>
                    <a:cubicBezTo>
                      <a:pt x="264" y="247"/>
                      <a:pt x="264" y="247"/>
                      <a:pt x="264" y="247"/>
                    </a:cubicBezTo>
                    <a:cubicBezTo>
                      <a:pt x="264" y="246"/>
                      <a:pt x="264" y="246"/>
                      <a:pt x="264" y="246"/>
                    </a:cubicBezTo>
                    <a:cubicBezTo>
                      <a:pt x="266" y="246"/>
                      <a:pt x="266" y="246"/>
                      <a:pt x="266" y="246"/>
                    </a:cubicBezTo>
                    <a:cubicBezTo>
                      <a:pt x="266" y="245"/>
                      <a:pt x="266" y="245"/>
                      <a:pt x="266" y="245"/>
                    </a:cubicBezTo>
                    <a:cubicBezTo>
                      <a:pt x="266" y="245"/>
                      <a:pt x="266" y="245"/>
                      <a:pt x="266" y="245"/>
                    </a:cubicBezTo>
                    <a:cubicBezTo>
                      <a:pt x="267" y="244"/>
                      <a:pt x="267" y="244"/>
                      <a:pt x="267" y="244"/>
                    </a:cubicBezTo>
                    <a:cubicBezTo>
                      <a:pt x="268" y="244"/>
                      <a:pt x="268" y="244"/>
                      <a:pt x="268" y="244"/>
                    </a:cubicBezTo>
                    <a:cubicBezTo>
                      <a:pt x="271" y="243"/>
                      <a:pt x="271" y="243"/>
                      <a:pt x="271" y="243"/>
                    </a:cubicBezTo>
                    <a:cubicBezTo>
                      <a:pt x="272" y="244"/>
                      <a:pt x="272" y="244"/>
                      <a:pt x="272" y="244"/>
                    </a:cubicBezTo>
                    <a:cubicBezTo>
                      <a:pt x="274" y="243"/>
                      <a:pt x="274" y="243"/>
                      <a:pt x="274" y="243"/>
                    </a:cubicBezTo>
                    <a:cubicBezTo>
                      <a:pt x="274" y="244"/>
                      <a:pt x="274" y="244"/>
                      <a:pt x="274" y="244"/>
                    </a:cubicBezTo>
                    <a:cubicBezTo>
                      <a:pt x="274" y="245"/>
                      <a:pt x="274" y="245"/>
                      <a:pt x="274" y="245"/>
                    </a:cubicBezTo>
                    <a:cubicBezTo>
                      <a:pt x="275" y="245"/>
                      <a:pt x="275" y="245"/>
                      <a:pt x="275" y="245"/>
                    </a:cubicBezTo>
                    <a:cubicBezTo>
                      <a:pt x="277" y="243"/>
                      <a:pt x="277" y="243"/>
                      <a:pt x="277" y="243"/>
                    </a:cubicBezTo>
                    <a:cubicBezTo>
                      <a:pt x="277" y="242"/>
                      <a:pt x="277" y="242"/>
                      <a:pt x="277" y="242"/>
                    </a:cubicBezTo>
                    <a:cubicBezTo>
                      <a:pt x="276" y="242"/>
                      <a:pt x="276" y="242"/>
                      <a:pt x="276" y="242"/>
                    </a:cubicBezTo>
                    <a:cubicBezTo>
                      <a:pt x="276" y="241"/>
                      <a:pt x="276" y="241"/>
                      <a:pt x="276" y="241"/>
                    </a:cubicBezTo>
                    <a:cubicBezTo>
                      <a:pt x="277" y="241"/>
                      <a:pt x="277" y="241"/>
                      <a:pt x="277" y="241"/>
                    </a:cubicBezTo>
                    <a:cubicBezTo>
                      <a:pt x="278" y="241"/>
                      <a:pt x="278" y="241"/>
                      <a:pt x="278" y="241"/>
                    </a:cubicBezTo>
                    <a:cubicBezTo>
                      <a:pt x="281" y="240"/>
                      <a:pt x="281" y="240"/>
                      <a:pt x="281" y="240"/>
                    </a:cubicBezTo>
                    <a:cubicBezTo>
                      <a:pt x="282" y="238"/>
                      <a:pt x="282" y="238"/>
                      <a:pt x="282" y="238"/>
                    </a:cubicBezTo>
                    <a:cubicBezTo>
                      <a:pt x="281" y="236"/>
                      <a:pt x="281" y="236"/>
                      <a:pt x="281" y="236"/>
                    </a:cubicBezTo>
                    <a:cubicBezTo>
                      <a:pt x="279" y="234"/>
                      <a:pt x="279" y="234"/>
                      <a:pt x="279" y="234"/>
                    </a:cubicBezTo>
                    <a:cubicBezTo>
                      <a:pt x="278" y="234"/>
                      <a:pt x="278" y="234"/>
                      <a:pt x="278" y="234"/>
                    </a:cubicBezTo>
                    <a:cubicBezTo>
                      <a:pt x="277" y="235"/>
                      <a:pt x="277" y="235"/>
                      <a:pt x="277" y="235"/>
                    </a:cubicBezTo>
                    <a:cubicBezTo>
                      <a:pt x="277" y="235"/>
                      <a:pt x="277" y="235"/>
                      <a:pt x="277" y="235"/>
                    </a:cubicBezTo>
                    <a:cubicBezTo>
                      <a:pt x="278" y="234"/>
                      <a:pt x="278" y="234"/>
                      <a:pt x="278" y="234"/>
                    </a:cubicBezTo>
                    <a:cubicBezTo>
                      <a:pt x="280" y="234"/>
                      <a:pt x="280" y="234"/>
                      <a:pt x="280" y="234"/>
                    </a:cubicBezTo>
                    <a:cubicBezTo>
                      <a:pt x="281" y="235"/>
                      <a:pt x="281" y="235"/>
                      <a:pt x="281" y="235"/>
                    </a:cubicBezTo>
                    <a:cubicBezTo>
                      <a:pt x="284" y="235"/>
                      <a:pt x="284" y="235"/>
                      <a:pt x="284" y="235"/>
                    </a:cubicBezTo>
                    <a:cubicBezTo>
                      <a:pt x="285" y="233"/>
                      <a:pt x="285" y="233"/>
                      <a:pt x="285" y="233"/>
                    </a:cubicBezTo>
                    <a:cubicBezTo>
                      <a:pt x="285" y="232"/>
                      <a:pt x="285" y="232"/>
                      <a:pt x="285" y="232"/>
                    </a:cubicBezTo>
                    <a:cubicBezTo>
                      <a:pt x="289" y="230"/>
                      <a:pt x="289" y="230"/>
                      <a:pt x="289" y="230"/>
                    </a:cubicBezTo>
                    <a:cubicBezTo>
                      <a:pt x="291" y="228"/>
                      <a:pt x="291" y="228"/>
                      <a:pt x="291" y="228"/>
                    </a:cubicBezTo>
                    <a:cubicBezTo>
                      <a:pt x="293" y="228"/>
                      <a:pt x="293" y="228"/>
                      <a:pt x="293" y="228"/>
                    </a:cubicBezTo>
                    <a:cubicBezTo>
                      <a:pt x="294" y="227"/>
                      <a:pt x="294" y="227"/>
                      <a:pt x="294" y="227"/>
                    </a:cubicBezTo>
                    <a:cubicBezTo>
                      <a:pt x="294" y="226"/>
                      <a:pt x="294" y="226"/>
                      <a:pt x="294" y="226"/>
                    </a:cubicBezTo>
                    <a:cubicBezTo>
                      <a:pt x="298" y="223"/>
                      <a:pt x="298" y="223"/>
                      <a:pt x="298" y="223"/>
                    </a:cubicBezTo>
                    <a:cubicBezTo>
                      <a:pt x="301" y="223"/>
                      <a:pt x="301" y="223"/>
                      <a:pt x="301" y="223"/>
                    </a:cubicBezTo>
                    <a:cubicBezTo>
                      <a:pt x="305" y="220"/>
                      <a:pt x="305" y="220"/>
                      <a:pt x="305" y="220"/>
                    </a:cubicBezTo>
                    <a:cubicBezTo>
                      <a:pt x="307" y="220"/>
                      <a:pt x="307" y="220"/>
                      <a:pt x="307" y="220"/>
                    </a:cubicBezTo>
                    <a:cubicBezTo>
                      <a:pt x="310" y="216"/>
                      <a:pt x="310" y="216"/>
                      <a:pt x="310" y="216"/>
                    </a:cubicBezTo>
                    <a:cubicBezTo>
                      <a:pt x="309" y="218"/>
                      <a:pt x="309" y="218"/>
                      <a:pt x="309" y="218"/>
                    </a:cubicBezTo>
                    <a:cubicBezTo>
                      <a:pt x="309" y="220"/>
                      <a:pt x="309" y="220"/>
                      <a:pt x="309" y="220"/>
                    </a:cubicBezTo>
                    <a:cubicBezTo>
                      <a:pt x="310" y="221"/>
                      <a:pt x="310" y="221"/>
                      <a:pt x="310" y="221"/>
                    </a:cubicBezTo>
                    <a:cubicBezTo>
                      <a:pt x="311" y="221"/>
                      <a:pt x="311" y="221"/>
                      <a:pt x="311" y="221"/>
                    </a:cubicBezTo>
                    <a:cubicBezTo>
                      <a:pt x="312" y="222"/>
                      <a:pt x="312" y="222"/>
                      <a:pt x="312" y="222"/>
                    </a:cubicBezTo>
                    <a:cubicBezTo>
                      <a:pt x="314" y="219"/>
                      <a:pt x="314" y="219"/>
                      <a:pt x="314" y="219"/>
                    </a:cubicBezTo>
                    <a:cubicBezTo>
                      <a:pt x="316" y="218"/>
                      <a:pt x="316" y="218"/>
                      <a:pt x="316" y="218"/>
                    </a:cubicBezTo>
                    <a:cubicBezTo>
                      <a:pt x="320" y="217"/>
                      <a:pt x="320" y="217"/>
                      <a:pt x="320" y="217"/>
                    </a:cubicBezTo>
                    <a:cubicBezTo>
                      <a:pt x="321" y="216"/>
                      <a:pt x="321" y="216"/>
                      <a:pt x="321" y="216"/>
                    </a:cubicBezTo>
                    <a:cubicBezTo>
                      <a:pt x="320" y="218"/>
                      <a:pt x="320" y="218"/>
                      <a:pt x="320" y="218"/>
                    </a:cubicBezTo>
                    <a:cubicBezTo>
                      <a:pt x="317" y="220"/>
                      <a:pt x="317" y="220"/>
                      <a:pt x="317" y="220"/>
                    </a:cubicBezTo>
                    <a:cubicBezTo>
                      <a:pt x="315" y="220"/>
                      <a:pt x="315" y="220"/>
                      <a:pt x="315" y="220"/>
                    </a:cubicBezTo>
                    <a:cubicBezTo>
                      <a:pt x="311" y="224"/>
                      <a:pt x="311" y="224"/>
                      <a:pt x="311" y="224"/>
                    </a:cubicBezTo>
                    <a:cubicBezTo>
                      <a:pt x="311" y="225"/>
                      <a:pt x="311" y="225"/>
                      <a:pt x="311" y="225"/>
                    </a:cubicBezTo>
                    <a:cubicBezTo>
                      <a:pt x="313" y="228"/>
                      <a:pt x="313" y="228"/>
                      <a:pt x="313" y="228"/>
                    </a:cubicBezTo>
                    <a:cubicBezTo>
                      <a:pt x="313" y="230"/>
                      <a:pt x="313" y="230"/>
                      <a:pt x="313" y="230"/>
                    </a:cubicBezTo>
                    <a:cubicBezTo>
                      <a:pt x="312" y="229"/>
                      <a:pt x="312" y="229"/>
                      <a:pt x="312" y="229"/>
                    </a:cubicBezTo>
                    <a:cubicBezTo>
                      <a:pt x="310" y="228"/>
                      <a:pt x="310" y="228"/>
                      <a:pt x="310" y="228"/>
                    </a:cubicBezTo>
                    <a:cubicBezTo>
                      <a:pt x="309" y="229"/>
                      <a:pt x="309" y="229"/>
                      <a:pt x="309" y="229"/>
                    </a:cubicBezTo>
                    <a:cubicBezTo>
                      <a:pt x="308" y="229"/>
                      <a:pt x="308" y="229"/>
                      <a:pt x="308" y="229"/>
                    </a:cubicBezTo>
                    <a:cubicBezTo>
                      <a:pt x="306" y="228"/>
                      <a:pt x="306" y="228"/>
                      <a:pt x="306" y="22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303" y="227"/>
                      <a:pt x="303" y="227"/>
                      <a:pt x="303" y="227"/>
                    </a:cubicBezTo>
                    <a:cubicBezTo>
                      <a:pt x="302" y="227"/>
                      <a:pt x="302" y="227"/>
                      <a:pt x="302" y="227"/>
                    </a:cubicBezTo>
                    <a:cubicBezTo>
                      <a:pt x="299" y="229"/>
                      <a:pt x="299" y="229"/>
                      <a:pt x="299" y="229"/>
                    </a:cubicBezTo>
                    <a:cubicBezTo>
                      <a:pt x="297" y="229"/>
                      <a:pt x="297" y="229"/>
                      <a:pt x="297" y="229"/>
                    </a:cubicBezTo>
                    <a:cubicBezTo>
                      <a:pt x="295" y="230"/>
                      <a:pt x="295" y="230"/>
                      <a:pt x="295" y="230"/>
                    </a:cubicBezTo>
                    <a:cubicBezTo>
                      <a:pt x="295" y="232"/>
                      <a:pt x="295" y="232"/>
                      <a:pt x="295" y="232"/>
                    </a:cubicBezTo>
                    <a:cubicBezTo>
                      <a:pt x="295" y="233"/>
                      <a:pt x="295" y="233"/>
                      <a:pt x="295" y="233"/>
                    </a:cubicBezTo>
                    <a:cubicBezTo>
                      <a:pt x="294" y="236"/>
                      <a:pt x="294" y="236"/>
                      <a:pt x="294" y="236"/>
                    </a:cubicBezTo>
                    <a:cubicBezTo>
                      <a:pt x="292" y="237"/>
                      <a:pt x="292" y="237"/>
                      <a:pt x="292" y="237"/>
                    </a:cubicBezTo>
                    <a:cubicBezTo>
                      <a:pt x="291" y="239"/>
                      <a:pt x="291" y="239"/>
                      <a:pt x="291" y="239"/>
                    </a:cubicBezTo>
                    <a:cubicBezTo>
                      <a:pt x="286" y="244"/>
                      <a:pt x="286" y="244"/>
                      <a:pt x="286" y="244"/>
                    </a:cubicBezTo>
                    <a:cubicBezTo>
                      <a:pt x="285" y="245"/>
                      <a:pt x="285" y="245"/>
                      <a:pt x="285" y="245"/>
                    </a:cubicBezTo>
                    <a:cubicBezTo>
                      <a:pt x="285" y="247"/>
                      <a:pt x="285" y="247"/>
                      <a:pt x="285" y="247"/>
                    </a:cubicBezTo>
                    <a:cubicBezTo>
                      <a:pt x="286" y="249"/>
                      <a:pt x="286" y="249"/>
                      <a:pt x="286" y="249"/>
                    </a:cubicBezTo>
                    <a:cubicBezTo>
                      <a:pt x="287" y="248"/>
                      <a:pt x="287" y="248"/>
                      <a:pt x="287" y="248"/>
                    </a:cubicBezTo>
                    <a:cubicBezTo>
                      <a:pt x="288" y="248"/>
                      <a:pt x="288" y="248"/>
                      <a:pt x="288" y="248"/>
                    </a:cubicBezTo>
                    <a:cubicBezTo>
                      <a:pt x="290" y="247"/>
                      <a:pt x="290" y="247"/>
                      <a:pt x="290" y="247"/>
                    </a:cubicBezTo>
                    <a:cubicBezTo>
                      <a:pt x="291" y="247"/>
                      <a:pt x="291" y="247"/>
                      <a:pt x="291" y="247"/>
                    </a:cubicBezTo>
                    <a:cubicBezTo>
                      <a:pt x="291" y="248"/>
                      <a:pt x="291" y="248"/>
                      <a:pt x="291" y="248"/>
                    </a:cubicBezTo>
                    <a:cubicBezTo>
                      <a:pt x="288" y="250"/>
                      <a:pt x="288" y="250"/>
                      <a:pt x="288" y="250"/>
                    </a:cubicBezTo>
                    <a:cubicBezTo>
                      <a:pt x="287" y="250"/>
                      <a:pt x="287" y="250"/>
                      <a:pt x="287" y="250"/>
                    </a:cubicBezTo>
                    <a:cubicBezTo>
                      <a:pt x="286" y="252"/>
                      <a:pt x="286" y="252"/>
                      <a:pt x="286" y="252"/>
                    </a:cubicBezTo>
                    <a:cubicBezTo>
                      <a:pt x="284" y="251"/>
                      <a:pt x="284" y="251"/>
                      <a:pt x="284" y="251"/>
                    </a:cubicBezTo>
                    <a:cubicBezTo>
                      <a:pt x="283" y="251"/>
                      <a:pt x="283" y="251"/>
                      <a:pt x="283" y="251"/>
                    </a:cubicBezTo>
                    <a:cubicBezTo>
                      <a:pt x="282" y="252"/>
                      <a:pt x="282" y="252"/>
                      <a:pt x="282" y="252"/>
                    </a:cubicBezTo>
                    <a:cubicBezTo>
                      <a:pt x="282" y="253"/>
                      <a:pt x="282" y="253"/>
                      <a:pt x="282" y="253"/>
                    </a:cubicBezTo>
                    <a:cubicBezTo>
                      <a:pt x="281" y="253"/>
                      <a:pt x="281" y="253"/>
                      <a:pt x="281" y="253"/>
                    </a:cubicBezTo>
                    <a:cubicBezTo>
                      <a:pt x="279" y="253"/>
                      <a:pt x="279" y="253"/>
                      <a:pt x="279" y="253"/>
                    </a:cubicBezTo>
                    <a:cubicBezTo>
                      <a:pt x="279" y="255"/>
                      <a:pt x="279" y="255"/>
                      <a:pt x="279" y="255"/>
                    </a:cubicBezTo>
                    <a:cubicBezTo>
                      <a:pt x="282" y="258"/>
                      <a:pt x="282" y="258"/>
                      <a:pt x="282" y="258"/>
                    </a:cubicBezTo>
                    <a:cubicBezTo>
                      <a:pt x="282" y="258"/>
                      <a:pt x="282" y="258"/>
                      <a:pt x="282" y="258"/>
                    </a:cubicBezTo>
                    <a:cubicBezTo>
                      <a:pt x="283" y="256"/>
                      <a:pt x="283" y="256"/>
                      <a:pt x="283" y="256"/>
                    </a:cubicBezTo>
                    <a:cubicBezTo>
                      <a:pt x="284" y="257"/>
                      <a:pt x="284" y="257"/>
                      <a:pt x="284" y="257"/>
                    </a:cubicBezTo>
                    <a:cubicBezTo>
                      <a:pt x="285" y="255"/>
                      <a:pt x="285" y="255"/>
                      <a:pt x="285" y="255"/>
                    </a:cubicBezTo>
                    <a:cubicBezTo>
                      <a:pt x="286" y="255"/>
                      <a:pt x="286" y="255"/>
                      <a:pt x="286" y="255"/>
                    </a:cubicBezTo>
                    <a:cubicBezTo>
                      <a:pt x="286" y="257"/>
                      <a:pt x="286" y="257"/>
                      <a:pt x="286" y="25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5"/>
                      <a:pt x="287" y="255"/>
                      <a:pt x="287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90" y="253"/>
                      <a:pt x="290" y="253"/>
                      <a:pt x="290" y="253"/>
                    </a:cubicBezTo>
                    <a:cubicBezTo>
                      <a:pt x="291" y="251"/>
                      <a:pt x="291" y="251"/>
                      <a:pt x="291" y="251"/>
                    </a:cubicBezTo>
                    <a:cubicBezTo>
                      <a:pt x="292" y="250"/>
                      <a:pt x="292" y="250"/>
                      <a:pt x="292" y="250"/>
                    </a:cubicBezTo>
                    <a:cubicBezTo>
                      <a:pt x="292" y="251"/>
                      <a:pt x="292" y="251"/>
                      <a:pt x="292" y="251"/>
                    </a:cubicBezTo>
                    <a:cubicBezTo>
                      <a:pt x="291" y="252"/>
                      <a:pt x="291" y="252"/>
                      <a:pt x="291" y="252"/>
                    </a:cubicBezTo>
                    <a:cubicBezTo>
                      <a:pt x="292" y="253"/>
                      <a:pt x="292" y="253"/>
                      <a:pt x="292" y="253"/>
                    </a:cubicBezTo>
                    <a:cubicBezTo>
                      <a:pt x="294" y="253"/>
                      <a:pt x="294" y="253"/>
                      <a:pt x="294" y="253"/>
                    </a:cubicBezTo>
                    <a:cubicBezTo>
                      <a:pt x="297" y="251"/>
                      <a:pt x="297" y="251"/>
                      <a:pt x="297" y="251"/>
                    </a:cubicBezTo>
                    <a:cubicBezTo>
                      <a:pt x="299" y="251"/>
                      <a:pt x="299" y="251"/>
                      <a:pt x="299" y="251"/>
                    </a:cubicBezTo>
                    <a:cubicBezTo>
                      <a:pt x="299" y="252"/>
                      <a:pt x="299" y="252"/>
                      <a:pt x="299" y="252"/>
                    </a:cubicBezTo>
                    <a:cubicBezTo>
                      <a:pt x="300" y="251"/>
                      <a:pt x="300" y="251"/>
                      <a:pt x="300" y="251"/>
                    </a:cubicBezTo>
                    <a:cubicBezTo>
                      <a:pt x="301" y="248"/>
                      <a:pt x="301" y="248"/>
                      <a:pt x="301" y="248"/>
                    </a:cubicBezTo>
                    <a:cubicBezTo>
                      <a:pt x="303" y="247"/>
                      <a:pt x="303" y="247"/>
                      <a:pt x="303" y="247"/>
                    </a:cubicBezTo>
                    <a:cubicBezTo>
                      <a:pt x="304" y="247"/>
                      <a:pt x="304" y="247"/>
                      <a:pt x="304" y="247"/>
                    </a:cubicBezTo>
                    <a:cubicBezTo>
                      <a:pt x="302" y="249"/>
                      <a:pt x="302" y="249"/>
                      <a:pt x="302" y="249"/>
                    </a:cubicBezTo>
                    <a:cubicBezTo>
                      <a:pt x="302" y="250"/>
                      <a:pt x="302" y="250"/>
                      <a:pt x="302" y="250"/>
                    </a:cubicBezTo>
                    <a:cubicBezTo>
                      <a:pt x="303" y="250"/>
                      <a:pt x="303" y="250"/>
                      <a:pt x="303" y="250"/>
                    </a:cubicBezTo>
                    <a:cubicBezTo>
                      <a:pt x="305" y="247"/>
                      <a:pt x="305" y="247"/>
                      <a:pt x="305" y="247"/>
                    </a:cubicBezTo>
                    <a:cubicBezTo>
                      <a:pt x="306" y="244"/>
                      <a:pt x="306" y="244"/>
                      <a:pt x="306" y="244"/>
                    </a:cubicBezTo>
                    <a:cubicBezTo>
                      <a:pt x="307" y="244"/>
                      <a:pt x="307" y="244"/>
                      <a:pt x="307" y="244"/>
                    </a:cubicBezTo>
                    <a:cubicBezTo>
                      <a:pt x="307" y="245"/>
                      <a:pt x="307" y="245"/>
                      <a:pt x="307" y="245"/>
                    </a:cubicBezTo>
                    <a:cubicBezTo>
                      <a:pt x="306" y="247"/>
                      <a:pt x="306" y="247"/>
                      <a:pt x="306" y="247"/>
                    </a:cubicBezTo>
                    <a:cubicBezTo>
                      <a:pt x="306" y="248"/>
                      <a:pt x="306" y="248"/>
                      <a:pt x="306" y="248"/>
                    </a:cubicBezTo>
                    <a:cubicBezTo>
                      <a:pt x="308" y="245"/>
                      <a:pt x="308" y="245"/>
                      <a:pt x="308" y="245"/>
                    </a:cubicBezTo>
                    <a:cubicBezTo>
                      <a:pt x="309" y="247"/>
                      <a:pt x="309" y="247"/>
                      <a:pt x="309" y="247"/>
                    </a:cubicBezTo>
                    <a:cubicBezTo>
                      <a:pt x="309" y="248"/>
                      <a:pt x="309" y="248"/>
                      <a:pt x="309" y="248"/>
                    </a:cubicBezTo>
                    <a:cubicBezTo>
                      <a:pt x="310" y="248"/>
                      <a:pt x="310" y="248"/>
                      <a:pt x="310" y="248"/>
                    </a:cubicBezTo>
                    <a:cubicBezTo>
                      <a:pt x="311" y="249"/>
                      <a:pt x="311" y="249"/>
                      <a:pt x="311" y="249"/>
                    </a:cubicBezTo>
                    <a:cubicBezTo>
                      <a:pt x="313" y="247"/>
                      <a:pt x="313" y="247"/>
                      <a:pt x="313" y="247"/>
                    </a:cubicBezTo>
                    <a:cubicBezTo>
                      <a:pt x="313" y="245"/>
                      <a:pt x="313" y="245"/>
                      <a:pt x="313" y="245"/>
                    </a:cubicBezTo>
                    <a:cubicBezTo>
                      <a:pt x="316" y="245"/>
                      <a:pt x="316" y="245"/>
                      <a:pt x="316" y="245"/>
                    </a:cubicBezTo>
                    <a:cubicBezTo>
                      <a:pt x="317" y="244"/>
                      <a:pt x="317" y="244"/>
                      <a:pt x="317" y="244"/>
                    </a:cubicBezTo>
                    <a:cubicBezTo>
                      <a:pt x="316" y="244"/>
                      <a:pt x="316" y="244"/>
                      <a:pt x="316" y="244"/>
                    </a:cubicBezTo>
                    <a:cubicBezTo>
                      <a:pt x="317" y="242"/>
                      <a:pt x="317" y="242"/>
                      <a:pt x="317" y="242"/>
                    </a:cubicBezTo>
                    <a:cubicBezTo>
                      <a:pt x="320" y="241"/>
                      <a:pt x="320" y="241"/>
                      <a:pt x="320" y="241"/>
                    </a:cubicBezTo>
                    <a:cubicBezTo>
                      <a:pt x="320" y="239"/>
                      <a:pt x="320" y="239"/>
                      <a:pt x="320" y="239"/>
                    </a:cubicBezTo>
                    <a:cubicBezTo>
                      <a:pt x="321" y="238"/>
                      <a:pt x="321" y="238"/>
                      <a:pt x="321" y="238"/>
                    </a:cubicBezTo>
                    <a:cubicBezTo>
                      <a:pt x="319" y="238"/>
                      <a:pt x="319" y="238"/>
                      <a:pt x="319" y="238"/>
                    </a:cubicBezTo>
                    <a:cubicBezTo>
                      <a:pt x="318" y="237"/>
                      <a:pt x="318" y="237"/>
                      <a:pt x="318" y="237"/>
                    </a:cubicBezTo>
                    <a:cubicBezTo>
                      <a:pt x="316" y="237"/>
                      <a:pt x="316" y="237"/>
                      <a:pt x="316" y="237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8" y="236"/>
                      <a:pt x="318" y="236"/>
                      <a:pt x="318" y="236"/>
                    </a:cubicBezTo>
                    <a:cubicBezTo>
                      <a:pt x="319" y="236"/>
                      <a:pt x="319" y="236"/>
                      <a:pt x="319" y="236"/>
                    </a:cubicBezTo>
                    <a:cubicBezTo>
                      <a:pt x="320" y="235"/>
                      <a:pt x="320" y="235"/>
                      <a:pt x="320" y="235"/>
                    </a:cubicBezTo>
                    <a:cubicBezTo>
                      <a:pt x="320" y="234"/>
                      <a:pt x="320" y="234"/>
                      <a:pt x="320" y="234"/>
                    </a:cubicBezTo>
                    <a:cubicBezTo>
                      <a:pt x="319" y="234"/>
                      <a:pt x="319" y="234"/>
                      <a:pt x="319" y="234"/>
                    </a:cubicBezTo>
                    <a:cubicBezTo>
                      <a:pt x="317" y="233"/>
                      <a:pt x="317" y="233"/>
                      <a:pt x="317" y="233"/>
                    </a:cubicBezTo>
                    <a:cubicBezTo>
                      <a:pt x="317" y="232"/>
                      <a:pt x="317" y="232"/>
                      <a:pt x="317" y="232"/>
                    </a:cubicBezTo>
                    <a:cubicBezTo>
                      <a:pt x="319" y="231"/>
                      <a:pt x="319" y="231"/>
                      <a:pt x="319" y="231"/>
                    </a:cubicBezTo>
                    <a:cubicBezTo>
                      <a:pt x="320" y="231"/>
                      <a:pt x="320" y="231"/>
                      <a:pt x="320" y="231"/>
                    </a:cubicBezTo>
                    <a:cubicBezTo>
                      <a:pt x="321" y="231"/>
                      <a:pt x="321" y="231"/>
                      <a:pt x="321" y="231"/>
                    </a:cubicBezTo>
                    <a:cubicBezTo>
                      <a:pt x="321" y="231"/>
                      <a:pt x="321" y="231"/>
                      <a:pt x="321" y="231"/>
                    </a:cubicBezTo>
                    <a:cubicBezTo>
                      <a:pt x="320" y="229"/>
                      <a:pt x="320" y="229"/>
                      <a:pt x="320" y="229"/>
                    </a:cubicBezTo>
                    <a:cubicBezTo>
                      <a:pt x="323" y="227"/>
                      <a:pt x="323" y="227"/>
                      <a:pt x="323" y="227"/>
                    </a:cubicBezTo>
                    <a:cubicBezTo>
                      <a:pt x="325" y="229"/>
                      <a:pt x="325" y="229"/>
                      <a:pt x="325" y="229"/>
                    </a:cubicBezTo>
                    <a:cubicBezTo>
                      <a:pt x="326" y="228"/>
                      <a:pt x="326" y="228"/>
                      <a:pt x="326" y="228"/>
                    </a:cubicBezTo>
                    <a:cubicBezTo>
                      <a:pt x="328" y="228"/>
                      <a:pt x="328" y="228"/>
                      <a:pt x="328" y="228"/>
                    </a:cubicBezTo>
                    <a:cubicBezTo>
                      <a:pt x="325" y="230"/>
                      <a:pt x="325" y="230"/>
                      <a:pt x="325" y="230"/>
                    </a:cubicBezTo>
                    <a:cubicBezTo>
                      <a:pt x="325" y="232"/>
                      <a:pt x="325" y="232"/>
                      <a:pt x="325" y="232"/>
                    </a:cubicBezTo>
                    <a:cubicBezTo>
                      <a:pt x="326" y="235"/>
                      <a:pt x="326" y="235"/>
                      <a:pt x="326" y="235"/>
                    </a:cubicBezTo>
                    <a:cubicBezTo>
                      <a:pt x="327" y="235"/>
                      <a:pt x="327" y="235"/>
                      <a:pt x="327" y="235"/>
                    </a:cubicBezTo>
                    <a:cubicBezTo>
                      <a:pt x="328" y="231"/>
                      <a:pt x="328" y="231"/>
                      <a:pt x="328" y="231"/>
                    </a:cubicBezTo>
                    <a:cubicBezTo>
                      <a:pt x="329" y="230"/>
                      <a:pt x="329" y="230"/>
                      <a:pt x="329" y="230"/>
                    </a:cubicBezTo>
                    <a:cubicBezTo>
                      <a:pt x="330" y="230"/>
                      <a:pt x="330" y="230"/>
                      <a:pt x="330" y="230"/>
                    </a:cubicBezTo>
                    <a:cubicBezTo>
                      <a:pt x="329" y="231"/>
                      <a:pt x="329" y="231"/>
                      <a:pt x="329" y="231"/>
                    </a:cubicBezTo>
                    <a:cubicBezTo>
                      <a:pt x="328" y="233"/>
                      <a:pt x="328" y="233"/>
                      <a:pt x="328" y="233"/>
                    </a:cubicBezTo>
                    <a:cubicBezTo>
                      <a:pt x="329" y="234"/>
                      <a:pt x="329" y="234"/>
                      <a:pt x="329" y="234"/>
                    </a:cubicBezTo>
                    <a:cubicBezTo>
                      <a:pt x="331" y="232"/>
                      <a:pt x="331" y="232"/>
                      <a:pt x="331" y="232"/>
                    </a:cubicBezTo>
                    <a:cubicBezTo>
                      <a:pt x="331" y="231"/>
                      <a:pt x="331" y="231"/>
                      <a:pt x="331" y="231"/>
                    </a:cubicBezTo>
                    <a:cubicBezTo>
                      <a:pt x="333" y="232"/>
                      <a:pt x="333" y="232"/>
                      <a:pt x="333" y="232"/>
                    </a:cubicBezTo>
                    <a:cubicBezTo>
                      <a:pt x="334" y="231"/>
                      <a:pt x="334" y="231"/>
                      <a:pt x="334" y="231"/>
                    </a:cubicBezTo>
                    <a:cubicBezTo>
                      <a:pt x="335" y="231"/>
                      <a:pt x="335" y="231"/>
                      <a:pt x="335" y="231"/>
                    </a:cubicBezTo>
                    <a:cubicBezTo>
                      <a:pt x="337" y="230"/>
                      <a:pt x="337" y="230"/>
                      <a:pt x="337" y="230"/>
                    </a:cubicBezTo>
                    <a:cubicBezTo>
                      <a:pt x="339" y="229"/>
                      <a:pt x="339" y="229"/>
                      <a:pt x="339" y="229"/>
                    </a:cubicBezTo>
                    <a:cubicBezTo>
                      <a:pt x="340" y="230"/>
                      <a:pt x="340" y="230"/>
                      <a:pt x="340" y="230"/>
                    </a:cubicBezTo>
                    <a:cubicBezTo>
                      <a:pt x="340" y="231"/>
                      <a:pt x="340" y="231"/>
                      <a:pt x="340" y="231"/>
                    </a:cubicBezTo>
                    <a:cubicBezTo>
                      <a:pt x="338" y="231"/>
                      <a:pt x="338" y="231"/>
                      <a:pt x="338" y="231"/>
                    </a:cubicBezTo>
                    <a:cubicBezTo>
                      <a:pt x="336" y="233"/>
                      <a:pt x="336" y="233"/>
                      <a:pt x="336" y="233"/>
                    </a:cubicBezTo>
                    <a:cubicBezTo>
                      <a:pt x="335" y="233"/>
                      <a:pt x="335" y="233"/>
                      <a:pt x="335" y="233"/>
                    </a:cubicBezTo>
                    <a:cubicBezTo>
                      <a:pt x="334" y="234"/>
                      <a:pt x="334" y="234"/>
                      <a:pt x="334" y="234"/>
                    </a:cubicBezTo>
                    <a:cubicBezTo>
                      <a:pt x="335" y="235"/>
                      <a:pt x="335" y="235"/>
                      <a:pt x="335" y="235"/>
                    </a:cubicBezTo>
                    <a:cubicBezTo>
                      <a:pt x="338" y="235"/>
                      <a:pt x="338" y="235"/>
                      <a:pt x="338" y="235"/>
                    </a:cubicBezTo>
                    <a:cubicBezTo>
                      <a:pt x="339" y="237"/>
                      <a:pt x="339" y="237"/>
                      <a:pt x="339" y="237"/>
                    </a:cubicBezTo>
                    <a:cubicBezTo>
                      <a:pt x="339" y="237"/>
                      <a:pt x="339" y="237"/>
                      <a:pt x="339" y="237"/>
                    </a:cubicBezTo>
                    <a:cubicBezTo>
                      <a:pt x="337" y="236"/>
                      <a:pt x="337" y="236"/>
                      <a:pt x="337" y="236"/>
                    </a:cubicBezTo>
                    <a:cubicBezTo>
                      <a:pt x="335" y="236"/>
                      <a:pt x="335" y="236"/>
                      <a:pt x="335" y="236"/>
                    </a:cubicBezTo>
                    <a:cubicBezTo>
                      <a:pt x="333" y="236"/>
                      <a:pt x="333" y="236"/>
                      <a:pt x="333" y="236"/>
                    </a:cubicBezTo>
                    <a:cubicBezTo>
                      <a:pt x="333" y="238"/>
                      <a:pt x="333" y="238"/>
                      <a:pt x="333" y="238"/>
                    </a:cubicBezTo>
                    <a:cubicBezTo>
                      <a:pt x="334" y="238"/>
                      <a:pt x="334" y="238"/>
                      <a:pt x="334" y="238"/>
                    </a:cubicBezTo>
                    <a:cubicBezTo>
                      <a:pt x="336" y="237"/>
                      <a:pt x="336" y="237"/>
                      <a:pt x="336" y="237"/>
                    </a:cubicBezTo>
                    <a:cubicBezTo>
                      <a:pt x="337" y="238"/>
                      <a:pt x="337" y="238"/>
                      <a:pt x="337" y="238"/>
                    </a:cubicBezTo>
                    <a:cubicBezTo>
                      <a:pt x="336" y="239"/>
                      <a:pt x="336" y="239"/>
                      <a:pt x="336" y="239"/>
                    </a:cubicBezTo>
                    <a:cubicBezTo>
                      <a:pt x="335" y="239"/>
                      <a:pt x="335" y="239"/>
                      <a:pt x="335" y="239"/>
                    </a:cubicBezTo>
                    <a:cubicBezTo>
                      <a:pt x="335" y="240"/>
                      <a:pt x="335" y="240"/>
                      <a:pt x="335" y="240"/>
                    </a:cubicBezTo>
                    <a:cubicBezTo>
                      <a:pt x="337" y="241"/>
                      <a:pt x="337" y="241"/>
                      <a:pt x="337" y="241"/>
                    </a:cubicBezTo>
                    <a:cubicBezTo>
                      <a:pt x="338" y="242"/>
                      <a:pt x="338" y="242"/>
                      <a:pt x="338" y="242"/>
                    </a:cubicBezTo>
                    <a:cubicBezTo>
                      <a:pt x="337" y="242"/>
                      <a:pt x="337" y="242"/>
                      <a:pt x="337" y="242"/>
                    </a:cubicBezTo>
                    <a:cubicBezTo>
                      <a:pt x="335" y="243"/>
                      <a:pt x="335" y="243"/>
                      <a:pt x="335" y="243"/>
                    </a:cubicBezTo>
                    <a:cubicBezTo>
                      <a:pt x="335" y="244"/>
                      <a:pt x="335" y="244"/>
                      <a:pt x="335" y="244"/>
                    </a:cubicBezTo>
                    <a:cubicBezTo>
                      <a:pt x="337" y="244"/>
                      <a:pt x="337" y="244"/>
                      <a:pt x="337" y="244"/>
                    </a:cubicBezTo>
                    <a:cubicBezTo>
                      <a:pt x="339" y="243"/>
                      <a:pt x="339" y="243"/>
                      <a:pt x="339" y="243"/>
                    </a:cubicBezTo>
                    <a:cubicBezTo>
                      <a:pt x="340" y="244"/>
                      <a:pt x="340" y="244"/>
                      <a:pt x="340" y="244"/>
                    </a:cubicBezTo>
                    <a:cubicBezTo>
                      <a:pt x="342" y="245"/>
                      <a:pt x="342" y="245"/>
                      <a:pt x="342" y="245"/>
                    </a:cubicBezTo>
                    <a:cubicBezTo>
                      <a:pt x="344" y="244"/>
                      <a:pt x="344" y="244"/>
                      <a:pt x="344" y="244"/>
                    </a:cubicBezTo>
                    <a:cubicBezTo>
                      <a:pt x="345" y="245"/>
                      <a:pt x="345" y="245"/>
                      <a:pt x="345" y="245"/>
                    </a:cubicBezTo>
                    <a:cubicBezTo>
                      <a:pt x="345" y="246"/>
                      <a:pt x="345" y="246"/>
                      <a:pt x="345" y="246"/>
                    </a:cubicBezTo>
                    <a:cubicBezTo>
                      <a:pt x="344" y="247"/>
                      <a:pt x="344" y="247"/>
                      <a:pt x="344" y="247"/>
                    </a:cubicBezTo>
                    <a:cubicBezTo>
                      <a:pt x="344" y="248"/>
                      <a:pt x="344" y="248"/>
                      <a:pt x="344" y="248"/>
                    </a:cubicBezTo>
                    <a:cubicBezTo>
                      <a:pt x="345" y="248"/>
                      <a:pt x="345" y="248"/>
                      <a:pt x="345" y="248"/>
                    </a:cubicBezTo>
                    <a:cubicBezTo>
                      <a:pt x="345" y="249"/>
                      <a:pt x="345" y="249"/>
                      <a:pt x="345" y="249"/>
                    </a:cubicBezTo>
                    <a:cubicBezTo>
                      <a:pt x="347" y="250"/>
                      <a:pt x="347" y="250"/>
                      <a:pt x="347" y="250"/>
                    </a:cubicBezTo>
                    <a:cubicBezTo>
                      <a:pt x="348" y="248"/>
                      <a:pt x="348" y="248"/>
                      <a:pt x="348" y="248"/>
                    </a:cubicBezTo>
                    <a:cubicBezTo>
                      <a:pt x="347" y="247"/>
                      <a:pt x="347" y="247"/>
                      <a:pt x="347" y="247"/>
                    </a:cubicBezTo>
                    <a:cubicBezTo>
                      <a:pt x="348" y="246"/>
                      <a:pt x="348" y="246"/>
                      <a:pt x="348" y="246"/>
                    </a:cubicBezTo>
                    <a:cubicBezTo>
                      <a:pt x="350" y="246"/>
                      <a:pt x="350" y="246"/>
                      <a:pt x="350" y="246"/>
                    </a:cubicBezTo>
                    <a:cubicBezTo>
                      <a:pt x="349" y="248"/>
                      <a:pt x="349" y="248"/>
                      <a:pt x="349" y="248"/>
                    </a:cubicBezTo>
                    <a:cubicBezTo>
                      <a:pt x="349" y="249"/>
                      <a:pt x="349" y="249"/>
                      <a:pt x="349" y="249"/>
                    </a:cubicBezTo>
                    <a:cubicBezTo>
                      <a:pt x="347" y="251"/>
                      <a:pt x="347" y="251"/>
                      <a:pt x="347" y="251"/>
                    </a:cubicBezTo>
                    <a:cubicBezTo>
                      <a:pt x="348" y="253"/>
                      <a:pt x="348" y="253"/>
                      <a:pt x="348" y="253"/>
                    </a:cubicBezTo>
                    <a:cubicBezTo>
                      <a:pt x="348" y="253"/>
                      <a:pt x="348" y="253"/>
                      <a:pt x="348" y="253"/>
                    </a:cubicBezTo>
                    <a:cubicBezTo>
                      <a:pt x="347" y="253"/>
                      <a:pt x="347" y="253"/>
                      <a:pt x="347" y="253"/>
                    </a:cubicBezTo>
                    <a:cubicBezTo>
                      <a:pt x="346" y="253"/>
                      <a:pt x="346" y="253"/>
                      <a:pt x="346" y="253"/>
                    </a:cubicBezTo>
                    <a:cubicBezTo>
                      <a:pt x="346" y="255"/>
                      <a:pt x="346" y="255"/>
                      <a:pt x="346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2" y="255"/>
                      <a:pt x="352" y="255"/>
                      <a:pt x="352" y="255"/>
                    </a:cubicBezTo>
                    <a:cubicBezTo>
                      <a:pt x="353" y="255"/>
                      <a:pt x="353" y="255"/>
                      <a:pt x="353" y="255"/>
                    </a:cubicBezTo>
                    <a:cubicBezTo>
                      <a:pt x="355" y="255"/>
                      <a:pt x="355" y="255"/>
                      <a:pt x="355" y="255"/>
                    </a:cubicBezTo>
                    <a:cubicBezTo>
                      <a:pt x="357" y="255"/>
                      <a:pt x="357" y="255"/>
                      <a:pt x="357" y="255"/>
                    </a:cubicBezTo>
                    <a:cubicBezTo>
                      <a:pt x="359" y="255"/>
                      <a:pt x="359" y="255"/>
                      <a:pt x="359" y="255"/>
                    </a:cubicBezTo>
                    <a:cubicBezTo>
                      <a:pt x="360" y="255"/>
                      <a:pt x="360" y="255"/>
                      <a:pt x="360" y="255"/>
                    </a:cubicBezTo>
                    <a:cubicBezTo>
                      <a:pt x="360" y="256"/>
                      <a:pt x="360" y="256"/>
                      <a:pt x="360" y="256"/>
                    </a:cubicBezTo>
                    <a:cubicBezTo>
                      <a:pt x="361" y="256"/>
                      <a:pt x="361" y="256"/>
                      <a:pt x="361" y="256"/>
                    </a:cubicBezTo>
                    <a:cubicBezTo>
                      <a:pt x="362" y="258"/>
                      <a:pt x="362" y="258"/>
                      <a:pt x="362" y="258"/>
                    </a:cubicBezTo>
                    <a:cubicBezTo>
                      <a:pt x="363" y="259"/>
                      <a:pt x="363" y="259"/>
                      <a:pt x="363" y="259"/>
                    </a:cubicBezTo>
                    <a:cubicBezTo>
                      <a:pt x="364" y="260"/>
                      <a:pt x="364" y="260"/>
                      <a:pt x="364" y="260"/>
                    </a:cubicBezTo>
                    <a:cubicBezTo>
                      <a:pt x="365" y="260"/>
                      <a:pt x="365" y="260"/>
                      <a:pt x="365" y="260"/>
                    </a:cubicBezTo>
                    <a:cubicBezTo>
                      <a:pt x="367" y="259"/>
                      <a:pt x="367" y="259"/>
                      <a:pt x="367" y="259"/>
                    </a:cubicBezTo>
                    <a:cubicBezTo>
                      <a:pt x="368" y="258"/>
                      <a:pt x="368" y="258"/>
                      <a:pt x="368" y="258"/>
                    </a:cubicBezTo>
                    <a:cubicBezTo>
                      <a:pt x="369" y="258"/>
                      <a:pt x="369" y="258"/>
                      <a:pt x="369" y="258"/>
                    </a:cubicBezTo>
                    <a:cubicBezTo>
                      <a:pt x="369" y="260"/>
                      <a:pt x="369" y="260"/>
                      <a:pt x="369" y="260"/>
                    </a:cubicBezTo>
                    <a:cubicBezTo>
                      <a:pt x="367" y="261"/>
                      <a:pt x="367" y="261"/>
                      <a:pt x="367" y="261"/>
                    </a:cubicBezTo>
                    <a:cubicBezTo>
                      <a:pt x="366" y="261"/>
                      <a:pt x="366" y="261"/>
                      <a:pt x="366" y="261"/>
                    </a:cubicBezTo>
                    <a:cubicBezTo>
                      <a:pt x="366" y="262"/>
                      <a:pt x="366" y="262"/>
                      <a:pt x="366" y="262"/>
                    </a:cubicBezTo>
                    <a:cubicBezTo>
                      <a:pt x="369" y="263"/>
                      <a:pt x="369" y="263"/>
                      <a:pt x="369" y="263"/>
                    </a:cubicBezTo>
                    <a:cubicBezTo>
                      <a:pt x="369" y="264"/>
                      <a:pt x="369" y="264"/>
                      <a:pt x="369" y="264"/>
                    </a:cubicBezTo>
                    <a:cubicBezTo>
                      <a:pt x="370" y="265"/>
                      <a:pt x="370" y="265"/>
                      <a:pt x="370" y="265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6" y="265"/>
                      <a:pt x="376" y="265"/>
                      <a:pt x="376" y="265"/>
                    </a:cubicBezTo>
                    <a:cubicBezTo>
                      <a:pt x="377" y="265"/>
                      <a:pt x="377" y="265"/>
                      <a:pt x="377" y="265"/>
                    </a:cubicBezTo>
                    <a:cubicBezTo>
                      <a:pt x="378" y="266"/>
                      <a:pt x="378" y="266"/>
                      <a:pt x="378" y="266"/>
                    </a:cubicBezTo>
                    <a:cubicBezTo>
                      <a:pt x="379" y="264"/>
                      <a:pt x="379" y="264"/>
                      <a:pt x="379" y="264"/>
                    </a:cubicBezTo>
                    <a:cubicBezTo>
                      <a:pt x="381" y="263"/>
                      <a:pt x="381" y="263"/>
                      <a:pt x="381" y="263"/>
                    </a:cubicBezTo>
                    <a:cubicBezTo>
                      <a:pt x="382" y="263"/>
                      <a:pt x="382" y="263"/>
                      <a:pt x="382" y="263"/>
                    </a:cubicBezTo>
                    <a:cubicBezTo>
                      <a:pt x="381" y="264"/>
                      <a:pt x="381" y="264"/>
                      <a:pt x="381" y="264"/>
                    </a:cubicBezTo>
                    <a:cubicBezTo>
                      <a:pt x="380" y="265"/>
                      <a:pt x="380" y="265"/>
                      <a:pt x="380" y="265"/>
                    </a:cubicBezTo>
                    <a:cubicBezTo>
                      <a:pt x="379" y="268"/>
                      <a:pt x="379" y="268"/>
                      <a:pt x="379" y="268"/>
                    </a:cubicBezTo>
                    <a:cubicBezTo>
                      <a:pt x="379" y="270"/>
                      <a:pt x="379" y="270"/>
                      <a:pt x="379" y="270"/>
                    </a:cubicBezTo>
                    <a:cubicBezTo>
                      <a:pt x="377" y="270"/>
                      <a:pt x="377" y="270"/>
                      <a:pt x="377" y="270"/>
                    </a:cubicBezTo>
                    <a:cubicBezTo>
                      <a:pt x="376" y="269"/>
                      <a:pt x="376" y="269"/>
                      <a:pt x="376" y="269"/>
                    </a:cubicBezTo>
                    <a:cubicBezTo>
                      <a:pt x="375" y="269"/>
                      <a:pt x="375" y="269"/>
                      <a:pt x="375" y="269"/>
                    </a:cubicBezTo>
                    <a:cubicBezTo>
                      <a:pt x="376" y="272"/>
                      <a:pt x="376" y="272"/>
                      <a:pt x="376" y="272"/>
                    </a:cubicBezTo>
                    <a:cubicBezTo>
                      <a:pt x="377" y="273"/>
                      <a:pt x="377" y="273"/>
                      <a:pt x="377" y="273"/>
                    </a:cubicBezTo>
                    <a:cubicBezTo>
                      <a:pt x="378" y="274"/>
                      <a:pt x="378" y="274"/>
                      <a:pt x="378" y="274"/>
                    </a:cubicBezTo>
                    <a:cubicBezTo>
                      <a:pt x="379" y="274"/>
                      <a:pt x="379" y="274"/>
                      <a:pt x="379" y="274"/>
                    </a:cubicBezTo>
                    <a:cubicBezTo>
                      <a:pt x="380" y="274"/>
                      <a:pt x="380" y="274"/>
                      <a:pt x="380" y="274"/>
                    </a:cubicBezTo>
                    <a:cubicBezTo>
                      <a:pt x="380" y="275"/>
                      <a:pt x="380" y="275"/>
                      <a:pt x="380" y="275"/>
                    </a:cubicBezTo>
                    <a:cubicBezTo>
                      <a:pt x="379" y="275"/>
                      <a:pt x="379" y="275"/>
                      <a:pt x="379" y="275"/>
                    </a:cubicBezTo>
                    <a:cubicBezTo>
                      <a:pt x="379" y="276"/>
                      <a:pt x="379" y="276"/>
                      <a:pt x="379" y="276"/>
                    </a:cubicBezTo>
                    <a:cubicBezTo>
                      <a:pt x="381" y="278"/>
                      <a:pt x="381" y="278"/>
                      <a:pt x="381" y="278"/>
                    </a:cubicBezTo>
                    <a:cubicBezTo>
                      <a:pt x="382" y="278"/>
                      <a:pt x="382" y="278"/>
                      <a:pt x="382" y="278"/>
                    </a:cubicBezTo>
                    <a:cubicBezTo>
                      <a:pt x="384" y="278"/>
                      <a:pt x="384" y="278"/>
                      <a:pt x="384" y="278"/>
                    </a:cubicBezTo>
                    <a:cubicBezTo>
                      <a:pt x="385" y="276"/>
                      <a:pt x="385" y="276"/>
                      <a:pt x="385" y="276"/>
                    </a:cubicBezTo>
                    <a:cubicBezTo>
                      <a:pt x="387" y="273"/>
                      <a:pt x="387" y="273"/>
                      <a:pt x="387" y="273"/>
                    </a:cubicBezTo>
                    <a:cubicBezTo>
                      <a:pt x="386" y="276"/>
                      <a:pt x="386" y="276"/>
                      <a:pt x="386" y="276"/>
                    </a:cubicBezTo>
                    <a:cubicBezTo>
                      <a:pt x="386" y="278"/>
                      <a:pt x="386" y="278"/>
                      <a:pt x="386" y="278"/>
                    </a:cubicBezTo>
                    <a:cubicBezTo>
                      <a:pt x="385" y="279"/>
                      <a:pt x="385" y="279"/>
                      <a:pt x="385" y="279"/>
                    </a:cubicBezTo>
                    <a:cubicBezTo>
                      <a:pt x="385" y="279"/>
                      <a:pt x="385" y="279"/>
                      <a:pt x="385" y="279"/>
                    </a:cubicBezTo>
                    <a:cubicBezTo>
                      <a:pt x="383" y="281"/>
                      <a:pt x="383" y="281"/>
                      <a:pt x="383" y="281"/>
                    </a:cubicBezTo>
                    <a:cubicBezTo>
                      <a:pt x="384" y="282"/>
                      <a:pt x="384" y="282"/>
                      <a:pt x="384" y="282"/>
                    </a:cubicBezTo>
                    <a:cubicBezTo>
                      <a:pt x="385" y="283"/>
                      <a:pt x="385" y="283"/>
                      <a:pt x="385" y="283"/>
                    </a:cubicBezTo>
                    <a:cubicBezTo>
                      <a:pt x="384" y="284"/>
                      <a:pt x="384" y="284"/>
                      <a:pt x="384" y="284"/>
                    </a:cubicBezTo>
                    <a:cubicBezTo>
                      <a:pt x="384" y="288"/>
                      <a:pt x="384" y="288"/>
                      <a:pt x="384" y="288"/>
                    </a:cubicBezTo>
                    <a:cubicBezTo>
                      <a:pt x="385" y="289"/>
                      <a:pt x="385" y="289"/>
                      <a:pt x="385" y="289"/>
                    </a:cubicBezTo>
                    <a:cubicBezTo>
                      <a:pt x="386" y="289"/>
                      <a:pt x="386" y="289"/>
                      <a:pt x="386" y="289"/>
                    </a:cubicBezTo>
                    <a:cubicBezTo>
                      <a:pt x="386" y="290"/>
                      <a:pt x="386" y="290"/>
                      <a:pt x="386" y="290"/>
                    </a:cubicBezTo>
                    <a:cubicBezTo>
                      <a:pt x="386" y="292"/>
                      <a:pt x="386" y="292"/>
                      <a:pt x="386" y="292"/>
                    </a:cubicBezTo>
                    <a:cubicBezTo>
                      <a:pt x="389" y="295"/>
                      <a:pt x="389" y="295"/>
                      <a:pt x="389" y="295"/>
                    </a:cubicBezTo>
                    <a:cubicBezTo>
                      <a:pt x="390" y="295"/>
                      <a:pt x="390" y="295"/>
                      <a:pt x="390" y="295"/>
                    </a:cubicBezTo>
                    <a:cubicBezTo>
                      <a:pt x="390" y="296"/>
                      <a:pt x="390" y="296"/>
                      <a:pt x="390" y="296"/>
                    </a:cubicBezTo>
                    <a:cubicBezTo>
                      <a:pt x="391" y="295"/>
                      <a:pt x="391" y="295"/>
                      <a:pt x="391" y="295"/>
                    </a:cubicBezTo>
                    <a:cubicBezTo>
                      <a:pt x="392" y="296"/>
                      <a:pt x="392" y="296"/>
                      <a:pt x="392" y="296"/>
                    </a:cubicBezTo>
                    <a:cubicBezTo>
                      <a:pt x="393" y="296"/>
                      <a:pt x="393" y="296"/>
                      <a:pt x="393" y="296"/>
                    </a:cubicBezTo>
                    <a:cubicBezTo>
                      <a:pt x="393" y="295"/>
                      <a:pt x="393" y="295"/>
                      <a:pt x="393" y="295"/>
                    </a:cubicBezTo>
                    <a:cubicBezTo>
                      <a:pt x="393" y="294"/>
                      <a:pt x="393" y="294"/>
                      <a:pt x="393" y="294"/>
                    </a:cubicBezTo>
                    <a:cubicBezTo>
                      <a:pt x="394" y="295"/>
                      <a:pt x="394" y="295"/>
                      <a:pt x="394" y="295"/>
                    </a:cubicBezTo>
                    <a:cubicBezTo>
                      <a:pt x="395" y="296"/>
                      <a:pt x="395" y="296"/>
                      <a:pt x="395" y="296"/>
                    </a:cubicBezTo>
                    <a:cubicBezTo>
                      <a:pt x="396" y="294"/>
                      <a:pt x="396" y="294"/>
                      <a:pt x="396" y="294"/>
                    </a:cubicBezTo>
                    <a:cubicBezTo>
                      <a:pt x="394" y="292"/>
                      <a:pt x="394" y="292"/>
                      <a:pt x="394" y="292"/>
                    </a:cubicBezTo>
                    <a:cubicBezTo>
                      <a:pt x="394" y="292"/>
                      <a:pt x="394" y="292"/>
                      <a:pt x="394" y="292"/>
                    </a:cubicBezTo>
                    <a:cubicBezTo>
                      <a:pt x="393" y="292"/>
                      <a:pt x="393" y="292"/>
                      <a:pt x="393" y="292"/>
                    </a:cubicBezTo>
                    <a:cubicBezTo>
                      <a:pt x="392" y="292"/>
                      <a:pt x="392" y="292"/>
                      <a:pt x="392" y="292"/>
                    </a:cubicBezTo>
                    <a:cubicBezTo>
                      <a:pt x="394" y="290"/>
                      <a:pt x="394" y="290"/>
                      <a:pt x="394" y="290"/>
                    </a:cubicBezTo>
                    <a:cubicBezTo>
                      <a:pt x="393" y="289"/>
                      <a:pt x="393" y="289"/>
                      <a:pt x="393" y="289"/>
                    </a:cubicBezTo>
                    <a:cubicBezTo>
                      <a:pt x="393" y="288"/>
                      <a:pt x="393" y="288"/>
                      <a:pt x="393" y="288"/>
                    </a:cubicBezTo>
                    <a:cubicBezTo>
                      <a:pt x="392" y="287"/>
                      <a:pt x="392" y="287"/>
                      <a:pt x="392" y="287"/>
                    </a:cubicBezTo>
                    <a:cubicBezTo>
                      <a:pt x="392" y="286"/>
                      <a:pt x="392" y="286"/>
                      <a:pt x="392" y="286"/>
                    </a:cubicBezTo>
                    <a:cubicBezTo>
                      <a:pt x="392" y="285"/>
                      <a:pt x="392" y="285"/>
                      <a:pt x="392" y="285"/>
                    </a:cubicBezTo>
                    <a:cubicBezTo>
                      <a:pt x="393" y="283"/>
                      <a:pt x="393" y="283"/>
                      <a:pt x="393" y="283"/>
                    </a:cubicBezTo>
                    <a:cubicBezTo>
                      <a:pt x="394" y="284"/>
                      <a:pt x="394" y="284"/>
                      <a:pt x="394" y="284"/>
                    </a:cubicBezTo>
                    <a:cubicBezTo>
                      <a:pt x="394" y="285"/>
                      <a:pt x="394" y="285"/>
                      <a:pt x="394" y="285"/>
                    </a:cubicBezTo>
                    <a:cubicBezTo>
                      <a:pt x="394" y="286"/>
                      <a:pt x="394" y="286"/>
                      <a:pt x="394" y="286"/>
                    </a:cubicBezTo>
                    <a:cubicBezTo>
                      <a:pt x="395" y="285"/>
                      <a:pt x="395" y="285"/>
                      <a:pt x="395" y="285"/>
                    </a:cubicBezTo>
                    <a:cubicBezTo>
                      <a:pt x="396" y="286"/>
                      <a:pt x="396" y="286"/>
                      <a:pt x="396" y="286"/>
                    </a:cubicBezTo>
                    <a:cubicBezTo>
                      <a:pt x="396" y="287"/>
                      <a:pt x="396" y="287"/>
                      <a:pt x="396" y="287"/>
                    </a:cubicBezTo>
                    <a:cubicBezTo>
                      <a:pt x="396" y="289"/>
                      <a:pt x="396" y="289"/>
                      <a:pt x="396" y="289"/>
                    </a:cubicBezTo>
                    <a:cubicBezTo>
                      <a:pt x="396" y="290"/>
                      <a:pt x="396" y="290"/>
                      <a:pt x="396" y="290"/>
                    </a:cubicBezTo>
                    <a:cubicBezTo>
                      <a:pt x="397" y="290"/>
                      <a:pt x="397" y="290"/>
                      <a:pt x="397" y="290"/>
                    </a:cubicBezTo>
                    <a:cubicBezTo>
                      <a:pt x="399" y="289"/>
                      <a:pt x="399" y="289"/>
                      <a:pt x="399" y="289"/>
                    </a:cubicBezTo>
                    <a:cubicBezTo>
                      <a:pt x="399" y="289"/>
                      <a:pt x="399" y="289"/>
                      <a:pt x="399" y="289"/>
                    </a:cubicBezTo>
                    <a:cubicBezTo>
                      <a:pt x="399" y="290"/>
                      <a:pt x="399" y="290"/>
                      <a:pt x="399" y="290"/>
                    </a:cubicBezTo>
                    <a:cubicBezTo>
                      <a:pt x="398" y="291"/>
                      <a:pt x="398" y="291"/>
                      <a:pt x="398" y="291"/>
                    </a:cubicBezTo>
                    <a:cubicBezTo>
                      <a:pt x="398" y="293"/>
                      <a:pt x="398" y="293"/>
                      <a:pt x="398" y="293"/>
                    </a:cubicBezTo>
                    <a:cubicBezTo>
                      <a:pt x="398" y="294"/>
                      <a:pt x="398" y="294"/>
                      <a:pt x="398" y="294"/>
                    </a:cubicBezTo>
                    <a:cubicBezTo>
                      <a:pt x="397" y="296"/>
                      <a:pt x="397" y="296"/>
                      <a:pt x="397" y="296"/>
                    </a:cubicBezTo>
                    <a:cubicBezTo>
                      <a:pt x="398" y="297"/>
                      <a:pt x="398" y="297"/>
                      <a:pt x="398" y="297"/>
                    </a:cubicBezTo>
                    <a:cubicBezTo>
                      <a:pt x="400" y="297"/>
                      <a:pt x="400" y="297"/>
                      <a:pt x="400" y="297"/>
                    </a:cubicBezTo>
                    <a:cubicBezTo>
                      <a:pt x="400" y="297"/>
                      <a:pt x="400" y="297"/>
                      <a:pt x="400" y="297"/>
                    </a:cubicBezTo>
                    <a:cubicBezTo>
                      <a:pt x="401" y="295"/>
                      <a:pt x="401" y="295"/>
                      <a:pt x="401" y="295"/>
                    </a:cubicBezTo>
                    <a:cubicBezTo>
                      <a:pt x="401" y="296"/>
                      <a:pt x="401" y="296"/>
                      <a:pt x="401" y="296"/>
                    </a:cubicBezTo>
                    <a:cubicBezTo>
                      <a:pt x="401" y="297"/>
                      <a:pt x="401" y="297"/>
                      <a:pt x="401" y="297"/>
                    </a:cubicBezTo>
                    <a:cubicBezTo>
                      <a:pt x="401" y="299"/>
                      <a:pt x="401" y="299"/>
                      <a:pt x="401" y="299"/>
                    </a:cubicBezTo>
                    <a:cubicBezTo>
                      <a:pt x="402" y="300"/>
                      <a:pt x="402" y="300"/>
                      <a:pt x="402" y="300"/>
                    </a:cubicBezTo>
                    <a:cubicBezTo>
                      <a:pt x="404" y="297"/>
                      <a:pt x="404" y="297"/>
                      <a:pt x="404" y="297"/>
                    </a:cubicBezTo>
                    <a:cubicBezTo>
                      <a:pt x="404" y="295"/>
                      <a:pt x="404" y="295"/>
                      <a:pt x="404" y="295"/>
                    </a:cubicBezTo>
                    <a:cubicBezTo>
                      <a:pt x="405" y="294"/>
                      <a:pt x="405" y="294"/>
                      <a:pt x="405" y="294"/>
                    </a:cubicBezTo>
                    <a:cubicBezTo>
                      <a:pt x="405" y="290"/>
                      <a:pt x="405" y="290"/>
                      <a:pt x="405" y="290"/>
                    </a:cubicBezTo>
                    <a:cubicBezTo>
                      <a:pt x="406" y="286"/>
                      <a:pt x="406" y="286"/>
                      <a:pt x="406" y="286"/>
                    </a:cubicBezTo>
                    <a:cubicBezTo>
                      <a:pt x="406" y="282"/>
                      <a:pt x="406" y="282"/>
                      <a:pt x="406" y="282"/>
                    </a:cubicBezTo>
                    <a:cubicBezTo>
                      <a:pt x="406" y="280"/>
                      <a:pt x="406" y="280"/>
                      <a:pt x="406" y="280"/>
                    </a:cubicBezTo>
                    <a:cubicBezTo>
                      <a:pt x="405" y="278"/>
                      <a:pt x="405" y="278"/>
                      <a:pt x="405" y="278"/>
                    </a:cubicBezTo>
                    <a:cubicBezTo>
                      <a:pt x="405" y="278"/>
                      <a:pt x="405" y="278"/>
                      <a:pt x="405" y="278"/>
                    </a:cubicBezTo>
                    <a:cubicBezTo>
                      <a:pt x="406" y="278"/>
                      <a:pt x="406" y="278"/>
                      <a:pt x="406" y="278"/>
                    </a:cubicBezTo>
                    <a:cubicBezTo>
                      <a:pt x="407" y="280"/>
                      <a:pt x="407" y="280"/>
                      <a:pt x="407" y="280"/>
                    </a:cubicBezTo>
                    <a:cubicBezTo>
                      <a:pt x="408" y="281"/>
                      <a:pt x="408" y="281"/>
                      <a:pt x="408" y="281"/>
                    </a:cubicBezTo>
                    <a:cubicBezTo>
                      <a:pt x="409" y="279"/>
                      <a:pt x="409" y="279"/>
                      <a:pt x="409" y="279"/>
                    </a:cubicBezTo>
                    <a:cubicBezTo>
                      <a:pt x="410" y="277"/>
                      <a:pt x="410" y="277"/>
                      <a:pt x="410" y="277"/>
                    </a:cubicBezTo>
                    <a:cubicBezTo>
                      <a:pt x="409" y="280"/>
                      <a:pt x="409" y="280"/>
                      <a:pt x="409" y="280"/>
                    </a:cubicBezTo>
                    <a:cubicBezTo>
                      <a:pt x="409" y="283"/>
                      <a:pt x="409" y="283"/>
                      <a:pt x="409" y="283"/>
                    </a:cubicBezTo>
                    <a:cubicBezTo>
                      <a:pt x="409" y="285"/>
                      <a:pt x="409" y="285"/>
                      <a:pt x="409" y="285"/>
                    </a:cubicBezTo>
                    <a:cubicBezTo>
                      <a:pt x="407" y="288"/>
                      <a:pt x="407" y="288"/>
                      <a:pt x="407" y="288"/>
                    </a:cubicBezTo>
                    <a:cubicBezTo>
                      <a:pt x="407" y="291"/>
                      <a:pt x="407" y="291"/>
                      <a:pt x="407" y="291"/>
                    </a:cubicBezTo>
                    <a:cubicBezTo>
                      <a:pt x="408" y="292"/>
                      <a:pt x="408" y="292"/>
                      <a:pt x="408" y="292"/>
                    </a:cubicBezTo>
                    <a:cubicBezTo>
                      <a:pt x="407" y="293"/>
                      <a:pt x="407" y="293"/>
                      <a:pt x="407" y="293"/>
                    </a:cubicBezTo>
                    <a:cubicBezTo>
                      <a:pt x="407" y="295"/>
                      <a:pt x="407" y="295"/>
                      <a:pt x="407" y="295"/>
                    </a:cubicBezTo>
                    <a:cubicBezTo>
                      <a:pt x="407" y="297"/>
                      <a:pt x="407" y="297"/>
                      <a:pt x="407" y="297"/>
                    </a:cubicBezTo>
                    <a:cubicBezTo>
                      <a:pt x="407" y="298"/>
                      <a:pt x="407" y="298"/>
                      <a:pt x="407" y="298"/>
                    </a:cubicBezTo>
                    <a:cubicBezTo>
                      <a:pt x="409" y="300"/>
                      <a:pt x="409" y="300"/>
                      <a:pt x="409" y="300"/>
                    </a:cubicBezTo>
                    <a:cubicBezTo>
                      <a:pt x="409" y="302"/>
                      <a:pt x="409" y="302"/>
                      <a:pt x="409" y="302"/>
                    </a:cubicBezTo>
                    <a:cubicBezTo>
                      <a:pt x="410" y="302"/>
                      <a:pt x="410" y="302"/>
                      <a:pt x="410" y="302"/>
                    </a:cubicBezTo>
                    <a:cubicBezTo>
                      <a:pt x="410" y="304"/>
                      <a:pt x="410" y="304"/>
                      <a:pt x="410" y="304"/>
                    </a:cubicBezTo>
                    <a:cubicBezTo>
                      <a:pt x="411" y="305"/>
                      <a:pt x="411" y="305"/>
                      <a:pt x="411" y="305"/>
                    </a:cubicBezTo>
                    <a:cubicBezTo>
                      <a:pt x="412" y="304"/>
                      <a:pt x="412" y="304"/>
                      <a:pt x="412" y="304"/>
                    </a:cubicBezTo>
                    <a:cubicBezTo>
                      <a:pt x="413" y="305"/>
                      <a:pt x="413" y="305"/>
                      <a:pt x="413" y="305"/>
                    </a:cubicBezTo>
                    <a:cubicBezTo>
                      <a:pt x="415" y="304"/>
                      <a:pt x="415" y="304"/>
                      <a:pt x="415" y="304"/>
                    </a:cubicBezTo>
                    <a:cubicBezTo>
                      <a:pt x="417" y="304"/>
                      <a:pt x="417" y="304"/>
                      <a:pt x="417" y="304"/>
                    </a:cubicBezTo>
                    <a:cubicBezTo>
                      <a:pt x="417" y="305"/>
                      <a:pt x="417" y="305"/>
                      <a:pt x="417" y="305"/>
                    </a:cubicBezTo>
                    <a:cubicBezTo>
                      <a:pt x="414" y="306"/>
                      <a:pt x="414" y="306"/>
                      <a:pt x="414" y="306"/>
                    </a:cubicBezTo>
                    <a:cubicBezTo>
                      <a:pt x="413" y="306"/>
                      <a:pt x="413" y="306"/>
                      <a:pt x="413" y="306"/>
                    </a:cubicBezTo>
                    <a:cubicBezTo>
                      <a:pt x="413" y="307"/>
                      <a:pt x="413" y="307"/>
                      <a:pt x="413" y="307"/>
                    </a:cubicBezTo>
                    <a:cubicBezTo>
                      <a:pt x="415" y="308"/>
                      <a:pt x="415" y="308"/>
                      <a:pt x="415" y="308"/>
                    </a:cubicBezTo>
                    <a:cubicBezTo>
                      <a:pt x="414" y="309"/>
                      <a:pt x="414" y="309"/>
                      <a:pt x="414" y="309"/>
                    </a:cubicBezTo>
                    <a:cubicBezTo>
                      <a:pt x="412" y="309"/>
                      <a:pt x="412" y="309"/>
                      <a:pt x="412" y="309"/>
                    </a:cubicBezTo>
                    <a:cubicBezTo>
                      <a:pt x="413" y="310"/>
                      <a:pt x="413" y="310"/>
                      <a:pt x="413" y="310"/>
                    </a:cubicBezTo>
                    <a:cubicBezTo>
                      <a:pt x="414" y="312"/>
                      <a:pt x="414" y="312"/>
                      <a:pt x="414" y="312"/>
                    </a:cubicBezTo>
                    <a:cubicBezTo>
                      <a:pt x="414" y="314"/>
                      <a:pt x="414" y="314"/>
                      <a:pt x="414" y="314"/>
                    </a:cubicBezTo>
                    <a:cubicBezTo>
                      <a:pt x="413" y="314"/>
                      <a:pt x="413" y="314"/>
                      <a:pt x="413" y="314"/>
                    </a:cubicBezTo>
                    <a:cubicBezTo>
                      <a:pt x="412" y="313"/>
                      <a:pt x="412" y="313"/>
                      <a:pt x="412" y="313"/>
                    </a:cubicBezTo>
                    <a:cubicBezTo>
                      <a:pt x="411" y="311"/>
                      <a:pt x="411" y="311"/>
                      <a:pt x="411" y="311"/>
                    </a:cubicBezTo>
                    <a:cubicBezTo>
                      <a:pt x="411" y="312"/>
                      <a:pt x="411" y="312"/>
                      <a:pt x="411" y="312"/>
                    </a:cubicBezTo>
                    <a:cubicBezTo>
                      <a:pt x="411" y="313"/>
                      <a:pt x="411" y="313"/>
                      <a:pt x="411" y="313"/>
                    </a:cubicBezTo>
                    <a:cubicBezTo>
                      <a:pt x="410" y="315"/>
                      <a:pt x="410" y="315"/>
                      <a:pt x="410" y="315"/>
                    </a:cubicBezTo>
                    <a:cubicBezTo>
                      <a:pt x="410" y="316"/>
                      <a:pt x="410" y="316"/>
                      <a:pt x="410" y="316"/>
                    </a:cubicBezTo>
                    <a:cubicBezTo>
                      <a:pt x="411" y="317"/>
                      <a:pt x="411" y="317"/>
                      <a:pt x="411" y="317"/>
                    </a:cubicBezTo>
                    <a:cubicBezTo>
                      <a:pt x="410" y="318"/>
                      <a:pt x="410" y="318"/>
                      <a:pt x="410" y="318"/>
                    </a:cubicBezTo>
                    <a:cubicBezTo>
                      <a:pt x="409" y="318"/>
                      <a:pt x="409" y="318"/>
                      <a:pt x="409" y="318"/>
                    </a:cubicBezTo>
                    <a:cubicBezTo>
                      <a:pt x="408" y="319"/>
                      <a:pt x="408" y="319"/>
                      <a:pt x="408" y="319"/>
                    </a:cubicBezTo>
                    <a:cubicBezTo>
                      <a:pt x="409" y="320"/>
                      <a:pt x="409" y="320"/>
                      <a:pt x="409" y="320"/>
                    </a:cubicBezTo>
                    <a:cubicBezTo>
                      <a:pt x="410" y="320"/>
                      <a:pt x="410" y="320"/>
                      <a:pt x="410" y="320"/>
                    </a:cubicBezTo>
                    <a:cubicBezTo>
                      <a:pt x="411" y="320"/>
                      <a:pt x="411" y="320"/>
                      <a:pt x="411" y="320"/>
                    </a:cubicBezTo>
                    <a:cubicBezTo>
                      <a:pt x="411" y="322"/>
                      <a:pt x="411" y="322"/>
                      <a:pt x="411" y="322"/>
                    </a:cubicBezTo>
                    <a:cubicBezTo>
                      <a:pt x="412" y="323"/>
                      <a:pt x="412" y="323"/>
                      <a:pt x="412" y="323"/>
                    </a:cubicBezTo>
                    <a:cubicBezTo>
                      <a:pt x="413" y="323"/>
                      <a:pt x="413" y="323"/>
                      <a:pt x="413" y="323"/>
                    </a:cubicBezTo>
                    <a:cubicBezTo>
                      <a:pt x="414" y="323"/>
                      <a:pt x="414" y="323"/>
                      <a:pt x="414" y="323"/>
                    </a:cubicBezTo>
                    <a:cubicBezTo>
                      <a:pt x="414" y="324"/>
                      <a:pt x="414" y="324"/>
                      <a:pt x="414" y="324"/>
                    </a:cubicBezTo>
                    <a:cubicBezTo>
                      <a:pt x="413" y="324"/>
                      <a:pt x="413" y="324"/>
                      <a:pt x="413" y="324"/>
                    </a:cubicBezTo>
                    <a:cubicBezTo>
                      <a:pt x="412" y="324"/>
                      <a:pt x="412" y="324"/>
                      <a:pt x="412" y="324"/>
                    </a:cubicBezTo>
                    <a:cubicBezTo>
                      <a:pt x="412" y="325"/>
                      <a:pt x="412" y="325"/>
                      <a:pt x="412" y="325"/>
                    </a:cubicBezTo>
                    <a:cubicBezTo>
                      <a:pt x="414" y="326"/>
                      <a:pt x="414" y="326"/>
                      <a:pt x="414" y="326"/>
                    </a:cubicBezTo>
                    <a:cubicBezTo>
                      <a:pt x="414" y="327"/>
                      <a:pt x="414" y="327"/>
                      <a:pt x="414" y="327"/>
                    </a:cubicBezTo>
                    <a:cubicBezTo>
                      <a:pt x="416" y="329"/>
                      <a:pt x="416" y="329"/>
                      <a:pt x="416" y="329"/>
                    </a:cubicBezTo>
                    <a:cubicBezTo>
                      <a:pt x="417" y="329"/>
                      <a:pt x="417" y="329"/>
                      <a:pt x="417" y="329"/>
                    </a:cubicBezTo>
                    <a:cubicBezTo>
                      <a:pt x="416" y="329"/>
                      <a:pt x="416" y="329"/>
                      <a:pt x="416" y="329"/>
                    </a:cubicBezTo>
                    <a:cubicBezTo>
                      <a:pt x="414" y="329"/>
                      <a:pt x="414" y="329"/>
                      <a:pt x="414" y="329"/>
                    </a:cubicBezTo>
                    <a:cubicBezTo>
                      <a:pt x="413" y="331"/>
                      <a:pt x="413" y="331"/>
                      <a:pt x="413" y="331"/>
                    </a:cubicBezTo>
                    <a:cubicBezTo>
                      <a:pt x="414" y="333"/>
                      <a:pt x="414" y="333"/>
                      <a:pt x="414" y="333"/>
                    </a:cubicBezTo>
                    <a:cubicBezTo>
                      <a:pt x="415" y="335"/>
                      <a:pt x="415" y="335"/>
                      <a:pt x="415" y="335"/>
                    </a:cubicBezTo>
                    <a:cubicBezTo>
                      <a:pt x="416" y="336"/>
                      <a:pt x="416" y="336"/>
                      <a:pt x="416" y="336"/>
                    </a:cubicBezTo>
                    <a:cubicBezTo>
                      <a:pt x="418" y="336"/>
                      <a:pt x="418" y="336"/>
                      <a:pt x="418" y="336"/>
                    </a:cubicBezTo>
                    <a:cubicBezTo>
                      <a:pt x="419" y="336"/>
                      <a:pt x="419" y="336"/>
                      <a:pt x="419" y="336"/>
                    </a:cubicBezTo>
                    <a:cubicBezTo>
                      <a:pt x="418" y="337"/>
                      <a:pt x="418" y="337"/>
                      <a:pt x="418" y="337"/>
                    </a:cubicBezTo>
                    <a:cubicBezTo>
                      <a:pt x="416" y="337"/>
                      <a:pt x="416" y="337"/>
                      <a:pt x="416" y="337"/>
                    </a:cubicBezTo>
                    <a:cubicBezTo>
                      <a:pt x="414" y="337"/>
                      <a:pt x="414" y="337"/>
                      <a:pt x="414" y="337"/>
                    </a:cubicBezTo>
                    <a:cubicBezTo>
                      <a:pt x="413" y="340"/>
                      <a:pt x="413" y="340"/>
                      <a:pt x="413" y="340"/>
                    </a:cubicBezTo>
                    <a:cubicBezTo>
                      <a:pt x="411" y="342"/>
                      <a:pt x="411" y="342"/>
                      <a:pt x="411" y="342"/>
                    </a:cubicBezTo>
                    <a:cubicBezTo>
                      <a:pt x="409" y="344"/>
                      <a:pt x="409" y="344"/>
                      <a:pt x="409" y="344"/>
                    </a:cubicBezTo>
                    <a:cubicBezTo>
                      <a:pt x="409" y="346"/>
                      <a:pt x="409" y="346"/>
                      <a:pt x="409" y="346"/>
                    </a:cubicBezTo>
                    <a:cubicBezTo>
                      <a:pt x="409" y="347"/>
                      <a:pt x="409" y="347"/>
                      <a:pt x="409" y="347"/>
                    </a:cubicBezTo>
                    <a:cubicBezTo>
                      <a:pt x="411" y="346"/>
                      <a:pt x="411" y="346"/>
                      <a:pt x="411" y="346"/>
                    </a:cubicBezTo>
                    <a:cubicBezTo>
                      <a:pt x="412" y="343"/>
                      <a:pt x="412" y="343"/>
                      <a:pt x="412" y="343"/>
                    </a:cubicBezTo>
                    <a:cubicBezTo>
                      <a:pt x="412" y="343"/>
                      <a:pt x="412" y="343"/>
                      <a:pt x="412" y="343"/>
                    </a:cubicBezTo>
                    <a:cubicBezTo>
                      <a:pt x="414" y="342"/>
                      <a:pt x="414" y="342"/>
                      <a:pt x="414" y="342"/>
                    </a:cubicBezTo>
                    <a:cubicBezTo>
                      <a:pt x="416" y="340"/>
                      <a:pt x="416" y="340"/>
                      <a:pt x="416" y="340"/>
                    </a:cubicBezTo>
                    <a:cubicBezTo>
                      <a:pt x="416" y="341"/>
                      <a:pt x="416" y="341"/>
                      <a:pt x="416" y="341"/>
                    </a:cubicBezTo>
                    <a:cubicBezTo>
                      <a:pt x="418" y="341"/>
                      <a:pt x="418" y="341"/>
                      <a:pt x="418" y="341"/>
                    </a:cubicBezTo>
                    <a:cubicBezTo>
                      <a:pt x="420" y="341"/>
                      <a:pt x="420" y="341"/>
                      <a:pt x="420" y="341"/>
                    </a:cubicBezTo>
                    <a:cubicBezTo>
                      <a:pt x="418" y="342"/>
                      <a:pt x="418" y="342"/>
                      <a:pt x="418" y="342"/>
                    </a:cubicBezTo>
                    <a:cubicBezTo>
                      <a:pt x="419" y="343"/>
                      <a:pt x="419" y="343"/>
                      <a:pt x="419" y="343"/>
                    </a:cubicBezTo>
                    <a:cubicBezTo>
                      <a:pt x="421" y="343"/>
                      <a:pt x="421" y="343"/>
                      <a:pt x="421" y="343"/>
                    </a:cubicBezTo>
                    <a:cubicBezTo>
                      <a:pt x="421" y="344"/>
                      <a:pt x="421" y="344"/>
                      <a:pt x="421" y="344"/>
                    </a:cubicBezTo>
                    <a:cubicBezTo>
                      <a:pt x="419" y="345"/>
                      <a:pt x="419" y="345"/>
                      <a:pt x="419" y="345"/>
                    </a:cubicBezTo>
                    <a:cubicBezTo>
                      <a:pt x="419" y="347"/>
                      <a:pt x="419" y="347"/>
                      <a:pt x="419" y="347"/>
                    </a:cubicBezTo>
                    <a:cubicBezTo>
                      <a:pt x="419" y="348"/>
                      <a:pt x="419" y="348"/>
                      <a:pt x="419" y="348"/>
                    </a:cubicBezTo>
                    <a:cubicBezTo>
                      <a:pt x="418" y="350"/>
                      <a:pt x="418" y="350"/>
                      <a:pt x="418" y="350"/>
                    </a:cubicBezTo>
                    <a:cubicBezTo>
                      <a:pt x="417" y="351"/>
                      <a:pt x="417" y="351"/>
                      <a:pt x="417" y="351"/>
                    </a:cubicBezTo>
                    <a:cubicBezTo>
                      <a:pt x="418" y="352"/>
                      <a:pt x="418" y="352"/>
                      <a:pt x="418" y="352"/>
                    </a:cubicBezTo>
                    <a:cubicBezTo>
                      <a:pt x="418" y="353"/>
                      <a:pt x="418" y="353"/>
                      <a:pt x="418" y="353"/>
                    </a:cubicBezTo>
                    <a:cubicBezTo>
                      <a:pt x="417" y="353"/>
                      <a:pt x="417" y="353"/>
                      <a:pt x="417" y="353"/>
                    </a:cubicBezTo>
                    <a:cubicBezTo>
                      <a:pt x="415" y="353"/>
                      <a:pt x="415" y="353"/>
                      <a:pt x="415" y="353"/>
                    </a:cubicBezTo>
                    <a:cubicBezTo>
                      <a:pt x="414" y="354"/>
                      <a:pt x="414" y="354"/>
                      <a:pt x="414" y="354"/>
                    </a:cubicBezTo>
                    <a:cubicBezTo>
                      <a:pt x="414" y="355"/>
                      <a:pt x="414" y="355"/>
                      <a:pt x="414" y="355"/>
                    </a:cubicBezTo>
                    <a:cubicBezTo>
                      <a:pt x="416" y="355"/>
                      <a:pt x="416" y="355"/>
                      <a:pt x="416" y="355"/>
                    </a:cubicBezTo>
                    <a:cubicBezTo>
                      <a:pt x="416" y="355"/>
                      <a:pt x="416" y="355"/>
                      <a:pt x="416" y="355"/>
                    </a:cubicBezTo>
                    <a:cubicBezTo>
                      <a:pt x="418" y="355"/>
                      <a:pt x="418" y="355"/>
                      <a:pt x="418" y="355"/>
                    </a:cubicBezTo>
                    <a:cubicBezTo>
                      <a:pt x="418" y="355"/>
                      <a:pt x="418" y="355"/>
                      <a:pt x="418" y="355"/>
                    </a:cubicBez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16" y="356"/>
                      <a:pt x="416" y="356"/>
                      <a:pt x="416" y="356"/>
                    </a:cubicBezTo>
                    <a:cubicBezTo>
                      <a:pt x="415" y="356"/>
                      <a:pt x="415" y="356"/>
                      <a:pt x="415" y="356"/>
                    </a:cubicBezTo>
                    <a:cubicBezTo>
                      <a:pt x="414" y="357"/>
                      <a:pt x="414" y="357"/>
                      <a:pt x="414" y="357"/>
                    </a:cubicBezTo>
                    <a:cubicBezTo>
                      <a:pt x="414" y="359"/>
                      <a:pt x="414" y="359"/>
                      <a:pt x="414" y="359"/>
                    </a:cubicBezTo>
                    <a:cubicBezTo>
                      <a:pt x="414" y="361"/>
                      <a:pt x="414" y="361"/>
                      <a:pt x="414" y="361"/>
                    </a:cubicBezTo>
                    <a:cubicBezTo>
                      <a:pt x="415" y="360"/>
                      <a:pt x="415" y="360"/>
                      <a:pt x="415" y="360"/>
                    </a:cubicBezTo>
                    <a:cubicBezTo>
                      <a:pt x="416" y="359"/>
                      <a:pt x="416" y="359"/>
                      <a:pt x="416" y="359"/>
                    </a:cubicBezTo>
                    <a:cubicBezTo>
                      <a:pt x="417" y="359"/>
                      <a:pt x="417" y="359"/>
                      <a:pt x="417" y="359"/>
                    </a:cubicBezTo>
                    <a:cubicBezTo>
                      <a:pt x="418" y="359"/>
                      <a:pt x="418" y="359"/>
                      <a:pt x="418" y="359"/>
                    </a:cubicBezTo>
                    <a:cubicBezTo>
                      <a:pt x="421" y="356"/>
                      <a:pt x="421" y="356"/>
                      <a:pt x="421" y="356"/>
                    </a:cubicBezTo>
                    <a:cubicBezTo>
                      <a:pt x="422" y="353"/>
                      <a:pt x="422" y="353"/>
                      <a:pt x="422" y="353"/>
                    </a:cubicBezTo>
                    <a:cubicBezTo>
                      <a:pt x="423" y="350"/>
                      <a:pt x="423" y="350"/>
                      <a:pt x="423" y="350"/>
                    </a:cubicBezTo>
                    <a:cubicBezTo>
                      <a:pt x="425" y="346"/>
                      <a:pt x="425" y="346"/>
                      <a:pt x="425" y="346"/>
                    </a:cubicBezTo>
                    <a:cubicBezTo>
                      <a:pt x="426" y="345"/>
                      <a:pt x="426" y="345"/>
                      <a:pt x="426" y="345"/>
                    </a:cubicBezTo>
                    <a:cubicBezTo>
                      <a:pt x="426" y="345"/>
                      <a:pt x="426" y="345"/>
                      <a:pt x="426" y="345"/>
                    </a:cubicBezTo>
                    <a:close/>
                    <a:moveTo>
                      <a:pt x="400" y="355"/>
                    </a:moveTo>
                    <a:cubicBezTo>
                      <a:pt x="399" y="354"/>
                      <a:pt x="399" y="354"/>
                      <a:pt x="399" y="354"/>
                    </a:cubicBezTo>
                    <a:cubicBezTo>
                      <a:pt x="400" y="353"/>
                      <a:pt x="400" y="353"/>
                      <a:pt x="400" y="353"/>
                    </a:cubicBezTo>
                    <a:cubicBezTo>
                      <a:pt x="400" y="354"/>
                      <a:pt x="400" y="354"/>
                      <a:pt x="400" y="354"/>
                    </a:cubicBezTo>
                    <a:cubicBezTo>
                      <a:pt x="400" y="355"/>
                      <a:pt x="400" y="355"/>
                      <a:pt x="400" y="355"/>
                    </a:cubicBezTo>
                    <a:close/>
                    <a:moveTo>
                      <a:pt x="409" y="358"/>
                    </a:moveTo>
                    <a:cubicBezTo>
                      <a:pt x="411" y="357"/>
                      <a:pt x="411" y="357"/>
                      <a:pt x="411" y="357"/>
                    </a:cubicBezTo>
                    <a:cubicBezTo>
                      <a:pt x="412" y="358"/>
                      <a:pt x="412" y="358"/>
                      <a:pt x="412" y="358"/>
                    </a:cubicBezTo>
                    <a:cubicBezTo>
                      <a:pt x="411" y="359"/>
                      <a:pt x="411" y="359"/>
                      <a:pt x="411" y="359"/>
                    </a:cubicBezTo>
                    <a:cubicBezTo>
                      <a:pt x="409" y="358"/>
                      <a:pt x="409" y="358"/>
                      <a:pt x="409" y="358"/>
                    </a:cubicBezTo>
                    <a:close/>
                    <a:moveTo>
                      <a:pt x="410" y="353"/>
                    </a:moveTo>
                    <a:cubicBezTo>
                      <a:pt x="412" y="352"/>
                      <a:pt x="412" y="352"/>
                      <a:pt x="412" y="352"/>
                    </a:cubicBezTo>
                    <a:cubicBezTo>
                      <a:pt x="412" y="354"/>
                      <a:pt x="412" y="354"/>
                      <a:pt x="412" y="354"/>
                    </a:cubicBezTo>
                    <a:cubicBezTo>
                      <a:pt x="411" y="356"/>
                      <a:pt x="411" y="356"/>
                      <a:pt x="411" y="356"/>
                    </a:cubicBezTo>
                    <a:cubicBezTo>
                      <a:pt x="410" y="355"/>
                      <a:pt x="410" y="355"/>
                      <a:pt x="410" y="355"/>
                    </a:cubicBezTo>
                    <a:cubicBezTo>
                      <a:pt x="411" y="354"/>
                      <a:pt x="411" y="354"/>
                      <a:pt x="411" y="354"/>
                    </a:cubicBezTo>
                    <a:cubicBezTo>
                      <a:pt x="410" y="353"/>
                      <a:pt x="410" y="353"/>
                      <a:pt x="410" y="353"/>
                    </a:cubicBezTo>
                    <a:close/>
                    <a:moveTo>
                      <a:pt x="410" y="349"/>
                    </a:moveTo>
                    <a:cubicBezTo>
                      <a:pt x="411" y="351"/>
                      <a:pt x="411" y="351"/>
                      <a:pt x="411" y="351"/>
                    </a:cubicBezTo>
                    <a:cubicBezTo>
                      <a:pt x="410" y="352"/>
                      <a:pt x="410" y="352"/>
                      <a:pt x="410" y="352"/>
                    </a:cubicBezTo>
                    <a:cubicBezTo>
                      <a:pt x="410" y="351"/>
                      <a:pt x="410" y="351"/>
                      <a:pt x="410" y="351"/>
                    </a:cubicBezTo>
                    <a:cubicBezTo>
                      <a:pt x="409" y="350"/>
                      <a:pt x="409" y="350"/>
                      <a:pt x="409" y="350"/>
                    </a:cubicBezTo>
                    <a:cubicBezTo>
                      <a:pt x="410" y="349"/>
                      <a:pt x="410" y="349"/>
                      <a:pt x="410" y="349"/>
                    </a:cubicBezTo>
                    <a:close/>
                    <a:moveTo>
                      <a:pt x="411" y="349"/>
                    </a:moveTo>
                    <a:cubicBezTo>
                      <a:pt x="413" y="347"/>
                      <a:pt x="413" y="347"/>
                      <a:pt x="413" y="347"/>
                    </a:cubicBezTo>
                    <a:cubicBezTo>
                      <a:pt x="413" y="347"/>
                      <a:pt x="413" y="347"/>
                      <a:pt x="413" y="347"/>
                    </a:cubicBezTo>
                    <a:cubicBezTo>
                      <a:pt x="414" y="344"/>
                      <a:pt x="414" y="344"/>
                      <a:pt x="414" y="344"/>
                    </a:cubicBezTo>
                    <a:cubicBezTo>
                      <a:pt x="415" y="343"/>
                      <a:pt x="415" y="343"/>
                      <a:pt x="415" y="343"/>
                    </a:cubicBezTo>
                    <a:cubicBezTo>
                      <a:pt x="415" y="343"/>
                      <a:pt x="415" y="343"/>
                      <a:pt x="415" y="343"/>
                    </a:cubicBezTo>
                    <a:cubicBezTo>
                      <a:pt x="417" y="342"/>
                      <a:pt x="417" y="342"/>
                      <a:pt x="417" y="342"/>
                    </a:cubicBezTo>
                    <a:cubicBezTo>
                      <a:pt x="418" y="344"/>
                      <a:pt x="418" y="344"/>
                      <a:pt x="418" y="344"/>
                    </a:cubicBezTo>
                    <a:cubicBezTo>
                      <a:pt x="417" y="346"/>
                      <a:pt x="417" y="346"/>
                      <a:pt x="417" y="346"/>
                    </a:cubicBezTo>
                    <a:cubicBezTo>
                      <a:pt x="418" y="348"/>
                      <a:pt x="418" y="348"/>
                      <a:pt x="418" y="348"/>
                    </a:cubicBezTo>
                    <a:cubicBezTo>
                      <a:pt x="416" y="351"/>
                      <a:pt x="416" y="351"/>
                      <a:pt x="416" y="351"/>
                    </a:cubicBezTo>
                    <a:cubicBezTo>
                      <a:pt x="413" y="353"/>
                      <a:pt x="413" y="353"/>
                      <a:pt x="413" y="353"/>
                    </a:cubicBezTo>
                    <a:cubicBezTo>
                      <a:pt x="412" y="352"/>
                      <a:pt x="412" y="352"/>
                      <a:pt x="412" y="352"/>
                    </a:cubicBezTo>
                    <a:cubicBezTo>
                      <a:pt x="413" y="350"/>
                      <a:pt x="413" y="350"/>
                      <a:pt x="413" y="350"/>
                    </a:cubicBezTo>
                    <a:cubicBezTo>
                      <a:pt x="415" y="349"/>
                      <a:pt x="415" y="349"/>
                      <a:pt x="415" y="349"/>
                    </a:cubicBezTo>
                    <a:cubicBezTo>
                      <a:pt x="415" y="348"/>
                      <a:pt x="415" y="348"/>
                      <a:pt x="415" y="348"/>
                    </a:cubicBezTo>
                    <a:cubicBezTo>
                      <a:pt x="412" y="350"/>
                      <a:pt x="412" y="350"/>
                      <a:pt x="412" y="350"/>
                    </a:cubicBezTo>
                    <a:cubicBezTo>
                      <a:pt x="411" y="349"/>
                      <a:pt x="411" y="349"/>
                      <a:pt x="411" y="349"/>
                    </a:cubicBezTo>
                    <a:close/>
                    <a:moveTo>
                      <a:pt x="396" y="354"/>
                    </a:moveTo>
                    <a:cubicBezTo>
                      <a:pt x="397" y="354"/>
                      <a:pt x="397" y="354"/>
                      <a:pt x="397" y="354"/>
                    </a:cubicBezTo>
                    <a:cubicBezTo>
                      <a:pt x="398" y="355"/>
                      <a:pt x="398" y="355"/>
                      <a:pt x="398" y="355"/>
                    </a:cubicBezTo>
                    <a:cubicBezTo>
                      <a:pt x="398" y="356"/>
                      <a:pt x="398" y="356"/>
                      <a:pt x="398" y="356"/>
                    </a:cubicBezTo>
                    <a:cubicBezTo>
                      <a:pt x="399" y="358"/>
                      <a:pt x="399" y="358"/>
                      <a:pt x="399" y="358"/>
                    </a:cubicBezTo>
                    <a:cubicBezTo>
                      <a:pt x="397" y="360"/>
                      <a:pt x="397" y="360"/>
                      <a:pt x="397" y="360"/>
                    </a:cubicBezTo>
                    <a:cubicBezTo>
                      <a:pt x="397" y="359"/>
                      <a:pt x="397" y="359"/>
                      <a:pt x="397" y="359"/>
                    </a:cubicBezTo>
                    <a:cubicBezTo>
                      <a:pt x="397" y="358"/>
                      <a:pt x="397" y="358"/>
                      <a:pt x="397" y="358"/>
                    </a:cubicBezTo>
                    <a:cubicBezTo>
                      <a:pt x="395" y="356"/>
                      <a:pt x="395" y="356"/>
                      <a:pt x="395" y="356"/>
                    </a:cubicBezTo>
                    <a:cubicBezTo>
                      <a:pt x="396" y="354"/>
                      <a:pt x="396" y="354"/>
                      <a:pt x="396" y="354"/>
                    </a:cubicBezTo>
                    <a:close/>
                    <a:moveTo>
                      <a:pt x="396" y="352"/>
                    </a:moveTo>
                    <a:cubicBezTo>
                      <a:pt x="397" y="352"/>
                      <a:pt x="397" y="352"/>
                      <a:pt x="397" y="352"/>
                    </a:cubicBezTo>
                    <a:cubicBezTo>
                      <a:pt x="398" y="352"/>
                      <a:pt x="398" y="352"/>
                      <a:pt x="398" y="352"/>
                    </a:cubicBezTo>
                    <a:cubicBezTo>
                      <a:pt x="398" y="353"/>
                      <a:pt x="398" y="353"/>
                      <a:pt x="398" y="353"/>
                    </a:cubicBezTo>
                    <a:cubicBezTo>
                      <a:pt x="397" y="354"/>
                      <a:pt x="397" y="354"/>
                      <a:pt x="397" y="354"/>
                    </a:cubicBezTo>
                    <a:cubicBezTo>
                      <a:pt x="396" y="352"/>
                      <a:pt x="396" y="352"/>
                      <a:pt x="396" y="352"/>
                    </a:cubicBezTo>
                    <a:close/>
                    <a:moveTo>
                      <a:pt x="395" y="350"/>
                    </a:moveTo>
                    <a:cubicBezTo>
                      <a:pt x="397" y="349"/>
                      <a:pt x="397" y="349"/>
                      <a:pt x="397" y="349"/>
                    </a:cubicBezTo>
                    <a:cubicBezTo>
                      <a:pt x="397" y="351"/>
                      <a:pt x="397" y="351"/>
                      <a:pt x="397" y="351"/>
                    </a:cubicBezTo>
                    <a:cubicBezTo>
                      <a:pt x="395" y="350"/>
                      <a:pt x="395" y="350"/>
                      <a:pt x="395" y="350"/>
                    </a:cubicBezTo>
                    <a:close/>
                    <a:moveTo>
                      <a:pt x="394" y="347"/>
                    </a:moveTo>
                    <a:cubicBezTo>
                      <a:pt x="395" y="348"/>
                      <a:pt x="395" y="348"/>
                      <a:pt x="395" y="348"/>
                    </a:cubicBezTo>
                    <a:cubicBezTo>
                      <a:pt x="394" y="350"/>
                      <a:pt x="394" y="350"/>
                      <a:pt x="394" y="350"/>
                    </a:cubicBezTo>
                    <a:cubicBezTo>
                      <a:pt x="394" y="347"/>
                      <a:pt x="394" y="347"/>
                      <a:pt x="394" y="347"/>
                    </a:cubicBezTo>
                    <a:close/>
                    <a:moveTo>
                      <a:pt x="393" y="339"/>
                    </a:moveTo>
                    <a:cubicBezTo>
                      <a:pt x="393" y="338"/>
                      <a:pt x="393" y="338"/>
                      <a:pt x="393" y="338"/>
                    </a:cubicBezTo>
                    <a:cubicBezTo>
                      <a:pt x="394" y="339"/>
                      <a:pt x="394" y="339"/>
                      <a:pt x="394" y="339"/>
                    </a:cubicBezTo>
                    <a:cubicBezTo>
                      <a:pt x="393" y="339"/>
                      <a:pt x="393" y="339"/>
                      <a:pt x="393" y="339"/>
                    </a:cubicBezTo>
                    <a:close/>
                    <a:moveTo>
                      <a:pt x="398" y="341"/>
                    </a:moveTo>
                    <a:cubicBezTo>
                      <a:pt x="399" y="341"/>
                      <a:pt x="399" y="341"/>
                      <a:pt x="399" y="341"/>
                    </a:cubicBezTo>
                    <a:cubicBezTo>
                      <a:pt x="399" y="342"/>
                      <a:pt x="399" y="342"/>
                      <a:pt x="399" y="342"/>
                    </a:cubicBezTo>
                    <a:cubicBezTo>
                      <a:pt x="399" y="342"/>
                      <a:pt x="399" y="342"/>
                      <a:pt x="399" y="342"/>
                    </a:cubicBezTo>
                    <a:cubicBezTo>
                      <a:pt x="398" y="341"/>
                      <a:pt x="398" y="341"/>
                      <a:pt x="398" y="341"/>
                    </a:cubicBezTo>
                    <a:close/>
                    <a:moveTo>
                      <a:pt x="398" y="339"/>
                    </a:moveTo>
                    <a:cubicBezTo>
                      <a:pt x="400" y="337"/>
                      <a:pt x="400" y="337"/>
                      <a:pt x="400" y="337"/>
                    </a:cubicBezTo>
                    <a:cubicBezTo>
                      <a:pt x="401" y="336"/>
                      <a:pt x="401" y="336"/>
                      <a:pt x="401" y="336"/>
                    </a:cubicBezTo>
                    <a:cubicBezTo>
                      <a:pt x="402" y="337"/>
                      <a:pt x="402" y="337"/>
                      <a:pt x="402" y="337"/>
                    </a:cubicBezTo>
                    <a:cubicBezTo>
                      <a:pt x="401" y="338"/>
                      <a:pt x="401" y="338"/>
                      <a:pt x="401" y="338"/>
                    </a:cubicBezTo>
                    <a:cubicBezTo>
                      <a:pt x="400" y="338"/>
                      <a:pt x="400" y="338"/>
                      <a:pt x="400" y="338"/>
                    </a:cubicBezTo>
                    <a:cubicBezTo>
                      <a:pt x="399" y="339"/>
                      <a:pt x="399" y="339"/>
                      <a:pt x="399" y="339"/>
                    </a:cubicBezTo>
                    <a:cubicBezTo>
                      <a:pt x="398" y="339"/>
                      <a:pt x="398" y="339"/>
                      <a:pt x="398" y="339"/>
                    </a:cubicBezTo>
                    <a:close/>
                    <a:moveTo>
                      <a:pt x="402" y="340"/>
                    </a:move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3" y="336"/>
                      <a:pt x="403" y="336"/>
                      <a:pt x="403" y="336"/>
                    </a:cubicBezTo>
                    <a:cubicBezTo>
                      <a:pt x="401" y="334"/>
                      <a:pt x="401" y="334"/>
                      <a:pt x="401" y="334"/>
                    </a:cubicBezTo>
                    <a:cubicBezTo>
                      <a:pt x="402" y="334"/>
                      <a:pt x="402" y="334"/>
                      <a:pt x="402" y="334"/>
                    </a:cubicBezTo>
                    <a:cubicBezTo>
                      <a:pt x="404" y="334"/>
                      <a:pt x="404" y="334"/>
                      <a:pt x="404" y="334"/>
                    </a:cubicBezTo>
                    <a:cubicBezTo>
                      <a:pt x="405" y="336"/>
                      <a:pt x="405" y="336"/>
                      <a:pt x="405" y="336"/>
                    </a:cubicBezTo>
                    <a:cubicBezTo>
                      <a:pt x="404" y="337"/>
                      <a:pt x="404" y="337"/>
                      <a:pt x="404" y="337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4" y="340"/>
                      <a:pt x="404" y="340"/>
                      <a:pt x="404" y="340"/>
                    </a:cubicBezTo>
                    <a:cubicBezTo>
                      <a:pt x="405" y="339"/>
                      <a:pt x="405" y="339"/>
                      <a:pt x="405" y="339"/>
                    </a:cubicBezTo>
                    <a:cubicBezTo>
                      <a:pt x="407" y="340"/>
                      <a:pt x="407" y="340"/>
                      <a:pt x="407" y="340"/>
                    </a:cubicBezTo>
                    <a:cubicBezTo>
                      <a:pt x="407" y="343"/>
                      <a:pt x="407" y="343"/>
                      <a:pt x="407" y="343"/>
                    </a:cubicBezTo>
                    <a:cubicBezTo>
                      <a:pt x="406" y="343"/>
                      <a:pt x="406" y="343"/>
                      <a:pt x="406" y="343"/>
                    </a:cubicBezTo>
                    <a:cubicBezTo>
                      <a:pt x="407" y="345"/>
                      <a:pt x="407" y="345"/>
                      <a:pt x="407" y="345"/>
                    </a:cubicBezTo>
                    <a:cubicBezTo>
                      <a:pt x="407" y="346"/>
                      <a:pt x="407" y="346"/>
                      <a:pt x="407" y="346"/>
                    </a:cubicBezTo>
                    <a:cubicBezTo>
                      <a:pt x="406" y="346"/>
                      <a:pt x="406" y="346"/>
                      <a:pt x="406" y="346"/>
                    </a:cubicBezTo>
                    <a:cubicBezTo>
                      <a:pt x="405" y="346"/>
                      <a:pt x="405" y="346"/>
                      <a:pt x="405" y="346"/>
                    </a:cubicBezTo>
                    <a:cubicBezTo>
                      <a:pt x="405" y="347"/>
                      <a:pt x="405" y="347"/>
                      <a:pt x="405" y="347"/>
                    </a:cubicBezTo>
                    <a:cubicBezTo>
                      <a:pt x="407" y="349"/>
                      <a:pt x="407" y="349"/>
                      <a:pt x="407" y="349"/>
                    </a:cubicBezTo>
                    <a:cubicBezTo>
                      <a:pt x="408" y="350"/>
                      <a:pt x="408" y="350"/>
                      <a:pt x="408" y="350"/>
                    </a:cubicBezTo>
                    <a:cubicBezTo>
                      <a:pt x="406" y="351"/>
                      <a:pt x="406" y="351"/>
                      <a:pt x="406" y="351"/>
                    </a:cubicBezTo>
                    <a:cubicBezTo>
                      <a:pt x="406" y="352"/>
                      <a:pt x="406" y="352"/>
                      <a:pt x="406" y="352"/>
                    </a:cubicBezTo>
                    <a:cubicBezTo>
                      <a:pt x="407" y="352"/>
                      <a:pt x="407" y="352"/>
                      <a:pt x="407" y="352"/>
                    </a:cubicBezTo>
                    <a:cubicBezTo>
                      <a:pt x="407" y="352"/>
                      <a:pt x="407" y="352"/>
                      <a:pt x="407" y="352"/>
                    </a:cubicBezTo>
                    <a:cubicBezTo>
                      <a:pt x="407" y="353"/>
                      <a:pt x="407" y="353"/>
                      <a:pt x="407" y="353"/>
                    </a:cubicBezTo>
                    <a:cubicBezTo>
                      <a:pt x="406" y="354"/>
                      <a:pt x="406" y="354"/>
                      <a:pt x="406" y="354"/>
                    </a:cubicBezTo>
                    <a:cubicBezTo>
                      <a:pt x="405" y="355"/>
                      <a:pt x="405" y="355"/>
                      <a:pt x="405" y="355"/>
                    </a:cubicBezTo>
                    <a:cubicBezTo>
                      <a:pt x="404" y="356"/>
                      <a:pt x="404" y="356"/>
                      <a:pt x="404" y="356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06" y="357"/>
                      <a:pt x="406" y="357"/>
                      <a:pt x="406" y="357"/>
                    </a:cubicBezTo>
                    <a:cubicBezTo>
                      <a:pt x="405" y="358"/>
                      <a:pt x="405" y="358"/>
                      <a:pt x="405" y="358"/>
                    </a:cubicBezTo>
                    <a:cubicBezTo>
                      <a:pt x="406" y="359"/>
                      <a:pt x="406" y="359"/>
                      <a:pt x="406" y="359"/>
                    </a:cubicBezTo>
                    <a:cubicBezTo>
                      <a:pt x="405" y="360"/>
                      <a:pt x="405" y="360"/>
                      <a:pt x="405" y="360"/>
                    </a:cubicBezTo>
                    <a:cubicBezTo>
                      <a:pt x="403" y="360"/>
                      <a:pt x="403" y="360"/>
                      <a:pt x="403" y="360"/>
                    </a:cubicBezTo>
                    <a:cubicBezTo>
                      <a:pt x="402" y="359"/>
                      <a:pt x="402" y="359"/>
                      <a:pt x="402" y="359"/>
                    </a:cubicBezTo>
                    <a:cubicBezTo>
                      <a:pt x="403" y="358"/>
                      <a:pt x="403" y="358"/>
                      <a:pt x="403" y="358"/>
                    </a:cubicBezTo>
                    <a:cubicBezTo>
                      <a:pt x="401" y="356"/>
                      <a:pt x="401" y="356"/>
                      <a:pt x="401" y="356"/>
                    </a:cubicBezTo>
                    <a:cubicBezTo>
                      <a:pt x="401" y="355"/>
                      <a:pt x="401" y="355"/>
                      <a:pt x="401" y="355"/>
                    </a:cubicBezTo>
                    <a:cubicBezTo>
                      <a:pt x="403" y="354"/>
                      <a:pt x="403" y="354"/>
                      <a:pt x="403" y="354"/>
                    </a:cubicBezTo>
                    <a:cubicBezTo>
                      <a:pt x="402" y="353"/>
                      <a:pt x="402" y="353"/>
                      <a:pt x="402" y="353"/>
                    </a:cubicBezTo>
                    <a:cubicBezTo>
                      <a:pt x="402" y="352"/>
                      <a:pt x="402" y="352"/>
                      <a:pt x="402" y="352"/>
                    </a:cubicBezTo>
                    <a:cubicBezTo>
                      <a:pt x="403" y="351"/>
                      <a:pt x="403" y="351"/>
                      <a:pt x="403" y="351"/>
                    </a:cubicBezTo>
                    <a:cubicBezTo>
                      <a:pt x="402" y="350"/>
                      <a:pt x="402" y="350"/>
                      <a:pt x="402" y="350"/>
                    </a:cubicBezTo>
                    <a:cubicBezTo>
                      <a:pt x="401" y="351"/>
                      <a:pt x="401" y="351"/>
                      <a:pt x="401" y="351"/>
                    </a:cubicBezTo>
                    <a:cubicBezTo>
                      <a:pt x="401" y="352"/>
                      <a:pt x="401" y="352"/>
                      <a:pt x="401" y="352"/>
                    </a:cubicBezTo>
                    <a:cubicBezTo>
                      <a:pt x="400" y="351"/>
                      <a:pt x="400" y="351"/>
                      <a:pt x="400" y="351"/>
                    </a:cubicBezTo>
                    <a:cubicBezTo>
                      <a:pt x="399" y="351"/>
                      <a:pt x="399" y="351"/>
                      <a:pt x="399" y="351"/>
                    </a:cubicBezTo>
                    <a:cubicBezTo>
                      <a:pt x="398" y="350"/>
                      <a:pt x="398" y="350"/>
                      <a:pt x="398" y="350"/>
                    </a:cubicBezTo>
                    <a:cubicBezTo>
                      <a:pt x="399" y="349"/>
                      <a:pt x="399" y="349"/>
                      <a:pt x="399" y="349"/>
                    </a:cubicBezTo>
                    <a:cubicBezTo>
                      <a:pt x="400" y="349"/>
                      <a:pt x="400" y="349"/>
                      <a:pt x="400" y="349"/>
                    </a:cubicBezTo>
                    <a:cubicBezTo>
                      <a:pt x="400" y="348"/>
                      <a:pt x="400" y="348"/>
                      <a:pt x="400" y="348"/>
                    </a:cubicBezTo>
                    <a:cubicBezTo>
                      <a:pt x="400" y="347"/>
                      <a:pt x="400" y="347"/>
                      <a:pt x="400" y="347"/>
                    </a:cubicBezTo>
                    <a:cubicBezTo>
                      <a:pt x="402" y="346"/>
                      <a:pt x="402" y="346"/>
                      <a:pt x="402" y="346"/>
                    </a:cubicBezTo>
                    <a:cubicBezTo>
                      <a:pt x="402" y="345"/>
                      <a:pt x="402" y="345"/>
                      <a:pt x="402" y="345"/>
                    </a:cubicBezTo>
                    <a:cubicBezTo>
                      <a:pt x="401" y="345"/>
                      <a:pt x="401" y="345"/>
                      <a:pt x="401" y="345"/>
                    </a:cubicBezTo>
                    <a:cubicBezTo>
                      <a:pt x="400" y="345"/>
                      <a:pt x="400" y="345"/>
                      <a:pt x="400" y="345"/>
                    </a:cubicBezTo>
                    <a:cubicBezTo>
                      <a:pt x="400" y="344"/>
                      <a:pt x="400" y="344"/>
                      <a:pt x="400" y="344"/>
                    </a:cubicBezTo>
                    <a:cubicBezTo>
                      <a:pt x="400" y="343"/>
                      <a:pt x="400" y="343"/>
                      <a:pt x="400" y="343"/>
                    </a:cubicBezTo>
                    <a:cubicBezTo>
                      <a:pt x="402" y="343"/>
                      <a:pt x="402" y="343"/>
                      <a:pt x="402" y="343"/>
                    </a:cubicBezTo>
                    <a:cubicBezTo>
                      <a:pt x="402" y="341"/>
                      <a:pt x="402" y="341"/>
                      <a:pt x="402" y="341"/>
                    </a:cubicBezTo>
                    <a:cubicBezTo>
                      <a:pt x="402" y="340"/>
                      <a:pt x="402" y="340"/>
                      <a:pt x="402" y="340"/>
                    </a:cubicBezTo>
                    <a:close/>
                    <a:moveTo>
                      <a:pt x="413" y="338"/>
                    </a:moveTo>
                    <a:cubicBezTo>
                      <a:pt x="412" y="337"/>
                      <a:pt x="412" y="337"/>
                      <a:pt x="412" y="337"/>
                    </a:cubicBezTo>
                    <a:cubicBezTo>
                      <a:pt x="412" y="336"/>
                      <a:pt x="412" y="336"/>
                      <a:pt x="412" y="336"/>
                    </a:cubicBezTo>
                    <a:cubicBezTo>
                      <a:pt x="413" y="335"/>
                      <a:pt x="413" y="335"/>
                      <a:pt x="413" y="335"/>
                    </a:cubicBezTo>
                    <a:cubicBezTo>
                      <a:pt x="414" y="335"/>
                      <a:pt x="414" y="335"/>
                      <a:pt x="414" y="335"/>
                    </a:cubicBezTo>
                    <a:cubicBezTo>
                      <a:pt x="414" y="337"/>
                      <a:pt x="414" y="337"/>
                      <a:pt x="414" y="337"/>
                    </a:cubicBezTo>
                    <a:cubicBezTo>
                      <a:pt x="413" y="338"/>
                      <a:pt x="413" y="338"/>
                      <a:pt x="413" y="338"/>
                    </a:cubicBezTo>
                    <a:close/>
                    <a:moveTo>
                      <a:pt x="409" y="341"/>
                    </a:moveTo>
                    <a:cubicBezTo>
                      <a:pt x="410" y="338"/>
                      <a:pt x="410" y="338"/>
                      <a:pt x="410" y="338"/>
                    </a:cubicBezTo>
                    <a:cubicBezTo>
                      <a:pt x="411" y="338"/>
                      <a:pt x="411" y="338"/>
                      <a:pt x="411" y="338"/>
                    </a:cubicBezTo>
                    <a:cubicBezTo>
                      <a:pt x="411" y="340"/>
                      <a:pt x="411" y="340"/>
                      <a:pt x="411" y="340"/>
                    </a:cubicBezTo>
                    <a:cubicBezTo>
                      <a:pt x="410" y="341"/>
                      <a:pt x="410" y="341"/>
                      <a:pt x="410" y="341"/>
                    </a:cubicBezTo>
                    <a:cubicBezTo>
                      <a:pt x="409" y="341"/>
                      <a:pt x="409" y="341"/>
                      <a:pt x="409" y="341"/>
                    </a:cubicBezTo>
                    <a:close/>
                    <a:moveTo>
                      <a:pt x="408" y="339"/>
                    </a:moveTo>
                    <a:cubicBezTo>
                      <a:pt x="408" y="337"/>
                      <a:pt x="408" y="337"/>
                      <a:pt x="408" y="337"/>
                    </a:cubicBezTo>
                    <a:cubicBezTo>
                      <a:pt x="411" y="335"/>
                      <a:pt x="411" y="335"/>
                      <a:pt x="411" y="335"/>
                    </a:cubicBezTo>
                    <a:cubicBezTo>
                      <a:pt x="411" y="336"/>
                      <a:pt x="411" y="336"/>
                      <a:pt x="411" y="336"/>
                    </a:cubicBezTo>
                    <a:cubicBezTo>
                      <a:pt x="410" y="337"/>
                      <a:pt x="410" y="337"/>
                      <a:pt x="410" y="337"/>
                    </a:cubicBezTo>
                    <a:cubicBezTo>
                      <a:pt x="409" y="339"/>
                      <a:pt x="409" y="339"/>
                      <a:pt x="409" y="339"/>
                    </a:cubicBezTo>
                    <a:cubicBezTo>
                      <a:pt x="408" y="339"/>
                      <a:pt x="408" y="339"/>
                      <a:pt x="408" y="339"/>
                    </a:cubicBezTo>
                    <a:close/>
                    <a:moveTo>
                      <a:pt x="406" y="334"/>
                    </a:moveTo>
                    <a:cubicBezTo>
                      <a:pt x="408" y="333"/>
                      <a:pt x="408" y="333"/>
                      <a:pt x="408" y="333"/>
                    </a:cubicBezTo>
                    <a:cubicBezTo>
                      <a:pt x="410" y="333"/>
                      <a:pt x="410" y="333"/>
                      <a:pt x="410" y="333"/>
                    </a:cubicBezTo>
                    <a:cubicBezTo>
                      <a:pt x="410" y="334"/>
                      <a:pt x="410" y="334"/>
                      <a:pt x="410" y="334"/>
                    </a:cubicBezTo>
                    <a:cubicBezTo>
                      <a:pt x="409" y="336"/>
                      <a:pt x="409" y="336"/>
                      <a:pt x="409" y="336"/>
                    </a:cubicBezTo>
                    <a:cubicBezTo>
                      <a:pt x="407" y="336"/>
                      <a:pt x="407" y="336"/>
                      <a:pt x="407" y="336"/>
                    </a:cubicBezTo>
                    <a:cubicBezTo>
                      <a:pt x="406" y="334"/>
                      <a:pt x="406" y="334"/>
                      <a:pt x="406" y="334"/>
                    </a:cubicBezTo>
                    <a:close/>
                    <a:moveTo>
                      <a:pt x="409" y="330"/>
                    </a:moveTo>
                    <a:cubicBezTo>
                      <a:pt x="410" y="327"/>
                      <a:pt x="410" y="327"/>
                      <a:pt x="410" y="327"/>
                    </a:cubicBezTo>
                    <a:cubicBezTo>
                      <a:pt x="412" y="327"/>
                      <a:pt x="412" y="327"/>
                      <a:pt x="412" y="327"/>
                    </a:cubicBezTo>
                    <a:cubicBezTo>
                      <a:pt x="412" y="330"/>
                      <a:pt x="412" y="330"/>
                      <a:pt x="412" y="330"/>
                    </a:cubicBezTo>
                    <a:cubicBezTo>
                      <a:pt x="411" y="331"/>
                      <a:pt x="411" y="331"/>
                      <a:pt x="411" y="331"/>
                    </a:cubicBezTo>
                    <a:cubicBezTo>
                      <a:pt x="409" y="332"/>
                      <a:pt x="409" y="332"/>
                      <a:pt x="409" y="332"/>
                    </a:cubicBezTo>
                    <a:cubicBezTo>
                      <a:pt x="409" y="331"/>
                      <a:pt x="409" y="331"/>
                      <a:pt x="409" y="331"/>
                    </a:cubicBezTo>
                    <a:cubicBezTo>
                      <a:pt x="409" y="330"/>
                      <a:pt x="409" y="330"/>
                      <a:pt x="409" y="330"/>
                    </a:cubicBezTo>
                    <a:close/>
                    <a:moveTo>
                      <a:pt x="403" y="332"/>
                    </a:moveTo>
                    <a:cubicBezTo>
                      <a:pt x="403" y="330"/>
                      <a:pt x="403" y="330"/>
                      <a:pt x="403" y="330"/>
                    </a:cubicBezTo>
                    <a:cubicBezTo>
                      <a:pt x="404" y="326"/>
                      <a:pt x="404" y="326"/>
                      <a:pt x="404" y="326"/>
                    </a:cubicBezTo>
                    <a:cubicBezTo>
                      <a:pt x="405" y="325"/>
                      <a:pt x="405" y="325"/>
                      <a:pt x="405" y="325"/>
                    </a:cubicBezTo>
                    <a:cubicBezTo>
                      <a:pt x="403" y="324"/>
                      <a:pt x="403" y="324"/>
                      <a:pt x="403" y="324"/>
                    </a:cubicBezTo>
                    <a:cubicBezTo>
                      <a:pt x="404" y="323"/>
                      <a:pt x="404" y="323"/>
                      <a:pt x="404" y="323"/>
                    </a:cubicBezTo>
                    <a:cubicBezTo>
                      <a:pt x="403" y="322"/>
                      <a:pt x="403" y="322"/>
                      <a:pt x="403" y="322"/>
                    </a:cubicBezTo>
                    <a:cubicBezTo>
                      <a:pt x="403" y="321"/>
                      <a:pt x="403" y="321"/>
                      <a:pt x="403" y="321"/>
                    </a:cubicBezTo>
                    <a:cubicBezTo>
                      <a:pt x="405" y="321"/>
                      <a:pt x="405" y="321"/>
                      <a:pt x="405" y="321"/>
                    </a:cubicBezTo>
                    <a:cubicBezTo>
                      <a:pt x="407" y="323"/>
                      <a:pt x="407" y="323"/>
                      <a:pt x="407" y="323"/>
                    </a:cubicBezTo>
                    <a:cubicBezTo>
                      <a:pt x="409" y="323"/>
                      <a:pt x="409" y="323"/>
                      <a:pt x="409" y="323"/>
                    </a:cubicBezTo>
                    <a:cubicBezTo>
                      <a:pt x="410" y="324"/>
                      <a:pt x="410" y="324"/>
                      <a:pt x="410" y="324"/>
                    </a:cubicBezTo>
                    <a:cubicBezTo>
                      <a:pt x="410" y="326"/>
                      <a:pt x="410" y="326"/>
                      <a:pt x="410" y="326"/>
                    </a:cubicBezTo>
                    <a:cubicBezTo>
                      <a:pt x="409" y="329"/>
                      <a:pt x="409" y="329"/>
                      <a:pt x="409" y="329"/>
                    </a:cubicBezTo>
                    <a:cubicBezTo>
                      <a:pt x="408" y="329"/>
                      <a:pt x="408" y="329"/>
                      <a:pt x="408" y="329"/>
                    </a:cubicBezTo>
                    <a:cubicBezTo>
                      <a:pt x="408" y="327"/>
                      <a:pt x="408" y="327"/>
                      <a:pt x="408" y="327"/>
                    </a:cubicBezTo>
                    <a:cubicBezTo>
                      <a:pt x="407" y="327"/>
                      <a:pt x="407" y="327"/>
                      <a:pt x="407" y="327"/>
                    </a:cubicBezTo>
                    <a:cubicBezTo>
                      <a:pt x="407" y="329"/>
                      <a:pt x="407" y="329"/>
                      <a:pt x="407" y="329"/>
                    </a:cubicBezTo>
                    <a:cubicBezTo>
                      <a:pt x="406" y="330"/>
                      <a:pt x="406" y="330"/>
                      <a:pt x="406" y="330"/>
                    </a:cubicBezTo>
                    <a:cubicBezTo>
                      <a:pt x="407" y="331"/>
                      <a:pt x="407" y="331"/>
                      <a:pt x="407" y="331"/>
                    </a:cubicBezTo>
                    <a:cubicBezTo>
                      <a:pt x="406" y="332"/>
                      <a:pt x="406" y="332"/>
                      <a:pt x="406" y="332"/>
                    </a:cubicBezTo>
                    <a:cubicBezTo>
                      <a:pt x="405" y="331"/>
                      <a:pt x="405" y="331"/>
                      <a:pt x="405" y="331"/>
                    </a:cubicBezTo>
                    <a:cubicBezTo>
                      <a:pt x="404" y="332"/>
                      <a:pt x="404" y="332"/>
                      <a:pt x="404" y="332"/>
                    </a:cubicBezTo>
                    <a:cubicBezTo>
                      <a:pt x="403" y="332"/>
                      <a:pt x="403" y="332"/>
                      <a:pt x="403" y="332"/>
                    </a:cubicBezTo>
                    <a:close/>
                    <a:moveTo>
                      <a:pt x="398" y="330"/>
                    </a:moveTo>
                    <a:cubicBezTo>
                      <a:pt x="397" y="329"/>
                      <a:pt x="397" y="329"/>
                      <a:pt x="397" y="329"/>
                    </a:cubicBezTo>
                    <a:cubicBezTo>
                      <a:pt x="398" y="327"/>
                      <a:pt x="398" y="327"/>
                      <a:pt x="398" y="327"/>
                    </a:cubicBezTo>
                    <a:cubicBezTo>
                      <a:pt x="397" y="326"/>
                      <a:pt x="397" y="326"/>
                      <a:pt x="397" y="326"/>
                    </a:cubicBezTo>
                    <a:cubicBezTo>
                      <a:pt x="398" y="324"/>
                      <a:pt x="398" y="324"/>
                      <a:pt x="398" y="324"/>
                    </a:cubicBezTo>
                    <a:cubicBezTo>
                      <a:pt x="398" y="323"/>
                      <a:pt x="398" y="323"/>
                      <a:pt x="398" y="323"/>
                    </a:cubicBezTo>
                    <a:cubicBezTo>
                      <a:pt x="400" y="324"/>
                      <a:pt x="400" y="324"/>
                      <a:pt x="400" y="324"/>
                    </a:cubicBezTo>
                    <a:cubicBezTo>
                      <a:pt x="400" y="322"/>
                      <a:pt x="400" y="322"/>
                      <a:pt x="400" y="322"/>
                    </a:cubicBezTo>
                    <a:cubicBezTo>
                      <a:pt x="401" y="322"/>
                      <a:pt x="401" y="322"/>
                      <a:pt x="401" y="322"/>
                    </a:cubicBezTo>
                    <a:cubicBezTo>
                      <a:pt x="402" y="324"/>
                      <a:pt x="402" y="324"/>
                      <a:pt x="402" y="324"/>
                    </a:cubicBezTo>
                    <a:cubicBezTo>
                      <a:pt x="401" y="326"/>
                      <a:pt x="401" y="326"/>
                      <a:pt x="401" y="326"/>
                    </a:cubicBezTo>
                    <a:cubicBezTo>
                      <a:pt x="402" y="327"/>
                      <a:pt x="402" y="327"/>
                      <a:pt x="402" y="327"/>
                    </a:cubicBezTo>
                    <a:cubicBezTo>
                      <a:pt x="402" y="326"/>
                      <a:pt x="402" y="326"/>
                      <a:pt x="402" y="326"/>
                    </a:cubicBezTo>
                    <a:cubicBezTo>
                      <a:pt x="403" y="327"/>
                      <a:pt x="403" y="327"/>
                      <a:pt x="403" y="327"/>
                    </a:cubicBezTo>
                    <a:cubicBezTo>
                      <a:pt x="402" y="330"/>
                      <a:pt x="402" y="330"/>
                      <a:pt x="402" y="330"/>
                    </a:cubicBezTo>
                    <a:cubicBezTo>
                      <a:pt x="399" y="333"/>
                      <a:pt x="399" y="333"/>
                      <a:pt x="399" y="333"/>
                    </a:cubicBezTo>
                    <a:cubicBezTo>
                      <a:pt x="399" y="334"/>
                      <a:pt x="399" y="334"/>
                      <a:pt x="399" y="334"/>
                    </a:cubicBezTo>
                    <a:cubicBezTo>
                      <a:pt x="398" y="336"/>
                      <a:pt x="398" y="336"/>
                      <a:pt x="398" y="336"/>
                    </a:cubicBezTo>
                    <a:cubicBezTo>
                      <a:pt x="397" y="336"/>
                      <a:pt x="397" y="336"/>
                      <a:pt x="397" y="336"/>
                    </a:cubicBezTo>
                    <a:cubicBezTo>
                      <a:pt x="397" y="335"/>
                      <a:pt x="397" y="335"/>
                      <a:pt x="397" y="335"/>
                    </a:cubicBezTo>
                    <a:cubicBezTo>
                      <a:pt x="397" y="334"/>
                      <a:pt x="397" y="334"/>
                      <a:pt x="397" y="334"/>
                    </a:cubicBezTo>
                    <a:cubicBezTo>
                      <a:pt x="396" y="337"/>
                      <a:pt x="396" y="337"/>
                      <a:pt x="396" y="337"/>
                    </a:cubicBezTo>
                    <a:cubicBezTo>
                      <a:pt x="395" y="336"/>
                      <a:pt x="395" y="336"/>
                      <a:pt x="395" y="336"/>
                    </a:cubicBezTo>
                    <a:cubicBezTo>
                      <a:pt x="395" y="335"/>
                      <a:pt x="395" y="335"/>
                      <a:pt x="395" y="335"/>
                    </a:cubicBezTo>
                    <a:cubicBezTo>
                      <a:pt x="396" y="333"/>
                      <a:pt x="396" y="333"/>
                      <a:pt x="396" y="333"/>
                    </a:cubicBezTo>
                    <a:cubicBezTo>
                      <a:pt x="396" y="332"/>
                      <a:pt x="396" y="332"/>
                      <a:pt x="396" y="332"/>
                    </a:cubicBezTo>
                    <a:cubicBezTo>
                      <a:pt x="396" y="331"/>
                      <a:pt x="396" y="331"/>
                      <a:pt x="396" y="331"/>
                    </a:cubicBezTo>
                    <a:cubicBezTo>
                      <a:pt x="397" y="332"/>
                      <a:pt x="397" y="332"/>
                      <a:pt x="397" y="332"/>
                    </a:cubicBezTo>
                    <a:cubicBezTo>
                      <a:pt x="398" y="331"/>
                      <a:pt x="398" y="331"/>
                      <a:pt x="398" y="331"/>
                    </a:cubicBezTo>
                    <a:cubicBezTo>
                      <a:pt x="398" y="330"/>
                      <a:pt x="398" y="330"/>
                      <a:pt x="398" y="330"/>
                    </a:cubicBezTo>
                    <a:close/>
                    <a:moveTo>
                      <a:pt x="397" y="314"/>
                    </a:moveTo>
                    <a:cubicBezTo>
                      <a:pt x="399" y="315"/>
                      <a:pt x="399" y="315"/>
                      <a:pt x="399" y="315"/>
                    </a:cubicBezTo>
                    <a:cubicBezTo>
                      <a:pt x="398" y="316"/>
                      <a:pt x="398" y="316"/>
                      <a:pt x="398" y="316"/>
                    </a:cubicBezTo>
                    <a:cubicBezTo>
                      <a:pt x="397" y="314"/>
                      <a:pt x="397" y="314"/>
                      <a:pt x="397" y="314"/>
                    </a:cubicBezTo>
                    <a:close/>
                    <a:moveTo>
                      <a:pt x="393" y="315"/>
                    </a:moveTo>
                    <a:cubicBezTo>
                      <a:pt x="395" y="314"/>
                      <a:pt x="395" y="314"/>
                      <a:pt x="395" y="314"/>
                    </a:cubicBezTo>
                    <a:cubicBezTo>
                      <a:pt x="395" y="313"/>
                      <a:pt x="395" y="313"/>
                      <a:pt x="395" y="313"/>
                    </a:cubicBezTo>
                    <a:cubicBezTo>
                      <a:pt x="396" y="314"/>
                      <a:pt x="396" y="314"/>
                      <a:pt x="396" y="314"/>
                    </a:cubicBezTo>
                    <a:cubicBezTo>
                      <a:pt x="397" y="316"/>
                      <a:pt x="397" y="316"/>
                      <a:pt x="397" y="316"/>
                    </a:cubicBezTo>
                    <a:cubicBezTo>
                      <a:pt x="397" y="319"/>
                      <a:pt x="397" y="319"/>
                      <a:pt x="397" y="319"/>
                    </a:cubicBezTo>
                    <a:cubicBezTo>
                      <a:pt x="397" y="322"/>
                      <a:pt x="397" y="322"/>
                      <a:pt x="397" y="322"/>
                    </a:cubicBezTo>
                    <a:cubicBezTo>
                      <a:pt x="396" y="323"/>
                      <a:pt x="396" y="323"/>
                      <a:pt x="396" y="323"/>
                    </a:cubicBezTo>
                    <a:cubicBezTo>
                      <a:pt x="395" y="326"/>
                      <a:pt x="395" y="326"/>
                      <a:pt x="395" y="326"/>
                    </a:cubicBezTo>
                    <a:cubicBezTo>
                      <a:pt x="394" y="327"/>
                      <a:pt x="394" y="327"/>
                      <a:pt x="394" y="327"/>
                    </a:cubicBezTo>
                    <a:cubicBezTo>
                      <a:pt x="394" y="329"/>
                      <a:pt x="394" y="329"/>
                      <a:pt x="394" y="329"/>
                    </a:cubicBezTo>
                    <a:cubicBezTo>
                      <a:pt x="394" y="331"/>
                      <a:pt x="394" y="331"/>
                      <a:pt x="394" y="331"/>
                    </a:cubicBezTo>
                    <a:cubicBezTo>
                      <a:pt x="393" y="333"/>
                      <a:pt x="393" y="333"/>
                      <a:pt x="393" y="333"/>
                    </a:cubicBezTo>
                    <a:cubicBezTo>
                      <a:pt x="392" y="333"/>
                      <a:pt x="392" y="333"/>
                      <a:pt x="392" y="333"/>
                    </a:cubicBezTo>
                    <a:cubicBezTo>
                      <a:pt x="392" y="332"/>
                      <a:pt x="392" y="332"/>
                      <a:pt x="392" y="332"/>
                    </a:cubicBezTo>
                    <a:cubicBezTo>
                      <a:pt x="392" y="331"/>
                      <a:pt x="392" y="331"/>
                      <a:pt x="392" y="331"/>
                    </a:cubicBezTo>
                    <a:cubicBezTo>
                      <a:pt x="392" y="330"/>
                      <a:pt x="392" y="330"/>
                      <a:pt x="392" y="330"/>
                    </a:cubicBezTo>
                    <a:cubicBezTo>
                      <a:pt x="391" y="328"/>
                      <a:pt x="391" y="328"/>
                      <a:pt x="391" y="328"/>
                    </a:cubicBezTo>
                    <a:cubicBezTo>
                      <a:pt x="392" y="326"/>
                      <a:pt x="392" y="326"/>
                      <a:pt x="392" y="326"/>
                    </a:cubicBezTo>
                    <a:cubicBezTo>
                      <a:pt x="393" y="326"/>
                      <a:pt x="393" y="326"/>
                      <a:pt x="393" y="326"/>
                    </a:cubicBezTo>
                    <a:cubicBezTo>
                      <a:pt x="394" y="325"/>
                      <a:pt x="394" y="325"/>
                      <a:pt x="394" y="325"/>
                    </a:cubicBezTo>
                    <a:cubicBezTo>
                      <a:pt x="394" y="325"/>
                      <a:pt x="394" y="325"/>
                      <a:pt x="394" y="325"/>
                    </a:cubicBezTo>
                    <a:cubicBezTo>
                      <a:pt x="393" y="325"/>
                      <a:pt x="393" y="325"/>
                      <a:pt x="393" y="325"/>
                    </a:cubicBezTo>
                    <a:cubicBezTo>
                      <a:pt x="392" y="325"/>
                      <a:pt x="392" y="325"/>
                      <a:pt x="392" y="325"/>
                    </a:cubicBezTo>
                    <a:cubicBezTo>
                      <a:pt x="392" y="324"/>
                      <a:pt x="392" y="324"/>
                      <a:pt x="392" y="324"/>
                    </a:cubicBezTo>
                    <a:cubicBezTo>
                      <a:pt x="392" y="324"/>
                      <a:pt x="392" y="324"/>
                      <a:pt x="392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1" y="322"/>
                      <a:pt x="391" y="322"/>
                      <a:pt x="391" y="322"/>
                    </a:cubicBezTo>
                    <a:cubicBezTo>
                      <a:pt x="391" y="321"/>
                      <a:pt x="391" y="321"/>
                      <a:pt x="391" y="321"/>
                    </a:cubicBezTo>
                    <a:cubicBezTo>
                      <a:pt x="393" y="321"/>
                      <a:pt x="393" y="321"/>
                      <a:pt x="393" y="321"/>
                    </a:cubicBezTo>
                    <a:cubicBezTo>
                      <a:pt x="393" y="320"/>
                      <a:pt x="393" y="320"/>
                      <a:pt x="393" y="320"/>
                    </a:cubicBezTo>
                    <a:cubicBezTo>
                      <a:pt x="394" y="318"/>
                      <a:pt x="394" y="318"/>
                      <a:pt x="394" y="318"/>
                    </a:cubicBezTo>
                    <a:cubicBezTo>
                      <a:pt x="395" y="317"/>
                      <a:pt x="395" y="317"/>
                      <a:pt x="395" y="317"/>
                    </a:cubicBezTo>
                    <a:cubicBezTo>
                      <a:pt x="393" y="316"/>
                      <a:pt x="393" y="316"/>
                      <a:pt x="393" y="316"/>
                    </a:cubicBezTo>
                    <a:cubicBezTo>
                      <a:pt x="393" y="315"/>
                      <a:pt x="393" y="315"/>
                      <a:pt x="393" y="315"/>
                    </a:cubicBezTo>
                    <a:close/>
                    <a:moveTo>
                      <a:pt x="390" y="315"/>
                    </a:moveTo>
                    <a:cubicBezTo>
                      <a:pt x="391" y="314"/>
                      <a:pt x="391" y="314"/>
                      <a:pt x="391" y="314"/>
                    </a:cubicBezTo>
                    <a:cubicBezTo>
                      <a:pt x="391" y="316"/>
                      <a:pt x="391" y="316"/>
                      <a:pt x="391" y="316"/>
                    </a:cubicBezTo>
                    <a:cubicBezTo>
                      <a:pt x="391" y="317"/>
                      <a:pt x="391" y="317"/>
                      <a:pt x="391" y="317"/>
                    </a:cubicBezTo>
                    <a:cubicBezTo>
                      <a:pt x="391" y="319"/>
                      <a:pt x="391" y="319"/>
                      <a:pt x="391" y="319"/>
                    </a:cubicBezTo>
                    <a:cubicBezTo>
                      <a:pt x="389" y="319"/>
                      <a:pt x="389" y="319"/>
                      <a:pt x="389" y="319"/>
                    </a:cubicBezTo>
                    <a:cubicBezTo>
                      <a:pt x="389" y="318"/>
                      <a:pt x="389" y="318"/>
                      <a:pt x="389" y="318"/>
                    </a:cubicBezTo>
                    <a:cubicBezTo>
                      <a:pt x="390" y="317"/>
                      <a:pt x="390" y="317"/>
                      <a:pt x="390" y="317"/>
                    </a:cubicBezTo>
                    <a:cubicBezTo>
                      <a:pt x="390" y="317"/>
                      <a:pt x="390" y="317"/>
                      <a:pt x="390" y="317"/>
                    </a:cubicBezTo>
                    <a:cubicBezTo>
                      <a:pt x="390" y="315"/>
                      <a:pt x="390" y="315"/>
                      <a:pt x="390" y="315"/>
                    </a:cubicBezTo>
                    <a:close/>
                    <a:moveTo>
                      <a:pt x="398" y="319"/>
                    </a:moveTo>
                    <a:cubicBezTo>
                      <a:pt x="399" y="318"/>
                      <a:pt x="399" y="318"/>
                      <a:pt x="399" y="318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00" y="315"/>
                      <a:pt x="400" y="315"/>
                      <a:pt x="400" y="315"/>
                    </a:cubicBezTo>
                    <a:cubicBezTo>
                      <a:pt x="402" y="315"/>
                      <a:pt x="402" y="315"/>
                      <a:pt x="402" y="315"/>
                    </a:cubicBezTo>
                    <a:cubicBezTo>
                      <a:pt x="402" y="313"/>
                      <a:pt x="402" y="313"/>
                      <a:pt x="402" y="313"/>
                    </a:cubicBezTo>
                    <a:cubicBezTo>
                      <a:pt x="403" y="312"/>
                      <a:pt x="403" y="312"/>
                      <a:pt x="403" y="312"/>
                    </a:cubicBezTo>
                    <a:cubicBezTo>
                      <a:pt x="401" y="312"/>
                      <a:pt x="401" y="312"/>
                      <a:pt x="401" y="312"/>
                    </a:cubicBezTo>
                    <a:cubicBezTo>
                      <a:pt x="401" y="309"/>
                      <a:pt x="401" y="309"/>
                      <a:pt x="401" y="309"/>
                    </a:cubicBezTo>
                    <a:cubicBezTo>
                      <a:pt x="403" y="306"/>
                      <a:pt x="403" y="306"/>
                      <a:pt x="403" y="306"/>
                    </a:cubicBezTo>
                    <a:cubicBezTo>
                      <a:pt x="404" y="301"/>
                      <a:pt x="404" y="301"/>
                      <a:pt x="404" y="301"/>
                    </a:cubicBezTo>
                    <a:cubicBezTo>
                      <a:pt x="405" y="299"/>
                      <a:pt x="405" y="299"/>
                      <a:pt x="405" y="299"/>
                    </a:cubicBezTo>
                    <a:cubicBezTo>
                      <a:pt x="405" y="300"/>
                      <a:pt x="405" y="300"/>
                      <a:pt x="405" y="300"/>
                    </a:cubicBezTo>
                    <a:cubicBezTo>
                      <a:pt x="405" y="301"/>
                      <a:pt x="405" y="301"/>
                      <a:pt x="405" y="301"/>
                    </a:cubicBezTo>
                    <a:cubicBezTo>
                      <a:pt x="408" y="303"/>
                      <a:pt x="408" y="303"/>
                      <a:pt x="408" y="303"/>
                    </a:cubicBezTo>
                    <a:cubicBezTo>
                      <a:pt x="409" y="304"/>
                      <a:pt x="409" y="304"/>
                      <a:pt x="409" y="304"/>
                    </a:cubicBezTo>
                    <a:cubicBezTo>
                      <a:pt x="409" y="310"/>
                      <a:pt x="409" y="310"/>
                      <a:pt x="409" y="310"/>
                    </a:cubicBezTo>
                    <a:cubicBezTo>
                      <a:pt x="408" y="313"/>
                      <a:pt x="408" y="313"/>
                      <a:pt x="408" y="313"/>
                    </a:cubicBezTo>
                    <a:cubicBezTo>
                      <a:pt x="407" y="312"/>
                      <a:pt x="407" y="312"/>
                      <a:pt x="407" y="312"/>
                    </a:cubicBezTo>
                    <a:cubicBezTo>
                      <a:pt x="408" y="308"/>
                      <a:pt x="408" y="308"/>
                      <a:pt x="408" y="308"/>
                    </a:cubicBezTo>
                    <a:cubicBezTo>
                      <a:pt x="407" y="305"/>
                      <a:pt x="407" y="305"/>
                      <a:pt x="407" y="305"/>
                    </a:cubicBezTo>
                    <a:cubicBezTo>
                      <a:pt x="407" y="306"/>
                      <a:pt x="407" y="306"/>
                      <a:pt x="407" y="306"/>
                    </a:cubicBezTo>
                    <a:cubicBezTo>
                      <a:pt x="406" y="312"/>
                      <a:pt x="406" y="312"/>
                      <a:pt x="406" y="312"/>
                    </a:cubicBezTo>
                    <a:cubicBezTo>
                      <a:pt x="406" y="314"/>
                      <a:pt x="406" y="314"/>
                      <a:pt x="406" y="314"/>
                    </a:cubicBezTo>
                    <a:cubicBezTo>
                      <a:pt x="406" y="315"/>
                      <a:pt x="406" y="315"/>
                      <a:pt x="406" y="315"/>
                    </a:cubicBezTo>
                    <a:cubicBezTo>
                      <a:pt x="405" y="316"/>
                      <a:pt x="405" y="316"/>
                      <a:pt x="405" y="316"/>
                    </a:cubicBezTo>
                    <a:cubicBezTo>
                      <a:pt x="403" y="315"/>
                      <a:pt x="403" y="315"/>
                      <a:pt x="403" y="315"/>
                    </a:cubicBezTo>
                    <a:cubicBezTo>
                      <a:pt x="403" y="318"/>
                      <a:pt x="403" y="318"/>
                      <a:pt x="403" y="318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399" y="321"/>
                      <a:pt x="399" y="321"/>
                      <a:pt x="399" y="321"/>
                    </a:cubicBezTo>
                    <a:cubicBezTo>
                      <a:pt x="398" y="319"/>
                      <a:pt x="398" y="319"/>
                      <a:pt x="398" y="319"/>
                    </a:cubicBezTo>
                    <a:close/>
                    <a:moveTo>
                      <a:pt x="394" y="299"/>
                    </a:moveTo>
                    <a:cubicBezTo>
                      <a:pt x="396" y="299"/>
                      <a:pt x="396" y="299"/>
                      <a:pt x="396" y="299"/>
                    </a:cubicBezTo>
                    <a:cubicBezTo>
                      <a:pt x="398" y="300"/>
                      <a:pt x="398" y="300"/>
                      <a:pt x="398" y="300"/>
                    </a:cubicBezTo>
                    <a:cubicBezTo>
                      <a:pt x="398" y="301"/>
                      <a:pt x="398" y="301"/>
                      <a:pt x="398" y="301"/>
                    </a:cubicBezTo>
                    <a:cubicBezTo>
                      <a:pt x="397" y="302"/>
                      <a:pt x="397" y="302"/>
                      <a:pt x="397" y="302"/>
                    </a:cubicBezTo>
                    <a:cubicBezTo>
                      <a:pt x="398" y="303"/>
                      <a:pt x="398" y="303"/>
                      <a:pt x="398" y="303"/>
                    </a:cubicBezTo>
                    <a:cubicBezTo>
                      <a:pt x="398" y="302"/>
                      <a:pt x="398" y="302"/>
                      <a:pt x="398" y="302"/>
                    </a:cubicBezTo>
                    <a:cubicBezTo>
                      <a:pt x="400" y="302"/>
                      <a:pt x="400" y="302"/>
                      <a:pt x="400" y="302"/>
                    </a:cubicBezTo>
                    <a:cubicBezTo>
                      <a:pt x="402" y="303"/>
                      <a:pt x="402" y="303"/>
                      <a:pt x="402" y="303"/>
                    </a:cubicBezTo>
                    <a:cubicBezTo>
                      <a:pt x="402" y="305"/>
                      <a:pt x="402" y="305"/>
                      <a:pt x="402" y="305"/>
                    </a:cubicBezTo>
                    <a:cubicBezTo>
                      <a:pt x="400" y="305"/>
                      <a:pt x="400" y="305"/>
                      <a:pt x="400" y="305"/>
                    </a:cubicBezTo>
                    <a:cubicBezTo>
                      <a:pt x="401" y="306"/>
                      <a:pt x="401" y="306"/>
                      <a:pt x="401" y="306"/>
                    </a:cubicBezTo>
                    <a:cubicBezTo>
                      <a:pt x="400" y="307"/>
                      <a:pt x="400" y="307"/>
                      <a:pt x="400" y="307"/>
                    </a:cubicBezTo>
                    <a:cubicBezTo>
                      <a:pt x="398" y="307"/>
                      <a:pt x="398" y="307"/>
                      <a:pt x="398" y="307"/>
                    </a:cubicBezTo>
                    <a:cubicBezTo>
                      <a:pt x="397" y="305"/>
                      <a:pt x="397" y="305"/>
                      <a:pt x="397" y="305"/>
                    </a:cubicBezTo>
                    <a:cubicBezTo>
                      <a:pt x="395" y="303"/>
                      <a:pt x="395" y="303"/>
                      <a:pt x="395" y="303"/>
                    </a:cubicBezTo>
                    <a:cubicBezTo>
                      <a:pt x="395" y="303"/>
                      <a:pt x="395" y="303"/>
                      <a:pt x="395" y="303"/>
                    </a:cubicBezTo>
                    <a:cubicBezTo>
                      <a:pt x="397" y="307"/>
                      <a:pt x="397" y="307"/>
                      <a:pt x="397" y="307"/>
                    </a:cubicBezTo>
                    <a:cubicBezTo>
                      <a:pt x="397" y="308"/>
                      <a:pt x="397" y="308"/>
                      <a:pt x="397" y="308"/>
                    </a:cubicBezTo>
                    <a:cubicBezTo>
                      <a:pt x="399" y="308"/>
                      <a:pt x="399" y="308"/>
                      <a:pt x="399" y="308"/>
                    </a:cubicBezTo>
                    <a:cubicBezTo>
                      <a:pt x="400" y="310"/>
                      <a:pt x="400" y="310"/>
                      <a:pt x="400" y="310"/>
                    </a:cubicBezTo>
                    <a:cubicBezTo>
                      <a:pt x="399" y="311"/>
                      <a:pt x="399" y="311"/>
                      <a:pt x="399" y="311"/>
                    </a:cubicBezTo>
                    <a:cubicBezTo>
                      <a:pt x="399" y="313"/>
                      <a:pt x="399" y="313"/>
                      <a:pt x="399" y="313"/>
                    </a:cubicBezTo>
                    <a:cubicBezTo>
                      <a:pt x="398" y="313"/>
                      <a:pt x="398" y="313"/>
                      <a:pt x="398" y="313"/>
                    </a:cubicBezTo>
                    <a:cubicBezTo>
                      <a:pt x="396" y="312"/>
                      <a:pt x="396" y="312"/>
                      <a:pt x="396" y="312"/>
                    </a:cubicBezTo>
                    <a:cubicBezTo>
                      <a:pt x="396" y="310"/>
                      <a:pt x="396" y="310"/>
                      <a:pt x="396" y="310"/>
                    </a:cubicBezTo>
                    <a:cubicBezTo>
                      <a:pt x="394" y="306"/>
                      <a:pt x="394" y="306"/>
                      <a:pt x="394" y="306"/>
                    </a:cubicBezTo>
                    <a:cubicBezTo>
                      <a:pt x="394" y="308"/>
                      <a:pt x="394" y="308"/>
                      <a:pt x="394" y="308"/>
                    </a:cubicBezTo>
                    <a:cubicBezTo>
                      <a:pt x="395" y="310"/>
                      <a:pt x="395" y="310"/>
                      <a:pt x="395" y="310"/>
                    </a:cubicBezTo>
                    <a:cubicBezTo>
                      <a:pt x="395" y="312"/>
                      <a:pt x="395" y="312"/>
                      <a:pt x="395" y="312"/>
                    </a:cubicBezTo>
                    <a:cubicBezTo>
                      <a:pt x="394" y="313"/>
                      <a:pt x="394" y="313"/>
                      <a:pt x="394" y="313"/>
                    </a:cubicBezTo>
                    <a:cubicBezTo>
                      <a:pt x="392" y="313"/>
                      <a:pt x="392" y="313"/>
                      <a:pt x="392" y="313"/>
                    </a:cubicBezTo>
                    <a:cubicBezTo>
                      <a:pt x="391" y="312"/>
                      <a:pt x="391" y="312"/>
                      <a:pt x="391" y="312"/>
                    </a:cubicBezTo>
                    <a:cubicBezTo>
                      <a:pt x="392" y="310"/>
                      <a:pt x="392" y="310"/>
                      <a:pt x="392" y="310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91" y="308"/>
                      <a:pt x="391" y="308"/>
                      <a:pt x="391" y="308"/>
                    </a:cubicBezTo>
                    <a:cubicBezTo>
                      <a:pt x="390" y="305"/>
                      <a:pt x="390" y="305"/>
                      <a:pt x="390" y="305"/>
                    </a:cubicBezTo>
                    <a:cubicBezTo>
                      <a:pt x="391" y="304"/>
                      <a:pt x="391" y="304"/>
                      <a:pt x="391" y="304"/>
                    </a:cubicBezTo>
                    <a:cubicBezTo>
                      <a:pt x="392" y="305"/>
                      <a:pt x="392" y="305"/>
                      <a:pt x="392" y="305"/>
                    </a:cubicBezTo>
                    <a:cubicBezTo>
                      <a:pt x="392" y="304"/>
                      <a:pt x="392" y="304"/>
                      <a:pt x="392" y="304"/>
                    </a:cubicBezTo>
                    <a:cubicBezTo>
                      <a:pt x="391" y="303"/>
                      <a:pt x="391" y="303"/>
                      <a:pt x="391" y="303"/>
                    </a:cubicBezTo>
                    <a:cubicBezTo>
                      <a:pt x="391" y="301"/>
                      <a:pt x="391" y="301"/>
                      <a:pt x="391" y="301"/>
                    </a:cubicBezTo>
                    <a:cubicBezTo>
                      <a:pt x="392" y="299"/>
                      <a:pt x="392" y="299"/>
                      <a:pt x="392" y="299"/>
                    </a:cubicBezTo>
                    <a:cubicBezTo>
                      <a:pt x="393" y="301"/>
                      <a:pt x="393" y="301"/>
                      <a:pt x="393" y="301"/>
                    </a:cubicBezTo>
                    <a:cubicBezTo>
                      <a:pt x="394" y="300"/>
                      <a:pt x="394" y="300"/>
                      <a:pt x="394" y="300"/>
                    </a:cubicBezTo>
                    <a:cubicBezTo>
                      <a:pt x="394" y="299"/>
                      <a:pt x="394" y="299"/>
                      <a:pt x="394" y="299"/>
                    </a:cubicBezTo>
                    <a:close/>
                    <a:moveTo>
                      <a:pt x="394" y="297"/>
                    </a:moveTo>
                    <a:cubicBezTo>
                      <a:pt x="396" y="296"/>
                      <a:pt x="396" y="296"/>
                      <a:pt x="396" y="296"/>
                    </a:cubicBezTo>
                    <a:cubicBezTo>
                      <a:pt x="396" y="297"/>
                      <a:pt x="396" y="297"/>
                      <a:pt x="396" y="297"/>
                    </a:cubicBezTo>
                    <a:cubicBezTo>
                      <a:pt x="395" y="298"/>
                      <a:pt x="395" y="298"/>
                      <a:pt x="395" y="298"/>
                    </a:cubicBezTo>
                    <a:cubicBezTo>
                      <a:pt x="394" y="297"/>
                      <a:pt x="394" y="297"/>
                      <a:pt x="394" y="297"/>
                    </a:cubicBezTo>
                    <a:close/>
                    <a:moveTo>
                      <a:pt x="131" y="189"/>
                    </a:moveTo>
                    <a:cubicBezTo>
                      <a:pt x="131" y="188"/>
                      <a:pt x="131" y="188"/>
                      <a:pt x="131" y="188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89"/>
                      <a:pt x="132" y="189"/>
                      <a:pt x="132" y="189"/>
                    </a:cubicBezTo>
                    <a:cubicBezTo>
                      <a:pt x="131" y="189"/>
                      <a:pt x="131" y="189"/>
                      <a:pt x="131" y="189"/>
                    </a:cubicBezTo>
                    <a:close/>
                    <a:moveTo>
                      <a:pt x="131" y="190"/>
                    </a:moveTo>
                    <a:cubicBezTo>
                      <a:pt x="132" y="191"/>
                      <a:pt x="132" y="191"/>
                      <a:pt x="132" y="191"/>
                    </a:cubicBezTo>
                    <a:cubicBezTo>
                      <a:pt x="132" y="192"/>
                      <a:pt x="132" y="192"/>
                      <a:pt x="132" y="192"/>
                    </a:cubicBezTo>
                    <a:cubicBezTo>
                      <a:pt x="135" y="195"/>
                      <a:pt x="135" y="195"/>
                      <a:pt x="135" y="195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1" y="194"/>
                      <a:pt x="131" y="194"/>
                      <a:pt x="131" y="194"/>
                    </a:cubicBezTo>
                    <a:cubicBezTo>
                      <a:pt x="131" y="192"/>
                      <a:pt x="131" y="192"/>
                      <a:pt x="131" y="192"/>
                    </a:cubicBezTo>
                    <a:cubicBezTo>
                      <a:pt x="130" y="191"/>
                      <a:pt x="130" y="191"/>
                      <a:pt x="130" y="191"/>
                    </a:cubicBezTo>
                    <a:cubicBezTo>
                      <a:pt x="130" y="191"/>
                      <a:pt x="131" y="190"/>
                      <a:pt x="131" y="190"/>
                    </a:cubicBezTo>
                    <a:close/>
                    <a:moveTo>
                      <a:pt x="222" y="160"/>
                    </a:moveTo>
                    <a:cubicBezTo>
                      <a:pt x="221" y="163"/>
                      <a:pt x="221" y="163"/>
                      <a:pt x="221" y="163"/>
                    </a:cubicBezTo>
                    <a:cubicBezTo>
                      <a:pt x="221" y="166"/>
                      <a:pt x="221" y="166"/>
                      <a:pt x="221" y="166"/>
                    </a:cubicBezTo>
                    <a:cubicBezTo>
                      <a:pt x="220" y="166"/>
                      <a:pt x="220" y="166"/>
                      <a:pt x="220" y="166"/>
                    </a:cubicBezTo>
                    <a:cubicBezTo>
                      <a:pt x="220" y="164"/>
                      <a:pt x="220" y="164"/>
                      <a:pt x="220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7" y="164"/>
                      <a:pt x="217" y="164"/>
                      <a:pt x="217" y="164"/>
                    </a:cubicBezTo>
                    <a:cubicBezTo>
                      <a:pt x="215" y="163"/>
                      <a:pt x="215" y="163"/>
                      <a:pt x="215" y="163"/>
                    </a:cubicBezTo>
                    <a:cubicBezTo>
                      <a:pt x="215" y="162"/>
                      <a:pt x="215" y="162"/>
                      <a:pt x="215" y="162"/>
                    </a:cubicBezTo>
                    <a:cubicBezTo>
                      <a:pt x="220" y="157"/>
                      <a:pt x="220" y="157"/>
                      <a:pt x="220" y="157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23" y="157"/>
                      <a:pt x="223" y="157"/>
                      <a:pt x="223" y="157"/>
                    </a:cubicBezTo>
                    <a:cubicBezTo>
                      <a:pt x="222" y="160"/>
                      <a:pt x="222" y="160"/>
                      <a:pt x="222" y="160"/>
                    </a:cubicBezTo>
                    <a:close/>
                    <a:moveTo>
                      <a:pt x="224" y="160"/>
                    </a:moveTo>
                    <a:cubicBezTo>
                      <a:pt x="224" y="160"/>
                      <a:pt x="225" y="159"/>
                      <a:pt x="225" y="159"/>
                    </a:cubicBezTo>
                    <a:cubicBezTo>
                      <a:pt x="225" y="159"/>
                      <a:pt x="225" y="159"/>
                      <a:pt x="225" y="159"/>
                    </a:cubicBezTo>
                    <a:cubicBezTo>
                      <a:pt x="224" y="157"/>
                      <a:pt x="224" y="157"/>
                      <a:pt x="224" y="157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3" y="155"/>
                      <a:pt x="223" y="155"/>
                      <a:pt x="223" y="155"/>
                    </a:cubicBezTo>
                    <a:cubicBezTo>
                      <a:pt x="224" y="154"/>
                      <a:pt x="224" y="154"/>
                      <a:pt x="224" y="154"/>
                    </a:cubicBezTo>
                    <a:cubicBezTo>
                      <a:pt x="227" y="154"/>
                      <a:pt x="227" y="154"/>
                      <a:pt x="227" y="154"/>
                    </a:cubicBezTo>
                    <a:cubicBezTo>
                      <a:pt x="230" y="156"/>
                      <a:pt x="230" y="156"/>
                      <a:pt x="230" y="156"/>
                    </a:cubicBezTo>
                    <a:cubicBezTo>
                      <a:pt x="230" y="157"/>
                      <a:pt x="230" y="157"/>
                      <a:pt x="230" y="157"/>
                    </a:cubicBezTo>
                    <a:cubicBezTo>
                      <a:pt x="229" y="158"/>
                      <a:pt x="229" y="158"/>
                      <a:pt x="229" y="158"/>
                    </a:cubicBezTo>
                    <a:cubicBezTo>
                      <a:pt x="225" y="161"/>
                      <a:pt x="225" y="161"/>
                      <a:pt x="225" y="161"/>
                    </a:cubicBezTo>
                    <a:cubicBezTo>
                      <a:pt x="224" y="160"/>
                      <a:pt x="224" y="160"/>
                      <a:pt x="224" y="160"/>
                    </a:cubicBezTo>
                    <a:close/>
                    <a:moveTo>
                      <a:pt x="241" y="149"/>
                    </a:move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4" y="149"/>
                      <a:pt x="244" y="149"/>
                      <a:pt x="244" y="149"/>
                    </a:cubicBezTo>
                    <a:cubicBezTo>
                      <a:pt x="245" y="150"/>
                      <a:pt x="245" y="150"/>
                      <a:pt x="245" y="150"/>
                    </a:cubicBezTo>
                    <a:cubicBezTo>
                      <a:pt x="244" y="151"/>
                      <a:pt x="244" y="151"/>
                      <a:pt x="244" y="151"/>
                    </a:cubicBezTo>
                    <a:cubicBezTo>
                      <a:pt x="243" y="151"/>
                      <a:pt x="243" y="151"/>
                      <a:pt x="243" y="151"/>
                    </a:cubicBezTo>
                    <a:cubicBezTo>
                      <a:pt x="241" y="149"/>
                      <a:pt x="241" y="149"/>
                      <a:pt x="241" y="149"/>
                    </a:cubicBezTo>
                    <a:close/>
                    <a:moveTo>
                      <a:pt x="330" y="234"/>
                    </a:moveTo>
                    <a:cubicBezTo>
                      <a:pt x="331" y="233"/>
                      <a:pt x="331" y="233"/>
                      <a:pt x="331" y="233"/>
                    </a:cubicBezTo>
                    <a:cubicBezTo>
                      <a:pt x="332" y="234"/>
                      <a:pt x="332" y="234"/>
                      <a:pt x="332" y="234"/>
                    </a:cubicBezTo>
                    <a:cubicBezTo>
                      <a:pt x="332" y="234"/>
                      <a:pt x="332" y="234"/>
                      <a:pt x="332" y="234"/>
                    </a:cubicBezTo>
                    <a:cubicBezTo>
                      <a:pt x="330" y="234"/>
                      <a:pt x="330" y="234"/>
                      <a:pt x="330" y="234"/>
                    </a:cubicBezTo>
                    <a:close/>
                    <a:moveTo>
                      <a:pt x="322" y="260"/>
                    </a:moveTo>
                    <a:cubicBezTo>
                      <a:pt x="323" y="259"/>
                      <a:pt x="323" y="259"/>
                      <a:pt x="323" y="259"/>
                    </a:cubicBezTo>
                    <a:cubicBezTo>
                      <a:pt x="324" y="260"/>
                      <a:pt x="324" y="260"/>
                      <a:pt x="324" y="260"/>
                    </a:cubicBezTo>
                    <a:cubicBezTo>
                      <a:pt x="322" y="260"/>
                      <a:pt x="322" y="260"/>
                      <a:pt x="322" y="260"/>
                    </a:cubicBezTo>
                    <a:close/>
                    <a:moveTo>
                      <a:pt x="341" y="256"/>
                    </a:moveTo>
                    <a:cubicBezTo>
                      <a:pt x="343" y="255"/>
                      <a:pt x="343" y="255"/>
                      <a:pt x="343" y="255"/>
                    </a:cubicBezTo>
                    <a:cubicBezTo>
                      <a:pt x="344" y="255"/>
                      <a:pt x="344" y="255"/>
                      <a:pt x="344" y="255"/>
                    </a:cubicBezTo>
                    <a:cubicBezTo>
                      <a:pt x="343" y="257"/>
                      <a:pt x="343" y="257"/>
                      <a:pt x="343" y="257"/>
                    </a:cubicBezTo>
                    <a:cubicBezTo>
                      <a:pt x="341" y="257"/>
                      <a:pt x="341" y="257"/>
                      <a:pt x="341" y="257"/>
                    </a:cubicBezTo>
                    <a:cubicBezTo>
                      <a:pt x="341" y="256"/>
                      <a:pt x="341" y="256"/>
                      <a:pt x="341" y="256"/>
                    </a:cubicBezTo>
                    <a:close/>
                    <a:moveTo>
                      <a:pt x="327" y="238"/>
                    </a:moveTo>
                    <a:cubicBezTo>
                      <a:pt x="327" y="236"/>
                      <a:pt x="327" y="236"/>
                      <a:pt x="327" y="236"/>
                    </a:cubicBezTo>
                    <a:cubicBezTo>
                      <a:pt x="329" y="237"/>
                      <a:pt x="329" y="237"/>
                      <a:pt x="329" y="237"/>
                    </a:cubicBezTo>
                    <a:cubicBezTo>
                      <a:pt x="329" y="238"/>
                      <a:pt x="329" y="238"/>
                      <a:pt x="329" y="238"/>
                    </a:cubicBezTo>
                    <a:cubicBezTo>
                      <a:pt x="327" y="238"/>
                      <a:pt x="327" y="238"/>
                      <a:pt x="327" y="238"/>
                    </a:cubicBezTo>
                    <a:close/>
                    <a:moveTo>
                      <a:pt x="329" y="245"/>
                    </a:moveTo>
                    <a:cubicBezTo>
                      <a:pt x="329" y="242"/>
                      <a:pt x="329" y="242"/>
                      <a:pt x="329" y="242"/>
                    </a:cubicBezTo>
                    <a:cubicBezTo>
                      <a:pt x="330" y="241"/>
                      <a:pt x="330" y="241"/>
                      <a:pt x="330" y="241"/>
                    </a:cubicBezTo>
                    <a:cubicBezTo>
                      <a:pt x="332" y="242"/>
                      <a:pt x="332" y="242"/>
                      <a:pt x="332" y="242"/>
                    </a:cubicBezTo>
                    <a:cubicBezTo>
                      <a:pt x="332" y="243"/>
                      <a:pt x="332" y="243"/>
                      <a:pt x="332" y="243"/>
                    </a:cubicBezTo>
                    <a:cubicBezTo>
                      <a:pt x="333" y="243"/>
                      <a:pt x="333" y="243"/>
                      <a:pt x="333" y="243"/>
                    </a:cubicBezTo>
                    <a:cubicBezTo>
                      <a:pt x="333" y="244"/>
                      <a:pt x="333" y="244"/>
                      <a:pt x="333" y="244"/>
                    </a:cubicBezTo>
                    <a:cubicBezTo>
                      <a:pt x="332" y="245"/>
                      <a:pt x="332" y="245"/>
                      <a:pt x="332" y="245"/>
                    </a:cubicBezTo>
                    <a:cubicBezTo>
                      <a:pt x="329" y="245"/>
                      <a:pt x="329" y="245"/>
                      <a:pt x="329" y="245"/>
                    </a:cubicBezTo>
                    <a:close/>
                    <a:moveTo>
                      <a:pt x="315" y="252"/>
                    </a:moveTo>
                    <a:cubicBezTo>
                      <a:pt x="317" y="251"/>
                      <a:pt x="317" y="251"/>
                      <a:pt x="317" y="251"/>
                    </a:cubicBezTo>
                    <a:cubicBezTo>
                      <a:pt x="317" y="251"/>
                      <a:pt x="317" y="251"/>
                      <a:pt x="317" y="251"/>
                    </a:cubicBezTo>
                    <a:cubicBezTo>
                      <a:pt x="317" y="250"/>
                      <a:pt x="317" y="250"/>
                      <a:pt x="317" y="250"/>
                    </a:cubicBezTo>
                    <a:cubicBezTo>
                      <a:pt x="321" y="247"/>
                      <a:pt x="321" y="247"/>
                      <a:pt x="321" y="247"/>
                    </a:cubicBezTo>
                    <a:cubicBezTo>
                      <a:pt x="322" y="247"/>
                      <a:pt x="322" y="247"/>
                      <a:pt x="322" y="247"/>
                    </a:cubicBezTo>
                    <a:cubicBezTo>
                      <a:pt x="324" y="245"/>
                      <a:pt x="324" y="245"/>
                      <a:pt x="324" y="245"/>
                    </a:cubicBezTo>
                    <a:cubicBezTo>
                      <a:pt x="325" y="245"/>
                      <a:pt x="325" y="245"/>
                      <a:pt x="325" y="245"/>
                    </a:cubicBezTo>
                    <a:cubicBezTo>
                      <a:pt x="326" y="243"/>
                      <a:pt x="326" y="243"/>
                      <a:pt x="326" y="243"/>
                    </a:cubicBezTo>
                    <a:cubicBezTo>
                      <a:pt x="327" y="243"/>
                      <a:pt x="327" y="243"/>
                      <a:pt x="327" y="243"/>
                    </a:cubicBezTo>
                    <a:cubicBezTo>
                      <a:pt x="326" y="244"/>
                      <a:pt x="326" y="244"/>
                      <a:pt x="326" y="244"/>
                    </a:cubicBezTo>
                    <a:cubicBezTo>
                      <a:pt x="327" y="245"/>
                      <a:pt x="327" y="245"/>
                      <a:pt x="327" y="245"/>
                    </a:cubicBezTo>
                    <a:cubicBezTo>
                      <a:pt x="326" y="246"/>
                      <a:pt x="326" y="246"/>
                      <a:pt x="326" y="246"/>
                    </a:cubicBezTo>
                    <a:cubicBezTo>
                      <a:pt x="324" y="247"/>
                      <a:pt x="324" y="247"/>
                      <a:pt x="324" y="247"/>
                    </a:cubicBezTo>
                    <a:cubicBezTo>
                      <a:pt x="322" y="250"/>
                      <a:pt x="322" y="250"/>
                      <a:pt x="322" y="250"/>
                    </a:cubicBezTo>
                    <a:cubicBezTo>
                      <a:pt x="320" y="250"/>
                      <a:pt x="320" y="250"/>
                      <a:pt x="320" y="250"/>
                    </a:cubicBezTo>
                    <a:cubicBezTo>
                      <a:pt x="320" y="251"/>
                      <a:pt x="320" y="251"/>
                      <a:pt x="320" y="251"/>
                    </a:cubicBezTo>
                    <a:cubicBezTo>
                      <a:pt x="320" y="252"/>
                      <a:pt x="320" y="252"/>
                      <a:pt x="320" y="252"/>
                    </a:cubicBezTo>
                    <a:cubicBezTo>
                      <a:pt x="318" y="252"/>
                      <a:pt x="318" y="252"/>
                      <a:pt x="318" y="252"/>
                    </a:cubicBezTo>
                    <a:cubicBezTo>
                      <a:pt x="317" y="253"/>
                      <a:pt x="317" y="253"/>
                      <a:pt x="317" y="253"/>
                    </a:cubicBezTo>
                    <a:cubicBezTo>
                      <a:pt x="315" y="253"/>
                      <a:pt x="315" y="253"/>
                      <a:pt x="315" y="253"/>
                    </a:cubicBezTo>
                    <a:cubicBezTo>
                      <a:pt x="315" y="252"/>
                      <a:pt x="315" y="252"/>
                      <a:pt x="315" y="252"/>
                    </a:cubicBezTo>
                    <a:close/>
                    <a:moveTo>
                      <a:pt x="315" y="248"/>
                    </a:moveTo>
                    <a:cubicBezTo>
                      <a:pt x="317" y="247"/>
                      <a:pt x="317" y="247"/>
                      <a:pt x="317" y="247"/>
                    </a:cubicBezTo>
                    <a:cubicBezTo>
                      <a:pt x="317" y="248"/>
                      <a:pt x="317" y="248"/>
                      <a:pt x="317" y="248"/>
                    </a:cubicBezTo>
                    <a:cubicBezTo>
                      <a:pt x="316" y="249"/>
                      <a:pt x="316" y="249"/>
                      <a:pt x="316" y="249"/>
                    </a:cubicBezTo>
                    <a:cubicBezTo>
                      <a:pt x="316" y="249"/>
                      <a:pt x="315" y="249"/>
                      <a:pt x="315" y="248"/>
                    </a:cubicBezTo>
                    <a:close/>
                    <a:moveTo>
                      <a:pt x="319" y="244"/>
                    </a:moveTo>
                    <a:cubicBezTo>
                      <a:pt x="322" y="242"/>
                      <a:pt x="322" y="242"/>
                      <a:pt x="322" y="242"/>
                    </a:cubicBezTo>
                    <a:cubicBezTo>
                      <a:pt x="322" y="241"/>
                      <a:pt x="322" y="241"/>
                      <a:pt x="322" y="241"/>
                    </a:cubicBezTo>
                    <a:cubicBezTo>
                      <a:pt x="323" y="239"/>
                      <a:pt x="323" y="239"/>
                      <a:pt x="323" y="239"/>
                    </a:cubicBezTo>
                    <a:cubicBezTo>
                      <a:pt x="324" y="240"/>
                      <a:pt x="324" y="240"/>
                      <a:pt x="324" y="240"/>
                    </a:cubicBezTo>
                    <a:cubicBezTo>
                      <a:pt x="324" y="240"/>
                      <a:pt x="324" y="240"/>
                      <a:pt x="324" y="240"/>
                    </a:cubicBezTo>
                    <a:cubicBezTo>
                      <a:pt x="323" y="241"/>
                      <a:pt x="323" y="241"/>
                      <a:pt x="323" y="241"/>
                    </a:cubicBezTo>
                    <a:cubicBezTo>
                      <a:pt x="323" y="243"/>
                      <a:pt x="323" y="243"/>
                      <a:pt x="323" y="243"/>
                    </a:cubicBezTo>
                    <a:cubicBezTo>
                      <a:pt x="321" y="244"/>
                      <a:pt x="321" y="244"/>
                      <a:pt x="321" y="244"/>
                    </a:cubicBezTo>
                    <a:cubicBezTo>
                      <a:pt x="321" y="245"/>
                      <a:pt x="321" y="245"/>
                      <a:pt x="321" y="245"/>
                    </a:cubicBezTo>
                    <a:cubicBezTo>
                      <a:pt x="320" y="245"/>
                      <a:pt x="320" y="245"/>
                      <a:pt x="320" y="245"/>
                    </a:cubicBezTo>
                    <a:cubicBezTo>
                      <a:pt x="319" y="244"/>
                      <a:pt x="319" y="244"/>
                      <a:pt x="319" y="244"/>
                    </a:cubicBezTo>
                    <a:close/>
                    <a:moveTo>
                      <a:pt x="322" y="233"/>
                    </a:moveTo>
                    <a:cubicBezTo>
                      <a:pt x="323" y="232"/>
                      <a:pt x="323" y="232"/>
                      <a:pt x="323" y="232"/>
                    </a:cubicBezTo>
                    <a:cubicBezTo>
                      <a:pt x="324" y="232"/>
                      <a:pt x="324" y="232"/>
                      <a:pt x="324" y="232"/>
                    </a:cubicBezTo>
                    <a:cubicBezTo>
                      <a:pt x="324" y="233"/>
                      <a:pt x="324" y="233"/>
                      <a:pt x="324" y="233"/>
                    </a:cubicBezTo>
                    <a:cubicBezTo>
                      <a:pt x="324" y="234"/>
                      <a:pt x="324" y="234"/>
                      <a:pt x="324" y="234"/>
                    </a:cubicBezTo>
                    <a:cubicBezTo>
                      <a:pt x="323" y="235"/>
                      <a:pt x="323" y="235"/>
                      <a:pt x="323" y="235"/>
                    </a:cubicBezTo>
                    <a:cubicBezTo>
                      <a:pt x="322" y="233"/>
                      <a:pt x="322" y="233"/>
                      <a:pt x="322" y="233"/>
                    </a:cubicBezTo>
                    <a:close/>
                    <a:moveTo>
                      <a:pt x="216" y="111"/>
                    </a:moveTo>
                    <a:cubicBezTo>
                      <a:pt x="216" y="111"/>
                      <a:pt x="217" y="110"/>
                      <a:pt x="217" y="110"/>
                    </a:cubicBezTo>
                    <a:cubicBezTo>
                      <a:pt x="219" y="111"/>
                      <a:pt x="219" y="111"/>
                      <a:pt x="219" y="111"/>
                    </a:cubicBezTo>
                    <a:cubicBezTo>
                      <a:pt x="217" y="112"/>
                      <a:pt x="217" y="112"/>
                      <a:pt x="217" y="112"/>
                    </a:cubicBezTo>
                    <a:cubicBezTo>
                      <a:pt x="216" y="111"/>
                      <a:pt x="216" y="111"/>
                      <a:pt x="216" y="111"/>
                    </a:cubicBezTo>
                    <a:close/>
                    <a:moveTo>
                      <a:pt x="182" y="147"/>
                    </a:moveTo>
                    <a:cubicBezTo>
                      <a:pt x="184" y="145"/>
                      <a:pt x="184" y="145"/>
                      <a:pt x="184" y="145"/>
                    </a:cubicBezTo>
                    <a:cubicBezTo>
                      <a:pt x="183" y="143"/>
                      <a:pt x="183" y="143"/>
                      <a:pt x="183" y="143"/>
                    </a:cubicBezTo>
                    <a:cubicBezTo>
                      <a:pt x="181" y="142"/>
                      <a:pt x="181" y="142"/>
                      <a:pt x="181" y="142"/>
                    </a:cubicBezTo>
                    <a:cubicBezTo>
                      <a:pt x="182" y="140"/>
                      <a:pt x="182" y="140"/>
                      <a:pt x="182" y="140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79" y="135"/>
                      <a:pt x="179" y="135"/>
                      <a:pt x="179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5" y="137"/>
                      <a:pt x="175" y="137"/>
                      <a:pt x="175" y="137"/>
                    </a:cubicBezTo>
                    <a:cubicBezTo>
                      <a:pt x="174" y="137"/>
                      <a:pt x="174" y="137"/>
                      <a:pt x="174" y="137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3"/>
                      <a:pt x="172" y="133"/>
                      <a:pt x="172" y="133"/>
                    </a:cubicBezTo>
                    <a:cubicBezTo>
                      <a:pt x="176" y="129"/>
                      <a:pt x="176" y="129"/>
                      <a:pt x="176" y="129"/>
                    </a:cubicBezTo>
                    <a:cubicBezTo>
                      <a:pt x="177" y="125"/>
                      <a:pt x="177" y="125"/>
                      <a:pt x="177" y="125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80" y="131"/>
                      <a:pt x="180" y="131"/>
                      <a:pt x="180" y="131"/>
                    </a:cubicBezTo>
                    <a:cubicBezTo>
                      <a:pt x="180" y="132"/>
                      <a:pt x="180" y="132"/>
                      <a:pt x="180" y="132"/>
                    </a:cubicBezTo>
                    <a:cubicBezTo>
                      <a:pt x="182" y="132"/>
                      <a:pt x="182" y="132"/>
                      <a:pt x="182" y="132"/>
                    </a:cubicBezTo>
                    <a:cubicBezTo>
                      <a:pt x="183" y="131"/>
                      <a:pt x="183" y="131"/>
                      <a:pt x="183" y="131"/>
                    </a:cubicBezTo>
                    <a:cubicBezTo>
                      <a:pt x="186" y="132"/>
                      <a:pt x="186" y="132"/>
                      <a:pt x="186" y="132"/>
                    </a:cubicBezTo>
                    <a:cubicBezTo>
                      <a:pt x="188" y="133"/>
                      <a:pt x="188" y="133"/>
                      <a:pt x="188" y="133"/>
                    </a:cubicBezTo>
                    <a:cubicBezTo>
                      <a:pt x="188" y="134"/>
                      <a:pt x="188" y="134"/>
                      <a:pt x="188" y="134"/>
                    </a:cubicBezTo>
                    <a:cubicBezTo>
                      <a:pt x="187" y="135"/>
                      <a:pt x="187" y="135"/>
                      <a:pt x="187" y="135"/>
                    </a:cubicBezTo>
                    <a:cubicBezTo>
                      <a:pt x="188" y="138"/>
                      <a:pt x="188" y="138"/>
                      <a:pt x="188" y="138"/>
                    </a:cubicBezTo>
                    <a:cubicBezTo>
                      <a:pt x="189" y="139"/>
                      <a:pt x="189" y="139"/>
                      <a:pt x="189" y="139"/>
                    </a:cubicBezTo>
                    <a:cubicBezTo>
                      <a:pt x="189" y="140"/>
                      <a:pt x="189" y="140"/>
                      <a:pt x="189" y="140"/>
                    </a:cubicBezTo>
                    <a:cubicBezTo>
                      <a:pt x="193" y="144"/>
                      <a:pt x="193" y="144"/>
                      <a:pt x="193" y="144"/>
                    </a:cubicBezTo>
                    <a:cubicBezTo>
                      <a:pt x="193" y="145"/>
                      <a:pt x="193" y="145"/>
                      <a:pt x="193" y="145"/>
                    </a:cubicBezTo>
                    <a:cubicBezTo>
                      <a:pt x="192" y="146"/>
                      <a:pt x="192" y="146"/>
                      <a:pt x="192" y="146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6"/>
                      <a:pt x="188" y="146"/>
                      <a:pt x="188" y="146"/>
                    </a:cubicBezTo>
                    <a:cubicBezTo>
                      <a:pt x="186" y="146"/>
                      <a:pt x="186" y="146"/>
                      <a:pt x="186" y="146"/>
                    </a:cubicBezTo>
                    <a:cubicBezTo>
                      <a:pt x="183" y="148"/>
                      <a:pt x="183" y="148"/>
                      <a:pt x="183" y="148"/>
                    </a:cubicBezTo>
                    <a:cubicBezTo>
                      <a:pt x="182" y="147"/>
                      <a:pt x="182" y="147"/>
                      <a:pt x="182" y="147"/>
                    </a:cubicBezTo>
                    <a:close/>
                    <a:moveTo>
                      <a:pt x="170" y="207"/>
                    </a:moveTo>
                    <a:cubicBezTo>
                      <a:pt x="172" y="207"/>
                      <a:pt x="172" y="207"/>
                      <a:pt x="172" y="207"/>
                    </a:cubicBezTo>
                    <a:cubicBezTo>
                      <a:pt x="174" y="208"/>
                      <a:pt x="174" y="208"/>
                      <a:pt x="174" y="208"/>
                    </a:cubicBezTo>
                    <a:cubicBezTo>
                      <a:pt x="176" y="207"/>
                      <a:pt x="176" y="207"/>
                      <a:pt x="176" y="207"/>
                    </a:cubicBezTo>
                    <a:cubicBezTo>
                      <a:pt x="177" y="208"/>
                      <a:pt x="177" y="208"/>
                      <a:pt x="177" y="208"/>
                    </a:cubicBezTo>
                    <a:cubicBezTo>
                      <a:pt x="180" y="206"/>
                      <a:pt x="180" y="206"/>
                      <a:pt x="180" y="206"/>
                    </a:cubicBezTo>
                    <a:cubicBezTo>
                      <a:pt x="182" y="206"/>
                      <a:pt x="182" y="206"/>
                      <a:pt x="182" y="206"/>
                    </a:cubicBezTo>
                    <a:cubicBezTo>
                      <a:pt x="182" y="207"/>
                      <a:pt x="182" y="207"/>
                      <a:pt x="182" y="207"/>
                    </a:cubicBezTo>
                    <a:cubicBezTo>
                      <a:pt x="184" y="209"/>
                      <a:pt x="184" y="209"/>
                      <a:pt x="184" y="209"/>
                    </a:cubicBezTo>
                    <a:cubicBezTo>
                      <a:pt x="184" y="210"/>
                      <a:pt x="184" y="210"/>
                      <a:pt x="184" y="210"/>
                    </a:cubicBezTo>
                    <a:cubicBezTo>
                      <a:pt x="182" y="212"/>
                      <a:pt x="182" y="212"/>
                      <a:pt x="182" y="212"/>
                    </a:cubicBezTo>
                    <a:cubicBezTo>
                      <a:pt x="182" y="215"/>
                      <a:pt x="182" y="215"/>
                      <a:pt x="182" y="215"/>
                    </a:cubicBezTo>
                    <a:cubicBezTo>
                      <a:pt x="179" y="215"/>
                      <a:pt x="179" y="215"/>
                      <a:pt x="179" y="215"/>
                    </a:cubicBezTo>
                    <a:cubicBezTo>
                      <a:pt x="178" y="214"/>
                      <a:pt x="178" y="214"/>
                      <a:pt x="178" y="214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4"/>
                      <a:pt x="175" y="214"/>
                      <a:pt x="175" y="214"/>
                    </a:cubicBezTo>
                    <a:cubicBezTo>
                      <a:pt x="173" y="213"/>
                      <a:pt x="173" y="213"/>
                      <a:pt x="173" y="213"/>
                    </a:cubicBezTo>
                    <a:cubicBezTo>
                      <a:pt x="171" y="210"/>
                      <a:pt x="171" y="210"/>
                      <a:pt x="171" y="210"/>
                    </a:cubicBezTo>
                    <a:cubicBezTo>
                      <a:pt x="170" y="207"/>
                      <a:pt x="170" y="207"/>
                      <a:pt x="170" y="207"/>
                    </a:cubicBezTo>
                    <a:close/>
                    <a:moveTo>
                      <a:pt x="287" y="234"/>
                    </a:moveTo>
                    <a:cubicBezTo>
                      <a:pt x="289" y="231"/>
                      <a:pt x="289" y="231"/>
                      <a:pt x="289" y="231"/>
                    </a:cubicBezTo>
                    <a:cubicBezTo>
                      <a:pt x="291" y="231"/>
                      <a:pt x="291" y="231"/>
                      <a:pt x="291" y="231"/>
                    </a:cubicBezTo>
                    <a:cubicBezTo>
                      <a:pt x="291" y="233"/>
                      <a:pt x="291" y="233"/>
                      <a:pt x="291" y="233"/>
                    </a:cubicBezTo>
                    <a:cubicBezTo>
                      <a:pt x="288" y="234"/>
                      <a:pt x="288" y="234"/>
                      <a:pt x="288" y="234"/>
                    </a:cubicBezTo>
                    <a:cubicBezTo>
                      <a:pt x="287" y="234"/>
                      <a:pt x="287" y="234"/>
                      <a:pt x="287" y="234"/>
                    </a:cubicBezTo>
                    <a:close/>
                    <a:moveTo>
                      <a:pt x="268" y="247"/>
                    </a:moveTo>
                    <a:cubicBezTo>
                      <a:pt x="270" y="246"/>
                      <a:pt x="270" y="246"/>
                      <a:pt x="270" y="246"/>
                    </a:cubicBezTo>
                    <a:cubicBezTo>
                      <a:pt x="271" y="247"/>
                      <a:pt x="271" y="247"/>
                      <a:pt x="271" y="247"/>
                    </a:cubicBezTo>
                    <a:cubicBezTo>
                      <a:pt x="270" y="247"/>
                      <a:pt x="270" y="247"/>
                      <a:pt x="270" y="247"/>
                    </a:cubicBezTo>
                    <a:cubicBezTo>
                      <a:pt x="268" y="247"/>
                      <a:pt x="268" y="247"/>
                      <a:pt x="268" y="247"/>
                    </a:cubicBezTo>
                    <a:close/>
                    <a:moveTo>
                      <a:pt x="268" y="261"/>
                    </a:moveTo>
                    <a:cubicBezTo>
                      <a:pt x="269" y="261"/>
                      <a:pt x="269" y="261"/>
                      <a:pt x="269" y="261"/>
                    </a:cubicBezTo>
                    <a:cubicBezTo>
                      <a:pt x="270" y="261"/>
                      <a:pt x="270" y="261"/>
                      <a:pt x="270" y="261"/>
                    </a:cubicBezTo>
                    <a:cubicBezTo>
                      <a:pt x="270" y="263"/>
                      <a:pt x="270" y="263"/>
                      <a:pt x="270" y="263"/>
                    </a:cubicBezTo>
                    <a:cubicBezTo>
                      <a:pt x="269" y="264"/>
                      <a:pt x="269" y="264"/>
                      <a:pt x="269" y="264"/>
                    </a:cubicBezTo>
                    <a:cubicBezTo>
                      <a:pt x="268" y="263"/>
                      <a:pt x="268" y="263"/>
                      <a:pt x="268" y="263"/>
                    </a:cubicBezTo>
                    <a:cubicBezTo>
                      <a:pt x="268" y="261"/>
                      <a:pt x="268" y="261"/>
                      <a:pt x="268" y="261"/>
                    </a:cubicBezTo>
                    <a:close/>
                    <a:moveTo>
                      <a:pt x="261" y="270"/>
                    </a:moveTo>
                    <a:cubicBezTo>
                      <a:pt x="261" y="269"/>
                      <a:pt x="261" y="269"/>
                      <a:pt x="261" y="269"/>
                    </a:cubicBezTo>
                    <a:cubicBezTo>
                      <a:pt x="262" y="268"/>
                      <a:pt x="262" y="268"/>
                      <a:pt x="262" y="268"/>
                    </a:cubicBezTo>
                    <a:cubicBezTo>
                      <a:pt x="263" y="269"/>
                      <a:pt x="263" y="269"/>
                      <a:pt x="263" y="269"/>
                    </a:cubicBezTo>
                    <a:cubicBezTo>
                      <a:pt x="264" y="268"/>
                      <a:pt x="264" y="268"/>
                      <a:pt x="264" y="268"/>
                    </a:cubicBezTo>
                    <a:cubicBezTo>
                      <a:pt x="265" y="269"/>
                      <a:pt x="265" y="269"/>
                      <a:pt x="265" y="269"/>
                    </a:cubicBezTo>
                    <a:cubicBezTo>
                      <a:pt x="266" y="267"/>
                      <a:pt x="266" y="267"/>
                      <a:pt x="266" y="267"/>
                    </a:cubicBezTo>
                    <a:cubicBezTo>
                      <a:pt x="265" y="266"/>
                      <a:pt x="265" y="266"/>
                      <a:pt x="265" y="266"/>
                    </a:cubicBezTo>
                    <a:cubicBezTo>
                      <a:pt x="266" y="265"/>
                      <a:pt x="266" y="265"/>
                      <a:pt x="266" y="265"/>
                    </a:cubicBezTo>
                    <a:cubicBezTo>
                      <a:pt x="267" y="265"/>
                      <a:pt x="267" y="265"/>
                      <a:pt x="267" y="265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8" y="267"/>
                      <a:pt x="268" y="267"/>
                      <a:pt x="268" y="267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269" y="266"/>
                      <a:pt x="269" y="266"/>
                      <a:pt x="269" y="266"/>
                    </a:cubicBezTo>
                    <a:cubicBezTo>
                      <a:pt x="270" y="266"/>
                      <a:pt x="270" y="266"/>
                      <a:pt x="270" y="266"/>
                    </a:cubicBezTo>
                    <a:cubicBezTo>
                      <a:pt x="271" y="267"/>
                      <a:pt x="271" y="267"/>
                      <a:pt x="271" y="267"/>
                    </a:cubicBezTo>
                    <a:cubicBezTo>
                      <a:pt x="270" y="268"/>
                      <a:pt x="270" y="268"/>
                      <a:pt x="270" y="268"/>
                    </a:cubicBezTo>
                    <a:cubicBezTo>
                      <a:pt x="269" y="269"/>
                      <a:pt x="269" y="269"/>
                      <a:pt x="269" y="269"/>
                    </a:cubicBezTo>
                    <a:cubicBezTo>
                      <a:pt x="270" y="269"/>
                      <a:pt x="270" y="269"/>
                      <a:pt x="270" y="269"/>
                    </a:cubicBezTo>
                    <a:cubicBezTo>
                      <a:pt x="271" y="270"/>
                      <a:pt x="271" y="270"/>
                      <a:pt x="271" y="270"/>
                    </a:cubicBezTo>
                    <a:cubicBezTo>
                      <a:pt x="270" y="271"/>
                      <a:pt x="270" y="271"/>
                      <a:pt x="270" y="271"/>
                    </a:cubicBezTo>
                    <a:cubicBezTo>
                      <a:pt x="269" y="270"/>
                      <a:pt x="269" y="270"/>
                      <a:pt x="269" y="270"/>
                    </a:cubicBezTo>
                    <a:cubicBezTo>
                      <a:pt x="267" y="272"/>
                      <a:pt x="267" y="272"/>
                      <a:pt x="267" y="272"/>
                    </a:cubicBezTo>
                    <a:cubicBezTo>
                      <a:pt x="267" y="272"/>
                      <a:pt x="267" y="272"/>
                      <a:pt x="267" y="272"/>
                    </a:cubicBezTo>
                    <a:cubicBezTo>
                      <a:pt x="266" y="270"/>
                      <a:pt x="266" y="270"/>
                      <a:pt x="266" y="270"/>
                    </a:cubicBezTo>
                    <a:cubicBezTo>
                      <a:pt x="264" y="272"/>
                      <a:pt x="264" y="272"/>
                      <a:pt x="264" y="272"/>
                    </a:cubicBezTo>
                    <a:cubicBezTo>
                      <a:pt x="263" y="272"/>
                      <a:pt x="263" y="272"/>
                      <a:pt x="263" y="272"/>
                    </a:cubicBezTo>
                    <a:cubicBezTo>
                      <a:pt x="261" y="270"/>
                      <a:pt x="261" y="270"/>
                      <a:pt x="261" y="270"/>
                    </a:cubicBezTo>
                    <a:close/>
                    <a:moveTo>
                      <a:pt x="243" y="288"/>
                    </a:moveTo>
                    <a:cubicBezTo>
                      <a:pt x="243" y="289"/>
                      <a:pt x="243" y="289"/>
                      <a:pt x="243" y="289"/>
                    </a:cubicBezTo>
                    <a:cubicBezTo>
                      <a:pt x="242" y="290"/>
                      <a:pt x="242" y="290"/>
                      <a:pt x="242" y="290"/>
                    </a:cubicBezTo>
                    <a:cubicBezTo>
                      <a:pt x="240" y="289"/>
                      <a:pt x="240" y="289"/>
                      <a:pt x="240" y="289"/>
                    </a:cubicBezTo>
                    <a:cubicBezTo>
                      <a:pt x="240" y="287"/>
                      <a:pt x="240" y="287"/>
                      <a:pt x="240" y="287"/>
                    </a:cubicBezTo>
                    <a:cubicBezTo>
                      <a:pt x="241" y="286"/>
                      <a:pt x="241" y="286"/>
                      <a:pt x="241" y="286"/>
                    </a:cubicBezTo>
                    <a:cubicBezTo>
                      <a:pt x="242" y="284"/>
                      <a:pt x="242" y="284"/>
                      <a:pt x="242" y="284"/>
                    </a:cubicBezTo>
                    <a:cubicBezTo>
                      <a:pt x="241" y="282"/>
                      <a:pt x="241" y="282"/>
                      <a:pt x="241" y="282"/>
                    </a:cubicBezTo>
                    <a:cubicBezTo>
                      <a:pt x="241" y="281"/>
                      <a:pt x="241" y="281"/>
                      <a:pt x="241" y="281"/>
                    </a:cubicBezTo>
                    <a:cubicBezTo>
                      <a:pt x="241" y="280"/>
                      <a:pt x="241" y="280"/>
                      <a:pt x="241" y="280"/>
                    </a:cubicBezTo>
                    <a:cubicBezTo>
                      <a:pt x="244" y="278"/>
                      <a:pt x="244" y="278"/>
                      <a:pt x="244" y="278"/>
                    </a:cubicBezTo>
                    <a:cubicBezTo>
                      <a:pt x="247" y="277"/>
                      <a:pt x="247" y="277"/>
                      <a:pt x="247" y="277"/>
                    </a:cubicBezTo>
                    <a:cubicBezTo>
                      <a:pt x="250" y="276"/>
                      <a:pt x="250" y="276"/>
                      <a:pt x="250" y="276"/>
                    </a:cubicBezTo>
                    <a:cubicBezTo>
                      <a:pt x="250" y="277"/>
                      <a:pt x="250" y="277"/>
                      <a:pt x="250" y="277"/>
                    </a:cubicBezTo>
                    <a:cubicBezTo>
                      <a:pt x="250" y="280"/>
                      <a:pt x="250" y="280"/>
                      <a:pt x="250" y="280"/>
                    </a:cubicBezTo>
                    <a:cubicBezTo>
                      <a:pt x="251" y="280"/>
                      <a:pt x="251" y="280"/>
                      <a:pt x="251" y="280"/>
                    </a:cubicBezTo>
                    <a:cubicBezTo>
                      <a:pt x="253" y="278"/>
                      <a:pt x="253" y="278"/>
                      <a:pt x="253" y="278"/>
                    </a:cubicBezTo>
                    <a:cubicBezTo>
                      <a:pt x="252" y="277"/>
                      <a:pt x="252" y="277"/>
                      <a:pt x="252" y="277"/>
                    </a:cubicBezTo>
                    <a:cubicBezTo>
                      <a:pt x="252" y="277"/>
                      <a:pt x="252" y="277"/>
                      <a:pt x="252" y="277"/>
                    </a:cubicBezTo>
                    <a:cubicBezTo>
                      <a:pt x="254" y="277"/>
                      <a:pt x="254" y="277"/>
                      <a:pt x="254" y="277"/>
                    </a:cubicBezTo>
                    <a:cubicBezTo>
                      <a:pt x="254" y="276"/>
                      <a:pt x="254" y="276"/>
                      <a:pt x="254" y="276"/>
                    </a:cubicBezTo>
                    <a:cubicBezTo>
                      <a:pt x="253" y="275"/>
                      <a:pt x="253" y="275"/>
                      <a:pt x="253" y="275"/>
                    </a:cubicBezTo>
                    <a:cubicBezTo>
                      <a:pt x="252" y="274"/>
                      <a:pt x="252" y="274"/>
                      <a:pt x="252" y="274"/>
                    </a:cubicBezTo>
                    <a:cubicBezTo>
                      <a:pt x="254" y="272"/>
                      <a:pt x="254" y="272"/>
                      <a:pt x="254" y="272"/>
                    </a:cubicBezTo>
                    <a:cubicBezTo>
                      <a:pt x="255" y="272"/>
                      <a:pt x="255" y="272"/>
                      <a:pt x="255" y="272"/>
                    </a:cubicBezTo>
                    <a:cubicBezTo>
                      <a:pt x="256" y="273"/>
                      <a:pt x="256" y="273"/>
                      <a:pt x="256" y="273"/>
                    </a:cubicBezTo>
                    <a:cubicBezTo>
                      <a:pt x="256" y="275"/>
                      <a:pt x="256" y="275"/>
                      <a:pt x="256" y="275"/>
                    </a:cubicBezTo>
                    <a:cubicBezTo>
                      <a:pt x="255" y="276"/>
                      <a:pt x="255" y="276"/>
                      <a:pt x="255" y="276"/>
                    </a:cubicBezTo>
                    <a:cubicBezTo>
                      <a:pt x="255" y="277"/>
                      <a:pt x="255" y="277"/>
                      <a:pt x="255" y="277"/>
                    </a:cubicBezTo>
                    <a:cubicBezTo>
                      <a:pt x="256" y="277"/>
                      <a:pt x="256" y="277"/>
                      <a:pt x="256" y="277"/>
                    </a:cubicBezTo>
                    <a:cubicBezTo>
                      <a:pt x="257" y="275"/>
                      <a:pt x="257" y="275"/>
                      <a:pt x="257" y="275"/>
                    </a:cubicBezTo>
                    <a:cubicBezTo>
                      <a:pt x="258" y="275"/>
                      <a:pt x="258" y="275"/>
                      <a:pt x="258" y="275"/>
                    </a:cubicBezTo>
                    <a:cubicBezTo>
                      <a:pt x="259" y="275"/>
                      <a:pt x="259" y="275"/>
                      <a:pt x="259" y="275"/>
                    </a:cubicBezTo>
                    <a:cubicBezTo>
                      <a:pt x="259" y="274"/>
                      <a:pt x="259" y="274"/>
                      <a:pt x="259" y="274"/>
                    </a:cubicBezTo>
                    <a:cubicBezTo>
                      <a:pt x="259" y="273"/>
                      <a:pt x="259" y="273"/>
                      <a:pt x="259" y="273"/>
                    </a:cubicBezTo>
                    <a:cubicBezTo>
                      <a:pt x="259" y="272"/>
                      <a:pt x="259" y="272"/>
                      <a:pt x="259" y="272"/>
                    </a:cubicBezTo>
                    <a:cubicBezTo>
                      <a:pt x="261" y="273"/>
                      <a:pt x="261" y="273"/>
                      <a:pt x="261" y="273"/>
                    </a:cubicBezTo>
                    <a:cubicBezTo>
                      <a:pt x="261" y="275"/>
                      <a:pt x="261" y="275"/>
                      <a:pt x="261" y="275"/>
                    </a:cubicBezTo>
                    <a:cubicBezTo>
                      <a:pt x="260" y="275"/>
                      <a:pt x="260" y="275"/>
                      <a:pt x="260" y="275"/>
                    </a:cubicBezTo>
                    <a:cubicBezTo>
                      <a:pt x="260" y="276"/>
                      <a:pt x="260" y="276"/>
                      <a:pt x="260" y="276"/>
                    </a:cubicBezTo>
                    <a:cubicBezTo>
                      <a:pt x="261" y="276"/>
                      <a:pt x="261" y="276"/>
                      <a:pt x="261" y="276"/>
                    </a:cubicBezTo>
                    <a:cubicBezTo>
                      <a:pt x="263" y="274"/>
                      <a:pt x="263" y="274"/>
                      <a:pt x="263" y="274"/>
                    </a:cubicBezTo>
                    <a:cubicBezTo>
                      <a:pt x="264" y="274"/>
                      <a:pt x="264" y="274"/>
                      <a:pt x="264" y="274"/>
                    </a:cubicBezTo>
                    <a:cubicBezTo>
                      <a:pt x="265" y="274"/>
                      <a:pt x="265" y="274"/>
                      <a:pt x="265" y="274"/>
                    </a:cubicBezTo>
                    <a:cubicBezTo>
                      <a:pt x="266" y="276"/>
                      <a:pt x="266" y="276"/>
                      <a:pt x="266" y="276"/>
                    </a:cubicBezTo>
                    <a:cubicBezTo>
                      <a:pt x="265" y="276"/>
                      <a:pt x="265" y="276"/>
                      <a:pt x="265" y="276"/>
                    </a:cubicBezTo>
                    <a:cubicBezTo>
                      <a:pt x="263" y="277"/>
                      <a:pt x="263" y="277"/>
                      <a:pt x="263" y="277"/>
                    </a:cubicBezTo>
                    <a:cubicBezTo>
                      <a:pt x="263" y="278"/>
                      <a:pt x="263" y="278"/>
                      <a:pt x="263" y="278"/>
                    </a:cubicBezTo>
                    <a:cubicBezTo>
                      <a:pt x="264" y="278"/>
                      <a:pt x="264" y="278"/>
                      <a:pt x="264" y="278"/>
                    </a:cubicBezTo>
                    <a:cubicBezTo>
                      <a:pt x="264" y="279"/>
                      <a:pt x="264" y="279"/>
                      <a:pt x="264" y="279"/>
                    </a:cubicBezTo>
                    <a:cubicBezTo>
                      <a:pt x="263" y="281"/>
                      <a:pt x="263" y="281"/>
                      <a:pt x="263" y="281"/>
                    </a:cubicBezTo>
                    <a:cubicBezTo>
                      <a:pt x="262" y="281"/>
                      <a:pt x="262" y="281"/>
                      <a:pt x="262" y="281"/>
                    </a:cubicBezTo>
                    <a:cubicBezTo>
                      <a:pt x="261" y="280"/>
                      <a:pt x="261" y="280"/>
                      <a:pt x="261" y="280"/>
                    </a:cubicBezTo>
                    <a:cubicBezTo>
                      <a:pt x="260" y="280"/>
                      <a:pt x="260" y="280"/>
                      <a:pt x="260" y="280"/>
                    </a:cubicBezTo>
                    <a:cubicBezTo>
                      <a:pt x="259" y="280"/>
                      <a:pt x="259" y="280"/>
                      <a:pt x="259" y="280"/>
                    </a:cubicBezTo>
                    <a:cubicBezTo>
                      <a:pt x="258" y="280"/>
                      <a:pt x="258" y="280"/>
                      <a:pt x="258" y="280"/>
                    </a:cubicBezTo>
                    <a:cubicBezTo>
                      <a:pt x="257" y="281"/>
                      <a:pt x="257" y="281"/>
                      <a:pt x="257" y="281"/>
                    </a:cubicBezTo>
                    <a:cubicBezTo>
                      <a:pt x="259" y="281"/>
                      <a:pt x="259" y="281"/>
                      <a:pt x="259" y="281"/>
                    </a:cubicBezTo>
                    <a:cubicBezTo>
                      <a:pt x="260" y="283"/>
                      <a:pt x="260" y="283"/>
                      <a:pt x="260" y="283"/>
                    </a:cubicBezTo>
                    <a:cubicBezTo>
                      <a:pt x="259" y="285"/>
                      <a:pt x="259" y="285"/>
                      <a:pt x="259" y="285"/>
                    </a:cubicBezTo>
                    <a:cubicBezTo>
                      <a:pt x="257" y="284"/>
                      <a:pt x="257" y="284"/>
                      <a:pt x="257" y="284"/>
                    </a:cubicBezTo>
                    <a:cubicBezTo>
                      <a:pt x="256" y="283"/>
                      <a:pt x="256" y="283"/>
                      <a:pt x="256" y="283"/>
                    </a:cubicBezTo>
                    <a:cubicBezTo>
                      <a:pt x="254" y="283"/>
                      <a:pt x="254" y="283"/>
                      <a:pt x="254" y="283"/>
                    </a:cubicBezTo>
                    <a:cubicBezTo>
                      <a:pt x="253" y="283"/>
                      <a:pt x="253" y="283"/>
                      <a:pt x="253" y="283"/>
                    </a:cubicBezTo>
                    <a:cubicBezTo>
                      <a:pt x="254" y="284"/>
                      <a:pt x="254" y="284"/>
                      <a:pt x="254" y="284"/>
                    </a:cubicBezTo>
                    <a:cubicBezTo>
                      <a:pt x="255" y="285"/>
                      <a:pt x="255" y="285"/>
                      <a:pt x="255" y="285"/>
                    </a:cubicBezTo>
                    <a:cubicBezTo>
                      <a:pt x="254" y="286"/>
                      <a:pt x="254" y="286"/>
                      <a:pt x="254" y="286"/>
                    </a:cubicBezTo>
                    <a:cubicBezTo>
                      <a:pt x="253" y="285"/>
                      <a:pt x="253" y="285"/>
                      <a:pt x="253" y="285"/>
                    </a:cubicBezTo>
                    <a:cubicBezTo>
                      <a:pt x="251" y="286"/>
                      <a:pt x="251" y="286"/>
                      <a:pt x="251" y="286"/>
                    </a:cubicBezTo>
                    <a:cubicBezTo>
                      <a:pt x="250" y="286"/>
                      <a:pt x="250" y="286"/>
                      <a:pt x="250" y="286"/>
                    </a:cubicBezTo>
                    <a:cubicBezTo>
                      <a:pt x="249" y="288"/>
                      <a:pt x="249" y="288"/>
                      <a:pt x="249" y="288"/>
                    </a:cubicBezTo>
                    <a:cubicBezTo>
                      <a:pt x="248" y="288"/>
                      <a:pt x="248" y="288"/>
                      <a:pt x="248" y="288"/>
                    </a:cubicBezTo>
                    <a:cubicBezTo>
                      <a:pt x="247" y="288"/>
                      <a:pt x="247" y="288"/>
                      <a:pt x="247" y="288"/>
                    </a:cubicBezTo>
                    <a:cubicBezTo>
                      <a:pt x="248" y="289"/>
                      <a:pt x="248" y="289"/>
                      <a:pt x="248" y="289"/>
                    </a:cubicBezTo>
                    <a:cubicBezTo>
                      <a:pt x="246" y="290"/>
                      <a:pt x="246" y="290"/>
                      <a:pt x="246" y="290"/>
                    </a:cubicBezTo>
                    <a:cubicBezTo>
                      <a:pt x="246" y="292"/>
                      <a:pt x="246" y="292"/>
                      <a:pt x="246" y="292"/>
                    </a:cubicBezTo>
                    <a:cubicBezTo>
                      <a:pt x="245" y="292"/>
                      <a:pt x="245" y="292"/>
                      <a:pt x="245" y="292"/>
                    </a:cubicBezTo>
                    <a:cubicBezTo>
                      <a:pt x="244" y="293"/>
                      <a:pt x="244" y="293"/>
                      <a:pt x="244" y="293"/>
                    </a:cubicBezTo>
                    <a:cubicBezTo>
                      <a:pt x="242" y="293"/>
                      <a:pt x="242" y="293"/>
                      <a:pt x="242" y="293"/>
                    </a:cubicBezTo>
                    <a:cubicBezTo>
                      <a:pt x="243" y="292"/>
                      <a:pt x="243" y="292"/>
                      <a:pt x="243" y="292"/>
                    </a:cubicBezTo>
                    <a:cubicBezTo>
                      <a:pt x="246" y="290"/>
                      <a:pt x="246" y="290"/>
                      <a:pt x="246" y="290"/>
                    </a:cubicBezTo>
                    <a:cubicBezTo>
                      <a:pt x="246" y="289"/>
                      <a:pt x="246" y="289"/>
                      <a:pt x="246" y="289"/>
                    </a:cubicBezTo>
                    <a:cubicBezTo>
                      <a:pt x="247" y="287"/>
                      <a:pt x="247" y="287"/>
                      <a:pt x="247" y="287"/>
                    </a:cubicBezTo>
                    <a:cubicBezTo>
                      <a:pt x="246" y="287"/>
                      <a:pt x="246" y="287"/>
                      <a:pt x="246" y="287"/>
                    </a:cubicBezTo>
                    <a:cubicBezTo>
                      <a:pt x="245" y="288"/>
                      <a:pt x="245" y="288"/>
                      <a:pt x="245" y="288"/>
                    </a:cubicBezTo>
                    <a:cubicBezTo>
                      <a:pt x="244" y="287"/>
                      <a:pt x="244" y="287"/>
                      <a:pt x="244" y="287"/>
                    </a:cubicBezTo>
                    <a:cubicBezTo>
                      <a:pt x="244" y="287"/>
                      <a:pt x="244" y="287"/>
                      <a:pt x="244" y="287"/>
                    </a:cubicBezTo>
                    <a:cubicBezTo>
                      <a:pt x="243" y="287"/>
                      <a:pt x="243" y="287"/>
                      <a:pt x="243" y="287"/>
                    </a:cubicBezTo>
                    <a:cubicBezTo>
                      <a:pt x="242" y="287"/>
                      <a:pt x="242" y="287"/>
                      <a:pt x="242" y="287"/>
                    </a:cubicBezTo>
                    <a:cubicBezTo>
                      <a:pt x="243" y="288"/>
                      <a:pt x="243" y="288"/>
                      <a:pt x="243" y="288"/>
                    </a:cubicBezTo>
                    <a:cubicBezTo>
                      <a:pt x="243" y="288"/>
                      <a:pt x="243" y="288"/>
                      <a:pt x="243" y="288"/>
                    </a:cubicBezTo>
                    <a:close/>
                    <a:moveTo>
                      <a:pt x="240" y="295"/>
                    </a:moveTo>
                    <a:cubicBezTo>
                      <a:pt x="241" y="295"/>
                      <a:pt x="241" y="295"/>
                      <a:pt x="241" y="295"/>
                    </a:cubicBezTo>
                    <a:cubicBezTo>
                      <a:pt x="240" y="296"/>
                      <a:pt x="240" y="296"/>
                      <a:pt x="240" y="296"/>
                    </a:cubicBezTo>
                    <a:cubicBezTo>
                      <a:pt x="240" y="295"/>
                      <a:pt x="240" y="295"/>
                      <a:pt x="240" y="295"/>
                    </a:cubicBezTo>
                    <a:close/>
                    <a:moveTo>
                      <a:pt x="235" y="297"/>
                    </a:moveTo>
                    <a:cubicBezTo>
                      <a:pt x="236" y="295"/>
                      <a:pt x="236" y="295"/>
                      <a:pt x="236" y="295"/>
                    </a:cubicBezTo>
                    <a:cubicBezTo>
                      <a:pt x="239" y="293"/>
                      <a:pt x="239" y="293"/>
                      <a:pt x="239" y="293"/>
                    </a:cubicBezTo>
                    <a:cubicBezTo>
                      <a:pt x="236" y="297"/>
                      <a:pt x="236" y="297"/>
                      <a:pt x="236" y="297"/>
                    </a:cubicBezTo>
                    <a:cubicBezTo>
                      <a:pt x="235" y="297"/>
                      <a:pt x="235" y="297"/>
                      <a:pt x="235" y="297"/>
                    </a:cubicBezTo>
                    <a:close/>
                    <a:moveTo>
                      <a:pt x="223" y="307"/>
                    </a:move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6"/>
                      <a:pt x="222" y="306"/>
                      <a:pt x="222" y="306"/>
                    </a:cubicBezTo>
                    <a:cubicBezTo>
                      <a:pt x="224" y="305"/>
                      <a:pt x="224" y="305"/>
                      <a:pt x="224" y="305"/>
                    </a:cubicBezTo>
                    <a:cubicBezTo>
                      <a:pt x="224" y="307"/>
                      <a:pt x="224" y="307"/>
                      <a:pt x="224" y="307"/>
                    </a:cubicBezTo>
                    <a:cubicBezTo>
                      <a:pt x="223" y="307"/>
                      <a:pt x="223" y="307"/>
                      <a:pt x="223" y="307"/>
                    </a:cubicBezTo>
                    <a:close/>
                    <a:moveTo>
                      <a:pt x="216" y="291"/>
                    </a:moveTo>
                    <a:cubicBezTo>
                      <a:pt x="218" y="291"/>
                      <a:pt x="218" y="291"/>
                      <a:pt x="218" y="291"/>
                    </a:cubicBezTo>
                    <a:cubicBezTo>
                      <a:pt x="219" y="292"/>
                      <a:pt x="219" y="292"/>
                      <a:pt x="219" y="292"/>
                    </a:cubicBezTo>
                    <a:cubicBezTo>
                      <a:pt x="218" y="293"/>
                      <a:pt x="218" y="293"/>
                      <a:pt x="218" y="293"/>
                    </a:cubicBezTo>
                    <a:cubicBezTo>
                      <a:pt x="216" y="291"/>
                      <a:pt x="216" y="291"/>
                      <a:pt x="216" y="291"/>
                    </a:cubicBezTo>
                    <a:close/>
                    <a:moveTo>
                      <a:pt x="182" y="307"/>
                    </a:moveTo>
                    <a:cubicBezTo>
                      <a:pt x="182" y="307"/>
                      <a:pt x="183" y="306"/>
                      <a:pt x="183" y="306"/>
                    </a:cubicBezTo>
                    <a:cubicBezTo>
                      <a:pt x="183" y="307"/>
                      <a:pt x="183" y="307"/>
                      <a:pt x="183" y="307"/>
                    </a:cubicBezTo>
                    <a:cubicBezTo>
                      <a:pt x="182" y="307"/>
                      <a:pt x="182" y="307"/>
                      <a:pt x="182" y="307"/>
                    </a:cubicBezTo>
                    <a:close/>
                    <a:moveTo>
                      <a:pt x="180" y="307"/>
                    </a:moveTo>
                    <a:cubicBezTo>
                      <a:pt x="181" y="308"/>
                      <a:pt x="181" y="308"/>
                      <a:pt x="181" y="308"/>
                    </a:cubicBezTo>
                    <a:cubicBezTo>
                      <a:pt x="180" y="309"/>
                      <a:pt x="180" y="309"/>
                      <a:pt x="180" y="309"/>
                    </a:cubicBezTo>
                    <a:cubicBezTo>
                      <a:pt x="180" y="307"/>
                      <a:pt x="180" y="307"/>
                      <a:pt x="180" y="307"/>
                    </a:cubicBezTo>
                    <a:close/>
                    <a:moveTo>
                      <a:pt x="188" y="314"/>
                    </a:moveTo>
                    <a:cubicBezTo>
                      <a:pt x="188" y="315"/>
                      <a:pt x="188" y="315"/>
                      <a:pt x="188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7" y="315"/>
                      <a:pt x="187" y="315"/>
                      <a:pt x="187" y="315"/>
                    </a:cubicBezTo>
                    <a:cubicBezTo>
                      <a:pt x="188" y="314"/>
                      <a:pt x="188" y="314"/>
                      <a:pt x="188" y="314"/>
                    </a:cubicBezTo>
                    <a:close/>
                    <a:moveTo>
                      <a:pt x="186" y="313"/>
                    </a:moveTo>
                    <a:cubicBezTo>
                      <a:pt x="187" y="311"/>
                      <a:pt x="187" y="311"/>
                      <a:pt x="187" y="311"/>
                    </a:cubicBezTo>
                    <a:cubicBezTo>
                      <a:pt x="187" y="313"/>
                      <a:pt x="187" y="313"/>
                      <a:pt x="187" y="313"/>
                    </a:cubicBezTo>
                    <a:cubicBezTo>
                      <a:pt x="187" y="313"/>
                      <a:pt x="186" y="313"/>
                      <a:pt x="186" y="313"/>
                    </a:cubicBezTo>
                    <a:close/>
                    <a:moveTo>
                      <a:pt x="179" y="315"/>
                    </a:moveTo>
                    <a:cubicBezTo>
                      <a:pt x="180" y="313"/>
                      <a:pt x="180" y="313"/>
                      <a:pt x="180" y="313"/>
                    </a:cubicBezTo>
                    <a:cubicBezTo>
                      <a:pt x="182" y="311"/>
                      <a:pt x="182" y="311"/>
                      <a:pt x="182" y="311"/>
                    </a:cubicBezTo>
                    <a:cubicBezTo>
                      <a:pt x="182" y="311"/>
                      <a:pt x="182" y="311"/>
                      <a:pt x="182" y="311"/>
                    </a:cubicBezTo>
                    <a:cubicBezTo>
                      <a:pt x="184" y="311"/>
                      <a:pt x="184" y="311"/>
                      <a:pt x="184" y="311"/>
                    </a:cubicBezTo>
                    <a:cubicBezTo>
                      <a:pt x="183" y="312"/>
                      <a:pt x="183" y="312"/>
                      <a:pt x="183" y="312"/>
                    </a:cubicBezTo>
                    <a:cubicBezTo>
                      <a:pt x="183" y="313"/>
                      <a:pt x="183" y="313"/>
                      <a:pt x="183" y="313"/>
                    </a:cubicBezTo>
                    <a:cubicBezTo>
                      <a:pt x="180" y="314"/>
                      <a:pt x="180" y="314"/>
                      <a:pt x="180" y="314"/>
                    </a:cubicBezTo>
                    <a:cubicBezTo>
                      <a:pt x="179" y="315"/>
                      <a:pt x="179" y="315"/>
                      <a:pt x="179" y="315"/>
                    </a:cubicBezTo>
                    <a:close/>
                    <a:moveTo>
                      <a:pt x="177" y="310"/>
                    </a:moveTo>
                    <a:cubicBezTo>
                      <a:pt x="176" y="309"/>
                      <a:pt x="176" y="309"/>
                      <a:pt x="176" y="309"/>
                    </a:cubicBezTo>
                    <a:cubicBezTo>
                      <a:pt x="177" y="307"/>
                      <a:pt x="177" y="307"/>
                      <a:pt x="177" y="307"/>
                    </a:cubicBezTo>
                    <a:cubicBezTo>
                      <a:pt x="178" y="307"/>
                      <a:pt x="178" y="307"/>
                      <a:pt x="178" y="307"/>
                    </a:cubicBezTo>
                    <a:cubicBezTo>
                      <a:pt x="179" y="308"/>
                      <a:pt x="179" y="308"/>
                      <a:pt x="179" y="308"/>
                    </a:cubicBezTo>
                    <a:cubicBezTo>
                      <a:pt x="178" y="309"/>
                      <a:pt x="178" y="309"/>
                      <a:pt x="178" y="309"/>
                    </a:cubicBezTo>
                    <a:cubicBezTo>
                      <a:pt x="178" y="310"/>
                      <a:pt x="178" y="310"/>
                      <a:pt x="178" y="310"/>
                    </a:cubicBezTo>
                    <a:cubicBezTo>
                      <a:pt x="177" y="310"/>
                      <a:pt x="177" y="310"/>
                      <a:pt x="177" y="310"/>
                    </a:cubicBezTo>
                    <a:close/>
                    <a:moveTo>
                      <a:pt x="168" y="309"/>
                    </a:moveTo>
                    <a:cubicBezTo>
                      <a:pt x="169" y="309"/>
                      <a:pt x="169" y="309"/>
                      <a:pt x="169" y="309"/>
                    </a:cubicBezTo>
                    <a:cubicBezTo>
                      <a:pt x="170" y="310"/>
                      <a:pt x="170" y="310"/>
                      <a:pt x="170" y="310"/>
                    </a:cubicBezTo>
                    <a:cubicBezTo>
                      <a:pt x="169" y="311"/>
                      <a:pt x="169" y="311"/>
                      <a:pt x="169" y="311"/>
                    </a:cubicBezTo>
                    <a:cubicBezTo>
                      <a:pt x="168" y="309"/>
                      <a:pt x="168" y="309"/>
                      <a:pt x="168" y="309"/>
                    </a:cubicBezTo>
                    <a:close/>
                    <a:moveTo>
                      <a:pt x="162" y="313"/>
                    </a:moveTo>
                    <a:cubicBezTo>
                      <a:pt x="162" y="312"/>
                      <a:pt x="162" y="312"/>
                      <a:pt x="162" y="312"/>
                    </a:cubicBezTo>
                    <a:cubicBezTo>
                      <a:pt x="163" y="311"/>
                      <a:pt x="163" y="311"/>
                      <a:pt x="163" y="311"/>
                    </a:cubicBezTo>
                    <a:cubicBezTo>
                      <a:pt x="164" y="312"/>
                      <a:pt x="164" y="312"/>
                      <a:pt x="164" y="312"/>
                    </a:cubicBezTo>
                    <a:cubicBezTo>
                      <a:pt x="162" y="313"/>
                      <a:pt x="162" y="313"/>
                      <a:pt x="162" y="313"/>
                    </a:cubicBezTo>
                    <a:close/>
                    <a:moveTo>
                      <a:pt x="156" y="317"/>
                    </a:moveTo>
                    <a:cubicBezTo>
                      <a:pt x="158" y="319"/>
                      <a:pt x="158" y="319"/>
                      <a:pt x="158" y="319"/>
                    </a:cubicBezTo>
                    <a:cubicBezTo>
                      <a:pt x="156" y="320"/>
                      <a:pt x="156" y="320"/>
                      <a:pt x="156" y="320"/>
                    </a:cubicBezTo>
                    <a:cubicBezTo>
                      <a:pt x="155" y="319"/>
                      <a:pt x="155" y="319"/>
                      <a:pt x="155" y="319"/>
                    </a:cubicBezTo>
                    <a:cubicBezTo>
                      <a:pt x="156" y="317"/>
                      <a:pt x="156" y="317"/>
                      <a:pt x="156" y="317"/>
                    </a:cubicBezTo>
                    <a:close/>
                    <a:moveTo>
                      <a:pt x="1" y="348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2" y="349"/>
                      <a:pt x="2" y="349"/>
                      <a:pt x="2" y="349"/>
                    </a:cubicBezTo>
                    <a:cubicBezTo>
                      <a:pt x="1" y="348"/>
                      <a:pt x="1" y="348"/>
                      <a:pt x="1" y="348"/>
                    </a:cubicBezTo>
                    <a:close/>
                    <a:moveTo>
                      <a:pt x="2" y="344"/>
                    </a:moveTo>
                    <a:cubicBezTo>
                      <a:pt x="1" y="345"/>
                      <a:pt x="1" y="345"/>
                      <a:pt x="1" y="345"/>
                    </a:cubicBezTo>
                    <a:cubicBezTo>
                      <a:pt x="2" y="346"/>
                      <a:pt x="2" y="346"/>
                      <a:pt x="2" y="346"/>
                    </a:cubicBezTo>
                    <a:cubicBezTo>
                      <a:pt x="4" y="345"/>
                      <a:pt x="4" y="345"/>
                      <a:pt x="4" y="345"/>
                    </a:cubicBezTo>
                    <a:cubicBezTo>
                      <a:pt x="2" y="344"/>
                      <a:pt x="2" y="344"/>
                      <a:pt x="2" y="344"/>
                    </a:cubicBezTo>
                    <a:close/>
                    <a:moveTo>
                      <a:pt x="5" y="340"/>
                    </a:moveTo>
                    <a:cubicBezTo>
                      <a:pt x="6" y="341"/>
                      <a:pt x="6" y="341"/>
                      <a:pt x="6" y="341"/>
                    </a:cubicBezTo>
                    <a:cubicBezTo>
                      <a:pt x="6" y="339"/>
                      <a:pt x="6" y="339"/>
                      <a:pt x="6" y="339"/>
                    </a:cubicBezTo>
                    <a:cubicBezTo>
                      <a:pt x="5" y="340"/>
                      <a:pt x="5" y="340"/>
                      <a:pt x="5" y="340"/>
                    </a:cubicBezTo>
                    <a:close/>
                    <a:moveTo>
                      <a:pt x="16" y="341"/>
                    </a:moveTo>
                    <a:cubicBezTo>
                      <a:pt x="14" y="339"/>
                      <a:pt x="14" y="339"/>
                      <a:pt x="14" y="339"/>
                    </a:cubicBezTo>
                    <a:cubicBezTo>
                      <a:pt x="12" y="339"/>
                      <a:pt x="12" y="339"/>
                      <a:pt x="12" y="339"/>
                    </a:cubicBezTo>
                    <a:cubicBezTo>
                      <a:pt x="11" y="340"/>
                      <a:pt x="11" y="340"/>
                      <a:pt x="11" y="340"/>
                    </a:cubicBezTo>
                    <a:cubicBezTo>
                      <a:pt x="11" y="341"/>
                      <a:pt x="11" y="341"/>
                      <a:pt x="11" y="341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3"/>
                      <a:pt x="12" y="343"/>
                      <a:pt x="12" y="343"/>
                    </a:cubicBezTo>
                    <a:cubicBezTo>
                      <a:pt x="13" y="343"/>
                      <a:pt x="13" y="343"/>
                      <a:pt x="13" y="343"/>
                    </a:cubicBezTo>
                    <a:cubicBezTo>
                      <a:pt x="15" y="342"/>
                      <a:pt x="15" y="342"/>
                      <a:pt x="15" y="342"/>
                    </a:cubicBezTo>
                    <a:cubicBezTo>
                      <a:pt x="16" y="341"/>
                      <a:pt x="16" y="341"/>
                      <a:pt x="16" y="341"/>
                    </a:cubicBezTo>
                    <a:close/>
                    <a:moveTo>
                      <a:pt x="17" y="345"/>
                    </a:moveTo>
                    <a:cubicBezTo>
                      <a:pt x="18" y="345"/>
                      <a:pt x="18" y="345"/>
                      <a:pt x="18" y="345"/>
                    </a:cubicBezTo>
                    <a:cubicBezTo>
                      <a:pt x="20" y="344"/>
                      <a:pt x="20" y="344"/>
                      <a:pt x="20" y="344"/>
                    </a:cubicBezTo>
                    <a:cubicBezTo>
                      <a:pt x="20" y="342"/>
                      <a:pt x="20" y="342"/>
                      <a:pt x="20" y="342"/>
                    </a:cubicBezTo>
                    <a:cubicBezTo>
                      <a:pt x="21" y="341"/>
                      <a:pt x="21" y="341"/>
                      <a:pt x="21" y="341"/>
                    </a:cubicBezTo>
                    <a:cubicBezTo>
                      <a:pt x="20" y="340"/>
                      <a:pt x="20" y="340"/>
                      <a:pt x="20" y="340"/>
                    </a:cubicBezTo>
                    <a:cubicBezTo>
                      <a:pt x="19" y="342"/>
                      <a:pt x="19" y="342"/>
                      <a:pt x="19" y="342"/>
                    </a:cubicBezTo>
                    <a:cubicBezTo>
                      <a:pt x="18" y="343"/>
                      <a:pt x="18" y="343"/>
                      <a:pt x="18" y="343"/>
                    </a:cubicBezTo>
                    <a:cubicBezTo>
                      <a:pt x="17" y="345"/>
                      <a:pt x="17" y="345"/>
                      <a:pt x="17" y="345"/>
                    </a:cubicBezTo>
                    <a:close/>
                    <a:moveTo>
                      <a:pt x="26" y="343"/>
                    </a:moveTo>
                    <a:cubicBezTo>
                      <a:pt x="25" y="341"/>
                      <a:pt x="25" y="341"/>
                      <a:pt x="25" y="341"/>
                    </a:cubicBezTo>
                    <a:cubicBezTo>
                      <a:pt x="24" y="341"/>
                      <a:pt x="24" y="341"/>
                      <a:pt x="24" y="341"/>
                    </a:cubicBezTo>
                    <a:cubicBezTo>
                      <a:pt x="24" y="343"/>
                      <a:pt x="24" y="343"/>
                      <a:pt x="24" y="343"/>
                    </a:cubicBezTo>
                    <a:cubicBezTo>
                      <a:pt x="23" y="343"/>
                      <a:pt x="23" y="343"/>
                      <a:pt x="23" y="343"/>
                    </a:cubicBezTo>
                    <a:cubicBezTo>
                      <a:pt x="22" y="345"/>
                      <a:pt x="22" y="345"/>
                      <a:pt x="22" y="345"/>
                    </a:cubicBezTo>
                    <a:cubicBezTo>
                      <a:pt x="24" y="345"/>
                      <a:pt x="24" y="345"/>
                      <a:pt x="24" y="345"/>
                    </a:cubicBezTo>
                    <a:cubicBezTo>
                      <a:pt x="26" y="343"/>
                      <a:pt x="26" y="343"/>
                      <a:pt x="26" y="343"/>
                    </a:cubicBezTo>
                    <a:close/>
                    <a:moveTo>
                      <a:pt x="47" y="343"/>
                    </a:moveTo>
                    <a:cubicBezTo>
                      <a:pt x="47" y="341"/>
                      <a:pt x="47" y="341"/>
                      <a:pt x="47" y="341"/>
                    </a:cubicBezTo>
                    <a:cubicBezTo>
                      <a:pt x="48" y="340"/>
                      <a:pt x="48" y="340"/>
                      <a:pt x="48" y="340"/>
                    </a:cubicBezTo>
                    <a:cubicBezTo>
                      <a:pt x="48" y="338"/>
                      <a:pt x="48" y="338"/>
                      <a:pt x="48" y="338"/>
                    </a:cubicBezTo>
                    <a:cubicBezTo>
                      <a:pt x="46" y="338"/>
                      <a:pt x="46" y="338"/>
                      <a:pt x="46" y="338"/>
                    </a:cubicBezTo>
                    <a:cubicBezTo>
                      <a:pt x="45" y="339"/>
                      <a:pt x="45" y="339"/>
                      <a:pt x="45" y="339"/>
                    </a:cubicBezTo>
                    <a:cubicBezTo>
                      <a:pt x="45" y="340"/>
                      <a:pt x="45" y="340"/>
                      <a:pt x="45" y="340"/>
                    </a:cubicBezTo>
                    <a:cubicBezTo>
                      <a:pt x="44" y="341"/>
                      <a:pt x="44" y="341"/>
                      <a:pt x="44" y="341"/>
                    </a:cubicBezTo>
                    <a:cubicBezTo>
                      <a:pt x="43" y="341"/>
                      <a:pt x="43" y="341"/>
                      <a:pt x="43" y="341"/>
                    </a:cubicBezTo>
                    <a:cubicBezTo>
                      <a:pt x="42" y="342"/>
                      <a:pt x="42" y="342"/>
                      <a:pt x="42" y="342"/>
                    </a:cubicBezTo>
                    <a:cubicBezTo>
                      <a:pt x="41" y="342"/>
                      <a:pt x="41" y="342"/>
                      <a:pt x="41" y="342"/>
                    </a:cubicBezTo>
                    <a:cubicBezTo>
                      <a:pt x="39" y="341"/>
                      <a:pt x="39" y="341"/>
                      <a:pt x="39" y="341"/>
                    </a:cubicBezTo>
                    <a:cubicBezTo>
                      <a:pt x="39" y="342"/>
                      <a:pt x="39" y="342"/>
                      <a:pt x="39" y="342"/>
                    </a:cubicBezTo>
                    <a:cubicBezTo>
                      <a:pt x="40" y="343"/>
                      <a:pt x="40" y="343"/>
                      <a:pt x="40" y="343"/>
                    </a:cubicBezTo>
                    <a:cubicBezTo>
                      <a:pt x="41" y="343"/>
                      <a:pt x="41" y="343"/>
                      <a:pt x="41" y="343"/>
                    </a:cubicBezTo>
                    <a:cubicBezTo>
                      <a:pt x="43" y="343"/>
                      <a:pt x="43" y="343"/>
                      <a:pt x="43" y="343"/>
                    </a:cubicBezTo>
                    <a:cubicBezTo>
                      <a:pt x="45" y="342"/>
                      <a:pt x="45" y="342"/>
                      <a:pt x="45" y="342"/>
                    </a:cubicBezTo>
                    <a:cubicBezTo>
                      <a:pt x="47" y="343"/>
                      <a:pt x="47" y="343"/>
                      <a:pt x="47" y="343"/>
                    </a:cubicBezTo>
                    <a:close/>
                    <a:moveTo>
                      <a:pt x="50" y="343"/>
                    </a:moveTo>
                    <a:cubicBezTo>
                      <a:pt x="54" y="344"/>
                      <a:pt x="54" y="344"/>
                      <a:pt x="54" y="344"/>
                    </a:cubicBezTo>
                    <a:cubicBezTo>
                      <a:pt x="55" y="344"/>
                      <a:pt x="55" y="344"/>
                      <a:pt x="55" y="344"/>
                    </a:cubicBezTo>
                    <a:cubicBezTo>
                      <a:pt x="57" y="345"/>
                      <a:pt x="57" y="345"/>
                      <a:pt x="57" y="345"/>
                    </a:cubicBezTo>
                    <a:cubicBezTo>
                      <a:pt x="54" y="345"/>
                      <a:pt x="54" y="345"/>
                      <a:pt x="54" y="345"/>
                    </a:cubicBezTo>
                    <a:cubicBezTo>
                      <a:pt x="50" y="344"/>
                      <a:pt x="50" y="344"/>
                      <a:pt x="50" y="344"/>
                    </a:cubicBezTo>
                    <a:cubicBezTo>
                      <a:pt x="49" y="345"/>
                      <a:pt x="49" y="345"/>
                      <a:pt x="49" y="345"/>
                    </a:cubicBezTo>
                    <a:cubicBezTo>
                      <a:pt x="48" y="344"/>
                      <a:pt x="48" y="344"/>
                      <a:pt x="48" y="344"/>
                    </a:cubicBezTo>
                    <a:cubicBezTo>
                      <a:pt x="48" y="344"/>
                      <a:pt x="50" y="343"/>
                      <a:pt x="50" y="343"/>
                    </a:cubicBezTo>
                    <a:close/>
                    <a:moveTo>
                      <a:pt x="64" y="341"/>
                    </a:moveTo>
                    <a:cubicBezTo>
                      <a:pt x="63" y="340"/>
                      <a:pt x="63" y="340"/>
                      <a:pt x="63" y="340"/>
                    </a:cubicBezTo>
                    <a:cubicBezTo>
                      <a:pt x="60" y="340"/>
                      <a:pt x="60" y="340"/>
                      <a:pt x="60" y="340"/>
                    </a:cubicBezTo>
                    <a:cubicBezTo>
                      <a:pt x="60" y="342"/>
                      <a:pt x="60" y="342"/>
                      <a:pt x="60" y="342"/>
                    </a:cubicBezTo>
                    <a:cubicBezTo>
                      <a:pt x="62" y="342"/>
                      <a:pt x="62" y="342"/>
                      <a:pt x="62" y="342"/>
                    </a:cubicBezTo>
                    <a:cubicBezTo>
                      <a:pt x="64" y="341"/>
                      <a:pt x="64" y="341"/>
                      <a:pt x="64" y="341"/>
                    </a:cubicBezTo>
                    <a:close/>
                    <a:moveTo>
                      <a:pt x="74" y="340"/>
                    </a:moveTo>
                    <a:cubicBezTo>
                      <a:pt x="73" y="338"/>
                      <a:pt x="73" y="338"/>
                      <a:pt x="73" y="338"/>
                    </a:cubicBezTo>
                    <a:cubicBezTo>
                      <a:pt x="72" y="340"/>
                      <a:pt x="72" y="340"/>
                      <a:pt x="72" y="340"/>
                    </a:cubicBezTo>
                    <a:cubicBezTo>
                      <a:pt x="74" y="340"/>
                      <a:pt x="74" y="340"/>
                      <a:pt x="74" y="340"/>
                    </a:cubicBezTo>
                    <a:close/>
                    <a:moveTo>
                      <a:pt x="81" y="338"/>
                    </a:moveTo>
                    <a:cubicBezTo>
                      <a:pt x="79" y="336"/>
                      <a:pt x="79" y="336"/>
                      <a:pt x="79" y="336"/>
                    </a:cubicBezTo>
                    <a:cubicBezTo>
                      <a:pt x="77" y="337"/>
                      <a:pt x="77" y="337"/>
                      <a:pt x="77" y="337"/>
                    </a:cubicBezTo>
                    <a:cubicBezTo>
                      <a:pt x="77" y="339"/>
                      <a:pt x="77" y="339"/>
                      <a:pt x="77" y="339"/>
                    </a:cubicBezTo>
                    <a:cubicBezTo>
                      <a:pt x="79" y="337"/>
                      <a:pt x="79" y="337"/>
                      <a:pt x="79" y="337"/>
                    </a:cubicBezTo>
                    <a:cubicBezTo>
                      <a:pt x="81" y="338"/>
                      <a:pt x="81" y="338"/>
                      <a:pt x="81" y="338"/>
                    </a:cubicBezTo>
                    <a:close/>
                    <a:moveTo>
                      <a:pt x="85" y="337"/>
                    </a:moveTo>
                    <a:cubicBezTo>
                      <a:pt x="84" y="336"/>
                      <a:pt x="84" y="336"/>
                      <a:pt x="84" y="336"/>
                    </a:cubicBezTo>
                    <a:cubicBezTo>
                      <a:pt x="83" y="337"/>
                      <a:pt x="83" y="337"/>
                      <a:pt x="83" y="337"/>
                    </a:cubicBezTo>
                    <a:cubicBezTo>
                      <a:pt x="84" y="338"/>
                      <a:pt x="84" y="338"/>
                      <a:pt x="84" y="338"/>
                    </a:cubicBezTo>
                    <a:cubicBezTo>
                      <a:pt x="85" y="337"/>
                      <a:pt x="85" y="337"/>
                      <a:pt x="85" y="337"/>
                    </a:cubicBezTo>
                    <a:close/>
                    <a:moveTo>
                      <a:pt x="86" y="335"/>
                    </a:moveTo>
                    <a:cubicBezTo>
                      <a:pt x="85" y="334"/>
                      <a:pt x="85" y="334"/>
                      <a:pt x="85" y="334"/>
                    </a:cubicBezTo>
                    <a:cubicBezTo>
                      <a:pt x="84" y="335"/>
                      <a:pt x="84" y="335"/>
                      <a:pt x="84" y="335"/>
                    </a:cubicBezTo>
                    <a:cubicBezTo>
                      <a:pt x="86" y="335"/>
                      <a:pt x="86" y="335"/>
                      <a:pt x="86" y="335"/>
                    </a:cubicBezTo>
                    <a:close/>
                    <a:moveTo>
                      <a:pt x="86" y="336"/>
                    </a:moveTo>
                    <a:cubicBezTo>
                      <a:pt x="87" y="337"/>
                      <a:pt x="87" y="337"/>
                      <a:pt x="87" y="337"/>
                    </a:cubicBezTo>
                    <a:cubicBezTo>
                      <a:pt x="88" y="336"/>
                      <a:pt x="88" y="336"/>
                      <a:pt x="88" y="336"/>
                    </a:cubicBezTo>
                    <a:cubicBezTo>
                      <a:pt x="88" y="335"/>
                      <a:pt x="88" y="335"/>
                      <a:pt x="88" y="335"/>
                    </a:cubicBezTo>
                    <a:cubicBezTo>
                      <a:pt x="86" y="336"/>
                      <a:pt x="86" y="336"/>
                      <a:pt x="86" y="336"/>
                    </a:cubicBezTo>
                    <a:close/>
                    <a:moveTo>
                      <a:pt x="106" y="326"/>
                    </a:moveTo>
                    <a:cubicBezTo>
                      <a:pt x="107" y="328"/>
                      <a:pt x="107" y="328"/>
                      <a:pt x="107" y="328"/>
                    </a:cubicBezTo>
                    <a:cubicBezTo>
                      <a:pt x="108" y="328"/>
                      <a:pt x="108" y="328"/>
                      <a:pt x="108" y="328"/>
                    </a:cubicBezTo>
                    <a:cubicBezTo>
                      <a:pt x="106" y="329"/>
                      <a:pt x="106" y="329"/>
                      <a:pt x="106" y="329"/>
                    </a:cubicBezTo>
                    <a:cubicBezTo>
                      <a:pt x="106" y="331"/>
                      <a:pt x="106" y="331"/>
                      <a:pt x="106" y="331"/>
                    </a:cubicBezTo>
                    <a:cubicBezTo>
                      <a:pt x="103" y="332"/>
                      <a:pt x="103" y="332"/>
                      <a:pt x="103" y="332"/>
                    </a:cubicBezTo>
                    <a:cubicBezTo>
                      <a:pt x="100" y="335"/>
                      <a:pt x="100" y="335"/>
                      <a:pt x="100" y="335"/>
                    </a:cubicBezTo>
                    <a:cubicBezTo>
                      <a:pt x="98" y="335"/>
                      <a:pt x="98" y="335"/>
                      <a:pt x="98" y="335"/>
                    </a:cubicBezTo>
                    <a:cubicBezTo>
                      <a:pt x="96" y="337"/>
                      <a:pt x="96" y="337"/>
                      <a:pt x="96" y="337"/>
                    </a:cubicBezTo>
                    <a:cubicBezTo>
                      <a:pt x="93" y="337"/>
                      <a:pt x="93" y="337"/>
                      <a:pt x="93" y="337"/>
                    </a:cubicBezTo>
                    <a:cubicBezTo>
                      <a:pt x="94" y="336"/>
                      <a:pt x="94" y="336"/>
                      <a:pt x="94" y="336"/>
                    </a:cubicBezTo>
                    <a:cubicBezTo>
                      <a:pt x="95" y="336"/>
                      <a:pt x="95" y="336"/>
                      <a:pt x="95" y="336"/>
                    </a:cubicBezTo>
                    <a:cubicBezTo>
                      <a:pt x="97" y="334"/>
                      <a:pt x="97" y="334"/>
                      <a:pt x="97" y="334"/>
                    </a:cubicBezTo>
                    <a:cubicBezTo>
                      <a:pt x="98" y="333"/>
                      <a:pt x="98" y="333"/>
                      <a:pt x="98" y="333"/>
                    </a:cubicBezTo>
                    <a:cubicBezTo>
                      <a:pt x="98" y="332"/>
                      <a:pt x="98" y="332"/>
                      <a:pt x="98" y="332"/>
                    </a:cubicBezTo>
                    <a:cubicBezTo>
                      <a:pt x="100" y="330"/>
                      <a:pt x="100" y="330"/>
                      <a:pt x="100" y="330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102" y="328"/>
                      <a:pt x="102" y="328"/>
                      <a:pt x="102" y="328"/>
                    </a:cubicBezTo>
                    <a:cubicBezTo>
                      <a:pt x="102" y="327"/>
                      <a:pt x="102" y="327"/>
                      <a:pt x="102" y="327"/>
                    </a:cubicBezTo>
                    <a:cubicBezTo>
                      <a:pt x="105" y="327"/>
                      <a:pt x="105" y="327"/>
                      <a:pt x="105" y="327"/>
                    </a:cubicBezTo>
                    <a:cubicBezTo>
                      <a:pt x="105" y="327"/>
                      <a:pt x="106" y="326"/>
                      <a:pt x="106" y="326"/>
                    </a:cubicBezTo>
                    <a:close/>
                    <a:moveTo>
                      <a:pt x="121" y="320"/>
                    </a:moveTo>
                    <a:cubicBezTo>
                      <a:pt x="119" y="321"/>
                      <a:pt x="119" y="321"/>
                      <a:pt x="119" y="321"/>
                    </a:cubicBezTo>
                    <a:cubicBezTo>
                      <a:pt x="118" y="322"/>
                      <a:pt x="118" y="322"/>
                      <a:pt x="118" y="322"/>
                    </a:cubicBezTo>
                    <a:cubicBezTo>
                      <a:pt x="118" y="323"/>
                      <a:pt x="118" y="323"/>
                      <a:pt x="118" y="323"/>
                    </a:cubicBezTo>
                    <a:cubicBezTo>
                      <a:pt x="119" y="325"/>
                      <a:pt x="119" y="325"/>
                      <a:pt x="119" y="325"/>
                    </a:cubicBezTo>
                    <a:cubicBezTo>
                      <a:pt x="118" y="325"/>
                      <a:pt x="118" y="325"/>
                      <a:pt x="118" y="325"/>
                    </a:cubicBezTo>
                    <a:cubicBezTo>
                      <a:pt x="117" y="324"/>
                      <a:pt x="117" y="324"/>
                      <a:pt x="117" y="324"/>
                    </a:cubicBezTo>
                    <a:cubicBezTo>
                      <a:pt x="115" y="326"/>
                      <a:pt x="115" y="326"/>
                      <a:pt x="115" y="326"/>
                    </a:cubicBezTo>
                    <a:cubicBezTo>
                      <a:pt x="115" y="327"/>
                      <a:pt x="115" y="327"/>
                      <a:pt x="115" y="327"/>
                    </a:cubicBezTo>
                    <a:cubicBezTo>
                      <a:pt x="114" y="327"/>
                      <a:pt x="114" y="327"/>
                      <a:pt x="114" y="327"/>
                    </a:cubicBezTo>
                    <a:cubicBezTo>
                      <a:pt x="113" y="329"/>
                      <a:pt x="113" y="329"/>
                      <a:pt x="113" y="329"/>
                    </a:cubicBezTo>
                    <a:cubicBezTo>
                      <a:pt x="112" y="329"/>
                      <a:pt x="112" y="329"/>
                      <a:pt x="112" y="329"/>
                    </a:cubicBezTo>
                    <a:cubicBezTo>
                      <a:pt x="110" y="331"/>
                      <a:pt x="110" y="331"/>
                      <a:pt x="110" y="331"/>
                    </a:cubicBezTo>
                    <a:cubicBezTo>
                      <a:pt x="108" y="330"/>
                      <a:pt x="108" y="330"/>
                      <a:pt x="108" y="330"/>
                    </a:cubicBezTo>
                    <a:cubicBezTo>
                      <a:pt x="107" y="331"/>
                      <a:pt x="107" y="331"/>
                      <a:pt x="107" y="331"/>
                    </a:cubicBezTo>
                    <a:cubicBezTo>
                      <a:pt x="108" y="332"/>
                      <a:pt x="108" y="332"/>
                      <a:pt x="108" y="332"/>
                    </a:cubicBezTo>
                    <a:cubicBezTo>
                      <a:pt x="111" y="332"/>
                      <a:pt x="111" y="332"/>
                      <a:pt x="111" y="332"/>
                    </a:cubicBezTo>
                    <a:cubicBezTo>
                      <a:pt x="113" y="331"/>
                      <a:pt x="113" y="331"/>
                      <a:pt x="113" y="331"/>
                    </a:cubicBezTo>
                    <a:cubicBezTo>
                      <a:pt x="115" y="329"/>
                      <a:pt x="115" y="329"/>
                      <a:pt x="115" y="329"/>
                    </a:cubicBezTo>
                    <a:cubicBezTo>
                      <a:pt x="116" y="330"/>
                      <a:pt x="116" y="330"/>
                      <a:pt x="116" y="330"/>
                    </a:cubicBezTo>
                    <a:cubicBezTo>
                      <a:pt x="116" y="331"/>
                      <a:pt x="116" y="331"/>
                      <a:pt x="116" y="331"/>
                    </a:cubicBezTo>
                    <a:cubicBezTo>
                      <a:pt x="117" y="329"/>
                      <a:pt x="117" y="329"/>
                      <a:pt x="117" y="329"/>
                    </a:cubicBezTo>
                    <a:cubicBezTo>
                      <a:pt x="118" y="328"/>
                      <a:pt x="118" y="328"/>
                      <a:pt x="118" y="328"/>
                    </a:cubicBezTo>
                    <a:cubicBezTo>
                      <a:pt x="119" y="328"/>
                      <a:pt x="119" y="328"/>
                      <a:pt x="119" y="328"/>
                    </a:cubicBezTo>
                    <a:cubicBezTo>
                      <a:pt x="119" y="329"/>
                      <a:pt x="119" y="329"/>
                      <a:pt x="119" y="329"/>
                    </a:cubicBezTo>
                    <a:cubicBezTo>
                      <a:pt x="120" y="329"/>
                      <a:pt x="120" y="329"/>
                      <a:pt x="120" y="329"/>
                    </a:cubicBezTo>
                    <a:cubicBezTo>
                      <a:pt x="121" y="327"/>
                      <a:pt x="121" y="327"/>
                      <a:pt x="121" y="327"/>
                    </a:cubicBezTo>
                    <a:cubicBezTo>
                      <a:pt x="124" y="326"/>
                      <a:pt x="124" y="326"/>
                      <a:pt x="124" y="326"/>
                    </a:cubicBezTo>
                    <a:cubicBezTo>
                      <a:pt x="124" y="325"/>
                      <a:pt x="124" y="325"/>
                      <a:pt x="124" y="325"/>
                    </a:cubicBezTo>
                    <a:cubicBezTo>
                      <a:pt x="122" y="325"/>
                      <a:pt x="122" y="325"/>
                      <a:pt x="122" y="325"/>
                    </a:cubicBezTo>
                    <a:cubicBezTo>
                      <a:pt x="124" y="324"/>
                      <a:pt x="124" y="324"/>
                      <a:pt x="124" y="324"/>
                    </a:cubicBezTo>
                    <a:cubicBezTo>
                      <a:pt x="124" y="322"/>
                      <a:pt x="124" y="322"/>
                      <a:pt x="124" y="322"/>
                    </a:cubicBezTo>
                    <a:cubicBezTo>
                      <a:pt x="122" y="321"/>
                      <a:pt x="122" y="321"/>
                      <a:pt x="122" y="321"/>
                    </a:cubicBezTo>
                    <a:cubicBezTo>
                      <a:pt x="121" y="320"/>
                      <a:pt x="121" y="320"/>
                      <a:pt x="121" y="320"/>
                    </a:cubicBezTo>
                    <a:close/>
                    <a:moveTo>
                      <a:pt x="127" y="323"/>
                    </a:moveTo>
                    <a:cubicBezTo>
                      <a:pt x="126" y="322"/>
                      <a:pt x="126" y="322"/>
                      <a:pt x="126" y="322"/>
                    </a:cubicBezTo>
                    <a:cubicBezTo>
                      <a:pt x="125" y="321"/>
                      <a:pt x="125" y="321"/>
                      <a:pt x="125" y="321"/>
                    </a:cubicBezTo>
                    <a:cubicBezTo>
                      <a:pt x="125" y="322"/>
                      <a:pt x="125" y="322"/>
                      <a:pt x="125" y="322"/>
                    </a:cubicBezTo>
                    <a:cubicBezTo>
                      <a:pt x="127" y="323"/>
                      <a:pt x="127" y="323"/>
                      <a:pt x="127" y="323"/>
                    </a:cubicBezTo>
                    <a:close/>
                    <a:moveTo>
                      <a:pt x="135" y="321"/>
                    </a:moveTo>
                    <a:cubicBezTo>
                      <a:pt x="135" y="321"/>
                      <a:pt x="135" y="321"/>
                      <a:pt x="135" y="321"/>
                    </a:cubicBezTo>
                    <a:cubicBezTo>
                      <a:pt x="137" y="321"/>
                      <a:pt x="137" y="321"/>
                      <a:pt x="137" y="321"/>
                    </a:cubicBezTo>
                    <a:cubicBezTo>
                      <a:pt x="137" y="322"/>
                      <a:pt x="137" y="322"/>
                      <a:pt x="137" y="322"/>
                    </a:cubicBezTo>
                    <a:cubicBezTo>
                      <a:pt x="136" y="322"/>
                      <a:pt x="136" y="322"/>
                      <a:pt x="136" y="322"/>
                    </a:cubicBezTo>
                    <a:cubicBezTo>
                      <a:pt x="135" y="321"/>
                      <a:pt x="135" y="321"/>
                      <a:pt x="135" y="321"/>
                    </a:cubicBezTo>
                    <a:close/>
                    <a:moveTo>
                      <a:pt x="132" y="322"/>
                    </a:moveTo>
                    <a:cubicBezTo>
                      <a:pt x="133" y="321"/>
                      <a:pt x="133" y="321"/>
                      <a:pt x="133" y="321"/>
                    </a:cubicBezTo>
                    <a:cubicBezTo>
                      <a:pt x="134" y="322"/>
                      <a:pt x="134" y="322"/>
                      <a:pt x="134" y="322"/>
                    </a:cubicBezTo>
                    <a:cubicBezTo>
                      <a:pt x="132" y="322"/>
                      <a:pt x="132" y="322"/>
                      <a:pt x="132" y="322"/>
                    </a:cubicBezTo>
                    <a:close/>
                    <a:moveTo>
                      <a:pt x="131" y="320"/>
                    </a:moveTo>
                    <a:cubicBezTo>
                      <a:pt x="132" y="319"/>
                      <a:pt x="132" y="319"/>
                      <a:pt x="132" y="319"/>
                    </a:cubicBezTo>
                    <a:cubicBezTo>
                      <a:pt x="132" y="317"/>
                      <a:pt x="132" y="317"/>
                      <a:pt x="132" y="317"/>
                    </a:cubicBezTo>
                    <a:cubicBezTo>
                      <a:pt x="132" y="318"/>
                      <a:pt x="132" y="318"/>
                      <a:pt x="132" y="318"/>
                    </a:cubicBezTo>
                    <a:cubicBezTo>
                      <a:pt x="133" y="319"/>
                      <a:pt x="133" y="319"/>
                      <a:pt x="133" y="319"/>
                    </a:cubicBezTo>
                    <a:cubicBezTo>
                      <a:pt x="131" y="320"/>
                      <a:pt x="131" y="320"/>
                      <a:pt x="131" y="320"/>
                    </a:cubicBezTo>
                    <a:close/>
                    <a:moveTo>
                      <a:pt x="129" y="319"/>
                    </a:moveTo>
                    <a:cubicBezTo>
                      <a:pt x="127" y="319"/>
                      <a:pt x="127" y="319"/>
                      <a:pt x="127" y="319"/>
                    </a:cubicBezTo>
                    <a:cubicBezTo>
                      <a:pt x="127" y="320"/>
                      <a:pt x="127" y="320"/>
                      <a:pt x="127" y="320"/>
                    </a:cubicBezTo>
                    <a:cubicBezTo>
                      <a:pt x="128" y="322"/>
                      <a:pt x="128" y="322"/>
                      <a:pt x="128" y="322"/>
                    </a:cubicBezTo>
                    <a:cubicBezTo>
                      <a:pt x="130" y="321"/>
                      <a:pt x="130" y="321"/>
                      <a:pt x="130" y="321"/>
                    </a:cubicBezTo>
                    <a:cubicBezTo>
                      <a:pt x="130" y="320"/>
                      <a:pt x="130" y="320"/>
                      <a:pt x="130" y="320"/>
                    </a:cubicBezTo>
                    <a:cubicBezTo>
                      <a:pt x="129" y="320"/>
                      <a:pt x="129" y="320"/>
                      <a:pt x="129" y="320"/>
                    </a:cubicBezTo>
                    <a:cubicBezTo>
                      <a:pt x="129" y="319"/>
                      <a:pt x="129" y="319"/>
                      <a:pt x="129" y="319"/>
                    </a:cubicBezTo>
                    <a:close/>
                    <a:moveTo>
                      <a:pt x="210" y="247"/>
                    </a:moveTo>
                    <a:cubicBezTo>
                      <a:pt x="209" y="246"/>
                      <a:pt x="209" y="246"/>
                      <a:pt x="209" y="246"/>
                    </a:cubicBezTo>
                    <a:cubicBezTo>
                      <a:pt x="211" y="246"/>
                      <a:pt x="211" y="246"/>
                      <a:pt x="211" y="246"/>
                    </a:cubicBezTo>
                    <a:cubicBezTo>
                      <a:pt x="210" y="247"/>
                      <a:pt x="210" y="247"/>
                      <a:pt x="210" y="247"/>
                    </a:cubicBezTo>
                    <a:cubicBezTo>
                      <a:pt x="210" y="247"/>
                      <a:pt x="210" y="247"/>
                      <a:pt x="210" y="247"/>
                    </a:cubicBezTo>
                    <a:close/>
                    <a:moveTo>
                      <a:pt x="206" y="248"/>
                    </a:moveTo>
                    <a:cubicBezTo>
                      <a:pt x="205" y="247"/>
                      <a:pt x="205" y="247"/>
                      <a:pt x="205" y="247"/>
                    </a:cubicBezTo>
                    <a:cubicBezTo>
                      <a:pt x="205" y="246"/>
                      <a:pt x="205" y="246"/>
                      <a:pt x="205" y="246"/>
                    </a:cubicBezTo>
                    <a:cubicBezTo>
                      <a:pt x="207" y="245"/>
                      <a:pt x="207" y="245"/>
                      <a:pt x="207" y="245"/>
                    </a:cubicBezTo>
                    <a:cubicBezTo>
                      <a:pt x="209" y="244"/>
                      <a:pt x="209" y="244"/>
                      <a:pt x="209" y="244"/>
                    </a:cubicBezTo>
                    <a:cubicBezTo>
                      <a:pt x="209" y="245"/>
                      <a:pt x="209" y="245"/>
                      <a:pt x="209" y="245"/>
                    </a:cubicBezTo>
                    <a:cubicBezTo>
                      <a:pt x="207" y="247"/>
                      <a:pt x="207" y="247"/>
                      <a:pt x="207" y="247"/>
                    </a:cubicBezTo>
                    <a:cubicBezTo>
                      <a:pt x="206" y="248"/>
                      <a:pt x="206" y="248"/>
                      <a:pt x="206" y="248"/>
                    </a:cubicBezTo>
                    <a:close/>
                    <a:moveTo>
                      <a:pt x="139" y="315"/>
                    </a:moveTo>
                    <a:cubicBezTo>
                      <a:pt x="139" y="313"/>
                      <a:pt x="139" y="313"/>
                      <a:pt x="139" y="313"/>
                    </a:cubicBezTo>
                    <a:cubicBezTo>
                      <a:pt x="140" y="312"/>
                      <a:pt x="140" y="312"/>
                      <a:pt x="140" y="312"/>
                    </a:cubicBezTo>
                    <a:cubicBezTo>
                      <a:pt x="141" y="312"/>
                      <a:pt x="141" y="312"/>
                      <a:pt x="141" y="312"/>
                    </a:cubicBezTo>
                    <a:cubicBezTo>
                      <a:pt x="142" y="311"/>
                      <a:pt x="142" y="311"/>
                      <a:pt x="142" y="311"/>
                    </a:cubicBezTo>
                    <a:cubicBezTo>
                      <a:pt x="143" y="311"/>
                      <a:pt x="143" y="311"/>
                      <a:pt x="143" y="311"/>
                    </a:cubicBezTo>
                    <a:cubicBezTo>
                      <a:pt x="144" y="308"/>
                      <a:pt x="144" y="308"/>
                      <a:pt x="144" y="308"/>
                    </a:cubicBezTo>
                    <a:cubicBezTo>
                      <a:pt x="145" y="308"/>
                      <a:pt x="145" y="308"/>
                      <a:pt x="145" y="308"/>
                    </a:cubicBezTo>
                    <a:cubicBezTo>
                      <a:pt x="147" y="309"/>
                      <a:pt x="147" y="309"/>
                      <a:pt x="147" y="309"/>
                    </a:cubicBezTo>
                    <a:cubicBezTo>
                      <a:pt x="148" y="309"/>
                      <a:pt x="148" y="309"/>
                      <a:pt x="148" y="309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51" y="308"/>
                      <a:pt x="151" y="308"/>
                      <a:pt x="151" y="308"/>
                    </a:cubicBezTo>
                    <a:cubicBezTo>
                      <a:pt x="151" y="308"/>
                      <a:pt x="151" y="308"/>
                      <a:pt x="151" y="308"/>
                    </a:cubicBezTo>
                    <a:cubicBezTo>
                      <a:pt x="153" y="308"/>
                      <a:pt x="153" y="308"/>
                      <a:pt x="153" y="308"/>
                    </a:cubicBezTo>
                    <a:cubicBezTo>
                      <a:pt x="155" y="309"/>
                      <a:pt x="155" y="309"/>
                      <a:pt x="155" y="309"/>
                    </a:cubicBezTo>
                    <a:cubicBezTo>
                      <a:pt x="154" y="311"/>
                      <a:pt x="154" y="311"/>
                      <a:pt x="154" y="311"/>
                    </a:cubicBezTo>
                    <a:cubicBezTo>
                      <a:pt x="156" y="313"/>
                      <a:pt x="156" y="313"/>
                      <a:pt x="156" y="313"/>
                    </a:cubicBezTo>
                    <a:cubicBezTo>
                      <a:pt x="156" y="314"/>
                      <a:pt x="156" y="314"/>
                      <a:pt x="156" y="314"/>
                    </a:cubicBezTo>
                    <a:cubicBezTo>
                      <a:pt x="154" y="313"/>
                      <a:pt x="154" y="313"/>
                      <a:pt x="154" y="313"/>
                    </a:cubicBezTo>
                    <a:cubicBezTo>
                      <a:pt x="153" y="315"/>
                      <a:pt x="153" y="315"/>
                      <a:pt x="153" y="315"/>
                    </a:cubicBezTo>
                    <a:cubicBezTo>
                      <a:pt x="150" y="315"/>
                      <a:pt x="150" y="315"/>
                      <a:pt x="150" y="315"/>
                    </a:cubicBezTo>
                    <a:cubicBezTo>
                      <a:pt x="148" y="314"/>
                      <a:pt x="148" y="314"/>
                      <a:pt x="148" y="314"/>
                    </a:cubicBezTo>
                    <a:cubicBezTo>
                      <a:pt x="145" y="314"/>
                      <a:pt x="145" y="314"/>
                      <a:pt x="145" y="314"/>
                    </a:cubicBezTo>
                    <a:cubicBezTo>
                      <a:pt x="143" y="316"/>
                      <a:pt x="143" y="316"/>
                      <a:pt x="143" y="316"/>
                    </a:cubicBezTo>
                    <a:cubicBezTo>
                      <a:pt x="142" y="316"/>
                      <a:pt x="142" y="316"/>
                      <a:pt x="142" y="316"/>
                    </a:cubicBezTo>
                    <a:cubicBezTo>
                      <a:pt x="141" y="317"/>
                      <a:pt x="141" y="317"/>
                      <a:pt x="141" y="317"/>
                    </a:cubicBezTo>
                    <a:cubicBezTo>
                      <a:pt x="139" y="316"/>
                      <a:pt x="139" y="316"/>
                      <a:pt x="139" y="316"/>
                    </a:cubicBezTo>
                    <a:lnTo>
                      <a:pt x="139" y="31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68"/>
              <p:cNvSpPr>
                <a:spLocks noEditPoints="1"/>
              </p:cNvSpPr>
              <p:nvPr/>
            </p:nvSpPr>
            <p:spPr bwMode="auto">
              <a:xfrm>
                <a:off x="4302126" y="3927475"/>
                <a:ext cx="111125" cy="133350"/>
              </a:xfrm>
              <a:custGeom>
                <a:avLst/>
                <a:gdLst>
                  <a:gd name="T0" fmla="*/ 66 w 70"/>
                  <a:gd name="T1" fmla="*/ 74 h 84"/>
                  <a:gd name="T2" fmla="*/ 56 w 70"/>
                  <a:gd name="T3" fmla="*/ 84 h 84"/>
                  <a:gd name="T4" fmla="*/ 65 w 70"/>
                  <a:gd name="T5" fmla="*/ 78 h 84"/>
                  <a:gd name="T6" fmla="*/ 61 w 70"/>
                  <a:gd name="T7" fmla="*/ 78 h 84"/>
                  <a:gd name="T8" fmla="*/ 56 w 70"/>
                  <a:gd name="T9" fmla="*/ 84 h 84"/>
                  <a:gd name="T10" fmla="*/ 70 w 70"/>
                  <a:gd name="T11" fmla="*/ 66 h 84"/>
                  <a:gd name="T12" fmla="*/ 65 w 70"/>
                  <a:gd name="T13" fmla="*/ 66 h 84"/>
                  <a:gd name="T14" fmla="*/ 58 w 70"/>
                  <a:gd name="T15" fmla="*/ 57 h 84"/>
                  <a:gd name="T16" fmla="*/ 52 w 70"/>
                  <a:gd name="T17" fmla="*/ 63 h 84"/>
                  <a:gd name="T18" fmla="*/ 52 w 70"/>
                  <a:gd name="T19" fmla="*/ 66 h 84"/>
                  <a:gd name="T20" fmla="*/ 58 w 70"/>
                  <a:gd name="T21" fmla="*/ 57 h 84"/>
                  <a:gd name="T22" fmla="*/ 53 w 70"/>
                  <a:gd name="T23" fmla="*/ 57 h 84"/>
                  <a:gd name="T24" fmla="*/ 49 w 70"/>
                  <a:gd name="T25" fmla="*/ 57 h 84"/>
                  <a:gd name="T26" fmla="*/ 41 w 70"/>
                  <a:gd name="T27" fmla="*/ 46 h 84"/>
                  <a:gd name="T28" fmla="*/ 45 w 70"/>
                  <a:gd name="T29" fmla="*/ 57 h 84"/>
                  <a:gd name="T30" fmla="*/ 41 w 70"/>
                  <a:gd name="T31" fmla="*/ 51 h 84"/>
                  <a:gd name="T32" fmla="*/ 41 w 70"/>
                  <a:gd name="T33" fmla="*/ 46 h 84"/>
                  <a:gd name="T34" fmla="*/ 31 w 70"/>
                  <a:gd name="T35" fmla="*/ 47 h 84"/>
                  <a:gd name="T36" fmla="*/ 31 w 70"/>
                  <a:gd name="T37" fmla="*/ 44 h 84"/>
                  <a:gd name="T38" fmla="*/ 51 w 70"/>
                  <a:gd name="T39" fmla="*/ 43 h 84"/>
                  <a:gd name="T40" fmla="*/ 51 w 70"/>
                  <a:gd name="T41" fmla="*/ 40 h 84"/>
                  <a:gd name="T42" fmla="*/ 38 w 70"/>
                  <a:gd name="T43" fmla="*/ 36 h 84"/>
                  <a:gd name="T44" fmla="*/ 39 w 70"/>
                  <a:gd name="T45" fmla="*/ 43 h 84"/>
                  <a:gd name="T46" fmla="*/ 41 w 70"/>
                  <a:gd name="T47" fmla="*/ 37 h 84"/>
                  <a:gd name="T48" fmla="*/ 36 w 70"/>
                  <a:gd name="T49" fmla="*/ 33 h 84"/>
                  <a:gd name="T50" fmla="*/ 32 w 70"/>
                  <a:gd name="T51" fmla="*/ 27 h 84"/>
                  <a:gd name="T52" fmla="*/ 29 w 70"/>
                  <a:gd name="T53" fmla="*/ 30 h 84"/>
                  <a:gd name="T54" fmla="*/ 29 w 70"/>
                  <a:gd name="T55" fmla="*/ 24 h 84"/>
                  <a:gd name="T56" fmla="*/ 27 w 70"/>
                  <a:gd name="T57" fmla="*/ 22 h 84"/>
                  <a:gd name="T58" fmla="*/ 21 w 70"/>
                  <a:gd name="T59" fmla="*/ 3 h 84"/>
                  <a:gd name="T60" fmla="*/ 24 w 70"/>
                  <a:gd name="T61" fmla="*/ 10 h 84"/>
                  <a:gd name="T62" fmla="*/ 19 w 70"/>
                  <a:gd name="T63" fmla="*/ 16 h 84"/>
                  <a:gd name="T64" fmla="*/ 21 w 70"/>
                  <a:gd name="T65" fmla="*/ 7 h 84"/>
                  <a:gd name="T66" fmla="*/ 14 w 70"/>
                  <a:gd name="T67" fmla="*/ 0 h 84"/>
                  <a:gd name="T68" fmla="*/ 2 w 70"/>
                  <a:gd name="T69" fmla="*/ 3 h 84"/>
                  <a:gd name="T70" fmla="*/ 11 w 70"/>
                  <a:gd name="T71" fmla="*/ 2 h 84"/>
                  <a:gd name="T72" fmla="*/ 10 w 70"/>
                  <a:gd name="T73" fmla="*/ 3 h 84"/>
                  <a:gd name="T74" fmla="*/ 0 w 70"/>
                  <a:gd name="T75" fmla="*/ 3 h 84"/>
                  <a:gd name="T76" fmla="*/ 18 w 70"/>
                  <a:gd name="T77" fmla="*/ 24 h 84"/>
                  <a:gd name="T78" fmla="*/ 17 w 70"/>
                  <a:gd name="T79" fmla="*/ 27 h 84"/>
                  <a:gd name="T80" fmla="*/ 11 w 70"/>
                  <a:gd name="T81" fmla="*/ 39 h 84"/>
                  <a:gd name="T82" fmla="*/ 11 w 70"/>
                  <a:gd name="T83" fmla="*/ 39 h 84"/>
                  <a:gd name="T84" fmla="*/ 10 w 70"/>
                  <a:gd name="T85" fmla="*/ 39 h 84"/>
                  <a:gd name="T86" fmla="*/ 8 w 70"/>
                  <a:gd name="T87" fmla="*/ 39 h 84"/>
                  <a:gd name="T88" fmla="*/ 10 w 70"/>
                  <a:gd name="T89" fmla="*/ 30 h 84"/>
                  <a:gd name="T90" fmla="*/ 7 w 70"/>
                  <a:gd name="T91" fmla="*/ 30 h 84"/>
                  <a:gd name="T92" fmla="*/ 8 w 70"/>
                  <a:gd name="T93" fmla="*/ 33 h 84"/>
                  <a:gd name="T94" fmla="*/ 12 w 70"/>
                  <a:gd name="T95" fmla="*/ 39 h 84"/>
                  <a:gd name="T96" fmla="*/ 11 w 70"/>
                  <a:gd name="T97" fmla="*/ 46 h 84"/>
                  <a:gd name="T98" fmla="*/ 14 w 70"/>
                  <a:gd name="T99" fmla="*/ 4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" h="84">
                    <a:moveTo>
                      <a:pt x="65" y="76"/>
                    </a:moveTo>
                    <a:lnTo>
                      <a:pt x="66" y="77"/>
                    </a:lnTo>
                    <a:lnTo>
                      <a:pt x="66" y="74"/>
                    </a:lnTo>
                    <a:lnTo>
                      <a:pt x="65" y="76"/>
                    </a:lnTo>
                    <a:lnTo>
                      <a:pt x="65" y="76"/>
                    </a:lnTo>
                    <a:close/>
                    <a:moveTo>
                      <a:pt x="56" y="84"/>
                    </a:moveTo>
                    <a:lnTo>
                      <a:pt x="63" y="84"/>
                    </a:lnTo>
                    <a:lnTo>
                      <a:pt x="65" y="81"/>
                    </a:lnTo>
                    <a:lnTo>
                      <a:pt x="65" y="78"/>
                    </a:lnTo>
                    <a:lnTo>
                      <a:pt x="65" y="78"/>
                    </a:lnTo>
                    <a:lnTo>
                      <a:pt x="63" y="80"/>
                    </a:lnTo>
                    <a:lnTo>
                      <a:pt x="61" y="78"/>
                    </a:lnTo>
                    <a:lnTo>
                      <a:pt x="58" y="81"/>
                    </a:lnTo>
                    <a:lnTo>
                      <a:pt x="56" y="84"/>
                    </a:lnTo>
                    <a:lnTo>
                      <a:pt x="56" y="84"/>
                    </a:lnTo>
                    <a:close/>
                    <a:moveTo>
                      <a:pt x="63" y="64"/>
                    </a:moveTo>
                    <a:lnTo>
                      <a:pt x="66" y="63"/>
                    </a:lnTo>
                    <a:lnTo>
                      <a:pt x="70" y="66"/>
                    </a:lnTo>
                    <a:lnTo>
                      <a:pt x="69" y="66"/>
                    </a:lnTo>
                    <a:lnTo>
                      <a:pt x="68" y="66"/>
                    </a:lnTo>
                    <a:lnTo>
                      <a:pt x="65" y="66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  <a:moveTo>
                      <a:pt x="58" y="57"/>
                    </a:moveTo>
                    <a:lnTo>
                      <a:pt x="55" y="58"/>
                    </a:lnTo>
                    <a:lnTo>
                      <a:pt x="55" y="60"/>
                    </a:lnTo>
                    <a:lnTo>
                      <a:pt x="52" y="63"/>
                    </a:lnTo>
                    <a:lnTo>
                      <a:pt x="51" y="64"/>
                    </a:lnTo>
                    <a:lnTo>
                      <a:pt x="51" y="64"/>
                    </a:lnTo>
                    <a:lnTo>
                      <a:pt x="52" y="66"/>
                    </a:lnTo>
                    <a:lnTo>
                      <a:pt x="58" y="61"/>
                    </a:lnTo>
                    <a:lnTo>
                      <a:pt x="58" y="58"/>
                    </a:lnTo>
                    <a:lnTo>
                      <a:pt x="58" y="57"/>
                    </a:lnTo>
                    <a:lnTo>
                      <a:pt x="58" y="57"/>
                    </a:lnTo>
                    <a:close/>
                    <a:moveTo>
                      <a:pt x="49" y="56"/>
                    </a:moveTo>
                    <a:lnTo>
                      <a:pt x="53" y="57"/>
                    </a:lnTo>
                    <a:lnTo>
                      <a:pt x="53" y="60"/>
                    </a:lnTo>
                    <a:lnTo>
                      <a:pt x="51" y="58"/>
                    </a:lnTo>
                    <a:lnTo>
                      <a:pt x="49" y="57"/>
                    </a:lnTo>
                    <a:lnTo>
                      <a:pt x="49" y="56"/>
                    </a:lnTo>
                    <a:lnTo>
                      <a:pt x="49" y="56"/>
                    </a:lnTo>
                    <a:close/>
                    <a:moveTo>
                      <a:pt x="41" y="46"/>
                    </a:moveTo>
                    <a:lnTo>
                      <a:pt x="42" y="50"/>
                    </a:lnTo>
                    <a:lnTo>
                      <a:pt x="44" y="53"/>
                    </a:lnTo>
                    <a:lnTo>
                      <a:pt x="45" y="57"/>
                    </a:lnTo>
                    <a:lnTo>
                      <a:pt x="44" y="57"/>
                    </a:lnTo>
                    <a:lnTo>
                      <a:pt x="42" y="54"/>
                    </a:lnTo>
                    <a:lnTo>
                      <a:pt x="41" y="51"/>
                    </a:lnTo>
                    <a:lnTo>
                      <a:pt x="41" y="50"/>
                    </a:lnTo>
                    <a:lnTo>
                      <a:pt x="39" y="47"/>
                    </a:lnTo>
                    <a:lnTo>
                      <a:pt x="41" y="46"/>
                    </a:lnTo>
                    <a:lnTo>
                      <a:pt x="41" y="46"/>
                    </a:lnTo>
                    <a:close/>
                    <a:moveTo>
                      <a:pt x="31" y="44"/>
                    </a:moveTo>
                    <a:lnTo>
                      <a:pt x="31" y="47"/>
                    </a:lnTo>
                    <a:lnTo>
                      <a:pt x="32" y="47"/>
                    </a:lnTo>
                    <a:lnTo>
                      <a:pt x="31" y="44"/>
                    </a:lnTo>
                    <a:lnTo>
                      <a:pt x="31" y="44"/>
                    </a:lnTo>
                    <a:close/>
                    <a:moveTo>
                      <a:pt x="51" y="40"/>
                    </a:moveTo>
                    <a:lnTo>
                      <a:pt x="49" y="41"/>
                    </a:lnTo>
                    <a:lnTo>
                      <a:pt x="51" y="43"/>
                    </a:lnTo>
                    <a:lnTo>
                      <a:pt x="52" y="41"/>
                    </a:lnTo>
                    <a:lnTo>
                      <a:pt x="51" y="40"/>
                    </a:lnTo>
                    <a:lnTo>
                      <a:pt x="51" y="40"/>
                    </a:lnTo>
                    <a:close/>
                    <a:moveTo>
                      <a:pt x="36" y="33"/>
                    </a:moveTo>
                    <a:lnTo>
                      <a:pt x="36" y="34"/>
                    </a:lnTo>
                    <a:lnTo>
                      <a:pt x="38" y="36"/>
                    </a:lnTo>
                    <a:lnTo>
                      <a:pt x="39" y="40"/>
                    </a:lnTo>
                    <a:lnTo>
                      <a:pt x="38" y="41"/>
                    </a:lnTo>
                    <a:lnTo>
                      <a:pt x="39" y="43"/>
                    </a:lnTo>
                    <a:lnTo>
                      <a:pt x="42" y="41"/>
                    </a:lnTo>
                    <a:lnTo>
                      <a:pt x="42" y="40"/>
                    </a:lnTo>
                    <a:lnTo>
                      <a:pt x="41" y="37"/>
                    </a:lnTo>
                    <a:lnTo>
                      <a:pt x="39" y="34"/>
                    </a:lnTo>
                    <a:lnTo>
                      <a:pt x="36" y="33"/>
                    </a:lnTo>
                    <a:lnTo>
                      <a:pt x="36" y="33"/>
                    </a:lnTo>
                    <a:close/>
                    <a:moveTo>
                      <a:pt x="27" y="22"/>
                    </a:moveTo>
                    <a:lnTo>
                      <a:pt x="31" y="24"/>
                    </a:lnTo>
                    <a:lnTo>
                      <a:pt x="32" y="27"/>
                    </a:lnTo>
                    <a:lnTo>
                      <a:pt x="32" y="32"/>
                    </a:lnTo>
                    <a:lnTo>
                      <a:pt x="31" y="32"/>
                    </a:lnTo>
                    <a:lnTo>
                      <a:pt x="29" y="30"/>
                    </a:lnTo>
                    <a:lnTo>
                      <a:pt x="31" y="30"/>
                    </a:lnTo>
                    <a:lnTo>
                      <a:pt x="32" y="27"/>
                    </a:lnTo>
                    <a:lnTo>
                      <a:pt x="29" y="24"/>
                    </a:lnTo>
                    <a:lnTo>
                      <a:pt x="27" y="24"/>
                    </a:lnTo>
                    <a:lnTo>
                      <a:pt x="27" y="22"/>
                    </a:lnTo>
                    <a:lnTo>
                      <a:pt x="27" y="22"/>
                    </a:lnTo>
                    <a:close/>
                    <a:moveTo>
                      <a:pt x="14" y="0"/>
                    </a:moveTo>
                    <a:lnTo>
                      <a:pt x="18" y="0"/>
                    </a:lnTo>
                    <a:lnTo>
                      <a:pt x="21" y="3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21" y="13"/>
                    </a:lnTo>
                    <a:lnTo>
                      <a:pt x="19" y="16"/>
                    </a:lnTo>
                    <a:lnTo>
                      <a:pt x="19" y="12"/>
                    </a:lnTo>
                    <a:lnTo>
                      <a:pt x="19" y="9"/>
                    </a:lnTo>
                    <a:lnTo>
                      <a:pt x="21" y="7"/>
                    </a:lnTo>
                    <a:lnTo>
                      <a:pt x="18" y="5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  <a:moveTo>
                      <a:pt x="0" y="3"/>
                    </a:moveTo>
                    <a:lnTo>
                      <a:pt x="2" y="3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5" y="7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  <a:moveTo>
                      <a:pt x="14" y="27"/>
                    </a:moveTo>
                    <a:lnTo>
                      <a:pt x="18" y="24"/>
                    </a:lnTo>
                    <a:lnTo>
                      <a:pt x="21" y="26"/>
                    </a:lnTo>
                    <a:lnTo>
                      <a:pt x="19" y="27"/>
                    </a:lnTo>
                    <a:lnTo>
                      <a:pt x="17" y="27"/>
                    </a:lnTo>
                    <a:lnTo>
                      <a:pt x="14" y="27"/>
                    </a:lnTo>
                    <a:lnTo>
                      <a:pt x="14" y="27"/>
                    </a:lnTo>
                    <a:close/>
                    <a:moveTo>
                      <a:pt x="11" y="39"/>
                    </a:moveTo>
                    <a:lnTo>
                      <a:pt x="10" y="37"/>
                    </a:lnTo>
                    <a:lnTo>
                      <a:pt x="12" y="37"/>
                    </a:lnTo>
                    <a:lnTo>
                      <a:pt x="11" y="39"/>
                    </a:lnTo>
                    <a:lnTo>
                      <a:pt x="11" y="39"/>
                    </a:lnTo>
                    <a:close/>
                    <a:moveTo>
                      <a:pt x="8" y="39"/>
                    </a:moveTo>
                    <a:lnTo>
                      <a:pt x="10" y="39"/>
                    </a:lnTo>
                    <a:lnTo>
                      <a:pt x="10" y="40"/>
                    </a:lnTo>
                    <a:lnTo>
                      <a:pt x="8" y="39"/>
                    </a:lnTo>
                    <a:lnTo>
                      <a:pt x="8" y="39"/>
                    </a:lnTo>
                    <a:close/>
                    <a:moveTo>
                      <a:pt x="10" y="36"/>
                    </a:moveTo>
                    <a:lnTo>
                      <a:pt x="12" y="34"/>
                    </a:lnTo>
                    <a:lnTo>
                      <a:pt x="10" y="30"/>
                    </a:lnTo>
                    <a:lnTo>
                      <a:pt x="10" y="27"/>
                    </a:lnTo>
                    <a:lnTo>
                      <a:pt x="8" y="26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7" y="34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0" y="36"/>
                    </a:lnTo>
                    <a:close/>
                    <a:moveTo>
                      <a:pt x="12" y="39"/>
                    </a:moveTo>
                    <a:lnTo>
                      <a:pt x="10" y="41"/>
                    </a:lnTo>
                    <a:lnTo>
                      <a:pt x="10" y="43"/>
                    </a:lnTo>
                    <a:lnTo>
                      <a:pt x="11" y="46"/>
                    </a:lnTo>
                    <a:lnTo>
                      <a:pt x="12" y="46"/>
                    </a:lnTo>
                    <a:lnTo>
                      <a:pt x="14" y="43"/>
                    </a:lnTo>
                    <a:lnTo>
                      <a:pt x="14" y="41"/>
                    </a:lnTo>
                    <a:lnTo>
                      <a:pt x="14" y="40"/>
                    </a:lnTo>
                    <a:lnTo>
                      <a:pt x="12" y="3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69"/>
              <p:cNvSpPr>
                <a:spLocks noEditPoints="1"/>
              </p:cNvSpPr>
              <p:nvPr/>
            </p:nvSpPr>
            <p:spPr bwMode="auto">
              <a:xfrm>
                <a:off x="3475038" y="3306763"/>
                <a:ext cx="1120775" cy="658812"/>
              </a:xfrm>
              <a:custGeom>
                <a:avLst/>
                <a:gdLst>
                  <a:gd name="T0" fmla="*/ 289 w 498"/>
                  <a:gd name="T1" fmla="*/ 29 h 293"/>
                  <a:gd name="T2" fmla="*/ 350 w 498"/>
                  <a:gd name="T3" fmla="*/ 56 h 293"/>
                  <a:gd name="T4" fmla="*/ 416 w 498"/>
                  <a:gd name="T5" fmla="*/ 89 h 293"/>
                  <a:gd name="T6" fmla="*/ 468 w 498"/>
                  <a:gd name="T7" fmla="*/ 74 h 293"/>
                  <a:gd name="T8" fmla="*/ 492 w 498"/>
                  <a:gd name="T9" fmla="*/ 60 h 293"/>
                  <a:gd name="T10" fmla="*/ 496 w 498"/>
                  <a:gd name="T11" fmla="*/ 87 h 293"/>
                  <a:gd name="T12" fmla="*/ 479 w 498"/>
                  <a:gd name="T13" fmla="*/ 92 h 293"/>
                  <a:gd name="T14" fmla="*/ 465 w 498"/>
                  <a:gd name="T15" fmla="*/ 100 h 293"/>
                  <a:gd name="T16" fmla="*/ 463 w 498"/>
                  <a:gd name="T17" fmla="*/ 117 h 293"/>
                  <a:gd name="T18" fmla="*/ 452 w 498"/>
                  <a:gd name="T19" fmla="*/ 125 h 293"/>
                  <a:gd name="T20" fmla="*/ 428 w 498"/>
                  <a:gd name="T21" fmla="*/ 135 h 293"/>
                  <a:gd name="T22" fmla="*/ 418 w 498"/>
                  <a:gd name="T23" fmla="*/ 151 h 293"/>
                  <a:gd name="T24" fmla="*/ 415 w 498"/>
                  <a:gd name="T25" fmla="*/ 154 h 293"/>
                  <a:gd name="T26" fmla="*/ 407 w 498"/>
                  <a:gd name="T27" fmla="*/ 165 h 293"/>
                  <a:gd name="T28" fmla="*/ 406 w 498"/>
                  <a:gd name="T29" fmla="*/ 148 h 293"/>
                  <a:gd name="T30" fmla="*/ 403 w 498"/>
                  <a:gd name="T31" fmla="*/ 160 h 293"/>
                  <a:gd name="T32" fmla="*/ 403 w 498"/>
                  <a:gd name="T33" fmla="*/ 166 h 293"/>
                  <a:gd name="T34" fmla="*/ 398 w 498"/>
                  <a:gd name="T35" fmla="*/ 171 h 293"/>
                  <a:gd name="T36" fmla="*/ 400 w 498"/>
                  <a:gd name="T37" fmla="*/ 183 h 293"/>
                  <a:gd name="T38" fmla="*/ 405 w 498"/>
                  <a:gd name="T39" fmla="*/ 188 h 293"/>
                  <a:gd name="T40" fmla="*/ 398 w 498"/>
                  <a:gd name="T41" fmla="*/ 194 h 293"/>
                  <a:gd name="T42" fmla="*/ 383 w 498"/>
                  <a:gd name="T43" fmla="*/ 206 h 293"/>
                  <a:gd name="T44" fmla="*/ 362 w 498"/>
                  <a:gd name="T45" fmla="*/ 219 h 293"/>
                  <a:gd name="T46" fmla="*/ 350 w 498"/>
                  <a:gd name="T47" fmla="*/ 242 h 293"/>
                  <a:gd name="T48" fmla="*/ 356 w 498"/>
                  <a:gd name="T49" fmla="*/ 281 h 293"/>
                  <a:gd name="T50" fmla="*/ 342 w 498"/>
                  <a:gd name="T51" fmla="*/ 286 h 293"/>
                  <a:gd name="T52" fmla="*/ 336 w 498"/>
                  <a:gd name="T53" fmla="*/ 273 h 293"/>
                  <a:gd name="T54" fmla="*/ 334 w 498"/>
                  <a:gd name="T55" fmla="*/ 254 h 293"/>
                  <a:gd name="T56" fmla="*/ 319 w 498"/>
                  <a:gd name="T57" fmla="*/ 247 h 293"/>
                  <a:gd name="T58" fmla="*/ 310 w 498"/>
                  <a:gd name="T59" fmla="*/ 242 h 293"/>
                  <a:gd name="T60" fmla="*/ 295 w 498"/>
                  <a:gd name="T61" fmla="*/ 241 h 293"/>
                  <a:gd name="T62" fmla="*/ 275 w 498"/>
                  <a:gd name="T63" fmla="*/ 246 h 293"/>
                  <a:gd name="T64" fmla="*/ 277 w 498"/>
                  <a:gd name="T65" fmla="*/ 253 h 293"/>
                  <a:gd name="T66" fmla="*/ 262 w 498"/>
                  <a:gd name="T67" fmla="*/ 252 h 293"/>
                  <a:gd name="T68" fmla="*/ 248 w 498"/>
                  <a:gd name="T69" fmla="*/ 248 h 293"/>
                  <a:gd name="T70" fmla="*/ 231 w 498"/>
                  <a:gd name="T71" fmla="*/ 248 h 293"/>
                  <a:gd name="T72" fmla="*/ 214 w 498"/>
                  <a:gd name="T73" fmla="*/ 259 h 293"/>
                  <a:gd name="T74" fmla="*/ 205 w 498"/>
                  <a:gd name="T75" fmla="*/ 283 h 293"/>
                  <a:gd name="T76" fmla="*/ 190 w 498"/>
                  <a:gd name="T77" fmla="*/ 271 h 293"/>
                  <a:gd name="T78" fmla="*/ 179 w 498"/>
                  <a:gd name="T79" fmla="*/ 247 h 293"/>
                  <a:gd name="T80" fmla="*/ 164 w 498"/>
                  <a:gd name="T81" fmla="*/ 248 h 293"/>
                  <a:gd name="T82" fmla="*/ 152 w 498"/>
                  <a:gd name="T83" fmla="*/ 247 h 293"/>
                  <a:gd name="T84" fmla="*/ 145 w 498"/>
                  <a:gd name="T85" fmla="*/ 236 h 293"/>
                  <a:gd name="T86" fmla="*/ 134 w 498"/>
                  <a:gd name="T87" fmla="*/ 221 h 293"/>
                  <a:gd name="T88" fmla="*/ 36 w 498"/>
                  <a:gd name="T89" fmla="*/ 194 h 293"/>
                  <a:gd name="T90" fmla="*/ 18 w 498"/>
                  <a:gd name="T91" fmla="*/ 181 h 293"/>
                  <a:gd name="T92" fmla="*/ 12 w 498"/>
                  <a:gd name="T93" fmla="*/ 158 h 293"/>
                  <a:gd name="T94" fmla="*/ 12 w 498"/>
                  <a:gd name="T95" fmla="*/ 146 h 293"/>
                  <a:gd name="T96" fmla="*/ 9 w 498"/>
                  <a:gd name="T97" fmla="*/ 146 h 293"/>
                  <a:gd name="T98" fmla="*/ 2 w 498"/>
                  <a:gd name="T99" fmla="*/ 115 h 293"/>
                  <a:gd name="T100" fmla="*/ 6 w 498"/>
                  <a:gd name="T101" fmla="*/ 85 h 293"/>
                  <a:gd name="T102" fmla="*/ 22 w 498"/>
                  <a:gd name="T103" fmla="*/ 42 h 293"/>
                  <a:gd name="T104" fmla="*/ 23 w 498"/>
                  <a:gd name="T105" fmla="*/ 36 h 293"/>
                  <a:gd name="T106" fmla="*/ 26 w 498"/>
                  <a:gd name="T107" fmla="*/ 17 h 293"/>
                  <a:gd name="T108" fmla="*/ 37 w 498"/>
                  <a:gd name="T109" fmla="*/ 18 h 293"/>
                  <a:gd name="T110" fmla="*/ 38 w 498"/>
                  <a:gd name="T111" fmla="*/ 26 h 293"/>
                  <a:gd name="T112" fmla="*/ 46 w 498"/>
                  <a:gd name="T113" fmla="*/ 6 h 293"/>
                  <a:gd name="T114" fmla="*/ 431 w 498"/>
                  <a:gd name="T115" fmla="*/ 132 h 293"/>
                  <a:gd name="T116" fmla="*/ 441 w 498"/>
                  <a:gd name="T117" fmla="*/ 129 h 293"/>
                  <a:gd name="T118" fmla="*/ 44 w 498"/>
                  <a:gd name="T119" fmla="*/ 10 h 293"/>
                  <a:gd name="T120" fmla="*/ 208 w 498"/>
                  <a:gd name="T121" fmla="*/ 27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98" h="293">
                    <a:moveTo>
                      <a:pt x="44" y="0"/>
                    </a:moveTo>
                    <a:cubicBezTo>
                      <a:pt x="272" y="23"/>
                      <a:pt x="272" y="23"/>
                      <a:pt x="272" y="23"/>
                    </a:cubicBezTo>
                    <a:cubicBezTo>
                      <a:pt x="274" y="23"/>
                      <a:pt x="274" y="23"/>
                      <a:pt x="274" y="23"/>
                    </a:cubicBezTo>
                    <a:cubicBezTo>
                      <a:pt x="276" y="23"/>
                      <a:pt x="276" y="23"/>
                      <a:pt x="276" y="23"/>
                    </a:cubicBezTo>
                    <a:cubicBezTo>
                      <a:pt x="278" y="25"/>
                      <a:pt x="278" y="25"/>
                      <a:pt x="278" y="25"/>
                    </a:cubicBezTo>
                    <a:cubicBezTo>
                      <a:pt x="278" y="25"/>
                      <a:pt x="278" y="25"/>
                      <a:pt x="278" y="25"/>
                    </a:cubicBezTo>
                    <a:cubicBezTo>
                      <a:pt x="279" y="27"/>
                      <a:pt x="279" y="27"/>
                      <a:pt x="279" y="27"/>
                    </a:cubicBezTo>
                    <a:cubicBezTo>
                      <a:pt x="279" y="27"/>
                      <a:pt x="279" y="27"/>
                      <a:pt x="279" y="27"/>
                    </a:cubicBezTo>
                    <a:cubicBezTo>
                      <a:pt x="281" y="27"/>
                      <a:pt x="281" y="27"/>
                      <a:pt x="281" y="27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83" y="28"/>
                      <a:pt x="283" y="28"/>
                      <a:pt x="283" y="28"/>
                    </a:cubicBezTo>
                    <a:cubicBezTo>
                      <a:pt x="284" y="30"/>
                      <a:pt x="284" y="30"/>
                      <a:pt x="284" y="30"/>
                    </a:cubicBezTo>
                    <a:cubicBezTo>
                      <a:pt x="285" y="29"/>
                      <a:pt x="285" y="29"/>
                      <a:pt x="285" y="29"/>
                    </a:cubicBezTo>
                    <a:cubicBezTo>
                      <a:pt x="286" y="29"/>
                      <a:pt x="286" y="29"/>
                      <a:pt x="286" y="29"/>
                    </a:cubicBezTo>
                    <a:cubicBezTo>
                      <a:pt x="288" y="29"/>
                      <a:pt x="288" y="29"/>
                      <a:pt x="288" y="29"/>
                    </a:cubicBezTo>
                    <a:cubicBezTo>
                      <a:pt x="289" y="29"/>
                      <a:pt x="289" y="29"/>
                      <a:pt x="289" y="29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3" y="31"/>
                      <a:pt x="293" y="31"/>
                      <a:pt x="293" y="31"/>
                    </a:cubicBezTo>
                    <a:cubicBezTo>
                      <a:pt x="294" y="33"/>
                      <a:pt x="294" y="33"/>
                      <a:pt x="294" y="33"/>
                    </a:cubicBezTo>
                    <a:cubicBezTo>
                      <a:pt x="297" y="34"/>
                      <a:pt x="297" y="34"/>
                      <a:pt x="297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9" y="36"/>
                      <a:pt x="299" y="36"/>
                      <a:pt x="299" y="36"/>
                    </a:cubicBezTo>
                    <a:cubicBezTo>
                      <a:pt x="301" y="36"/>
                      <a:pt x="301" y="36"/>
                      <a:pt x="301" y="36"/>
                    </a:cubicBezTo>
                    <a:cubicBezTo>
                      <a:pt x="304" y="36"/>
                      <a:pt x="304" y="36"/>
                      <a:pt x="304" y="36"/>
                    </a:cubicBezTo>
                    <a:cubicBezTo>
                      <a:pt x="305" y="35"/>
                      <a:pt x="305" y="35"/>
                      <a:pt x="305" y="35"/>
                    </a:cubicBezTo>
                    <a:cubicBezTo>
                      <a:pt x="306" y="36"/>
                      <a:pt x="306" y="36"/>
                      <a:pt x="306" y="36"/>
                    </a:cubicBezTo>
                    <a:cubicBezTo>
                      <a:pt x="307" y="37"/>
                      <a:pt x="307" y="37"/>
                      <a:pt x="307" y="37"/>
                    </a:cubicBezTo>
                    <a:cubicBezTo>
                      <a:pt x="311" y="38"/>
                      <a:pt x="311" y="38"/>
                      <a:pt x="311" y="38"/>
                    </a:cubicBezTo>
                    <a:cubicBezTo>
                      <a:pt x="312" y="39"/>
                      <a:pt x="312" y="39"/>
                      <a:pt x="312" y="39"/>
                    </a:cubicBezTo>
                    <a:cubicBezTo>
                      <a:pt x="314" y="39"/>
                      <a:pt x="314" y="39"/>
                      <a:pt x="314" y="39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50" y="56"/>
                      <a:pt x="350" y="56"/>
                      <a:pt x="350" y="56"/>
                    </a:cubicBezTo>
                    <a:cubicBezTo>
                      <a:pt x="353" y="59"/>
                      <a:pt x="353" y="59"/>
                      <a:pt x="353" y="59"/>
                    </a:cubicBezTo>
                    <a:cubicBezTo>
                      <a:pt x="358" y="64"/>
                      <a:pt x="358" y="64"/>
                      <a:pt x="358" y="64"/>
                    </a:cubicBezTo>
                    <a:cubicBezTo>
                      <a:pt x="364" y="90"/>
                      <a:pt x="364" y="90"/>
                      <a:pt x="364" y="90"/>
                    </a:cubicBezTo>
                    <a:cubicBezTo>
                      <a:pt x="363" y="102"/>
                      <a:pt x="363" y="102"/>
                      <a:pt x="363" y="102"/>
                    </a:cubicBezTo>
                    <a:cubicBezTo>
                      <a:pt x="362" y="104"/>
                      <a:pt x="362" y="104"/>
                      <a:pt x="362" y="104"/>
                    </a:cubicBezTo>
                    <a:cubicBezTo>
                      <a:pt x="361" y="106"/>
                      <a:pt x="361" y="106"/>
                      <a:pt x="361" y="106"/>
                    </a:cubicBezTo>
                    <a:cubicBezTo>
                      <a:pt x="360" y="108"/>
                      <a:pt x="360" y="108"/>
                      <a:pt x="360" y="108"/>
                    </a:cubicBezTo>
                    <a:cubicBezTo>
                      <a:pt x="356" y="110"/>
                      <a:pt x="356" y="110"/>
                      <a:pt x="356" y="110"/>
                    </a:cubicBezTo>
                    <a:cubicBezTo>
                      <a:pt x="355" y="112"/>
                      <a:pt x="355" y="112"/>
                      <a:pt x="355" y="112"/>
                    </a:cubicBezTo>
                    <a:cubicBezTo>
                      <a:pt x="356" y="115"/>
                      <a:pt x="356" y="115"/>
                      <a:pt x="356" y="115"/>
                    </a:cubicBezTo>
                    <a:cubicBezTo>
                      <a:pt x="386" y="106"/>
                      <a:pt x="386" y="106"/>
                      <a:pt x="386" y="106"/>
                    </a:cubicBezTo>
                    <a:cubicBezTo>
                      <a:pt x="390" y="105"/>
                      <a:pt x="390" y="105"/>
                      <a:pt x="390" y="105"/>
                    </a:cubicBezTo>
                    <a:cubicBezTo>
                      <a:pt x="391" y="101"/>
                      <a:pt x="391" y="101"/>
                      <a:pt x="391" y="101"/>
                    </a:cubicBezTo>
                    <a:cubicBezTo>
                      <a:pt x="407" y="96"/>
                      <a:pt x="407" y="96"/>
                      <a:pt x="407" y="96"/>
                    </a:cubicBezTo>
                    <a:cubicBezTo>
                      <a:pt x="415" y="91"/>
                      <a:pt x="415" y="91"/>
                      <a:pt x="415" y="91"/>
                    </a:cubicBezTo>
                    <a:cubicBezTo>
                      <a:pt x="416" y="89"/>
                      <a:pt x="416" y="89"/>
                      <a:pt x="416" y="89"/>
                    </a:cubicBezTo>
                    <a:cubicBezTo>
                      <a:pt x="419" y="89"/>
                      <a:pt x="419" y="89"/>
                      <a:pt x="419" y="89"/>
                    </a:cubicBezTo>
                    <a:cubicBezTo>
                      <a:pt x="423" y="85"/>
                      <a:pt x="423" y="85"/>
                      <a:pt x="423" y="85"/>
                    </a:cubicBezTo>
                    <a:cubicBezTo>
                      <a:pt x="424" y="84"/>
                      <a:pt x="424" y="84"/>
                      <a:pt x="424" y="84"/>
                    </a:cubicBezTo>
                    <a:cubicBezTo>
                      <a:pt x="427" y="83"/>
                      <a:pt x="427" y="83"/>
                      <a:pt x="427" y="83"/>
                    </a:cubicBezTo>
                    <a:cubicBezTo>
                      <a:pt x="428" y="81"/>
                      <a:pt x="428" y="81"/>
                      <a:pt x="428" y="81"/>
                    </a:cubicBezTo>
                    <a:cubicBezTo>
                      <a:pt x="431" y="81"/>
                      <a:pt x="431" y="81"/>
                      <a:pt x="431" y="81"/>
                    </a:cubicBezTo>
                    <a:cubicBezTo>
                      <a:pt x="457" y="81"/>
                      <a:pt x="457" y="81"/>
                      <a:pt x="457" y="81"/>
                    </a:cubicBezTo>
                    <a:cubicBezTo>
                      <a:pt x="459" y="79"/>
                      <a:pt x="459" y="79"/>
                      <a:pt x="459" y="79"/>
                    </a:cubicBezTo>
                    <a:cubicBezTo>
                      <a:pt x="460" y="79"/>
                      <a:pt x="460" y="79"/>
                      <a:pt x="460" y="79"/>
                    </a:cubicBezTo>
                    <a:cubicBezTo>
                      <a:pt x="460" y="79"/>
                      <a:pt x="460" y="79"/>
                      <a:pt x="460" y="79"/>
                    </a:cubicBezTo>
                    <a:cubicBezTo>
                      <a:pt x="461" y="79"/>
                      <a:pt x="461" y="79"/>
                      <a:pt x="461" y="79"/>
                    </a:cubicBezTo>
                    <a:cubicBezTo>
                      <a:pt x="463" y="79"/>
                      <a:pt x="463" y="79"/>
                      <a:pt x="463" y="79"/>
                    </a:cubicBezTo>
                    <a:cubicBezTo>
                      <a:pt x="464" y="78"/>
                      <a:pt x="464" y="78"/>
                      <a:pt x="464" y="78"/>
                    </a:cubicBezTo>
                    <a:cubicBezTo>
                      <a:pt x="465" y="77"/>
                      <a:pt x="465" y="77"/>
                      <a:pt x="465" y="77"/>
                    </a:cubicBezTo>
                    <a:cubicBezTo>
                      <a:pt x="467" y="74"/>
                      <a:pt x="467" y="74"/>
                      <a:pt x="467" y="74"/>
                    </a:cubicBezTo>
                    <a:cubicBezTo>
                      <a:pt x="468" y="74"/>
                      <a:pt x="468" y="74"/>
                      <a:pt x="468" y="74"/>
                    </a:cubicBezTo>
                    <a:cubicBezTo>
                      <a:pt x="471" y="71"/>
                      <a:pt x="471" y="71"/>
                      <a:pt x="471" y="71"/>
                    </a:cubicBezTo>
                    <a:cubicBezTo>
                      <a:pt x="471" y="69"/>
                      <a:pt x="471" y="69"/>
                      <a:pt x="471" y="69"/>
                    </a:cubicBezTo>
                    <a:cubicBezTo>
                      <a:pt x="472" y="67"/>
                      <a:pt x="472" y="67"/>
                      <a:pt x="472" y="67"/>
                    </a:cubicBezTo>
                    <a:cubicBezTo>
                      <a:pt x="474" y="66"/>
                      <a:pt x="474" y="66"/>
                      <a:pt x="474" y="66"/>
                    </a:cubicBezTo>
                    <a:cubicBezTo>
                      <a:pt x="474" y="64"/>
                      <a:pt x="474" y="64"/>
                      <a:pt x="474" y="64"/>
                    </a:cubicBezTo>
                    <a:cubicBezTo>
                      <a:pt x="475" y="62"/>
                      <a:pt x="475" y="62"/>
                      <a:pt x="475" y="62"/>
                    </a:cubicBezTo>
                    <a:cubicBezTo>
                      <a:pt x="479" y="59"/>
                      <a:pt x="479" y="59"/>
                      <a:pt x="479" y="59"/>
                    </a:cubicBezTo>
                    <a:cubicBezTo>
                      <a:pt x="479" y="57"/>
                      <a:pt x="479" y="57"/>
                      <a:pt x="479" y="57"/>
                    </a:cubicBezTo>
                    <a:cubicBezTo>
                      <a:pt x="481" y="56"/>
                      <a:pt x="481" y="56"/>
                      <a:pt x="481" y="56"/>
                    </a:cubicBezTo>
                    <a:cubicBezTo>
                      <a:pt x="481" y="56"/>
                      <a:pt x="481" y="56"/>
                      <a:pt x="481" y="56"/>
                    </a:cubicBezTo>
                    <a:cubicBezTo>
                      <a:pt x="482" y="56"/>
                      <a:pt x="482" y="56"/>
                      <a:pt x="482" y="56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57"/>
                      <a:pt x="485" y="57"/>
                      <a:pt x="485" y="57"/>
                    </a:cubicBezTo>
                    <a:cubicBezTo>
                      <a:pt x="488" y="58"/>
                      <a:pt x="488" y="58"/>
                      <a:pt x="488" y="58"/>
                    </a:cubicBezTo>
                    <a:cubicBezTo>
                      <a:pt x="489" y="57"/>
                      <a:pt x="489" y="57"/>
                      <a:pt x="489" y="57"/>
                    </a:cubicBezTo>
                    <a:cubicBezTo>
                      <a:pt x="492" y="60"/>
                      <a:pt x="492" y="60"/>
                      <a:pt x="492" y="60"/>
                    </a:cubicBezTo>
                    <a:cubicBezTo>
                      <a:pt x="492" y="63"/>
                      <a:pt x="492" y="63"/>
                      <a:pt x="492" y="63"/>
                    </a:cubicBezTo>
                    <a:cubicBezTo>
                      <a:pt x="490" y="74"/>
                      <a:pt x="490" y="74"/>
                      <a:pt x="490" y="74"/>
                    </a:cubicBezTo>
                    <a:cubicBezTo>
                      <a:pt x="490" y="76"/>
                      <a:pt x="490" y="76"/>
                      <a:pt x="490" y="76"/>
                    </a:cubicBezTo>
                    <a:cubicBezTo>
                      <a:pt x="490" y="76"/>
                      <a:pt x="490" y="76"/>
                      <a:pt x="490" y="76"/>
                    </a:cubicBezTo>
                    <a:cubicBezTo>
                      <a:pt x="491" y="77"/>
                      <a:pt x="491" y="77"/>
                      <a:pt x="491" y="77"/>
                    </a:cubicBezTo>
                    <a:cubicBezTo>
                      <a:pt x="492" y="78"/>
                      <a:pt x="492" y="78"/>
                      <a:pt x="492" y="78"/>
                    </a:cubicBezTo>
                    <a:cubicBezTo>
                      <a:pt x="492" y="79"/>
                      <a:pt x="492" y="79"/>
                      <a:pt x="492" y="79"/>
                    </a:cubicBezTo>
                    <a:cubicBezTo>
                      <a:pt x="492" y="80"/>
                      <a:pt x="492" y="80"/>
                      <a:pt x="492" y="80"/>
                    </a:cubicBezTo>
                    <a:cubicBezTo>
                      <a:pt x="492" y="81"/>
                      <a:pt x="492" y="81"/>
                      <a:pt x="492" y="81"/>
                    </a:cubicBezTo>
                    <a:cubicBezTo>
                      <a:pt x="491" y="82"/>
                      <a:pt x="491" y="82"/>
                      <a:pt x="491" y="82"/>
                    </a:cubicBezTo>
                    <a:cubicBezTo>
                      <a:pt x="492" y="82"/>
                      <a:pt x="492" y="82"/>
                      <a:pt x="492" y="82"/>
                    </a:cubicBezTo>
                    <a:cubicBezTo>
                      <a:pt x="492" y="82"/>
                      <a:pt x="492" y="82"/>
                      <a:pt x="492" y="82"/>
                    </a:cubicBezTo>
                    <a:cubicBezTo>
                      <a:pt x="492" y="82"/>
                      <a:pt x="492" y="82"/>
                      <a:pt x="492" y="82"/>
                    </a:cubicBezTo>
                    <a:cubicBezTo>
                      <a:pt x="495" y="84"/>
                      <a:pt x="495" y="84"/>
                      <a:pt x="495" y="84"/>
                    </a:cubicBezTo>
                    <a:cubicBezTo>
                      <a:pt x="494" y="86"/>
                      <a:pt x="494" y="86"/>
                      <a:pt x="494" y="86"/>
                    </a:cubicBezTo>
                    <a:cubicBezTo>
                      <a:pt x="496" y="87"/>
                      <a:pt x="496" y="87"/>
                      <a:pt x="496" y="87"/>
                    </a:cubicBezTo>
                    <a:cubicBezTo>
                      <a:pt x="496" y="86"/>
                      <a:pt x="496" y="86"/>
                      <a:pt x="496" y="86"/>
                    </a:cubicBezTo>
                    <a:cubicBezTo>
                      <a:pt x="498" y="87"/>
                      <a:pt x="498" y="87"/>
                      <a:pt x="498" y="87"/>
                    </a:cubicBezTo>
                    <a:cubicBezTo>
                      <a:pt x="497" y="89"/>
                      <a:pt x="497" y="89"/>
                      <a:pt x="497" y="89"/>
                    </a:cubicBezTo>
                    <a:cubicBezTo>
                      <a:pt x="495" y="89"/>
                      <a:pt x="495" y="89"/>
                      <a:pt x="495" y="89"/>
                    </a:cubicBezTo>
                    <a:cubicBezTo>
                      <a:pt x="495" y="88"/>
                      <a:pt x="495" y="88"/>
                      <a:pt x="495" y="88"/>
                    </a:cubicBezTo>
                    <a:cubicBezTo>
                      <a:pt x="493" y="89"/>
                      <a:pt x="493" y="89"/>
                      <a:pt x="493" y="89"/>
                    </a:cubicBezTo>
                    <a:cubicBezTo>
                      <a:pt x="491" y="89"/>
                      <a:pt x="491" y="89"/>
                      <a:pt x="491" y="89"/>
                    </a:cubicBezTo>
                    <a:cubicBezTo>
                      <a:pt x="490" y="90"/>
                      <a:pt x="490" y="90"/>
                      <a:pt x="490" y="90"/>
                    </a:cubicBezTo>
                    <a:cubicBezTo>
                      <a:pt x="489" y="91"/>
                      <a:pt x="489" y="91"/>
                      <a:pt x="489" y="91"/>
                    </a:cubicBezTo>
                    <a:cubicBezTo>
                      <a:pt x="487" y="90"/>
                      <a:pt x="487" y="90"/>
                      <a:pt x="487" y="90"/>
                    </a:cubicBezTo>
                    <a:cubicBezTo>
                      <a:pt x="486" y="92"/>
                      <a:pt x="486" y="92"/>
                      <a:pt x="486" y="92"/>
                    </a:cubicBezTo>
                    <a:cubicBezTo>
                      <a:pt x="485" y="92"/>
                      <a:pt x="485" y="92"/>
                      <a:pt x="485" y="92"/>
                    </a:cubicBezTo>
                    <a:cubicBezTo>
                      <a:pt x="484" y="90"/>
                      <a:pt x="484" y="90"/>
                      <a:pt x="484" y="90"/>
                    </a:cubicBezTo>
                    <a:cubicBezTo>
                      <a:pt x="482" y="90"/>
                      <a:pt x="482" y="90"/>
                      <a:pt x="482" y="90"/>
                    </a:cubicBezTo>
                    <a:cubicBezTo>
                      <a:pt x="481" y="92"/>
                      <a:pt x="481" y="92"/>
                      <a:pt x="481" y="92"/>
                    </a:cubicBezTo>
                    <a:cubicBezTo>
                      <a:pt x="479" y="92"/>
                      <a:pt x="479" y="92"/>
                      <a:pt x="479" y="92"/>
                    </a:cubicBezTo>
                    <a:cubicBezTo>
                      <a:pt x="479" y="90"/>
                      <a:pt x="479" y="90"/>
                      <a:pt x="479" y="90"/>
                    </a:cubicBezTo>
                    <a:cubicBezTo>
                      <a:pt x="479" y="89"/>
                      <a:pt x="479" y="89"/>
                      <a:pt x="479" y="89"/>
                    </a:cubicBezTo>
                    <a:cubicBezTo>
                      <a:pt x="477" y="92"/>
                      <a:pt x="477" y="92"/>
                      <a:pt x="477" y="92"/>
                    </a:cubicBezTo>
                    <a:cubicBezTo>
                      <a:pt x="475" y="94"/>
                      <a:pt x="475" y="94"/>
                      <a:pt x="475" y="94"/>
                    </a:cubicBezTo>
                    <a:cubicBezTo>
                      <a:pt x="474" y="95"/>
                      <a:pt x="474" y="95"/>
                      <a:pt x="474" y="95"/>
                    </a:cubicBezTo>
                    <a:cubicBezTo>
                      <a:pt x="474" y="94"/>
                      <a:pt x="474" y="94"/>
                      <a:pt x="474" y="94"/>
                    </a:cubicBezTo>
                    <a:cubicBezTo>
                      <a:pt x="473" y="96"/>
                      <a:pt x="473" y="96"/>
                      <a:pt x="473" y="96"/>
                    </a:cubicBezTo>
                    <a:cubicBezTo>
                      <a:pt x="472" y="96"/>
                      <a:pt x="472" y="96"/>
                      <a:pt x="472" y="96"/>
                    </a:cubicBezTo>
                    <a:cubicBezTo>
                      <a:pt x="472" y="94"/>
                      <a:pt x="472" y="94"/>
                      <a:pt x="472" y="94"/>
                    </a:cubicBezTo>
                    <a:cubicBezTo>
                      <a:pt x="471" y="96"/>
                      <a:pt x="471" y="96"/>
                      <a:pt x="471" y="96"/>
                    </a:cubicBezTo>
                    <a:cubicBezTo>
                      <a:pt x="470" y="97"/>
                      <a:pt x="470" y="97"/>
                      <a:pt x="470" y="97"/>
                    </a:cubicBezTo>
                    <a:cubicBezTo>
                      <a:pt x="469" y="97"/>
                      <a:pt x="469" y="97"/>
                      <a:pt x="469" y="97"/>
                    </a:cubicBezTo>
                    <a:cubicBezTo>
                      <a:pt x="468" y="96"/>
                      <a:pt x="468" y="96"/>
                      <a:pt x="468" y="96"/>
                    </a:cubicBezTo>
                    <a:cubicBezTo>
                      <a:pt x="467" y="97"/>
                      <a:pt x="467" y="97"/>
                      <a:pt x="467" y="97"/>
                    </a:cubicBezTo>
                    <a:cubicBezTo>
                      <a:pt x="466" y="97"/>
                      <a:pt x="466" y="97"/>
                      <a:pt x="466" y="97"/>
                    </a:cubicBezTo>
                    <a:cubicBezTo>
                      <a:pt x="465" y="100"/>
                      <a:pt x="465" y="100"/>
                      <a:pt x="465" y="100"/>
                    </a:cubicBezTo>
                    <a:cubicBezTo>
                      <a:pt x="462" y="102"/>
                      <a:pt x="462" y="102"/>
                      <a:pt x="462" y="102"/>
                    </a:cubicBezTo>
                    <a:cubicBezTo>
                      <a:pt x="461" y="105"/>
                      <a:pt x="461" y="105"/>
                      <a:pt x="461" y="105"/>
                    </a:cubicBezTo>
                    <a:cubicBezTo>
                      <a:pt x="460" y="107"/>
                      <a:pt x="460" y="107"/>
                      <a:pt x="460" y="107"/>
                    </a:cubicBezTo>
                    <a:cubicBezTo>
                      <a:pt x="460" y="108"/>
                      <a:pt x="460" y="108"/>
                      <a:pt x="460" y="108"/>
                    </a:cubicBezTo>
                    <a:cubicBezTo>
                      <a:pt x="459" y="109"/>
                      <a:pt x="459" y="109"/>
                      <a:pt x="459" y="109"/>
                    </a:cubicBezTo>
                    <a:cubicBezTo>
                      <a:pt x="458" y="110"/>
                      <a:pt x="458" y="110"/>
                      <a:pt x="458" y="110"/>
                    </a:cubicBezTo>
                    <a:cubicBezTo>
                      <a:pt x="460" y="110"/>
                      <a:pt x="460" y="110"/>
                      <a:pt x="460" y="110"/>
                    </a:cubicBezTo>
                    <a:cubicBezTo>
                      <a:pt x="460" y="111"/>
                      <a:pt x="460" y="111"/>
                      <a:pt x="460" y="111"/>
                    </a:cubicBezTo>
                    <a:cubicBezTo>
                      <a:pt x="457" y="114"/>
                      <a:pt x="457" y="114"/>
                      <a:pt x="457" y="114"/>
                    </a:cubicBezTo>
                    <a:cubicBezTo>
                      <a:pt x="457" y="115"/>
                      <a:pt x="457" y="115"/>
                      <a:pt x="457" y="115"/>
                    </a:cubicBezTo>
                    <a:cubicBezTo>
                      <a:pt x="459" y="116"/>
                      <a:pt x="459" y="116"/>
                      <a:pt x="459" y="116"/>
                    </a:cubicBezTo>
                    <a:cubicBezTo>
                      <a:pt x="460" y="119"/>
                      <a:pt x="460" y="119"/>
                      <a:pt x="460" y="119"/>
                    </a:cubicBezTo>
                    <a:cubicBezTo>
                      <a:pt x="460" y="120"/>
                      <a:pt x="460" y="120"/>
                      <a:pt x="460" y="120"/>
                    </a:cubicBezTo>
                    <a:cubicBezTo>
                      <a:pt x="463" y="120"/>
                      <a:pt x="463" y="120"/>
                      <a:pt x="463" y="120"/>
                    </a:cubicBezTo>
                    <a:cubicBezTo>
                      <a:pt x="463" y="118"/>
                      <a:pt x="463" y="118"/>
                      <a:pt x="463" y="118"/>
                    </a:cubicBezTo>
                    <a:cubicBezTo>
                      <a:pt x="463" y="117"/>
                      <a:pt x="463" y="117"/>
                      <a:pt x="463" y="117"/>
                    </a:cubicBezTo>
                    <a:cubicBezTo>
                      <a:pt x="464" y="116"/>
                      <a:pt x="464" y="116"/>
                      <a:pt x="464" y="116"/>
                    </a:cubicBezTo>
                    <a:cubicBezTo>
                      <a:pt x="465" y="119"/>
                      <a:pt x="465" y="119"/>
                      <a:pt x="465" y="119"/>
                    </a:cubicBezTo>
                    <a:cubicBezTo>
                      <a:pt x="464" y="121"/>
                      <a:pt x="464" y="121"/>
                      <a:pt x="464" y="121"/>
                    </a:cubicBezTo>
                    <a:cubicBezTo>
                      <a:pt x="460" y="123"/>
                      <a:pt x="460" y="123"/>
                      <a:pt x="460" y="123"/>
                    </a:cubicBezTo>
                    <a:cubicBezTo>
                      <a:pt x="458" y="123"/>
                      <a:pt x="458" y="123"/>
                      <a:pt x="458" y="123"/>
                    </a:cubicBezTo>
                    <a:cubicBezTo>
                      <a:pt x="459" y="122"/>
                      <a:pt x="459" y="122"/>
                      <a:pt x="459" y="122"/>
                    </a:cubicBezTo>
                    <a:cubicBezTo>
                      <a:pt x="458" y="120"/>
                      <a:pt x="458" y="120"/>
                      <a:pt x="458" y="120"/>
                    </a:cubicBezTo>
                    <a:cubicBezTo>
                      <a:pt x="456" y="123"/>
                      <a:pt x="456" y="123"/>
                      <a:pt x="456" y="123"/>
                    </a:cubicBezTo>
                    <a:cubicBezTo>
                      <a:pt x="454" y="125"/>
                      <a:pt x="454" y="125"/>
                      <a:pt x="454" y="125"/>
                    </a:cubicBezTo>
                    <a:cubicBezTo>
                      <a:pt x="453" y="124"/>
                      <a:pt x="453" y="124"/>
                      <a:pt x="453" y="124"/>
                    </a:cubicBezTo>
                    <a:cubicBezTo>
                      <a:pt x="454" y="123"/>
                      <a:pt x="454" y="123"/>
                      <a:pt x="454" y="123"/>
                    </a:cubicBezTo>
                    <a:cubicBezTo>
                      <a:pt x="454" y="122"/>
                      <a:pt x="454" y="122"/>
                      <a:pt x="454" y="122"/>
                    </a:cubicBezTo>
                    <a:cubicBezTo>
                      <a:pt x="452" y="120"/>
                      <a:pt x="452" y="120"/>
                      <a:pt x="452" y="120"/>
                    </a:cubicBezTo>
                    <a:cubicBezTo>
                      <a:pt x="452" y="122"/>
                      <a:pt x="452" y="122"/>
                      <a:pt x="452" y="122"/>
                    </a:cubicBezTo>
                    <a:cubicBezTo>
                      <a:pt x="452" y="124"/>
                      <a:pt x="452" y="124"/>
                      <a:pt x="452" y="124"/>
                    </a:cubicBezTo>
                    <a:cubicBezTo>
                      <a:pt x="452" y="125"/>
                      <a:pt x="452" y="125"/>
                      <a:pt x="452" y="125"/>
                    </a:cubicBezTo>
                    <a:cubicBezTo>
                      <a:pt x="451" y="125"/>
                      <a:pt x="451" y="125"/>
                      <a:pt x="451" y="125"/>
                    </a:cubicBezTo>
                    <a:cubicBezTo>
                      <a:pt x="448" y="125"/>
                      <a:pt x="448" y="125"/>
                      <a:pt x="448" y="125"/>
                    </a:cubicBezTo>
                    <a:cubicBezTo>
                      <a:pt x="445" y="126"/>
                      <a:pt x="445" y="126"/>
                      <a:pt x="445" y="126"/>
                    </a:cubicBezTo>
                    <a:cubicBezTo>
                      <a:pt x="444" y="125"/>
                      <a:pt x="444" y="125"/>
                      <a:pt x="444" y="125"/>
                    </a:cubicBezTo>
                    <a:cubicBezTo>
                      <a:pt x="440" y="126"/>
                      <a:pt x="440" y="126"/>
                      <a:pt x="440" y="126"/>
                    </a:cubicBezTo>
                    <a:cubicBezTo>
                      <a:pt x="440" y="125"/>
                      <a:pt x="440" y="125"/>
                      <a:pt x="440" y="125"/>
                    </a:cubicBezTo>
                    <a:cubicBezTo>
                      <a:pt x="439" y="125"/>
                      <a:pt x="439" y="125"/>
                      <a:pt x="439" y="125"/>
                    </a:cubicBezTo>
                    <a:cubicBezTo>
                      <a:pt x="436" y="127"/>
                      <a:pt x="436" y="127"/>
                      <a:pt x="436" y="127"/>
                    </a:cubicBezTo>
                    <a:cubicBezTo>
                      <a:pt x="434" y="127"/>
                      <a:pt x="434" y="127"/>
                      <a:pt x="434" y="127"/>
                    </a:cubicBezTo>
                    <a:cubicBezTo>
                      <a:pt x="431" y="129"/>
                      <a:pt x="431" y="129"/>
                      <a:pt x="431" y="129"/>
                    </a:cubicBezTo>
                    <a:cubicBezTo>
                      <a:pt x="430" y="129"/>
                      <a:pt x="430" y="129"/>
                      <a:pt x="430" y="129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32"/>
                      <a:pt x="428" y="132"/>
                      <a:pt x="428" y="132"/>
                    </a:cubicBezTo>
                    <a:cubicBezTo>
                      <a:pt x="426" y="133"/>
                      <a:pt x="426" y="133"/>
                      <a:pt x="426" y="133"/>
                    </a:cubicBezTo>
                    <a:cubicBezTo>
                      <a:pt x="426" y="134"/>
                      <a:pt x="426" y="134"/>
                      <a:pt x="426" y="134"/>
                    </a:cubicBezTo>
                    <a:cubicBezTo>
                      <a:pt x="428" y="135"/>
                      <a:pt x="428" y="135"/>
                      <a:pt x="428" y="135"/>
                    </a:cubicBezTo>
                    <a:cubicBezTo>
                      <a:pt x="428" y="136"/>
                      <a:pt x="428" y="136"/>
                      <a:pt x="428" y="136"/>
                    </a:cubicBezTo>
                    <a:cubicBezTo>
                      <a:pt x="427" y="137"/>
                      <a:pt x="427" y="137"/>
                      <a:pt x="427" y="137"/>
                    </a:cubicBezTo>
                    <a:cubicBezTo>
                      <a:pt x="427" y="138"/>
                      <a:pt x="427" y="138"/>
                      <a:pt x="427" y="138"/>
                    </a:cubicBezTo>
                    <a:cubicBezTo>
                      <a:pt x="426" y="140"/>
                      <a:pt x="426" y="140"/>
                      <a:pt x="426" y="140"/>
                    </a:cubicBezTo>
                    <a:cubicBezTo>
                      <a:pt x="426" y="140"/>
                      <a:pt x="426" y="140"/>
                      <a:pt x="426" y="140"/>
                    </a:cubicBezTo>
                    <a:cubicBezTo>
                      <a:pt x="426" y="142"/>
                      <a:pt x="426" y="142"/>
                      <a:pt x="426" y="142"/>
                    </a:cubicBezTo>
                    <a:cubicBezTo>
                      <a:pt x="425" y="143"/>
                      <a:pt x="425" y="143"/>
                      <a:pt x="425" y="143"/>
                    </a:cubicBezTo>
                    <a:cubicBezTo>
                      <a:pt x="424" y="143"/>
                      <a:pt x="424" y="143"/>
                      <a:pt x="424" y="143"/>
                    </a:cubicBezTo>
                    <a:cubicBezTo>
                      <a:pt x="423" y="144"/>
                      <a:pt x="423" y="144"/>
                      <a:pt x="423" y="144"/>
                    </a:cubicBezTo>
                    <a:cubicBezTo>
                      <a:pt x="423" y="147"/>
                      <a:pt x="423" y="147"/>
                      <a:pt x="423" y="147"/>
                    </a:cubicBezTo>
                    <a:cubicBezTo>
                      <a:pt x="421" y="147"/>
                      <a:pt x="421" y="147"/>
                      <a:pt x="421" y="147"/>
                    </a:cubicBezTo>
                    <a:cubicBezTo>
                      <a:pt x="421" y="148"/>
                      <a:pt x="421" y="148"/>
                      <a:pt x="421" y="148"/>
                    </a:cubicBezTo>
                    <a:cubicBezTo>
                      <a:pt x="420" y="148"/>
                      <a:pt x="420" y="148"/>
                      <a:pt x="420" y="148"/>
                    </a:cubicBezTo>
                    <a:cubicBezTo>
                      <a:pt x="420" y="149"/>
                      <a:pt x="420" y="149"/>
                      <a:pt x="420" y="149"/>
                    </a:cubicBezTo>
                    <a:cubicBezTo>
                      <a:pt x="418" y="151"/>
                      <a:pt x="418" y="151"/>
                      <a:pt x="418" y="151"/>
                    </a:cubicBezTo>
                    <a:cubicBezTo>
                      <a:pt x="418" y="151"/>
                      <a:pt x="418" y="151"/>
                      <a:pt x="418" y="151"/>
                    </a:cubicBezTo>
                    <a:cubicBezTo>
                      <a:pt x="417" y="152"/>
                      <a:pt x="417" y="152"/>
                      <a:pt x="417" y="152"/>
                    </a:cubicBezTo>
                    <a:cubicBezTo>
                      <a:pt x="418" y="149"/>
                      <a:pt x="418" y="149"/>
                      <a:pt x="418" y="149"/>
                    </a:cubicBezTo>
                    <a:cubicBezTo>
                      <a:pt x="417" y="149"/>
                      <a:pt x="417" y="149"/>
                      <a:pt x="417" y="149"/>
                    </a:cubicBezTo>
                    <a:cubicBezTo>
                      <a:pt x="416" y="149"/>
                      <a:pt x="416" y="149"/>
                      <a:pt x="416" y="149"/>
                    </a:cubicBezTo>
                    <a:cubicBezTo>
                      <a:pt x="414" y="147"/>
                      <a:pt x="414" y="147"/>
                      <a:pt x="414" y="147"/>
                    </a:cubicBezTo>
                    <a:cubicBezTo>
                      <a:pt x="413" y="146"/>
                      <a:pt x="413" y="146"/>
                      <a:pt x="413" y="146"/>
                    </a:cubicBezTo>
                    <a:cubicBezTo>
                      <a:pt x="414" y="144"/>
                      <a:pt x="414" y="144"/>
                      <a:pt x="414" y="144"/>
                    </a:cubicBezTo>
                    <a:cubicBezTo>
                      <a:pt x="417" y="141"/>
                      <a:pt x="417" y="141"/>
                      <a:pt x="417" y="141"/>
                    </a:cubicBezTo>
                    <a:cubicBezTo>
                      <a:pt x="415" y="142"/>
                      <a:pt x="415" y="142"/>
                      <a:pt x="415" y="142"/>
                    </a:cubicBezTo>
                    <a:cubicBezTo>
                      <a:pt x="413" y="144"/>
                      <a:pt x="413" y="144"/>
                      <a:pt x="413" y="144"/>
                    </a:cubicBezTo>
                    <a:cubicBezTo>
                      <a:pt x="412" y="145"/>
                      <a:pt x="412" y="145"/>
                      <a:pt x="412" y="145"/>
                    </a:cubicBezTo>
                    <a:cubicBezTo>
                      <a:pt x="412" y="147"/>
                      <a:pt x="412" y="147"/>
                      <a:pt x="412" y="147"/>
                    </a:cubicBezTo>
                    <a:cubicBezTo>
                      <a:pt x="413" y="148"/>
                      <a:pt x="413" y="148"/>
                      <a:pt x="413" y="148"/>
                    </a:cubicBezTo>
                    <a:cubicBezTo>
                      <a:pt x="413" y="150"/>
                      <a:pt x="413" y="150"/>
                      <a:pt x="413" y="150"/>
                    </a:cubicBezTo>
                    <a:cubicBezTo>
                      <a:pt x="414" y="151"/>
                      <a:pt x="414" y="151"/>
                      <a:pt x="414" y="151"/>
                    </a:cubicBezTo>
                    <a:cubicBezTo>
                      <a:pt x="415" y="154"/>
                      <a:pt x="415" y="154"/>
                      <a:pt x="415" y="154"/>
                    </a:cubicBezTo>
                    <a:cubicBezTo>
                      <a:pt x="415" y="156"/>
                      <a:pt x="415" y="156"/>
                      <a:pt x="415" y="156"/>
                    </a:cubicBezTo>
                    <a:cubicBezTo>
                      <a:pt x="414" y="160"/>
                      <a:pt x="414" y="160"/>
                      <a:pt x="414" y="160"/>
                    </a:cubicBezTo>
                    <a:cubicBezTo>
                      <a:pt x="412" y="161"/>
                      <a:pt x="412" y="161"/>
                      <a:pt x="412" y="161"/>
                    </a:cubicBezTo>
                    <a:cubicBezTo>
                      <a:pt x="411" y="164"/>
                      <a:pt x="411" y="164"/>
                      <a:pt x="411" y="164"/>
                    </a:cubicBezTo>
                    <a:cubicBezTo>
                      <a:pt x="410" y="166"/>
                      <a:pt x="410" y="166"/>
                      <a:pt x="410" y="166"/>
                    </a:cubicBezTo>
                    <a:cubicBezTo>
                      <a:pt x="410" y="167"/>
                      <a:pt x="410" y="167"/>
                      <a:pt x="410" y="167"/>
                    </a:cubicBezTo>
                    <a:cubicBezTo>
                      <a:pt x="409" y="168"/>
                      <a:pt x="409" y="168"/>
                      <a:pt x="409" y="168"/>
                    </a:cubicBezTo>
                    <a:cubicBezTo>
                      <a:pt x="409" y="167"/>
                      <a:pt x="409" y="167"/>
                      <a:pt x="409" y="167"/>
                    </a:cubicBezTo>
                    <a:cubicBezTo>
                      <a:pt x="409" y="166"/>
                      <a:pt x="409" y="166"/>
                      <a:pt x="409" y="166"/>
                    </a:cubicBezTo>
                    <a:cubicBezTo>
                      <a:pt x="407" y="170"/>
                      <a:pt x="407" y="170"/>
                      <a:pt x="407" y="170"/>
                    </a:cubicBezTo>
                    <a:cubicBezTo>
                      <a:pt x="407" y="170"/>
                      <a:pt x="407" y="170"/>
                      <a:pt x="407" y="170"/>
                    </a:cubicBezTo>
                    <a:cubicBezTo>
                      <a:pt x="406" y="171"/>
                      <a:pt x="406" y="171"/>
                      <a:pt x="406" y="171"/>
                    </a:cubicBezTo>
                    <a:cubicBezTo>
                      <a:pt x="406" y="169"/>
                      <a:pt x="406" y="169"/>
                      <a:pt x="406" y="169"/>
                    </a:cubicBezTo>
                    <a:cubicBezTo>
                      <a:pt x="407" y="168"/>
                      <a:pt x="407" y="168"/>
                      <a:pt x="407" y="168"/>
                    </a:cubicBezTo>
                    <a:cubicBezTo>
                      <a:pt x="408" y="166"/>
                      <a:pt x="408" y="166"/>
                      <a:pt x="408" y="166"/>
                    </a:cubicBezTo>
                    <a:cubicBezTo>
                      <a:pt x="407" y="165"/>
                      <a:pt x="407" y="165"/>
                      <a:pt x="407" y="165"/>
                    </a:cubicBezTo>
                    <a:cubicBezTo>
                      <a:pt x="408" y="163"/>
                      <a:pt x="408" y="163"/>
                      <a:pt x="408" y="163"/>
                    </a:cubicBezTo>
                    <a:cubicBezTo>
                      <a:pt x="408" y="163"/>
                      <a:pt x="408" y="163"/>
                      <a:pt x="408" y="163"/>
                    </a:cubicBezTo>
                    <a:cubicBezTo>
                      <a:pt x="410" y="162"/>
                      <a:pt x="410" y="162"/>
                      <a:pt x="410" y="162"/>
                    </a:cubicBezTo>
                    <a:cubicBezTo>
                      <a:pt x="408" y="162"/>
                      <a:pt x="408" y="162"/>
                      <a:pt x="408" y="162"/>
                    </a:cubicBezTo>
                    <a:cubicBezTo>
                      <a:pt x="407" y="161"/>
                      <a:pt x="407" y="161"/>
                      <a:pt x="407" y="161"/>
                    </a:cubicBezTo>
                    <a:cubicBezTo>
                      <a:pt x="407" y="160"/>
                      <a:pt x="407" y="160"/>
                      <a:pt x="407" y="160"/>
                    </a:cubicBezTo>
                    <a:cubicBezTo>
                      <a:pt x="407" y="160"/>
                      <a:pt x="407" y="160"/>
                      <a:pt x="407" y="160"/>
                    </a:cubicBezTo>
                    <a:cubicBezTo>
                      <a:pt x="407" y="160"/>
                      <a:pt x="407" y="160"/>
                      <a:pt x="407" y="160"/>
                    </a:cubicBezTo>
                    <a:cubicBezTo>
                      <a:pt x="406" y="159"/>
                      <a:pt x="406" y="159"/>
                      <a:pt x="406" y="159"/>
                    </a:cubicBezTo>
                    <a:cubicBezTo>
                      <a:pt x="406" y="160"/>
                      <a:pt x="406" y="160"/>
                      <a:pt x="406" y="160"/>
                    </a:cubicBezTo>
                    <a:cubicBezTo>
                      <a:pt x="404" y="158"/>
                      <a:pt x="404" y="158"/>
                      <a:pt x="404" y="158"/>
                    </a:cubicBezTo>
                    <a:cubicBezTo>
                      <a:pt x="404" y="156"/>
                      <a:pt x="404" y="156"/>
                      <a:pt x="404" y="156"/>
                    </a:cubicBezTo>
                    <a:cubicBezTo>
                      <a:pt x="406" y="154"/>
                      <a:pt x="406" y="154"/>
                      <a:pt x="406" y="154"/>
                    </a:cubicBezTo>
                    <a:cubicBezTo>
                      <a:pt x="406" y="152"/>
                      <a:pt x="406" y="152"/>
                      <a:pt x="406" y="152"/>
                    </a:cubicBezTo>
                    <a:cubicBezTo>
                      <a:pt x="405" y="150"/>
                      <a:pt x="405" y="150"/>
                      <a:pt x="405" y="150"/>
                    </a:cubicBezTo>
                    <a:cubicBezTo>
                      <a:pt x="406" y="148"/>
                      <a:pt x="406" y="148"/>
                      <a:pt x="406" y="148"/>
                    </a:cubicBezTo>
                    <a:cubicBezTo>
                      <a:pt x="407" y="147"/>
                      <a:pt x="407" y="147"/>
                      <a:pt x="407" y="147"/>
                    </a:cubicBezTo>
                    <a:cubicBezTo>
                      <a:pt x="407" y="146"/>
                      <a:pt x="407" y="146"/>
                      <a:pt x="407" y="146"/>
                    </a:cubicBezTo>
                    <a:cubicBezTo>
                      <a:pt x="407" y="145"/>
                      <a:pt x="407" y="145"/>
                      <a:pt x="407" y="145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406" y="146"/>
                      <a:pt x="406" y="146"/>
                      <a:pt x="406" y="146"/>
                    </a:cubicBezTo>
                    <a:cubicBezTo>
                      <a:pt x="404" y="147"/>
                      <a:pt x="404" y="147"/>
                      <a:pt x="404" y="147"/>
                    </a:cubicBezTo>
                    <a:cubicBezTo>
                      <a:pt x="403" y="148"/>
                      <a:pt x="403" y="148"/>
                      <a:pt x="403" y="148"/>
                    </a:cubicBezTo>
                    <a:cubicBezTo>
                      <a:pt x="403" y="148"/>
                      <a:pt x="403" y="148"/>
                      <a:pt x="403" y="148"/>
                    </a:cubicBezTo>
                    <a:cubicBezTo>
                      <a:pt x="403" y="149"/>
                      <a:pt x="403" y="149"/>
                      <a:pt x="403" y="149"/>
                    </a:cubicBezTo>
                    <a:cubicBezTo>
                      <a:pt x="403" y="150"/>
                      <a:pt x="403" y="150"/>
                      <a:pt x="403" y="150"/>
                    </a:cubicBezTo>
                    <a:cubicBezTo>
                      <a:pt x="403" y="153"/>
                      <a:pt x="403" y="153"/>
                      <a:pt x="403" y="153"/>
                    </a:cubicBezTo>
                    <a:cubicBezTo>
                      <a:pt x="403" y="154"/>
                      <a:pt x="403" y="154"/>
                      <a:pt x="403" y="154"/>
                    </a:cubicBezTo>
                    <a:cubicBezTo>
                      <a:pt x="403" y="155"/>
                      <a:pt x="403" y="155"/>
                      <a:pt x="403" y="155"/>
                    </a:cubicBezTo>
                    <a:cubicBezTo>
                      <a:pt x="403" y="157"/>
                      <a:pt x="403" y="157"/>
                      <a:pt x="403" y="157"/>
                    </a:cubicBezTo>
                    <a:cubicBezTo>
                      <a:pt x="403" y="160"/>
                      <a:pt x="403" y="160"/>
                      <a:pt x="403" y="160"/>
                    </a:cubicBezTo>
                    <a:cubicBezTo>
                      <a:pt x="402" y="161"/>
                      <a:pt x="402" y="161"/>
                      <a:pt x="402" y="161"/>
                    </a:cubicBezTo>
                    <a:cubicBezTo>
                      <a:pt x="400" y="158"/>
                      <a:pt x="400" y="158"/>
                      <a:pt x="400" y="158"/>
                    </a:cubicBezTo>
                    <a:cubicBezTo>
                      <a:pt x="399" y="158"/>
                      <a:pt x="399" y="158"/>
                      <a:pt x="399" y="158"/>
                    </a:cubicBezTo>
                    <a:cubicBezTo>
                      <a:pt x="397" y="156"/>
                      <a:pt x="397" y="156"/>
                      <a:pt x="397" y="156"/>
                    </a:cubicBezTo>
                    <a:cubicBezTo>
                      <a:pt x="397" y="156"/>
                      <a:pt x="397" y="156"/>
                      <a:pt x="397" y="156"/>
                    </a:cubicBezTo>
                    <a:cubicBezTo>
                      <a:pt x="396" y="155"/>
                      <a:pt x="396" y="155"/>
                      <a:pt x="396" y="155"/>
                    </a:cubicBezTo>
                    <a:cubicBezTo>
                      <a:pt x="397" y="153"/>
                      <a:pt x="397" y="153"/>
                      <a:pt x="397" y="153"/>
                    </a:cubicBezTo>
                    <a:cubicBezTo>
                      <a:pt x="396" y="155"/>
                      <a:pt x="396" y="155"/>
                      <a:pt x="396" y="155"/>
                    </a:cubicBezTo>
                    <a:cubicBezTo>
                      <a:pt x="396" y="156"/>
                      <a:pt x="396" y="156"/>
                      <a:pt x="396" y="156"/>
                    </a:cubicBezTo>
                    <a:cubicBezTo>
                      <a:pt x="397" y="157"/>
                      <a:pt x="397" y="157"/>
                      <a:pt x="397" y="157"/>
                    </a:cubicBezTo>
                    <a:cubicBezTo>
                      <a:pt x="398" y="158"/>
                      <a:pt x="398" y="158"/>
                      <a:pt x="398" y="158"/>
                    </a:cubicBezTo>
                    <a:cubicBezTo>
                      <a:pt x="400" y="159"/>
                      <a:pt x="400" y="159"/>
                      <a:pt x="400" y="159"/>
                    </a:cubicBezTo>
                    <a:cubicBezTo>
                      <a:pt x="402" y="162"/>
                      <a:pt x="402" y="162"/>
                      <a:pt x="402" y="162"/>
                    </a:cubicBezTo>
                    <a:cubicBezTo>
                      <a:pt x="403" y="162"/>
                      <a:pt x="403" y="162"/>
                      <a:pt x="403" y="162"/>
                    </a:cubicBezTo>
                    <a:cubicBezTo>
                      <a:pt x="404" y="164"/>
                      <a:pt x="404" y="164"/>
                      <a:pt x="404" y="164"/>
                    </a:cubicBezTo>
                    <a:cubicBezTo>
                      <a:pt x="403" y="166"/>
                      <a:pt x="403" y="166"/>
                      <a:pt x="403" y="166"/>
                    </a:cubicBezTo>
                    <a:cubicBezTo>
                      <a:pt x="402" y="166"/>
                      <a:pt x="402" y="166"/>
                      <a:pt x="402" y="166"/>
                    </a:cubicBezTo>
                    <a:cubicBezTo>
                      <a:pt x="401" y="164"/>
                      <a:pt x="401" y="164"/>
                      <a:pt x="401" y="164"/>
                    </a:cubicBezTo>
                    <a:cubicBezTo>
                      <a:pt x="400" y="164"/>
                      <a:pt x="400" y="164"/>
                      <a:pt x="400" y="164"/>
                    </a:cubicBezTo>
                    <a:cubicBezTo>
                      <a:pt x="401" y="166"/>
                      <a:pt x="401" y="166"/>
                      <a:pt x="401" y="166"/>
                    </a:cubicBezTo>
                    <a:cubicBezTo>
                      <a:pt x="403" y="167"/>
                      <a:pt x="403" y="167"/>
                      <a:pt x="403" y="167"/>
                    </a:cubicBezTo>
                    <a:cubicBezTo>
                      <a:pt x="404" y="168"/>
                      <a:pt x="404" y="168"/>
                      <a:pt x="404" y="168"/>
                    </a:cubicBezTo>
                    <a:cubicBezTo>
                      <a:pt x="403" y="169"/>
                      <a:pt x="403" y="169"/>
                      <a:pt x="403" y="169"/>
                    </a:cubicBezTo>
                    <a:cubicBezTo>
                      <a:pt x="403" y="170"/>
                      <a:pt x="403" y="170"/>
                      <a:pt x="403" y="170"/>
                    </a:cubicBezTo>
                    <a:cubicBezTo>
                      <a:pt x="401" y="169"/>
                      <a:pt x="401" y="169"/>
                      <a:pt x="401" y="169"/>
                    </a:cubicBezTo>
                    <a:cubicBezTo>
                      <a:pt x="403" y="171"/>
                      <a:pt x="403" y="171"/>
                      <a:pt x="403" y="171"/>
                    </a:cubicBezTo>
                    <a:cubicBezTo>
                      <a:pt x="403" y="172"/>
                      <a:pt x="403" y="172"/>
                      <a:pt x="403" y="172"/>
                    </a:cubicBezTo>
                    <a:cubicBezTo>
                      <a:pt x="401" y="172"/>
                      <a:pt x="401" y="172"/>
                      <a:pt x="401" y="172"/>
                    </a:cubicBezTo>
                    <a:cubicBezTo>
                      <a:pt x="401" y="170"/>
                      <a:pt x="401" y="170"/>
                      <a:pt x="401" y="170"/>
                    </a:cubicBezTo>
                    <a:cubicBezTo>
                      <a:pt x="398" y="170"/>
                      <a:pt x="398" y="170"/>
                      <a:pt x="398" y="170"/>
                    </a:cubicBezTo>
                    <a:cubicBezTo>
                      <a:pt x="397" y="169"/>
                      <a:pt x="397" y="169"/>
                      <a:pt x="397" y="169"/>
                    </a:cubicBezTo>
                    <a:cubicBezTo>
                      <a:pt x="398" y="171"/>
                      <a:pt x="398" y="171"/>
                      <a:pt x="398" y="171"/>
                    </a:cubicBezTo>
                    <a:cubicBezTo>
                      <a:pt x="400" y="171"/>
                      <a:pt x="400" y="171"/>
                      <a:pt x="400" y="171"/>
                    </a:cubicBezTo>
                    <a:cubicBezTo>
                      <a:pt x="401" y="171"/>
                      <a:pt x="401" y="171"/>
                      <a:pt x="401" y="171"/>
                    </a:cubicBezTo>
                    <a:cubicBezTo>
                      <a:pt x="401" y="174"/>
                      <a:pt x="401" y="174"/>
                      <a:pt x="401" y="174"/>
                    </a:cubicBezTo>
                    <a:cubicBezTo>
                      <a:pt x="403" y="174"/>
                      <a:pt x="403" y="174"/>
                      <a:pt x="403" y="174"/>
                    </a:cubicBezTo>
                    <a:cubicBezTo>
                      <a:pt x="404" y="174"/>
                      <a:pt x="404" y="174"/>
                      <a:pt x="404" y="174"/>
                    </a:cubicBezTo>
                    <a:cubicBezTo>
                      <a:pt x="405" y="174"/>
                      <a:pt x="405" y="174"/>
                      <a:pt x="405" y="174"/>
                    </a:cubicBezTo>
                    <a:cubicBezTo>
                      <a:pt x="405" y="176"/>
                      <a:pt x="405" y="176"/>
                      <a:pt x="405" y="176"/>
                    </a:cubicBezTo>
                    <a:cubicBezTo>
                      <a:pt x="405" y="178"/>
                      <a:pt x="405" y="178"/>
                      <a:pt x="405" y="178"/>
                    </a:cubicBezTo>
                    <a:cubicBezTo>
                      <a:pt x="404" y="177"/>
                      <a:pt x="404" y="177"/>
                      <a:pt x="404" y="177"/>
                    </a:cubicBezTo>
                    <a:cubicBezTo>
                      <a:pt x="404" y="178"/>
                      <a:pt x="404" y="178"/>
                      <a:pt x="404" y="178"/>
                    </a:cubicBezTo>
                    <a:cubicBezTo>
                      <a:pt x="404" y="179"/>
                      <a:pt x="404" y="179"/>
                      <a:pt x="404" y="179"/>
                    </a:cubicBezTo>
                    <a:cubicBezTo>
                      <a:pt x="405" y="181"/>
                      <a:pt x="405" y="181"/>
                      <a:pt x="405" y="181"/>
                    </a:cubicBezTo>
                    <a:cubicBezTo>
                      <a:pt x="404" y="182"/>
                      <a:pt x="404" y="182"/>
                      <a:pt x="404" y="182"/>
                    </a:cubicBezTo>
                    <a:cubicBezTo>
                      <a:pt x="403" y="182"/>
                      <a:pt x="403" y="182"/>
                      <a:pt x="403" y="182"/>
                    </a:cubicBezTo>
                    <a:cubicBezTo>
                      <a:pt x="403" y="182"/>
                      <a:pt x="403" y="182"/>
                      <a:pt x="403" y="182"/>
                    </a:cubicBezTo>
                    <a:cubicBezTo>
                      <a:pt x="400" y="183"/>
                      <a:pt x="400" y="183"/>
                      <a:pt x="400" y="183"/>
                    </a:cubicBezTo>
                    <a:cubicBezTo>
                      <a:pt x="399" y="184"/>
                      <a:pt x="399" y="184"/>
                      <a:pt x="399" y="184"/>
                    </a:cubicBezTo>
                    <a:cubicBezTo>
                      <a:pt x="398" y="183"/>
                      <a:pt x="398" y="183"/>
                      <a:pt x="398" y="183"/>
                    </a:cubicBezTo>
                    <a:cubicBezTo>
                      <a:pt x="397" y="181"/>
                      <a:pt x="397" y="181"/>
                      <a:pt x="397" y="181"/>
                    </a:cubicBezTo>
                    <a:cubicBezTo>
                      <a:pt x="397" y="182"/>
                      <a:pt x="397" y="182"/>
                      <a:pt x="397" y="182"/>
                    </a:cubicBezTo>
                    <a:cubicBezTo>
                      <a:pt x="397" y="184"/>
                      <a:pt x="397" y="184"/>
                      <a:pt x="397" y="184"/>
                    </a:cubicBezTo>
                    <a:cubicBezTo>
                      <a:pt x="396" y="185"/>
                      <a:pt x="396" y="185"/>
                      <a:pt x="396" y="185"/>
                    </a:cubicBezTo>
                    <a:cubicBezTo>
                      <a:pt x="398" y="185"/>
                      <a:pt x="398" y="185"/>
                      <a:pt x="398" y="185"/>
                    </a:cubicBezTo>
                    <a:cubicBezTo>
                      <a:pt x="402" y="184"/>
                      <a:pt x="402" y="184"/>
                      <a:pt x="402" y="184"/>
                    </a:cubicBezTo>
                    <a:cubicBezTo>
                      <a:pt x="402" y="185"/>
                      <a:pt x="402" y="185"/>
                      <a:pt x="402" y="185"/>
                    </a:cubicBezTo>
                    <a:cubicBezTo>
                      <a:pt x="403" y="187"/>
                      <a:pt x="403" y="187"/>
                      <a:pt x="403" y="187"/>
                    </a:cubicBezTo>
                    <a:cubicBezTo>
                      <a:pt x="404" y="188"/>
                      <a:pt x="404" y="188"/>
                      <a:pt x="404" y="188"/>
                    </a:cubicBezTo>
                    <a:cubicBezTo>
                      <a:pt x="404" y="187"/>
                      <a:pt x="404" y="187"/>
                      <a:pt x="404" y="187"/>
                    </a:cubicBezTo>
                    <a:cubicBezTo>
                      <a:pt x="405" y="185"/>
                      <a:pt x="405" y="185"/>
                      <a:pt x="405" y="185"/>
                    </a:cubicBezTo>
                    <a:cubicBezTo>
                      <a:pt x="405" y="185"/>
                      <a:pt x="405" y="185"/>
                      <a:pt x="405" y="185"/>
                    </a:cubicBezTo>
                    <a:cubicBezTo>
                      <a:pt x="406" y="186"/>
                      <a:pt x="406" y="186"/>
                      <a:pt x="406" y="186"/>
                    </a:cubicBezTo>
                    <a:cubicBezTo>
                      <a:pt x="405" y="188"/>
                      <a:pt x="405" y="188"/>
                      <a:pt x="405" y="188"/>
                    </a:cubicBezTo>
                    <a:cubicBezTo>
                      <a:pt x="405" y="188"/>
                      <a:pt x="405" y="188"/>
                      <a:pt x="405" y="188"/>
                    </a:cubicBezTo>
                    <a:cubicBezTo>
                      <a:pt x="403" y="190"/>
                      <a:pt x="403" y="190"/>
                      <a:pt x="403" y="190"/>
                    </a:cubicBezTo>
                    <a:cubicBezTo>
                      <a:pt x="402" y="191"/>
                      <a:pt x="402" y="191"/>
                      <a:pt x="402" y="191"/>
                    </a:cubicBezTo>
                    <a:cubicBezTo>
                      <a:pt x="401" y="192"/>
                      <a:pt x="401" y="192"/>
                      <a:pt x="401" y="192"/>
                    </a:cubicBezTo>
                    <a:cubicBezTo>
                      <a:pt x="400" y="191"/>
                      <a:pt x="400" y="191"/>
                      <a:pt x="400" y="191"/>
                    </a:cubicBezTo>
                    <a:cubicBezTo>
                      <a:pt x="399" y="191"/>
                      <a:pt x="399" y="191"/>
                      <a:pt x="399" y="191"/>
                    </a:cubicBezTo>
                    <a:cubicBezTo>
                      <a:pt x="398" y="189"/>
                      <a:pt x="398" y="189"/>
                      <a:pt x="398" y="189"/>
                    </a:cubicBezTo>
                    <a:cubicBezTo>
                      <a:pt x="398" y="190"/>
                      <a:pt x="398" y="190"/>
                      <a:pt x="398" y="190"/>
                    </a:cubicBezTo>
                    <a:cubicBezTo>
                      <a:pt x="397" y="191"/>
                      <a:pt x="397" y="191"/>
                      <a:pt x="397" y="191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395" y="190"/>
                      <a:pt x="395" y="190"/>
                      <a:pt x="395" y="190"/>
                    </a:cubicBezTo>
                    <a:cubicBezTo>
                      <a:pt x="395" y="191"/>
                      <a:pt x="395" y="191"/>
                      <a:pt x="395" y="191"/>
                    </a:cubicBezTo>
                    <a:cubicBezTo>
                      <a:pt x="398" y="192"/>
                      <a:pt x="398" y="192"/>
                      <a:pt x="398" y="192"/>
                    </a:cubicBezTo>
                    <a:cubicBezTo>
                      <a:pt x="398" y="193"/>
                      <a:pt x="398" y="193"/>
                      <a:pt x="398" y="193"/>
                    </a:cubicBezTo>
                    <a:cubicBezTo>
                      <a:pt x="397" y="193"/>
                      <a:pt x="397" y="193"/>
                      <a:pt x="397" y="193"/>
                    </a:cubicBezTo>
                    <a:cubicBezTo>
                      <a:pt x="398" y="194"/>
                      <a:pt x="398" y="194"/>
                      <a:pt x="398" y="194"/>
                    </a:cubicBezTo>
                    <a:cubicBezTo>
                      <a:pt x="395" y="195"/>
                      <a:pt x="395" y="195"/>
                      <a:pt x="395" y="195"/>
                    </a:cubicBezTo>
                    <a:cubicBezTo>
                      <a:pt x="394" y="194"/>
                      <a:pt x="394" y="194"/>
                      <a:pt x="394" y="194"/>
                    </a:cubicBezTo>
                    <a:cubicBezTo>
                      <a:pt x="395" y="196"/>
                      <a:pt x="395" y="196"/>
                      <a:pt x="395" y="196"/>
                    </a:cubicBezTo>
                    <a:cubicBezTo>
                      <a:pt x="397" y="196"/>
                      <a:pt x="397" y="196"/>
                      <a:pt x="397" y="196"/>
                    </a:cubicBezTo>
                    <a:cubicBezTo>
                      <a:pt x="399" y="194"/>
                      <a:pt x="399" y="194"/>
                      <a:pt x="399" y="194"/>
                    </a:cubicBezTo>
                    <a:cubicBezTo>
                      <a:pt x="399" y="195"/>
                      <a:pt x="399" y="195"/>
                      <a:pt x="399" y="195"/>
                    </a:cubicBezTo>
                    <a:cubicBezTo>
                      <a:pt x="400" y="195"/>
                      <a:pt x="400" y="195"/>
                      <a:pt x="400" y="195"/>
                    </a:cubicBezTo>
                    <a:cubicBezTo>
                      <a:pt x="398" y="197"/>
                      <a:pt x="398" y="197"/>
                      <a:pt x="398" y="197"/>
                    </a:cubicBezTo>
                    <a:cubicBezTo>
                      <a:pt x="397" y="197"/>
                      <a:pt x="397" y="197"/>
                      <a:pt x="397" y="197"/>
                    </a:cubicBezTo>
                    <a:cubicBezTo>
                      <a:pt x="396" y="197"/>
                      <a:pt x="396" y="197"/>
                      <a:pt x="396" y="197"/>
                    </a:cubicBezTo>
                    <a:cubicBezTo>
                      <a:pt x="395" y="197"/>
                      <a:pt x="395" y="197"/>
                      <a:pt x="395" y="197"/>
                    </a:cubicBezTo>
                    <a:cubicBezTo>
                      <a:pt x="395" y="197"/>
                      <a:pt x="395" y="197"/>
                      <a:pt x="395" y="197"/>
                    </a:cubicBezTo>
                    <a:cubicBezTo>
                      <a:pt x="393" y="197"/>
                      <a:pt x="393" y="197"/>
                      <a:pt x="393" y="197"/>
                    </a:cubicBezTo>
                    <a:cubicBezTo>
                      <a:pt x="389" y="200"/>
                      <a:pt x="389" y="200"/>
                      <a:pt x="389" y="200"/>
                    </a:cubicBezTo>
                    <a:cubicBezTo>
                      <a:pt x="384" y="203"/>
                      <a:pt x="384" y="203"/>
                      <a:pt x="384" y="203"/>
                    </a:cubicBezTo>
                    <a:cubicBezTo>
                      <a:pt x="383" y="206"/>
                      <a:pt x="383" y="206"/>
                      <a:pt x="383" y="206"/>
                    </a:cubicBezTo>
                    <a:cubicBezTo>
                      <a:pt x="382" y="206"/>
                      <a:pt x="382" y="206"/>
                      <a:pt x="382" y="206"/>
                    </a:cubicBezTo>
                    <a:cubicBezTo>
                      <a:pt x="381" y="206"/>
                      <a:pt x="381" y="206"/>
                      <a:pt x="381" y="206"/>
                    </a:cubicBezTo>
                    <a:cubicBezTo>
                      <a:pt x="379" y="206"/>
                      <a:pt x="379" y="206"/>
                      <a:pt x="379" y="206"/>
                    </a:cubicBezTo>
                    <a:cubicBezTo>
                      <a:pt x="377" y="208"/>
                      <a:pt x="377" y="208"/>
                      <a:pt x="377" y="208"/>
                    </a:cubicBezTo>
                    <a:cubicBezTo>
                      <a:pt x="374" y="212"/>
                      <a:pt x="374" y="212"/>
                      <a:pt x="374" y="212"/>
                    </a:cubicBezTo>
                    <a:cubicBezTo>
                      <a:pt x="374" y="213"/>
                      <a:pt x="374" y="213"/>
                      <a:pt x="374" y="213"/>
                    </a:cubicBezTo>
                    <a:cubicBezTo>
                      <a:pt x="372" y="214"/>
                      <a:pt x="372" y="214"/>
                      <a:pt x="372" y="214"/>
                    </a:cubicBezTo>
                    <a:cubicBezTo>
                      <a:pt x="371" y="214"/>
                      <a:pt x="371" y="214"/>
                      <a:pt x="371" y="214"/>
                    </a:cubicBezTo>
                    <a:cubicBezTo>
                      <a:pt x="371" y="215"/>
                      <a:pt x="371" y="215"/>
                      <a:pt x="371" y="215"/>
                    </a:cubicBezTo>
                    <a:cubicBezTo>
                      <a:pt x="370" y="217"/>
                      <a:pt x="370" y="217"/>
                      <a:pt x="370" y="217"/>
                    </a:cubicBezTo>
                    <a:cubicBezTo>
                      <a:pt x="369" y="216"/>
                      <a:pt x="369" y="216"/>
                      <a:pt x="369" y="216"/>
                    </a:cubicBezTo>
                    <a:cubicBezTo>
                      <a:pt x="368" y="217"/>
                      <a:pt x="368" y="217"/>
                      <a:pt x="368" y="217"/>
                    </a:cubicBezTo>
                    <a:cubicBezTo>
                      <a:pt x="367" y="218"/>
                      <a:pt x="367" y="218"/>
                      <a:pt x="367" y="218"/>
                    </a:cubicBezTo>
                    <a:cubicBezTo>
                      <a:pt x="365" y="217"/>
                      <a:pt x="365" y="217"/>
                      <a:pt x="365" y="217"/>
                    </a:cubicBezTo>
                    <a:cubicBezTo>
                      <a:pt x="364" y="219"/>
                      <a:pt x="364" y="219"/>
                      <a:pt x="364" y="219"/>
                    </a:cubicBezTo>
                    <a:cubicBezTo>
                      <a:pt x="362" y="219"/>
                      <a:pt x="362" y="219"/>
                      <a:pt x="362" y="219"/>
                    </a:cubicBezTo>
                    <a:cubicBezTo>
                      <a:pt x="361" y="220"/>
                      <a:pt x="361" y="220"/>
                      <a:pt x="361" y="220"/>
                    </a:cubicBezTo>
                    <a:cubicBezTo>
                      <a:pt x="360" y="220"/>
                      <a:pt x="360" y="220"/>
                      <a:pt x="360" y="220"/>
                    </a:cubicBezTo>
                    <a:cubicBezTo>
                      <a:pt x="359" y="221"/>
                      <a:pt x="359" y="221"/>
                      <a:pt x="359" y="221"/>
                    </a:cubicBezTo>
                    <a:cubicBezTo>
                      <a:pt x="357" y="221"/>
                      <a:pt x="357" y="221"/>
                      <a:pt x="357" y="221"/>
                    </a:cubicBezTo>
                    <a:cubicBezTo>
                      <a:pt x="357" y="221"/>
                      <a:pt x="357" y="221"/>
                      <a:pt x="357" y="221"/>
                    </a:cubicBezTo>
                    <a:cubicBezTo>
                      <a:pt x="357" y="222"/>
                      <a:pt x="357" y="222"/>
                      <a:pt x="357" y="222"/>
                    </a:cubicBezTo>
                    <a:cubicBezTo>
                      <a:pt x="357" y="223"/>
                      <a:pt x="357" y="223"/>
                      <a:pt x="357" y="223"/>
                    </a:cubicBezTo>
                    <a:cubicBezTo>
                      <a:pt x="356" y="225"/>
                      <a:pt x="356" y="225"/>
                      <a:pt x="356" y="225"/>
                    </a:cubicBezTo>
                    <a:cubicBezTo>
                      <a:pt x="355" y="225"/>
                      <a:pt x="355" y="225"/>
                      <a:pt x="355" y="225"/>
                    </a:cubicBezTo>
                    <a:cubicBezTo>
                      <a:pt x="354" y="226"/>
                      <a:pt x="354" y="226"/>
                      <a:pt x="354" y="226"/>
                    </a:cubicBezTo>
                    <a:cubicBezTo>
                      <a:pt x="353" y="226"/>
                      <a:pt x="353" y="226"/>
                      <a:pt x="353" y="226"/>
                    </a:cubicBezTo>
                    <a:cubicBezTo>
                      <a:pt x="351" y="229"/>
                      <a:pt x="351" y="229"/>
                      <a:pt x="351" y="229"/>
                    </a:cubicBezTo>
                    <a:cubicBezTo>
                      <a:pt x="350" y="231"/>
                      <a:pt x="350" y="231"/>
                      <a:pt x="350" y="231"/>
                    </a:cubicBezTo>
                    <a:cubicBezTo>
                      <a:pt x="350" y="234"/>
                      <a:pt x="350" y="234"/>
                      <a:pt x="350" y="234"/>
                    </a:cubicBezTo>
                    <a:cubicBezTo>
                      <a:pt x="350" y="240"/>
                      <a:pt x="350" y="240"/>
                      <a:pt x="350" y="240"/>
                    </a:cubicBezTo>
                    <a:cubicBezTo>
                      <a:pt x="350" y="242"/>
                      <a:pt x="350" y="242"/>
                      <a:pt x="350" y="242"/>
                    </a:cubicBezTo>
                    <a:cubicBezTo>
                      <a:pt x="349" y="246"/>
                      <a:pt x="349" y="246"/>
                      <a:pt x="349" y="246"/>
                    </a:cubicBezTo>
                    <a:cubicBezTo>
                      <a:pt x="350" y="249"/>
                      <a:pt x="350" y="249"/>
                      <a:pt x="350" y="249"/>
                    </a:cubicBezTo>
                    <a:cubicBezTo>
                      <a:pt x="351" y="252"/>
                      <a:pt x="351" y="252"/>
                      <a:pt x="351" y="252"/>
                    </a:cubicBezTo>
                    <a:cubicBezTo>
                      <a:pt x="352" y="254"/>
                      <a:pt x="352" y="254"/>
                      <a:pt x="352" y="254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4" y="260"/>
                      <a:pt x="354" y="260"/>
                      <a:pt x="354" y="260"/>
                    </a:cubicBezTo>
                    <a:cubicBezTo>
                      <a:pt x="354" y="261"/>
                      <a:pt x="354" y="261"/>
                      <a:pt x="354" y="261"/>
                    </a:cubicBezTo>
                    <a:cubicBezTo>
                      <a:pt x="353" y="263"/>
                      <a:pt x="353" y="263"/>
                      <a:pt x="353" y="263"/>
                    </a:cubicBezTo>
                    <a:cubicBezTo>
                      <a:pt x="353" y="266"/>
                      <a:pt x="353" y="266"/>
                      <a:pt x="353" y="266"/>
                    </a:cubicBezTo>
                    <a:cubicBezTo>
                      <a:pt x="354" y="267"/>
                      <a:pt x="354" y="267"/>
                      <a:pt x="354" y="267"/>
                    </a:cubicBezTo>
                    <a:cubicBezTo>
                      <a:pt x="355" y="273"/>
                      <a:pt x="355" y="273"/>
                      <a:pt x="355" y="273"/>
                    </a:cubicBezTo>
                    <a:cubicBezTo>
                      <a:pt x="357" y="274"/>
                      <a:pt x="357" y="274"/>
                      <a:pt x="357" y="274"/>
                    </a:cubicBezTo>
                    <a:cubicBezTo>
                      <a:pt x="357" y="276"/>
                      <a:pt x="357" y="276"/>
                      <a:pt x="357" y="276"/>
                    </a:cubicBezTo>
                    <a:cubicBezTo>
                      <a:pt x="356" y="277"/>
                      <a:pt x="356" y="277"/>
                      <a:pt x="356" y="277"/>
                    </a:cubicBezTo>
                    <a:cubicBezTo>
                      <a:pt x="357" y="278"/>
                      <a:pt x="357" y="278"/>
                      <a:pt x="357" y="278"/>
                    </a:cubicBezTo>
                    <a:cubicBezTo>
                      <a:pt x="356" y="281"/>
                      <a:pt x="356" y="281"/>
                      <a:pt x="356" y="281"/>
                    </a:cubicBezTo>
                    <a:cubicBezTo>
                      <a:pt x="356" y="282"/>
                      <a:pt x="356" y="282"/>
                      <a:pt x="356" y="282"/>
                    </a:cubicBezTo>
                    <a:cubicBezTo>
                      <a:pt x="356" y="283"/>
                      <a:pt x="356" y="283"/>
                      <a:pt x="356" y="283"/>
                    </a:cubicBezTo>
                    <a:cubicBezTo>
                      <a:pt x="354" y="286"/>
                      <a:pt x="354" y="286"/>
                      <a:pt x="354" y="286"/>
                    </a:cubicBezTo>
                    <a:cubicBezTo>
                      <a:pt x="354" y="289"/>
                      <a:pt x="354" y="289"/>
                      <a:pt x="354" y="289"/>
                    </a:cubicBezTo>
                    <a:cubicBezTo>
                      <a:pt x="353" y="290"/>
                      <a:pt x="353" y="290"/>
                      <a:pt x="353" y="290"/>
                    </a:cubicBezTo>
                    <a:cubicBezTo>
                      <a:pt x="352" y="292"/>
                      <a:pt x="352" y="292"/>
                      <a:pt x="352" y="292"/>
                    </a:cubicBezTo>
                    <a:cubicBezTo>
                      <a:pt x="351" y="293"/>
                      <a:pt x="351" y="293"/>
                      <a:pt x="351" y="293"/>
                    </a:cubicBezTo>
                    <a:cubicBezTo>
                      <a:pt x="349" y="293"/>
                      <a:pt x="349" y="293"/>
                      <a:pt x="349" y="293"/>
                    </a:cubicBezTo>
                    <a:cubicBezTo>
                      <a:pt x="348" y="293"/>
                      <a:pt x="348" y="293"/>
                      <a:pt x="348" y="293"/>
                    </a:cubicBezTo>
                    <a:cubicBezTo>
                      <a:pt x="347" y="292"/>
                      <a:pt x="347" y="292"/>
                      <a:pt x="347" y="292"/>
                    </a:cubicBezTo>
                    <a:cubicBezTo>
                      <a:pt x="345" y="291"/>
                      <a:pt x="345" y="291"/>
                      <a:pt x="345" y="291"/>
                    </a:cubicBezTo>
                    <a:cubicBezTo>
                      <a:pt x="346" y="291"/>
                      <a:pt x="346" y="291"/>
                      <a:pt x="346" y="291"/>
                    </a:cubicBezTo>
                    <a:cubicBezTo>
                      <a:pt x="344" y="289"/>
                      <a:pt x="344" y="289"/>
                      <a:pt x="344" y="289"/>
                    </a:cubicBezTo>
                    <a:cubicBezTo>
                      <a:pt x="344" y="288"/>
                      <a:pt x="344" y="288"/>
                      <a:pt x="344" y="288"/>
                    </a:cubicBezTo>
                    <a:cubicBezTo>
                      <a:pt x="343" y="287"/>
                      <a:pt x="343" y="287"/>
                      <a:pt x="343" y="287"/>
                    </a:cubicBezTo>
                    <a:cubicBezTo>
                      <a:pt x="342" y="286"/>
                      <a:pt x="342" y="286"/>
                      <a:pt x="342" y="286"/>
                    </a:cubicBezTo>
                    <a:cubicBezTo>
                      <a:pt x="341" y="286"/>
                      <a:pt x="341" y="286"/>
                      <a:pt x="341" y="286"/>
                    </a:cubicBezTo>
                    <a:cubicBezTo>
                      <a:pt x="341" y="284"/>
                      <a:pt x="341" y="284"/>
                      <a:pt x="341" y="284"/>
                    </a:cubicBezTo>
                    <a:cubicBezTo>
                      <a:pt x="341" y="282"/>
                      <a:pt x="341" y="282"/>
                      <a:pt x="341" y="282"/>
                    </a:cubicBezTo>
                    <a:cubicBezTo>
                      <a:pt x="339" y="280"/>
                      <a:pt x="339" y="280"/>
                      <a:pt x="339" y="280"/>
                    </a:cubicBezTo>
                    <a:cubicBezTo>
                      <a:pt x="339" y="279"/>
                      <a:pt x="339" y="279"/>
                      <a:pt x="339" y="279"/>
                    </a:cubicBezTo>
                    <a:cubicBezTo>
                      <a:pt x="339" y="278"/>
                      <a:pt x="339" y="278"/>
                      <a:pt x="339" y="278"/>
                    </a:cubicBezTo>
                    <a:cubicBezTo>
                      <a:pt x="340" y="277"/>
                      <a:pt x="340" y="277"/>
                      <a:pt x="340" y="277"/>
                    </a:cubicBezTo>
                    <a:cubicBezTo>
                      <a:pt x="341" y="276"/>
                      <a:pt x="341" y="276"/>
                      <a:pt x="341" y="276"/>
                    </a:cubicBezTo>
                    <a:cubicBezTo>
                      <a:pt x="339" y="276"/>
                      <a:pt x="339" y="276"/>
                      <a:pt x="339" y="276"/>
                    </a:cubicBezTo>
                    <a:cubicBezTo>
                      <a:pt x="339" y="275"/>
                      <a:pt x="339" y="275"/>
                      <a:pt x="339" y="275"/>
                    </a:cubicBezTo>
                    <a:cubicBezTo>
                      <a:pt x="339" y="276"/>
                      <a:pt x="339" y="276"/>
                      <a:pt x="339" y="27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38" y="275"/>
                      <a:pt x="338" y="275"/>
                      <a:pt x="338" y="275"/>
                    </a:cubicBezTo>
                    <a:cubicBezTo>
                      <a:pt x="337" y="276"/>
                      <a:pt x="337" y="276"/>
                      <a:pt x="337" y="276"/>
                    </a:cubicBezTo>
                    <a:cubicBezTo>
                      <a:pt x="337" y="275"/>
                      <a:pt x="337" y="275"/>
                      <a:pt x="337" y="275"/>
                    </a:cubicBezTo>
                    <a:cubicBezTo>
                      <a:pt x="336" y="273"/>
                      <a:pt x="336" y="273"/>
                      <a:pt x="336" y="273"/>
                    </a:cubicBezTo>
                    <a:cubicBezTo>
                      <a:pt x="335" y="272"/>
                      <a:pt x="335" y="272"/>
                      <a:pt x="335" y="272"/>
                    </a:cubicBezTo>
                    <a:cubicBezTo>
                      <a:pt x="335" y="271"/>
                      <a:pt x="335" y="271"/>
                      <a:pt x="335" y="271"/>
                    </a:cubicBezTo>
                    <a:cubicBezTo>
                      <a:pt x="337" y="268"/>
                      <a:pt x="337" y="268"/>
                      <a:pt x="337" y="268"/>
                    </a:cubicBezTo>
                    <a:cubicBezTo>
                      <a:pt x="337" y="266"/>
                      <a:pt x="337" y="266"/>
                      <a:pt x="337" y="266"/>
                    </a:cubicBezTo>
                    <a:cubicBezTo>
                      <a:pt x="336" y="265"/>
                      <a:pt x="336" y="265"/>
                      <a:pt x="336" y="265"/>
                    </a:cubicBezTo>
                    <a:cubicBezTo>
                      <a:pt x="335" y="266"/>
                      <a:pt x="335" y="266"/>
                      <a:pt x="335" y="266"/>
                    </a:cubicBezTo>
                    <a:cubicBezTo>
                      <a:pt x="335" y="267"/>
                      <a:pt x="335" y="267"/>
                      <a:pt x="335" y="267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34" y="269"/>
                      <a:pt x="334" y="269"/>
                      <a:pt x="334" y="269"/>
                    </a:cubicBezTo>
                    <a:cubicBezTo>
                      <a:pt x="333" y="267"/>
                      <a:pt x="333" y="267"/>
                      <a:pt x="333" y="267"/>
                    </a:cubicBezTo>
                    <a:cubicBezTo>
                      <a:pt x="333" y="265"/>
                      <a:pt x="333" y="265"/>
                      <a:pt x="333" y="265"/>
                    </a:cubicBezTo>
                    <a:cubicBezTo>
                      <a:pt x="335" y="262"/>
                      <a:pt x="335" y="262"/>
                      <a:pt x="335" y="262"/>
                    </a:cubicBezTo>
                    <a:cubicBezTo>
                      <a:pt x="336" y="258"/>
                      <a:pt x="336" y="258"/>
                      <a:pt x="336" y="258"/>
                    </a:cubicBezTo>
                    <a:cubicBezTo>
                      <a:pt x="336" y="256"/>
                      <a:pt x="336" y="256"/>
                      <a:pt x="336" y="256"/>
                    </a:cubicBezTo>
                    <a:cubicBezTo>
                      <a:pt x="335" y="254"/>
                      <a:pt x="335" y="254"/>
                      <a:pt x="335" y="254"/>
                    </a:cubicBezTo>
                    <a:cubicBezTo>
                      <a:pt x="334" y="254"/>
                      <a:pt x="334" y="254"/>
                      <a:pt x="334" y="254"/>
                    </a:cubicBezTo>
                    <a:cubicBezTo>
                      <a:pt x="333" y="252"/>
                      <a:pt x="333" y="252"/>
                      <a:pt x="333" y="252"/>
                    </a:cubicBezTo>
                    <a:cubicBezTo>
                      <a:pt x="333" y="252"/>
                      <a:pt x="333" y="252"/>
                      <a:pt x="333" y="252"/>
                    </a:cubicBezTo>
                    <a:cubicBezTo>
                      <a:pt x="332" y="252"/>
                      <a:pt x="332" y="252"/>
                      <a:pt x="332" y="252"/>
                    </a:cubicBezTo>
                    <a:cubicBezTo>
                      <a:pt x="331" y="251"/>
                      <a:pt x="331" y="251"/>
                      <a:pt x="331" y="251"/>
                    </a:cubicBezTo>
                    <a:cubicBezTo>
                      <a:pt x="331" y="249"/>
                      <a:pt x="331" y="249"/>
                      <a:pt x="331" y="249"/>
                    </a:cubicBezTo>
                    <a:cubicBezTo>
                      <a:pt x="330" y="249"/>
                      <a:pt x="330" y="249"/>
                      <a:pt x="330" y="249"/>
                    </a:cubicBezTo>
                    <a:cubicBezTo>
                      <a:pt x="329" y="248"/>
                      <a:pt x="329" y="248"/>
                      <a:pt x="329" y="248"/>
                    </a:cubicBezTo>
                    <a:cubicBezTo>
                      <a:pt x="328" y="245"/>
                      <a:pt x="328" y="245"/>
                      <a:pt x="328" y="245"/>
                    </a:cubicBezTo>
                    <a:cubicBezTo>
                      <a:pt x="326" y="244"/>
                      <a:pt x="326" y="244"/>
                      <a:pt x="326" y="244"/>
                    </a:cubicBezTo>
                    <a:cubicBezTo>
                      <a:pt x="325" y="244"/>
                      <a:pt x="325" y="244"/>
                      <a:pt x="325" y="244"/>
                    </a:cubicBezTo>
                    <a:cubicBezTo>
                      <a:pt x="323" y="244"/>
                      <a:pt x="323" y="244"/>
                      <a:pt x="323" y="244"/>
                    </a:cubicBezTo>
                    <a:cubicBezTo>
                      <a:pt x="322" y="245"/>
                      <a:pt x="322" y="245"/>
                      <a:pt x="322" y="245"/>
                    </a:cubicBezTo>
                    <a:cubicBezTo>
                      <a:pt x="322" y="245"/>
                      <a:pt x="322" y="245"/>
                      <a:pt x="322" y="245"/>
                    </a:cubicBezTo>
                    <a:cubicBezTo>
                      <a:pt x="322" y="245"/>
                      <a:pt x="322" y="245"/>
                      <a:pt x="322" y="245"/>
                    </a:cubicBezTo>
                    <a:cubicBezTo>
                      <a:pt x="321" y="245"/>
                      <a:pt x="321" y="245"/>
                      <a:pt x="321" y="245"/>
                    </a:cubicBezTo>
                    <a:cubicBezTo>
                      <a:pt x="319" y="247"/>
                      <a:pt x="319" y="247"/>
                      <a:pt x="319" y="247"/>
                    </a:cubicBezTo>
                    <a:cubicBezTo>
                      <a:pt x="317" y="248"/>
                      <a:pt x="317" y="248"/>
                      <a:pt x="317" y="248"/>
                    </a:cubicBezTo>
                    <a:cubicBezTo>
                      <a:pt x="315" y="248"/>
                      <a:pt x="315" y="248"/>
                      <a:pt x="315" y="248"/>
                    </a:cubicBezTo>
                    <a:cubicBezTo>
                      <a:pt x="314" y="247"/>
                      <a:pt x="314" y="247"/>
                      <a:pt x="314" y="247"/>
                    </a:cubicBezTo>
                    <a:cubicBezTo>
                      <a:pt x="314" y="247"/>
                      <a:pt x="314" y="247"/>
                      <a:pt x="314" y="247"/>
                    </a:cubicBezTo>
                    <a:cubicBezTo>
                      <a:pt x="315" y="247"/>
                      <a:pt x="315" y="247"/>
                      <a:pt x="315" y="247"/>
                    </a:cubicBezTo>
                    <a:cubicBezTo>
                      <a:pt x="315" y="247"/>
                      <a:pt x="315" y="247"/>
                      <a:pt x="315" y="247"/>
                    </a:cubicBezTo>
                    <a:cubicBezTo>
                      <a:pt x="315" y="246"/>
                      <a:pt x="315" y="246"/>
                      <a:pt x="315" y="246"/>
                    </a:cubicBezTo>
                    <a:cubicBezTo>
                      <a:pt x="314" y="245"/>
                      <a:pt x="314" y="245"/>
                      <a:pt x="314" y="245"/>
                    </a:cubicBezTo>
                    <a:cubicBezTo>
                      <a:pt x="312" y="244"/>
                      <a:pt x="312" y="244"/>
                      <a:pt x="312" y="244"/>
                    </a:cubicBezTo>
                    <a:cubicBezTo>
                      <a:pt x="312" y="243"/>
                      <a:pt x="312" y="243"/>
                      <a:pt x="312" y="243"/>
                    </a:cubicBezTo>
                    <a:cubicBezTo>
                      <a:pt x="313" y="244"/>
                      <a:pt x="313" y="244"/>
                      <a:pt x="313" y="244"/>
                    </a:cubicBezTo>
                    <a:cubicBezTo>
                      <a:pt x="313" y="243"/>
                      <a:pt x="313" y="243"/>
                      <a:pt x="313" y="243"/>
                    </a:cubicBezTo>
                    <a:cubicBezTo>
                      <a:pt x="312" y="242"/>
                      <a:pt x="312" y="242"/>
                      <a:pt x="312" y="242"/>
                    </a:cubicBezTo>
                    <a:cubicBezTo>
                      <a:pt x="311" y="241"/>
                      <a:pt x="311" y="241"/>
                      <a:pt x="311" y="241"/>
                    </a:cubicBezTo>
                    <a:cubicBezTo>
                      <a:pt x="311" y="241"/>
                      <a:pt x="311" y="241"/>
                      <a:pt x="311" y="241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311" y="243"/>
                      <a:pt x="311" y="243"/>
                      <a:pt x="311" y="243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309" y="241"/>
                      <a:pt x="309" y="241"/>
                      <a:pt x="309" y="241"/>
                    </a:cubicBezTo>
                    <a:cubicBezTo>
                      <a:pt x="306" y="241"/>
                      <a:pt x="306" y="241"/>
                      <a:pt x="306" y="241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4" y="240"/>
                      <a:pt x="304" y="240"/>
                      <a:pt x="304" y="240"/>
                    </a:cubicBezTo>
                    <a:cubicBezTo>
                      <a:pt x="306" y="241"/>
                      <a:pt x="306" y="241"/>
                      <a:pt x="306" y="241"/>
                    </a:cubicBezTo>
                    <a:cubicBezTo>
                      <a:pt x="307" y="240"/>
                      <a:pt x="307" y="240"/>
                      <a:pt x="307" y="240"/>
                    </a:cubicBezTo>
                    <a:cubicBezTo>
                      <a:pt x="307" y="240"/>
                      <a:pt x="307" y="240"/>
                      <a:pt x="307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3" y="241"/>
                      <a:pt x="303" y="241"/>
                      <a:pt x="303" y="241"/>
                    </a:cubicBezTo>
                    <a:cubicBezTo>
                      <a:pt x="302" y="241"/>
                      <a:pt x="302" y="241"/>
                      <a:pt x="302" y="241"/>
                    </a:cubicBezTo>
                    <a:cubicBezTo>
                      <a:pt x="300" y="241"/>
                      <a:pt x="300" y="241"/>
                      <a:pt x="300" y="241"/>
                    </a:cubicBezTo>
                    <a:cubicBezTo>
                      <a:pt x="299" y="240"/>
                      <a:pt x="299" y="240"/>
                      <a:pt x="299" y="240"/>
                    </a:cubicBezTo>
                    <a:cubicBezTo>
                      <a:pt x="298" y="241"/>
                      <a:pt x="298" y="241"/>
                      <a:pt x="298" y="241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94" y="241"/>
                      <a:pt x="294" y="241"/>
                      <a:pt x="294" y="241"/>
                    </a:cubicBezTo>
                    <a:cubicBezTo>
                      <a:pt x="292" y="240"/>
                      <a:pt x="292" y="240"/>
                      <a:pt x="292" y="240"/>
                    </a:cubicBezTo>
                    <a:cubicBezTo>
                      <a:pt x="292" y="239"/>
                      <a:pt x="292" y="239"/>
                      <a:pt x="292" y="239"/>
                    </a:cubicBezTo>
                    <a:cubicBezTo>
                      <a:pt x="292" y="238"/>
                      <a:pt x="292" y="238"/>
                      <a:pt x="292" y="238"/>
                    </a:cubicBezTo>
                    <a:cubicBezTo>
                      <a:pt x="291" y="237"/>
                      <a:pt x="291" y="237"/>
                      <a:pt x="291" y="237"/>
                    </a:cubicBezTo>
                    <a:cubicBezTo>
                      <a:pt x="290" y="239"/>
                      <a:pt x="290" y="239"/>
                      <a:pt x="290" y="239"/>
                    </a:cubicBezTo>
                    <a:cubicBezTo>
                      <a:pt x="290" y="240"/>
                      <a:pt x="290" y="240"/>
                      <a:pt x="290" y="240"/>
                    </a:cubicBezTo>
                    <a:cubicBezTo>
                      <a:pt x="288" y="240"/>
                      <a:pt x="288" y="240"/>
                      <a:pt x="288" y="240"/>
                    </a:cubicBezTo>
                    <a:cubicBezTo>
                      <a:pt x="287" y="240"/>
                      <a:pt x="287" y="240"/>
                      <a:pt x="287" y="240"/>
                    </a:cubicBezTo>
                    <a:cubicBezTo>
                      <a:pt x="285" y="240"/>
                      <a:pt x="285" y="240"/>
                      <a:pt x="285" y="240"/>
                    </a:cubicBezTo>
                    <a:cubicBezTo>
                      <a:pt x="280" y="241"/>
                      <a:pt x="280" y="241"/>
                      <a:pt x="280" y="241"/>
                    </a:cubicBezTo>
                    <a:cubicBezTo>
                      <a:pt x="279" y="242"/>
                      <a:pt x="279" y="242"/>
                      <a:pt x="279" y="242"/>
                    </a:cubicBezTo>
                    <a:cubicBezTo>
                      <a:pt x="276" y="244"/>
                      <a:pt x="276" y="244"/>
                      <a:pt x="276" y="244"/>
                    </a:cubicBezTo>
                    <a:cubicBezTo>
                      <a:pt x="274" y="245"/>
                      <a:pt x="274" y="245"/>
                      <a:pt x="274" y="245"/>
                    </a:cubicBezTo>
                    <a:cubicBezTo>
                      <a:pt x="274" y="246"/>
                      <a:pt x="274" y="246"/>
                      <a:pt x="274" y="246"/>
                    </a:cubicBezTo>
                    <a:cubicBezTo>
                      <a:pt x="275" y="246"/>
                      <a:pt x="275" y="246"/>
                      <a:pt x="275" y="246"/>
                    </a:cubicBezTo>
                    <a:cubicBezTo>
                      <a:pt x="276" y="245"/>
                      <a:pt x="276" y="245"/>
                      <a:pt x="276" y="245"/>
                    </a:cubicBezTo>
                    <a:cubicBezTo>
                      <a:pt x="277" y="245"/>
                      <a:pt x="277" y="245"/>
                      <a:pt x="277" y="245"/>
                    </a:cubicBezTo>
                    <a:cubicBezTo>
                      <a:pt x="277" y="246"/>
                      <a:pt x="277" y="246"/>
                      <a:pt x="277" y="246"/>
                    </a:cubicBezTo>
                    <a:cubicBezTo>
                      <a:pt x="279" y="246"/>
                      <a:pt x="279" y="246"/>
                      <a:pt x="279" y="246"/>
                    </a:cubicBezTo>
                    <a:cubicBezTo>
                      <a:pt x="278" y="247"/>
                      <a:pt x="278" y="247"/>
                      <a:pt x="278" y="247"/>
                    </a:cubicBezTo>
                    <a:cubicBezTo>
                      <a:pt x="276" y="248"/>
                      <a:pt x="276" y="248"/>
                      <a:pt x="276" y="248"/>
                    </a:cubicBezTo>
                    <a:cubicBezTo>
                      <a:pt x="276" y="250"/>
                      <a:pt x="276" y="250"/>
                      <a:pt x="276" y="250"/>
                    </a:cubicBezTo>
                    <a:cubicBezTo>
                      <a:pt x="276" y="251"/>
                      <a:pt x="276" y="251"/>
                      <a:pt x="276" y="251"/>
                    </a:cubicBezTo>
                    <a:cubicBezTo>
                      <a:pt x="279" y="252"/>
                      <a:pt x="279" y="252"/>
                      <a:pt x="279" y="252"/>
                    </a:cubicBezTo>
                    <a:cubicBezTo>
                      <a:pt x="281" y="254"/>
                      <a:pt x="281" y="254"/>
                      <a:pt x="281" y="254"/>
                    </a:cubicBezTo>
                    <a:cubicBezTo>
                      <a:pt x="281" y="254"/>
                      <a:pt x="281" y="254"/>
                      <a:pt x="281" y="254"/>
                    </a:cubicBezTo>
                    <a:cubicBezTo>
                      <a:pt x="280" y="254"/>
                      <a:pt x="280" y="254"/>
                      <a:pt x="280" y="254"/>
                    </a:cubicBezTo>
                    <a:cubicBezTo>
                      <a:pt x="279" y="256"/>
                      <a:pt x="279" y="256"/>
                      <a:pt x="279" y="256"/>
                    </a:cubicBezTo>
                    <a:cubicBezTo>
                      <a:pt x="279" y="254"/>
                      <a:pt x="279" y="254"/>
                      <a:pt x="279" y="254"/>
                    </a:cubicBezTo>
                    <a:cubicBezTo>
                      <a:pt x="278" y="253"/>
                      <a:pt x="278" y="253"/>
                      <a:pt x="278" y="253"/>
                    </a:cubicBezTo>
                    <a:cubicBezTo>
                      <a:pt x="277" y="253"/>
                      <a:pt x="277" y="253"/>
                      <a:pt x="277" y="253"/>
                    </a:cubicBezTo>
                    <a:cubicBezTo>
                      <a:pt x="276" y="252"/>
                      <a:pt x="276" y="252"/>
                      <a:pt x="276" y="252"/>
                    </a:cubicBezTo>
                    <a:cubicBezTo>
                      <a:pt x="275" y="252"/>
                      <a:pt x="275" y="252"/>
                      <a:pt x="275" y="252"/>
                    </a:cubicBezTo>
                    <a:cubicBezTo>
                      <a:pt x="274" y="250"/>
                      <a:pt x="274" y="250"/>
                      <a:pt x="274" y="250"/>
                    </a:cubicBezTo>
                    <a:cubicBezTo>
                      <a:pt x="272" y="250"/>
                      <a:pt x="272" y="250"/>
                      <a:pt x="272" y="250"/>
                    </a:cubicBezTo>
                    <a:cubicBezTo>
                      <a:pt x="273" y="251"/>
                      <a:pt x="273" y="251"/>
                      <a:pt x="273" y="251"/>
                    </a:cubicBezTo>
                    <a:cubicBezTo>
                      <a:pt x="273" y="254"/>
                      <a:pt x="273" y="254"/>
                      <a:pt x="273" y="254"/>
                    </a:cubicBezTo>
                    <a:cubicBezTo>
                      <a:pt x="271" y="254"/>
                      <a:pt x="271" y="254"/>
                      <a:pt x="271" y="254"/>
                    </a:cubicBezTo>
                    <a:cubicBezTo>
                      <a:pt x="271" y="253"/>
                      <a:pt x="271" y="253"/>
                      <a:pt x="271" y="253"/>
                    </a:cubicBezTo>
                    <a:cubicBezTo>
                      <a:pt x="269" y="252"/>
                      <a:pt x="269" y="252"/>
                      <a:pt x="269" y="252"/>
                    </a:cubicBezTo>
                    <a:cubicBezTo>
                      <a:pt x="268" y="253"/>
                      <a:pt x="268" y="253"/>
                      <a:pt x="268" y="253"/>
                    </a:cubicBezTo>
                    <a:cubicBezTo>
                      <a:pt x="267" y="254"/>
                      <a:pt x="267" y="254"/>
                      <a:pt x="267" y="254"/>
                    </a:cubicBezTo>
                    <a:cubicBezTo>
                      <a:pt x="265" y="253"/>
                      <a:pt x="265" y="253"/>
                      <a:pt x="265" y="253"/>
                    </a:cubicBezTo>
                    <a:cubicBezTo>
                      <a:pt x="264" y="253"/>
                      <a:pt x="264" y="253"/>
                      <a:pt x="264" y="253"/>
                    </a:cubicBezTo>
                    <a:cubicBezTo>
                      <a:pt x="262" y="253"/>
                      <a:pt x="262" y="253"/>
                      <a:pt x="262" y="253"/>
                    </a:cubicBezTo>
                    <a:cubicBezTo>
                      <a:pt x="261" y="253"/>
                      <a:pt x="261" y="253"/>
                      <a:pt x="261" y="253"/>
                    </a:cubicBezTo>
                    <a:cubicBezTo>
                      <a:pt x="262" y="252"/>
                      <a:pt x="262" y="252"/>
                      <a:pt x="262" y="252"/>
                    </a:cubicBezTo>
                    <a:cubicBezTo>
                      <a:pt x="263" y="251"/>
                      <a:pt x="263" y="251"/>
                      <a:pt x="263" y="251"/>
                    </a:cubicBezTo>
                    <a:cubicBezTo>
                      <a:pt x="263" y="250"/>
                      <a:pt x="263" y="250"/>
                      <a:pt x="263" y="250"/>
                    </a:cubicBezTo>
                    <a:cubicBezTo>
                      <a:pt x="261" y="250"/>
                      <a:pt x="261" y="250"/>
                      <a:pt x="261" y="250"/>
                    </a:cubicBezTo>
                    <a:cubicBezTo>
                      <a:pt x="260" y="249"/>
                      <a:pt x="260" y="249"/>
                      <a:pt x="260" y="249"/>
                    </a:cubicBezTo>
                    <a:cubicBezTo>
                      <a:pt x="260" y="248"/>
                      <a:pt x="260" y="248"/>
                      <a:pt x="260" y="248"/>
                    </a:cubicBezTo>
                    <a:cubicBezTo>
                      <a:pt x="260" y="247"/>
                      <a:pt x="260" y="247"/>
                      <a:pt x="260" y="247"/>
                    </a:cubicBezTo>
                    <a:cubicBezTo>
                      <a:pt x="258" y="248"/>
                      <a:pt x="258" y="248"/>
                      <a:pt x="258" y="248"/>
                    </a:cubicBezTo>
                    <a:cubicBezTo>
                      <a:pt x="258" y="247"/>
                      <a:pt x="258" y="247"/>
                      <a:pt x="258" y="247"/>
                    </a:cubicBezTo>
                    <a:cubicBezTo>
                      <a:pt x="258" y="246"/>
                      <a:pt x="258" y="246"/>
                      <a:pt x="258" y="246"/>
                    </a:cubicBezTo>
                    <a:cubicBezTo>
                      <a:pt x="257" y="246"/>
                      <a:pt x="257" y="246"/>
                      <a:pt x="257" y="246"/>
                    </a:cubicBezTo>
                    <a:cubicBezTo>
                      <a:pt x="255" y="247"/>
                      <a:pt x="255" y="247"/>
                      <a:pt x="255" y="247"/>
                    </a:cubicBezTo>
                    <a:cubicBezTo>
                      <a:pt x="255" y="248"/>
                      <a:pt x="255" y="248"/>
                      <a:pt x="255" y="248"/>
                    </a:cubicBezTo>
                    <a:cubicBezTo>
                      <a:pt x="256" y="249"/>
                      <a:pt x="256" y="249"/>
                      <a:pt x="256" y="249"/>
                    </a:cubicBezTo>
                    <a:cubicBezTo>
                      <a:pt x="254" y="249"/>
                      <a:pt x="254" y="249"/>
                      <a:pt x="254" y="249"/>
                    </a:cubicBezTo>
                    <a:cubicBezTo>
                      <a:pt x="249" y="248"/>
                      <a:pt x="249" y="248"/>
                      <a:pt x="249" y="248"/>
                    </a:cubicBezTo>
                    <a:cubicBezTo>
                      <a:pt x="248" y="248"/>
                      <a:pt x="248" y="248"/>
                      <a:pt x="248" y="248"/>
                    </a:cubicBezTo>
                    <a:cubicBezTo>
                      <a:pt x="244" y="247"/>
                      <a:pt x="244" y="247"/>
                      <a:pt x="244" y="247"/>
                    </a:cubicBezTo>
                    <a:cubicBezTo>
                      <a:pt x="242" y="247"/>
                      <a:pt x="242" y="247"/>
                      <a:pt x="242" y="247"/>
                    </a:cubicBezTo>
                    <a:cubicBezTo>
                      <a:pt x="239" y="247"/>
                      <a:pt x="239" y="247"/>
                      <a:pt x="239" y="247"/>
                    </a:cubicBezTo>
                    <a:cubicBezTo>
                      <a:pt x="238" y="248"/>
                      <a:pt x="238" y="248"/>
                      <a:pt x="238" y="248"/>
                    </a:cubicBezTo>
                    <a:cubicBezTo>
                      <a:pt x="236" y="248"/>
                      <a:pt x="236" y="248"/>
                      <a:pt x="236" y="248"/>
                    </a:cubicBezTo>
                    <a:cubicBezTo>
                      <a:pt x="235" y="250"/>
                      <a:pt x="235" y="250"/>
                      <a:pt x="235" y="250"/>
                    </a:cubicBezTo>
                    <a:cubicBezTo>
                      <a:pt x="233" y="250"/>
                      <a:pt x="233" y="250"/>
                      <a:pt x="233" y="250"/>
                    </a:cubicBezTo>
                    <a:cubicBezTo>
                      <a:pt x="233" y="249"/>
                      <a:pt x="233" y="249"/>
                      <a:pt x="233" y="249"/>
                    </a:cubicBezTo>
                    <a:cubicBezTo>
                      <a:pt x="233" y="248"/>
                      <a:pt x="233" y="248"/>
                      <a:pt x="233" y="248"/>
                    </a:cubicBezTo>
                    <a:cubicBezTo>
                      <a:pt x="234" y="246"/>
                      <a:pt x="234" y="246"/>
                      <a:pt x="234" y="246"/>
                    </a:cubicBezTo>
                    <a:cubicBezTo>
                      <a:pt x="233" y="244"/>
                      <a:pt x="233" y="244"/>
                      <a:pt x="233" y="244"/>
                    </a:cubicBezTo>
                    <a:cubicBezTo>
                      <a:pt x="233" y="245"/>
                      <a:pt x="233" y="245"/>
                      <a:pt x="233" y="245"/>
                    </a:cubicBezTo>
                    <a:cubicBezTo>
                      <a:pt x="231" y="247"/>
                      <a:pt x="231" y="247"/>
                      <a:pt x="231" y="247"/>
                    </a:cubicBezTo>
                    <a:cubicBezTo>
                      <a:pt x="231" y="247"/>
                      <a:pt x="231" y="247"/>
                      <a:pt x="231" y="247"/>
                    </a:cubicBezTo>
                    <a:cubicBezTo>
                      <a:pt x="230" y="246"/>
                      <a:pt x="230" y="246"/>
                      <a:pt x="230" y="246"/>
                    </a:cubicBezTo>
                    <a:cubicBezTo>
                      <a:pt x="231" y="248"/>
                      <a:pt x="231" y="248"/>
                      <a:pt x="231" y="248"/>
                    </a:cubicBezTo>
                    <a:cubicBezTo>
                      <a:pt x="231" y="250"/>
                      <a:pt x="231" y="250"/>
                      <a:pt x="231" y="250"/>
                    </a:cubicBezTo>
                    <a:cubicBezTo>
                      <a:pt x="231" y="252"/>
                      <a:pt x="231" y="252"/>
                      <a:pt x="231" y="252"/>
                    </a:cubicBezTo>
                    <a:cubicBezTo>
                      <a:pt x="230" y="253"/>
                      <a:pt x="230" y="253"/>
                      <a:pt x="230" y="253"/>
                    </a:cubicBezTo>
                    <a:cubicBezTo>
                      <a:pt x="229" y="253"/>
                      <a:pt x="229" y="253"/>
                      <a:pt x="229" y="253"/>
                    </a:cubicBezTo>
                    <a:cubicBezTo>
                      <a:pt x="226" y="255"/>
                      <a:pt x="226" y="255"/>
                      <a:pt x="226" y="255"/>
                    </a:cubicBezTo>
                    <a:cubicBezTo>
                      <a:pt x="222" y="257"/>
                      <a:pt x="222" y="257"/>
                      <a:pt x="222" y="257"/>
                    </a:cubicBezTo>
                    <a:cubicBezTo>
                      <a:pt x="221" y="257"/>
                      <a:pt x="221" y="257"/>
                      <a:pt x="221" y="257"/>
                    </a:cubicBezTo>
                    <a:cubicBezTo>
                      <a:pt x="219" y="258"/>
                      <a:pt x="219" y="258"/>
                      <a:pt x="219" y="258"/>
                    </a:cubicBezTo>
                    <a:cubicBezTo>
                      <a:pt x="218" y="259"/>
                      <a:pt x="218" y="259"/>
                      <a:pt x="218" y="259"/>
                    </a:cubicBezTo>
                    <a:cubicBezTo>
                      <a:pt x="220" y="257"/>
                      <a:pt x="220" y="257"/>
                      <a:pt x="220" y="257"/>
                    </a:cubicBezTo>
                    <a:cubicBezTo>
                      <a:pt x="218" y="256"/>
                      <a:pt x="218" y="256"/>
                      <a:pt x="218" y="256"/>
                    </a:cubicBezTo>
                    <a:cubicBezTo>
                      <a:pt x="218" y="257"/>
                      <a:pt x="218" y="257"/>
                      <a:pt x="218" y="257"/>
                    </a:cubicBezTo>
                    <a:cubicBezTo>
                      <a:pt x="217" y="256"/>
                      <a:pt x="217" y="256"/>
                      <a:pt x="217" y="256"/>
                    </a:cubicBezTo>
                    <a:cubicBezTo>
                      <a:pt x="215" y="257"/>
                      <a:pt x="215" y="257"/>
                      <a:pt x="215" y="257"/>
                    </a:cubicBezTo>
                    <a:cubicBezTo>
                      <a:pt x="216" y="258"/>
                      <a:pt x="216" y="258"/>
                      <a:pt x="216" y="258"/>
                    </a:cubicBezTo>
                    <a:cubicBezTo>
                      <a:pt x="214" y="259"/>
                      <a:pt x="214" y="259"/>
                      <a:pt x="214" y="259"/>
                    </a:cubicBezTo>
                    <a:cubicBezTo>
                      <a:pt x="213" y="258"/>
                      <a:pt x="213" y="258"/>
                      <a:pt x="213" y="258"/>
                    </a:cubicBezTo>
                    <a:cubicBezTo>
                      <a:pt x="214" y="260"/>
                      <a:pt x="214" y="260"/>
                      <a:pt x="214" y="260"/>
                    </a:cubicBezTo>
                    <a:cubicBezTo>
                      <a:pt x="212" y="261"/>
                      <a:pt x="212" y="261"/>
                      <a:pt x="212" y="261"/>
                    </a:cubicBezTo>
                    <a:cubicBezTo>
                      <a:pt x="211" y="260"/>
                      <a:pt x="211" y="260"/>
                      <a:pt x="211" y="260"/>
                    </a:cubicBezTo>
                    <a:cubicBezTo>
                      <a:pt x="209" y="262"/>
                      <a:pt x="209" y="262"/>
                      <a:pt x="209" y="262"/>
                    </a:cubicBezTo>
                    <a:cubicBezTo>
                      <a:pt x="210" y="264"/>
                      <a:pt x="210" y="264"/>
                      <a:pt x="210" y="264"/>
                    </a:cubicBezTo>
                    <a:cubicBezTo>
                      <a:pt x="209" y="265"/>
                      <a:pt x="209" y="265"/>
                      <a:pt x="209" y="265"/>
                    </a:cubicBezTo>
                    <a:cubicBezTo>
                      <a:pt x="207" y="265"/>
                      <a:pt x="207" y="265"/>
                      <a:pt x="207" y="265"/>
                    </a:cubicBezTo>
                    <a:cubicBezTo>
                      <a:pt x="208" y="269"/>
                      <a:pt x="208" y="269"/>
                      <a:pt x="208" y="269"/>
                    </a:cubicBezTo>
                    <a:cubicBezTo>
                      <a:pt x="207" y="271"/>
                      <a:pt x="207" y="271"/>
                      <a:pt x="207" y="271"/>
                    </a:cubicBezTo>
                    <a:cubicBezTo>
                      <a:pt x="206" y="273"/>
                      <a:pt x="206" y="273"/>
                      <a:pt x="206" y="273"/>
                    </a:cubicBezTo>
                    <a:cubicBezTo>
                      <a:pt x="205" y="275"/>
                      <a:pt x="205" y="275"/>
                      <a:pt x="205" y="275"/>
                    </a:cubicBezTo>
                    <a:cubicBezTo>
                      <a:pt x="206" y="277"/>
                      <a:pt x="206" y="277"/>
                      <a:pt x="206" y="277"/>
                    </a:cubicBezTo>
                    <a:cubicBezTo>
                      <a:pt x="206" y="280"/>
                      <a:pt x="206" y="280"/>
                      <a:pt x="206" y="280"/>
                    </a:cubicBezTo>
                    <a:cubicBezTo>
                      <a:pt x="206" y="282"/>
                      <a:pt x="206" y="282"/>
                      <a:pt x="206" y="282"/>
                    </a:cubicBezTo>
                    <a:cubicBezTo>
                      <a:pt x="205" y="283"/>
                      <a:pt x="205" y="283"/>
                      <a:pt x="205" y="283"/>
                    </a:cubicBezTo>
                    <a:cubicBezTo>
                      <a:pt x="205" y="286"/>
                      <a:pt x="205" y="286"/>
                      <a:pt x="205" y="286"/>
                    </a:cubicBezTo>
                    <a:cubicBezTo>
                      <a:pt x="204" y="286"/>
                      <a:pt x="204" y="286"/>
                      <a:pt x="204" y="286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2" y="284"/>
                      <a:pt x="202" y="284"/>
                      <a:pt x="202" y="284"/>
                    </a:cubicBezTo>
                    <a:cubicBezTo>
                      <a:pt x="200" y="283"/>
                      <a:pt x="200" y="283"/>
                      <a:pt x="200" y="283"/>
                    </a:cubicBezTo>
                    <a:cubicBezTo>
                      <a:pt x="197" y="282"/>
                      <a:pt x="197" y="282"/>
                      <a:pt x="197" y="282"/>
                    </a:cubicBezTo>
                    <a:cubicBezTo>
                      <a:pt x="196" y="281"/>
                      <a:pt x="196" y="281"/>
                      <a:pt x="196" y="281"/>
                    </a:cubicBezTo>
                    <a:cubicBezTo>
                      <a:pt x="195" y="280"/>
                      <a:pt x="195" y="280"/>
                      <a:pt x="195" y="280"/>
                    </a:cubicBezTo>
                    <a:cubicBezTo>
                      <a:pt x="194" y="281"/>
                      <a:pt x="194" y="281"/>
                      <a:pt x="194" y="281"/>
                    </a:cubicBezTo>
                    <a:cubicBezTo>
                      <a:pt x="192" y="280"/>
                      <a:pt x="192" y="280"/>
                      <a:pt x="192" y="280"/>
                    </a:cubicBezTo>
                    <a:cubicBezTo>
                      <a:pt x="192" y="280"/>
                      <a:pt x="192" y="280"/>
                      <a:pt x="192" y="280"/>
                    </a:cubicBezTo>
                    <a:cubicBezTo>
                      <a:pt x="192" y="279"/>
                      <a:pt x="192" y="279"/>
                      <a:pt x="192" y="279"/>
                    </a:cubicBezTo>
                    <a:cubicBezTo>
                      <a:pt x="192" y="277"/>
                      <a:pt x="192" y="277"/>
                      <a:pt x="192" y="277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90" y="271"/>
                      <a:pt x="190" y="271"/>
                      <a:pt x="190" y="271"/>
                    </a:cubicBezTo>
                    <a:cubicBezTo>
                      <a:pt x="190" y="271"/>
                      <a:pt x="190" y="271"/>
                      <a:pt x="190" y="271"/>
                    </a:cubicBezTo>
                    <a:cubicBezTo>
                      <a:pt x="190" y="269"/>
                      <a:pt x="190" y="269"/>
                      <a:pt x="190" y="269"/>
                    </a:cubicBezTo>
                    <a:cubicBezTo>
                      <a:pt x="190" y="267"/>
                      <a:pt x="190" y="267"/>
                      <a:pt x="190" y="267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8" y="264"/>
                      <a:pt x="188" y="264"/>
                      <a:pt x="188" y="264"/>
                    </a:cubicBezTo>
                    <a:cubicBezTo>
                      <a:pt x="187" y="263"/>
                      <a:pt x="187" y="263"/>
                      <a:pt x="187" y="263"/>
                    </a:cubicBezTo>
                    <a:cubicBezTo>
                      <a:pt x="186" y="262"/>
                      <a:pt x="186" y="262"/>
                      <a:pt x="186" y="262"/>
                    </a:cubicBezTo>
                    <a:cubicBezTo>
                      <a:pt x="186" y="261"/>
                      <a:pt x="186" y="261"/>
                      <a:pt x="186" y="261"/>
                    </a:cubicBezTo>
                    <a:cubicBezTo>
                      <a:pt x="185" y="260"/>
                      <a:pt x="185" y="260"/>
                      <a:pt x="185" y="260"/>
                    </a:cubicBezTo>
                    <a:cubicBezTo>
                      <a:pt x="184" y="257"/>
                      <a:pt x="184" y="257"/>
                      <a:pt x="184" y="257"/>
                    </a:cubicBezTo>
                    <a:cubicBezTo>
                      <a:pt x="183" y="256"/>
                      <a:pt x="183" y="256"/>
                      <a:pt x="183" y="256"/>
                    </a:cubicBezTo>
                    <a:cubicBezTo>
                      <a:pt x="182" y="256"/>
                      <a:pt x="182" y="256"/>
                      <a:pt x="182" y="256"/>
                    </a:cubicBezTo>
                    <a:cubicBezTo>
                      <a:pt x="182" y="253"/>
                      <a:pt x="182" y="253"/>
                      <a:pt x="182" y="253"/>
                    </a:cubicBezTo>
                    <a:cubicBezTo>
                      <a:pt x="182" y="252"/>
                      <a:pt x="182" y="252"/>
                      <a:pt x="182" y="252"/>
                    </a:cubicBezTo>
                    <a:cubicBezTo>
                      <a:pt x="181" y="251"/>
                      <a:pt x="181" y="251"/>
                      <a:pt x="181" y="251"/>
                    </a:cubicBezTo>
                    <a:cubicBezTo>
                      <a:pt x="181" y="250"/>
                      <a:pt x="181" y="250"/>
                      <a:pt x="181" y="250"/>
                    </a:cubicBezTo>
                    <a:cubicBezTo>
                      <a:pt x="179" y="247"/>
                      <a:pt x="179" y="247"/>
                      <a:pt x="179" y="247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7" y="245"/>
                      <a:pt x="177" y="245"/>
                      <a:pt x="177" y="245"/>
                    </a:cubicBezTo>
                    <a:cubicBezTo>
                      <a:pt x="176" y="244"/>
                      <a:pt x="176" y="244"/>
                      <a:pt x="176" y="244"/>
                    </a:cubicBezTo>
                    <a:cubicBezTo>
                      <a:pt x="175" y="244"/>
                      <a:pt x="175" y="244"/>
                      <a:pt x="175" y="244"/>
                    </a:cubicBezTo>
                    <a:cubicBezTo>
                      <a:pt x="174" y="244"/>
                      <a:pt x="174" y="244"/>
                      <a:pt x="174" y="244"/>
                    </a:cubicBezTo>
                    <a:cubicBezTo>
                      <a:pt x="174" y="243"/>
                      <a:pt x="174" y="243"/>
                      <a:pt x="174" y="243"/>
                    </a:cubicBezTo>
                    <a:cubicBezTo>
                      <a:pt x="172" y="244"/>
                      <a:pt x="172" y="244"/>
                      <a:pt x="172" y="244"/>
                    </a:cubicBezTo>
                    <a:cubicBezTo>
                      <a:pt x="170" y="243"/>
                      <a:pt x="170" y="243"/>
                      <a:pt x="170" y="243"/>
                    </a:cubicBezTo>
                    <a:cubicBezTo>
                      <a:pt x="169" y="243"/>
                      <a:pt x="169" y="243"/>
                      <a:pt x="169" y="243"/>
                    </a:cubicBezTo>
                    <a:cubicBezTo>
                      <a:pt x="168" y="244"/>
                      <a:pt x="168" y="244"/>
                      <a:pt x="168" y="244"/>
                    </a:cubicBezTo>
                    <a:cubicBezTo>
                      <a:pt x="168" y="245"/>
                      <a:pt x="168" y="245"/>
                      <a:pt x="168" y="245"/>
                    </a:cubicBezTo>
                    <a:cubicBezTo>
                      <a:pt x="168" y="244"/>
                      <a:pt x="168" y="244"/>
                      <a:pt x="168" y="244"/>
                    </a:cubicBezTo>
                    <a:cubicBezTo>
                      <a:pt x="167" y="244"/>
                      <a:pt x="167" y="244"/>
                      <a:pt x="167" y="244"/>
                    </a:cubicBezTo>
                    <a:cubicBezTo>
                      <a:pt x="166" y="244"/>
                      <a:pt x="166" y="244"/>
                      <a:pt x="166" y="244"/>
                    </a:cubicBezTo>
                    <a:cubicBezTo>
                      <a:pt x="165" y="245"/>
                      <a:pt x="165" y="245"/>
                      <a:pt x="165" y="245"/>
                    </a:cubicBezTo>
                    <a:cubicBezTo>
                      <a:pt x="164" y="248"/>
                      <a:pt x="164" y="248"/>
                      <a:pt x="164" y="248"/>
                    </a:cubicBezTo>
                    <a:cubicBezTo>
                      <a:pt x="163" y="249"/>
                      <a:pt x="163" y="249"/>
                      <a:pt x="163" y="249"/>
                    </a:cubicBezTo>
                    <a:cubicBezTo>
                      <a:pt x="163" y="249"/>
                      <a:pt x="163" y="249"/>
                      <a:pt x="163" y="249"/>
                    </a:cubicBezTo>
                    <a:cubicBezTo>
                      <a:pt x="163" y="250"/>
                      <a:pt x="163" y="250"/>
                      <a:pt x="163" y="250"/>
                    </a:cubicBezTo>
                    <a:cubicBezTo>
                      <a:pt x="162" y="250"/>
                      <a:pt x="162" y="250"/>
                      <a:pt x="162" y="250"/>
                    </a:cubicBezTo>
                    <a:cubicBezTo>
                      <a:pt x="161" y="251"/>
                      <a:pt x="161" y="251"/>
                      <a:pt x="161" y="251"/>
                    </a:cubicBezTo>
                    <a:cubicBezTo>
                      <a:pt x="161" y="252"/>
                      <a:pt x="161" y="252"/>
                      <a:pt x="161" y="252"/>
                    </a:cubicBezTo>
                    <a:cubicBezTo>
                      <a:pt x="160" y="252"/>
                      <a:pt x="160" y="252"/>
                      <a:pt x="160" y="252"/>
                    </a:cubicBezTo>
                    <a:cubicBezTo>
                      <a:pt x="159" y="252"/>
                      <a:pt x="159" y="252"/>
                      <a:pt x="159" y="252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50"/>
                      <a:pt x="157" y="250"/>
                      <a:pt x="157" y="250"/>
                    </a:cubicBezTo>
                    <a:cubicBezTo>
                      <a:pt x="155" y="250"/>
                      <a:pt x="155" y="250"/>
                      <a:pt x="155" y="250"/>
                    </a:cubicBezTo>
                    <a:cubicBezTo>
                      <a:pt x="155" y="249"/>
                      <a:pt x="155" y="249"/>
                      <a:pt x="155" y="249"/>
                    </a:cubicBezTo>
                    <a:cubicBezTo>
                      <a:pt x="153" y="248"/>
                      <a:pt x="153" y="248"/>
                      <a:pt x="153" y="248"/>
                    </a:cubicBezTo>
                    <a:cubicBezTo>
                      <a:pt x="152" y="248"/>
                      <a:pt x="152" y="248"/>
                      <a:pt x="152" y="248"/>
                    </a:cubicBezTo>
                    <a:cubicBezTo>
                      <a:pt x="152" y="248"/>
                      <a:pt x="152" y="248"/>
                      <a:pt x="152" y="248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1" y="247"/>
                      <a:pt x="151" y="247"/>
                      <a:pt x="151" y="247"/>
                    </a:cubicBezTo>
                    <a:cubicBezTo>
                      <a:pt x="150" y="246"/>
                      <a:pt x="150" y="246"/>
                      <a:pt x="150" y="246"/>
                    </a:cubicBezTo>
                    <a:cubicBezTo>
                      <a:pt x="150" y="246"/>
                      <a:pt x="150" y="246"/>
                      <a:pt x="150" y="246"/>
                    </a:cubicBezTo>
                    <a:cubicBezTo>
                      <a:pt x="149" y="246"/>
                      <a:pt x="149" y="246"/>
                      <a:pt x="149" y="246"/>
                    </a:cubicBezTo>
                    <a:cubicBezTo>
                      <a:pt x="149" y="246"/>
                      <a:pt x="149" y="246"/>
                      <a:pt x="149" y="246"/>
                    </a:cubicBezTo>
                    <a:cubicBezTo>
                      <a:pt x="149" y="245"/>
                      <a:pt x="149" y="245"/>
                      <a:pt x="149" y="245"/>
                    </a:cubicBezTo>
                    <a:cubicBezTo>
                      <a:pt x="148" y="244"/>
                      <a:pt x="148" y="244"/>
                      <a:pt x="148" y="244"/>
                    </a:cubicBezTo>
                    <a:cubicBezTo>
                      <a:pt x="147" y="242"/>
                      <a:pt x="147" y="242"/>
                      <a:pt x="147" y="242"/>
                    </a:cubicBezTo>
                    <a:cubicBezTo>
                      <a:pt x="145" y="241"/>
                      <a:pt x="145" y="241"/>
                      <a:pt x="145" y="241"/>
                    </a:cubicBezTo>
                    <a:cubicBezTo>
                      <a:pt x="145" y="240"/>
                      <a:pt x="145" y="240"/>
                      <a:pt x="145" y="240"/>
                    </a:cubicBezTo>
                    <a:cubicBezTo>
                      <a:pt x="147" y="240"/>
                      <a:pt x="147" y="240"/>
                      <a:pt x="147" y="240"/>
                    </a:cubicBezTo>
                    <a:cubicBezTo>
                      <a:pt x="147" y="239"/>
                      <a:pt x="147" y="239"/>
                      <a:pt x="147" y="239"/>
                    </a:cubicBezTo>
                    <a:cubicBezTo>
                      <a:pt x="147" y="238"/>
                      <a:pt x="147" y="238"/>
                      <a:pt x="147" y="238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6"/>
                      <a:pt x="146" y="236"/>
                      <a:pt x="146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4" y="234"/>
                      <a:pt x="144" y="234"/>
                      <a:pt x="144" y="234"/>
                    </a:cubicBezTo>
                    <a:cubicBezTo>
                      <a:pt x="144" y="232"/>
                      <a:pt x="144" y="232"/>
                      <a:pt x="144" y="232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2" y="231"/>
                      <a:pt x="142" y="231"/>
                      <a:pt x="142" y="231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40" y="229"/>
                      <a:pt x="140" y="229"/>
                      <a:pt x="140" y="229"/>
                    </a:cubicBezTo>
                    <a:cubicBezTo>
                      <a:pt x="139" y="228"/>
                      <a:pt x="139" y="228"/>
                      <a:pt x="139" y="228"/>
                    </a:cubicBezTo>
                    <a:cubicBezTo>
                      <a:pt x="139" y="227"/>
                      <a:pt x="139" y="227"/>
                      <a:pt x="139" y="227"/>
                    </a:cubicBezTo>
                    <a:cubicBezTo>
                      <a:pt x="139" y="226"/>
                      <a:pt x="139" y="226"/>
                      <a:pt x="139" y="226"/>
                    </a:cubicBezTo>
                    <a:cubicBezTo>
                      <a:pt x="138" y="226"/>
                      <a:pt x="138" y="226"/>
                      <a:pt x="138" y="226"/>
                    </a:cubicBezTo>
                    <a:cubicBezTo>
                      <a:pt x="138" y="225"/>
                      <a:pt x="138" y="225"/>
                      <a:pt x="138" y="225"/>
                    </a:cubicBezTo>
                    <a:cubicBezTo>
                      <a:pt x="137" y="224"/>
                      <a:pt x="137" y="224"/>
                      <a:pt x="137" y="224"/>
                    </a:cubicBezTo>
                    <a:cubicBezTo>
                      <a:pt x="135" y="222"/>
                      <a:pt x="135" y="222"/>
                      <a:pt x="135" y="222"/>
                    </a:cubicBezTo>
                    <a:cubicBezTo>
                      <a:pt x="134" y="221"/>
                      <a:pt x="134" y="221"/>
                      <a:pt x="134" y="221"/>
                    </a:cubicBezTo>
                    <a:cubicBezTo>
                      <a:pt x="120" y="221"/>
                      <a:pt x="120" y="221"/>
                      <a:pt x="120" y="221"/>
                    </a:cubicBezTo>
                    <a:cubicBezTo>
                      <a:pt x="119" y="224"/>
                      <a:pt x="119" y="224"/>
                      <a:pt x="119" y="224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64" y="210"/>
                      <a:pt x="64" y="210"/>
                      <a:pt x="64" y="210"/>
                    </a:cubicBezTo>
                    <a:cubicBezTo>
                      <a:pt x="65" y="209"/>
                      <a:pt x="65" y="209"/>
                      <a:pt x="65" y="209"/>
                    </a:cubicBezTo>
                    <a:cubicBezTo>
                      <a:pt x="64" y="208"/>
                      <a:pt x="64" y="208"/>
                      <a:pt x="64" y="208"/>
                    </a:cubicBezTo>
                    <a:cubicBezTo>
                      <a:pt x="43" y="209"/>
                      <a:pt x="43" y="209"/>
                      <a:pt x="43" y="209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05"/>
                      <a:pt x="43" y="205"/>
                      <a:pt x="43" y="205"/>
                    </a:cubicBezTo>
                    <a:cubicBezTo>
                      <a:pt x="43" y="202"/>
                      <a:pt x="43" y="202"/>
                      <a:pt x="43" y="202"/>
                    </a:cubicBezTo>
                    <a:cubicBezTo>
                      <a:pt x="40" y="198"/>
                      <a:pt x="40" y="198"/>
                      <a:pt x="40" y="198"/>
                    </a:cubicBezTo>
                    <a:cubicBezTo>
                      <a:pt x="38" y="196"/>
                      <a:pt x="38" y="196"/>
                      <a:pt x="38" y="196"/>
                    </a:cubicBezTo>
                    <a:cubicBezTo>
                      <a:pt x="37" y="196"/>
                      <a:pt x="37" y="196"/>
                      <a:pt x="37" y="196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5" y="196"/>
                      <a:pt x="35" y="196"/>
                      <a:pt x="35" y="196"/>
                    </a:cubicBezTo>
                    <a:cubicBezTo>
                      <a:pt x="36" y="194"/>
                      <a:pt x="36" y="194"/>
                      <a:pt x="36" y="194"/>
                    </a:cubicBezTo>
                    <a:cubicBezTo>
                      <a:pt x="35" y="193"/>
                      <a:pt x="35" y="193"/>
                      <a:pt x="35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9" y="190"/>
                      <a:pt x="29" y="190"/>
                      <a:pt x="29" y="190"/>
                    </a:cubicBezTo>
                    <a:cubicBezTo>
                      <a:pt x="28" y="189"/>
                      <a:pt x="28" y="189"/>
                      <a:pt x="28" y="189"/>
                    </a:cubicBezTo>
                    <a:cubicBezTo>
                      <a:pt x="26" y="189"/>
                      <a:pt x="26" y="189"/>
                      <a:pt x="26" y="189"/>
                    </a:cubicBezTo>
                    <a:cubicBezTo>
                      <a:pt x="24" y="188"/>
                      <a:pt x="24" y="188"/>
                      <a:pt x="2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1" y="187"/>
                      <a:pt x="21" y="187"/>
                      <a:pt x="21" y="187"/>
                    </a:cubicBezTo>
                    <a:cubicBezTo>
                      <a:pt x="18" y="187"/>
                      <a:pt x="18" y="187"/>
                      <a:pt x="18" y="187"/>
                    </a:cubicBezTo>
                    <a:cubicBezTo>
                      <a:pt x="17" y="186"/>
                      <a:pt x="17" y="186"/>
                      <a:pt x="17" y="186"/>
                    </a:cubicBezTo>
                    <a:cubicBezTo>
                      <a:pt x="17" y="185"/>
                      <a:pt x="17" y="185"/>
                      <a:pt x="17" y="185"/>
                    </a:cubicBezTo>
                    <a:cubicBezTo>
                      <a:pt x="17" y="185"/>
                      <a:pt x="17" y="185"/>
                      <a:pt x="17" y="185"/>
                    </a:cubicBezTo>
                    <a:cubicBezTo>
                      <a:pt x="18" y="183"/>
                      <a:pt x="18" y="183"/>
                      <a:pt x="18" y="183"/>
                    </a:cubicBezTo>
                    <a:cubicBezTo>
                      <a:pt x="18" y="181"/>
                      <a:pt x="18" y="181"/>
                      <a:pt x="18" y="181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17" y="176"/>
                      <a:pt x="17" y="176"/>
                      <a:pt x="17" y="176"/>
                    </a:cubicBezTo>
                    <a:cubicBezTo>
                      <a:pt x="16" y="176"/>
                      <a:pt x="16" y="176"/>
                      <a:pt x="16" y="176"/>
                    </a:cubicBezTo>
                    <a:cubicBezTo>
                      <a:pt x="15" y="174"/>
                      <a:pt x="15" y="174"/>
                      <a:pt x="15" y="174"/>
                    </a:cubicBezTo>
                    <a:cubicBezTo>
                      <a:pt x="13" y="170"/>
                      <a:pt x="13" y="170"/>
                      <a:pt x="13" y="170"/>
                    </a:cubicBezTo>
                    <a:cubicBezTo>
                      <a:pt x="12" y="167"/>
                      <a:pt x="12" y="167"/>
                      <a:pt x="12" y="167"/>
                    </a:cubicBezTo>
                    <a:cubicBezTo>
                      <a:pt x="11" y="166"/>
                      <a:pt x="11" y="166"/>
                      <a:pt x="11" y="166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11" y="163"/>
                      <a:pt x="11" y="163"/>
                      <a:pt x="11" y="163"/>
                    </a:cubicBezTo>
                    <a:cubicBezTo>
                      <a:pt x="10" y="161"/>
                      <a:pt x="10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1"/>
                      <a:pt x="11" y="161"/>
                      <a:pt x="11" y="161"/>
                    </a:cubicBezTo>
                    <a:cubicBezTo>
                      <a:pt x="12" y="159"/>
                      <a:pt x="12" y="159"/>
                      <a:pt x="12" y="159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1" y="157"/>
                      <a:pt x="11" y="157"/>
                      <a:pt x="11" y="157"/>
                    </a:cubicBezTo>
                    <a:cubicBezTo>
                      <a:pt x="10" y="156"/>
                      <a:pt x="10" y="156"/>
                      <a:pt x="10" y="156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9" y="154"/>
                      <a:pt x="9" y="154"/>
                      <a:pt x="9" y="154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1"/>
                      <a:pt x="9" y="151"/>
                      <a:pt x="9" y="151"/>
                    </a:cubicBezTo>
                    <a:cubicBezTo>
                      <a:pt x="9" y="150"/>
                      <a:pt x="9" y="150"/>
                      <a:pt x="9" y="150"/>
                    </a:cubicBezTo>
                    <a:cubicBezTo>
                      <a:pt x="10" y="149"/>
                      <a:pt x="10" y="149"/>
                      <a:pt x="10" y="149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10" y="147"/>
                      <a:pt x="10" y="147"/>
                      <a:pt x="10" y="147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2" y="149"/>
                      <a:pt x="12" y="149"/>
                      <a:pt x="12" y="149"/>
                    </a:cubicBezTo>
                    <a:cubicBezTo>
                      <a:pt x="13" y="150"/>
                      <a:pt x="13" y="150"/>
                      <a:pt x="13" y="150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2" y="148"/>
                      <a:pt x="12" y="148"/>
                      <a:pt x="12" y="148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4"/>
                      <a:pt x="11" y="144"/>
                      <a:pt x="11" y="144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3" y="145"/>
                      <a:pt x="13" y="145"/>
                      <a:pt x="13" y="145"/>
                    </a:cubicBezTo>
                    <a:cubicBezTo>
                      <a:pt x="14" y="144"/>
                      <a:pt x="14" y="144"/>
                      <a:pt x="14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13" y="144"/>
                      <a:pt x="13" y="144"/>
                      <a:pt x="13" y="144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2" y="143"/>
                      <a:pt x="12" y="143"/>
                      <a:pt x="12" y="143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1" y="143"/>
                      <a:pt x="11" y="143"/>
                      <a:pt x="11" y="143"/>
                    </a:cubicBezTo>
                    <a:cubicBezTo>
                      <a:pt x="10" y="142"/>
                      <a:pt x="10" y="142"/>
                      <a:pt x="10" y="142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10" y="146"/>
                      <a:pt x="10" y="146"/>
                      <a:pt x="10" y="146"/>
                    </a:cubicBezTo>
                    <a:cubicBezTo>
                      <a:pt x="9" y="146"/>
                      <a:pt x="9" y="146"/>
                      <a:pt x="9" y="146"/>
                    </a:cubicBezTo>
                    <a:cubicBezTo>
                      <a:pt x="9" y="146"/>
                      <a:pt x="9" y="146"/>
                      <a:pt x="9" y="146"/>
                    </a:cubicBezTo>
                    <a:cubicBezTo>
                      <a:pt x="8" y="145"/>
                      <a:pt x="8" y="145"/>
                      <a:pt x="8" y="145"/>
                    </a:cubicBezTo>
                    <a:cubicBezTo>
                      <a:pt x="6" y="143"/>
                      <a:pt x="6" y="143"/>
                      <a:pt x="6" y="143"/>
                    </a:cubicBezTo>
                    <a:cubicBezTo>
                      <a:pt x="6" y="142"/>
                      <a:pt x="6" y="142"/>
                      <a:pt x="6" y="142"/>
                    </a:cubicBezTo>
                    <a:cubicBezTo>
                      <a:pt x="6" y="140"/>
                      <a:pt x="6" y="140"/>
                      <a:pt x="6" y="140"/>
                    </a:cubicBezTo>
                    <a:cubicBezTo>
                      <a:pt x="6" y="139"/>
                      <a:pt x="6" y="139"/>
                      <a:pt x="6" y="139"/>
                    </a:cubicBezTo>
                    <a:cubicBezTo>
                      <a:pt x="2" y="133"/>
                      <a:pt x="2" y="133"/>
                      <a:pt x="2" y="133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28"/>
                      <a:pt x="3" y="128"/>
                      <a:pt x="3" y="128"/>
                    </a:cubicBezTo>
                    <a:cubicBezTo>
                      <a:pt x="2" y="126"/>
                      <a:pt x="2" y="126"/>
                      <a:pt x="2" y="126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18"/>
                      <a:pt x="3" y="118"/>
                      <a:pt x="3" y="118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4" y="105"/>
                      <a:pt x="4" y="105"/>
                      <a:pt x="4" y="105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6" y="97"/>
                      <a:pt x="6" y="97"/>
                      <a:pt x="6" y="97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  <a:moveTo>
                      <a:pt x="457" y="125"/>
                    </a:moveTo>
                    <a:cubicBezTo>
                      <a:pt x="457" y="126"/>
                      <a:pt x="457" y="126"/>
                      <a:pt x="457" y="126"/>
                    </a:cubicBezTo>
                    <a:cubicBezTo>
                      <a:pt x="458" y="126"/>
                      <a:pt x="458" y="126"/>
                      <a:pt x="458" y="126"/>
                    </a:cubicBezTo>
                    <a:cubicBezTo>
                      <a:pt x="459" y="125"/>
                      <a:pt x="459" y="125"/>
                      <a:pt x="459" y="125"/>
                    </a:cubicBezTo>
                    <a:cubicBezTo>
                      <a:pt x="460" y="125"/>
                      <a:pt x="460" y="125"/>
                      <a:pt x="460" y="125"/>
                    </a:cubicBezTo>
                    <a:cubicBezTo>
                      <a:pt x="459" y="124"/>
                      <a:pt x="459" y="124"/>
                      <a:pt x="459" y="124"/>
                    </a:cubicBezTo>
                    <a:cubicBezTo>
                      <a:pt x="458" y="124"/>
                      <a:pt x="458" y="124"/>
                      <a:pt x="458" y="124"/>
                    </a:cubicBezTo>
                    <a:cubicBezTo>
                      <a:pt x="458" y="125"/>
                      <a:pt x="458" y="125"/>
                      <a:pt x="458" y="125"/>
                    </a:cubicBezTo>
                    <a:cubicBezTo>
                      <a:pt x="457" y="125"/>
                      <a:pt x="457" y="125"/>
                      <a:pt x="457" y="125"/>
                    </a:cubicBezTo>
                    <a:close/>
                    <a:moveTo>
                      <a:pt x="430" y="132"/>
                    </a:moveTo>
                    <a:cubicBezTo>
                      <a:pt x="430" y="133"/>
                      <a:pt x="430" y="133"/>
                      <a:pt x="430" y="133"/>
                    </a:cubicBezTo>
                    <a:cubicBezTo>
                      <a:pt x="431" y="133"/>
                      <a:pt x="431" y="133"/>
                      <a:pt x="431" y="133"/>
                    </a:cubicBezTo>
                    <a:cubicBezTo>
                      <a:pt x="431" y="132"/>
                      <a:pt x="431" y="132"/>
                      <a:pt x="431" y="132"/>
                    </a:cubicBezTo>
                    <a:cubicBezTo>
                      <a:pt x="433" y="132"/>
                      <a:pt x="433" y="132"/>
                      <a:pt x="433" y="132"/>
                    </a:cubicBezTo>
                    <a:cubicBezTo>
                      <a:pt x="435" y="131"/>
                      <a:pt x="435" y="131"/>
                      <a:pt x="435" y="131"/>
                    </a:cubicBezTo>
                    <a:cubicBezTo>
                      <a:pt x="438" y="131"/>
                      <a:pt x="438" y="131"/>
                      <a:pt x="438" y="131"/>
                    </a:cubicBezTo>
                    <a:cubicBezTo>
                      <a:pt x="439" y="131"/>
                      <a:pt x="439" y="131"/>
                      <a:pt x="439" y="131"/>
                    </a:cubicBezTo>
                    <a:cubicBezTo>
                      <a:pt x="442" y="131"/>
                      <a:pt x="442" y="131"/>
                      <a:pt x="442" y="131"/>
                    </a:cubicBezTo>
                    <a:cubicBezTo>
                      <a:pt x="442" y="130"/>
                      <a:pt x="442" y="130"/>
                      <a:pt x="442" y="130"/>
                    </a:cubicBezTo>
                    <a:cubicBezTo>
                      <a:pt x="443" y="130"/>
                      <a:pt x="443" y="130"/>
                      <a:pt x="443" y="130"/>
                    </a:cubicBezTo>
                    <a:cubicBezTo>
                      <a:pt x="446" y="129"/>
                      <a:pt x="446" y="129"/>
                      <a:pt x="446" y="129"/>
                    </a:cubicBezTo>
                    <a:cubicBezTo>
                      <a:pt x="447" y="129"/>
                      <a:pt x="447" y="129"/>
                      <a:pt x="447" y="129"/>
                    </a:cubicBezTo>
                    <a:cubicBezTo>
                      <a:pt x="445" y="129"/>
                      <a:pt x="445" y="129"/>
                      <a:pt x="445" y="129"/>
                    </a:cubicBezTo>
                    <a:cubicBezTo>
                      <a:pt x="444" y="129"/>
                      <a:pt x="444" y="129"/>
                      <a:pt x="444" y="129"/>
                    </a:cubicBezTo>
                    <a:cubicBezTo>
                      <a:pt x="442" y="129"/>
                      <a:pt x="442" y="129"/>
                      <a:pt x="442" y="129"/>
                    </a:cubicBezTo>
                    <a:cubicBezTo>
                      <a:pt x="443" y="128"/>
                      <a:pt x="443" y="128"/>
                      <a:pt x="443" y="128"/>
                    </a:cubicBezTo>
                    <a:cubicBezTo>
                      <a:pt x="444" y="128"/>
                      <a:pt x="444" y="128"/>
                      <a:pt x="444" y="128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1" y="129"/>
                      <a:pt x="441" y="129"/>
                      <a:pt x="441" y="129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6" y="129"/>
                      <a:pt x="436" y="129"/>
                      <a:pt x="436" y="129"/>
                    </a:cubicBezTo>
                    <a:cubicBezTo>
                      <a:pt x="434" y="129"/>
                      <a:pt x="434" y="129"/>
                      <a:pt x="434" y="129"/>
                    </a:cubicBezTo>
                    <a:cubicBezTo>
                      <a:pt x="432" y="130"/>
                      <a:pt x="432" y="130"/>
                      <a:pt x="432" y="130"/>
                    </a:cubicBezTo>
                    <a:cubicBezTo>
                      <a:pt x="430" y="130"/>
                      <a:pt x="430" y="130"/>
                      <a:pt x="430" y="130"/>
                    </a:cubicBezTo>
                    <a:cubicBezTo>
                      <a:pt x="429" y="131"/>
                      <a:pt x="429" y="131"/>
                      <a:pt x="429" y="131"/>
                    </a:cubicBezTo>
                    <a:cubicBezTo>
                      <a:pt x="429" y="132"/>
                      <a:pt x="429" y="132"/>
                      <a:pt x="429" y="132"/>
                    </a:cubicBezTo>
                    <a:cubicBezTo>
                      <a:pt x="430" y="132"/>
                      <a:pt x="430" y="132"/>
                      <a:pt x="430" y="132"/>
                    </a:cubicBezTo>
                    <a:close/>
                    <a:moveTo>
                      <a:pt x="44" y="9"/>
                    </a:move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9"/>
                      <a:pt x="44" y="9"/>
                      <a:pt x="44" y="9"/>
                    </a:cubicBezTo>
                    <a:close/>
                    <a:moveTo>
                      <a:pt x="211" y="265"/>
                    </a:moveTo>
                    <a:cubicBezTo>
                      <a:pt x="211" y="265"/>
                      <a:pt x="211" y="265"/>
                      <a:pt x="211" y="265"/>
                    </a:cubicBezTo>
                    <a:cubicBezTo>
                      <a:pt x="213" y="263"/>
                      <a:pt x="213" y="263"/>
                      <a:pt x="213" y="263"/>
                    </a:cubicBezTo>
                    <a:cubicBezTo>
                      <a:pt x="214" y="261"/>
                      <a:pt x="214" y="261"/>
                      <a:pt x="214" y="261"/>
                    </a:cubicBezTo>
                    <a:cubicBezTo>
                      <a:pt x="213" y="262"/>
                      <a:pt x="213" y="262"/>
                      <a:pt x="213" y="262"/>
                    </a:cubicBezTo>
                    <a:cubicBezTo>
                      <a:pt x="211" y="265"/>
                      <a:pt x="211" y="265"/>
                      <a:pt x="211" y="265"/>
                    </a:cubicBezTo>
                    <a:close/>
                    <a:moveTo>
                      <a:pt x="209" y="270"/>
                    </a:move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10" y="267"/>
                      <a:pt x="210" y="267"/>
                      <a:pt x="210" y="267"/>
                    </a:cubicBezTo>
                    <a:cubicBezTo>
                      <a:pt x="210" y="266"/>
                      <a:pt x="210" y="266"/>
                      <a:pt x="210" y="266"/>
                    </a:cubicBezTo>
                    <a:cubicBezTo>
                      <a:pt x="209" y="270"/>
                      <a:pt x="209" y="270"/>
                      <a:pt x="209" y="270"/>
                    </a:cubicBezTo>
                    <a:close/>
                    <a:moveTo>
                      <a:pt x="208" y="282"/>
                    </a:moveTo>
                    <a:cubicBezTo>
                      <a:pt x="207" y="279"/>
                      <a:pt x="207" y="279"/>
                      <a:pt x="207" y="279"/>
                    </a:cubicBezTo>
                    <a:cubicBezTo>
                      <a:pt x="207" y="275"/>
                      <a:pt x="207" y="275"/>
                      <a:pt x="207" y="275"/>
                    </a:cubicBezTo>
                    <a:cubicBezTo>
                      <a:pt x="208" y="271"/>
                      <a:pt x="208" y="271"/>
                      <a:pt x="208" y="271"/>
                    </a:cubicBezTo>
                    <a:cubicBezTo>
                      <a:pt x="207" y="275"/>
                      <a:pt x="207" y="275"/>
                      <a:pt x="207" y="275"/>
                    </a:cubicBezTo>
                    <a:cubicBezTo>
                      <a:pt x="207" y="279"/>
                      <a:pt x="207" y="279"/>
                      <a:pt x="207" y="279"/>
                    </a:cubicBezTo>
                    <a:cubicBezTo>
                      <a:pt x="207" y="279"/>
                      <a:pt x="208" y="282"/>
                      <a:pt x="208" y="2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77"/>
              <p:cNvSpPr>
                <a:spLocks noEditPoints="1"/>
              </p:cNvSpPr>
              <p:nvPr/>
            </p:nvSpPr>
            <p:spPr bwMode="auto">
              <a:xfrm>
                <a:off x="3571876" y="3775075"/>
                <a:ext cx="566738" cy="419100"/>
              </a:xfrm>
              <a:custGeom>
                <a:avLst/>
                <a:gdLst>
                  <a:gd name="T0" fmla="*/ 135 w 357"/>
                  <a:gd name="T1" fmla="*/ 24 h 264"/>
                  <a:gd name="T2" fmla="*/ 143 w 357"/>
                  <a:gd name="T3" fmla="*/ 37 h 264"/>
                  <a:gd name="T4" fmla="*/ 149 w 357"/>
                  <a:gd name="T5" fmla="*/ 51 h 264"/>
                  <a:gd name="T6" fmla="*/ 159 w 357"/>
                  <a:gd name="T7" fmla="*/ 58 h 264"/>
                  <a:gd name="T8" fmla="*/ 170 w 357"/>
                  <a:gd name="T9" fmla="*/ 58 h 264"/>
                  <a:gd name="T10" fmla="*/ 186 w 357"/>
                  <a:gd name="T11" fmla="*/ 49 h 264"/>
                  <a:gd name="T12" fmla="*/ 197 w 357"/>
                  <a:gd name="T13" fmla="*/ 68 h 264"/>
                  <a:gd name="T14" fmla="*/ 209 w 357"/>
                  <a:gd name="T15" fmla="*/ 89 h 264"/>
                  <a:gd name="T16" fmla="*/ 223 w 357"/>
                  <a:gd name="T17" fmla="*/ 106 h 264"/>
                  <a:gd name="T18" fmla="*/ 231 w 357"/>
                  <a:gd name="T19" fmla="*/ 112 h 264"/>
                  <a:gd name="T20" fmla="*/ 226 w 357"/>
                  <a:gd name="T21" fmla="*/ 123 h 264"/>
                  <a:gd name="T22" fmla="*/ 221 w 357"/>
                  <a:gd name="T23" fmla="*/ 156 h 264"/>
                  <a:gd name="T24" fmla="*/ 224 w 357"/>
                  <a:gd name="T25" fmla="*/ 177 h 264"/>
                  <a:gd name="T26" fmla="*/ 244 w 357"/>
                  <a:gd name="T27" fmla="*/ 208 h 264"/>
                  <a:gd name="T28" fmla="*/ 271 w 357"/>
                  <a:gd name="T29" fmla="*/ 213 h 264"/>
                  <a:gd name="T30" fmla="*/ 292 w 357"/>
                  <a:gd name="T31" fmla="*/ 216 h 264"/>
                  <a:gd name="T32" fmla="*/ 305 w 357"/>
                  <a:gd name="T33" fmla="*/ 196 h 264"/>
                  <a:gd name="T34" fmla="*/ 336 w 357"/>
                  <a:gd name="T35" fmla="*/ 172 h 264"/>
                  <a:gd name="T36" fmla="*/ 352 w 357"/>
                  <a:gd name="T37" fmla="*/ 184 h 264"/>
                  <a:gd name="T38" fmla="*/ 343 w 357"/>
                  <a:gd name="T39" fmla="*/ 204 h 264"/>
                  <a:gd name="T40" fmla="*/ 338 w 357"/>
                  <a:gd name="T41" fmla="*/ 208 h 264"/>
                  <a:gd name="T42" fmla="*/ 325 w 357"/>
                  <a:gd name="T43" fmla="*/ 220 h 264"/>
                  <a:gd name="T44" fmla="*/ 297 w 357"/>
                  <a:gd name="T45" fmla="*/ 231 h 264"/>
                  <a:gd name="T46" fmla="*/ 289 w 357"/>
                  <a:gd name="T47" fmla="*/ 244 h 264"/>
                  <a:gd name="T48" fmla="*/ 280 w 357"/>
                  <a:gd name="T49" fmla="*/ 262 h 264"/>
                  <a:gd name="T50" fmla="*/ 255 w 357"/>
                  <a:gd name="T51" fmla="*/ 242 h 264"/>
                  <a:gd name="T52" fmla="*/ 254 w 357"/>
                  <a:gd name="T53" fmla="*/ 242 h 264"/>
                  <a:gd name="T54" fmla="*/ 250 w 357"/>
                  <a:gd name="T55" fmla="*/ 244 h 264"/>
                  <a:gd name="T56" fmla="*/ 209 w 357"/>
                  <a:gd name="T57" fmla="*/ 242 h 264"/>
                  <a:gd name="T58" fmla="*/ 180 w 357"/>
                  <a:gd name="T59" fmla="*/ 233 h 264"/>
                  <a:gd name="T60" fmla="*/ 150 w 357"/>
                  <a:gd name="T61" fmla="*/ 217 h 264"/>
                  <a:gd name="T62" fmla="*/ 129 w 357"/>
                  <a:gd name="T63" fmla="*/ 203 h 264"/>
                  <a:gd name="T64" fmla="*/ 124 w 357"/>
                  <a:gd name="T65" fmla="*/ 184 h 264"/>
                  <a:gd name="T66" fmla="*/ 122 w 357"/>
                  <a:gd name="T67" fmla="*/ 157 h 264"/>
                  <a:gd name="T68" fmla="*/ 97 w 357"/>
                  <a:gd name="T69" fmla="*/ 125 h 264"/>
                  <a:gd name="T70" fmla="*/ 82 w 357"/>
                  <a:gd name="T71" fmla="*/ 110 h 264"/>
                  <a:gd name="T72" fmla="*/ 84 w 357"/>
                  <a:gd name="T73" fmla="*/ 98 h 264"/>
                  <a:gd name="T74" fmla="*/ 70 w 357"/>
                  <a:gd name="T75" fmla="*/ 79 h 264"/>
                  <a:gd name="T76" fmla="*/ 58 w 357"/>
                  <a:gd name="T77" fmla="*/ 66 h 264"/>
                  <a:gd name="T78" fmla="*/ 48 w 357"/>
                  <a:gd name="T79" fmla="*/ 44 h 264"/>
                  <a:gd name="T80" fmla="*/ 41 w 357"/>
                  <a:gd name="T81" fmla="*/ 22 h 264"/>
                  <a:gd name="T82" fmla="*/ 26 w 357"/>
                  <a:gd name="T83" fmla="*/ 24 h 264"/>
                  <a:gd name="T84" fmla="*/ 36 w 357"/>
                  <a:gd name="T85" fmla="*/ 57 h 264"/>
                  <a:gd name="T86" fmla="*/ 48 w 357"/>
                  <a:gd name="T87" fmla="*/ 78 h 264"/>
                  <a:gd name="T88" fmla="*/ 56 w 357"/>
                  <a:gd name="T89" fmla="*/ 91 h 264"/>
                  <a:gd name="T90" fmla="*/ 61 w 357"/>
                  <a:gd name="T91" fmla="*/ 115 h 264"/>
                  <a:gd name="T92" fmla="*/ 68 w 357"/>
                  <a:gd name="T93" fmla="*/ 129 h 264"/>
                  <a:gd name="T94" fmla="*/ 71 w 357"/>
                  <a:gd name="T95" fmla="*/ 149 h 264"/>
                  <a:gd name="T96" fmla="*/ 53 w 357"/>
                  <a:gd name="T97" fmla="*/ 126 h 264"/>
                  <a:gd name="T98" fmla="*/ 44 w 357"/>
                  <a:gd name="T99" fmla="*/ 99 h 264"/>
                  <a:gd name="T100" fmla="*/ 31 w 357"/>
                  <a:gd name="T101" fmla="*/ 89 h 264"/>
                  <a:gd name="T102" fmla="*/ 20 w 357"/>
                  <a:gd name="T103" fmla="*/ 75 h 264"/>
                  <a:gd name="T104" fmla="*/ 29 w 357"/>
                  <a:gd name="T105" fmla="*/ 69 h 264"/>
                  <a:gd name="T106" fmla="*/ 13 w 357"/>
                  <a:gd name="T107" fmla="*/ 47 h 264"/>
                  <a:gd name="T108" fmla="*/ 9 w 357"/>
                  <a:gd name="T109" fmla="*/ 24 h 264"/>
                  <a:gd name="T110" fmla="*/ 67 w 357"/>
                  <a:gd name="T111" fmla="*/ 119 h 264"/>
                  <a:gd name="T112" fmla="*/ 67 w 357"/>
                  <a:gd name="T113" fmla="*/ 126 h 264"/>
                  <a:gd name="T114" fmla="*/ 227 w 357"/>
                  <a:gd name="T115" fmla="*/ 12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7" h="264">
                    <a:moveTo>
                      <a:pt x="0" y="1"/>
                    </a:moveTo>
                    <a:lnTo>
                      <a:pt x="30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73" y="21"/>
                    </a:lnTo>
                    <a:lnTo>
                      <a:pt x="108" y="22"/>
                    </a:lnTo>
                    <a:lnTo>
                      <a:pt x="109" y="18"/>
                    </a:lnTo>
                    <a:lnTo>
                      <a:pt x="129" y="18"/>
                    </a:lnTo>
                    <a:lnTo>
                      <a:pt x="131" y="20"/>
                    </a:lnTo>
                    <a:lnTo>
                      <a:pt x="133" y="22"/>
                    </a:lnTo>
                    <a:lnTo>
                      <a:pt x="135" y="24"/>
                    </a:lnTo>
                    <a:lnTo>
                      <a:pt x="135" y="25"/>
                    </a:lnTo>
                    <a:lnTo>
                      <a:pt x="136" y="25"/>
                    </a:lnTo>
                    <a:lnTo>
                      <a:pt x="136" y="27"/>
                    </a:lnTo>
                    <a:lnTo>
                      <a:pt x="136" y="28"/>
                    </a:lnTo>
                    <a:lnTo>
                      <a:pt x="138" y="30"/>
                    </a:lnTo>
                    <a:lnTo>
                      <a:pt x="141" y="31"/>
                    </a:lnTo>
                    <a:lnTo>
                      <a:pt x="141" y="32"/>
                    </a:lnTo>
                    <a:lnTo>
                      <a:pt x="139" y="32"/>
                    </a:lnTo>
                    <a:lnTo>
                      <a:pt x="141" y="34"/>
                    </a:lnTo>
                    <a:lnTo>
                      <a:pt x="143" y="34"/>
                    </a:lnTo>
                    <a:lnTo>
                      <a:pt x="143" y="37"/>
                    </a:lnTo>
                    <a:lnTo>
                      <a:pt x="145" y="40"/>
                    </a:lnTo>
                    <a:lnTo>
                      <a:pt x="145" y="40"/>
                    </a:lnTo>
                    <a:lnTo>
                      <a:pt x="146" y="40"/>
                    </a:lnTo>
                    <a:lnTo>
                      <a:pt x="146" y="41"/>
                    </a:lnTo>
                    <a:lnTo>
                      <a:pt x="148" y="42"/>
                    </a:lnTo>
                    <a:lnTo>
                      <a:pt x="148" y="44"/>
                    </a:lnTo>
                    <a:lnTo>
                      <a:pt x="148" y="45"/>
                    </a:lnTo>
                    <a:lnTo>
                      <a:pt x="145" y="45"/>
                    </a:lnTo>
                    <a:lnTo>
                      <a:pt x="145" y="47"/>
                    </a:lnTo>
                    <a:lnTo>
                      <a:pt x="148" y="48"/>
                    </a:lnTo>
                    <a:lnTo>
                      <a:pt x="149" y="51"/>
                    </a:lnTo>
                    <a:lnTo>
                      <a:pt x="150" y="52"/>
                    </a:lnTo>
                    <a:lnTo>
                      <a:pt x="150" y="54"/>
                    </a:lnTo>
                    <a:lnTo>
                      <a:pt x="150" y="54"/>
                    </a:lnTo>
                    <a:lnTo>
                      <a:pt x="152" y="54"/>
                    </a:lnTo>
                    <a:lnTo>
                      <a:pt x="152" y="54"/>
                    </a:lnTo>
                    <a:lnTo>
                      <a:pt x="153" y="55"/>
                    </a:lnTo>
                    <a:lnTo>
                      <a:pt x="155" y="55"/>
                    </a:lnTo>
                    <a:lnTo>
                      <a:pt x="155" y="57"/>
                    </a:lnTo>
                    <a:lnTo>
                      <a:pt x="155" y="57"/>
                    </a:lnTo>
                    <a:lnTo>
                      <a:pt x="156" y="57"/>
                    </a:lnTo>
                    <a:lnTo>
                      <a:pt x="159" y="58"/>
                    </a:lnTo>
                    <a:lnTo>
                      <a:pt x="159" y="59"/>
                    </a:lnTo>
                    <a:lnTo>
                      <a:pt x="162" y="59"/>
                    </a:lnTo>
                    <a:lnTo>
                      <a:pt x="165" y="61"/>
                    </a:lnTo>
                    <a:lnTo>
                      <a:pt x="165" y="62"/>
                    </a:lnTo>
                    <a:lnTo>
                      <a:pt x="166" y="62"/>
                    </a:lnTo>
                    <a:lnTo>
                      <a:pt x="168" y="62"/>
                    </a:lnTo>
                    <a:lnTo>
                      <a:pt x="168" y="61"/>
                    </a:lnTo>
                    <a:lnTo>
                      <a:pt x="169" y="59"/>
                    </a:lnTo>
                    <a:lnTo>
                      <a:pt x="170" y="59"/>
                    </a:lnTo>
                    <a:lnTo>
                      <a:pt x="170" y="58"/>
                    </a:lnTo>
                    <a:lnTo>
                      <a:pt x="170" y="58"/>
                    </a:lnTo>
                    <a:lnTo>
                      <a:pt x="172" y="57"/>
                    </a:lnTo>
                    <a:lnTo>
                      <a:pt x="173" y="52"/>
                    </a:lnTo>
                    <a:lnTo>
                      <a:pt x="175" y="51"/>
                    </a:lnTo>
                    <a:lnTo>
                      <a:pt x="176" y="51"/>
                    </a:lnTo>
                    <a:lnTo>
                      <a:pt x="177" y="51"/>
                    </a:lnTo>
                    <a:lnTo>
                      <a:pt x="177" y="52"/>
                    </a:lnTo>
                    <a:lnTo>
                      <a:pt x="177" y="51"/>
                    </a:lnTo>
                    <a:lnTo>
                      <a:pt x="179" y="49"/>
                    </a:lnTo>
                    <a:lnTo>
                      <a:pt x="180" y="49"/>
                    </a:lnTo>
                    <a:lnTo>
                      <a:pt x="183" y="51"/>
                    </a:lnTo>
                    <a:lnTo>
                      <a:pt x="186" y="49"/>
                    </a:lnTo>
                    <a:lnTo>
                      <a:pt x="186" y="51"/>
                    </a:lnTo>
                    <a:lnTo>
                      <a:pt x="187" y="51"/>
                    </a:lnTo>
                    <a:lnTo>
                      <a:pt x="189" y="51"/>
                    </a:lnTo>
                    <a:lnTo>
                      <a:pt x="190" y="52"/>
                    </a:lnTo>
                    <a:lnTo>
                      <a:pt x="192" y="54"/>
                    </a:lnTo>
                    <a:lnTo>
                      <a:pt x="193" y="55"/>
                    </a:lnTo>
                    <a:lnTo>
                      <a:pt x="196" y="59"/>
                    </a:lnTo>
                    <a:lnTo>
                      <a:pt x="196" y="61"/>
                    </a:lnTo>
                    <a:lnTo>
                      <a:pt x="197" y="62"/>
                    </a:lnTo>
                    <a:lnTo>
                      <a:pt x="197" y="64"/>
                    </a:lnTo>
                    <a:lnTo>
                      <a:pt x="197" y="68"/>
                    </a:lnTo>
                    <a:lnTo>
                      <a:pt x="199" y="68"/>
                    </a:lnTo>
                    <a:lnTo>
                      <a:pt x="200" y="69"/>
                    </a:lnTo>
                    <a:lnTo>
                      <a:pt x="202" y="74"/>
                    </a:lnTo>
                    <a:lnTo>
                      <a:pt x="203" y="75"/>
                    </a:lnTo>
                    <a:lnTo>
                      <a:pt x="203" y="76"/>
                    </a:lnTo>
                    <a:lnTo>
                      <a:pt x="204" y="78"/>
                    </a:lnTo>
                    <a:lnTo>
                      <a:pt x="206" y="79"/>
                    </a:lnTo>
                    <a:lnTo>
                      <a:pt x="207" y="82"/>
                    </a:lnTo>
                    <a:lnTo>
                      <a:pt x="209" y="84"/>
                    </a:lnTo>
                    <a:lnTo>
                      <a:pt x="209" y="86"/>
                    </a:lnTo>
                    <a:lnTo>
                      <a:pt x="209" y="89"/>
                    </a:lnTo>
                    <a:lnTo>
                      <a:pt x="209" y="89"/>
                    </a:lnTo>
                    <a:lnTo>
                      <a:pt x="209" y="91"/>
                    </a:lnTo>
                    <a:lnTo>
                      <a:pt x="211" y="98"/>
                    </a:lnTo>
                    <a:lnTo>
                      <a:pt x="211" y="101"/>
                    </a:lnTo>
                    <a:lnTo>
                      <a:pt x="211" y="102"/>
                    </a:lnTo>
                    <a:lnTo>
                      <a:pt x="211" y="102"/>
                    </a:lnTo>
                    <a:lnTo>
                      <a:pt x="214" y="103"/>
                    </a:lnTo>
                    <a:lnTo>
                      <a:pt x="216" y="102"/>
                    </a:lnTo>
                    <a:lnTo>
                      <a:pt x="217" y="103"/>
                    </a:lnTo>
                    <a:lnTo>
                      <a:pt x="219" y="105"/>
                    </a:lnTo>
                    <a:lnTo>
                      <a:pt x="223" y="106"/>
                    </a:lnTo>
                    <a:lnTo>
                      <a:pt x="226" y="108"/>
                    </a:lnTo>
                    <a:lnTo>
                      <a:pt x="227" y="109"/>
                    </a:lnTo>
                    <a:lnTo>
                      <a:pt x="228" y="110"/>
                    </a:lnTo>
                    <a:lnTo>
                      <a:pt x="230" y="110"/>
                    </a:lnTo>
                    <a:lnTo>
                      <a:pt x="228" y="112"/>
                    </a:lnTo>
                    <a:lnTo>
                      <a:pt x="231" y="110"/>
                    </a:lnTo>
                    <a:lnTo>
                      <a:pt x="231" y="108"/>
                    </a:lnTo>
                    <a:lnTo>
                      <a:pt x="233" y="106"/>
                    </a:lnTo>
                    <a:lnTo>
                      <a:pt x="233" y="108"/>
                    </a:lnTo>
                    <a:lnTo>
                      <a:pt x="233" y="110"/>
                    </a:lnTo>
                    <a:lnTo>
                      <a:pt x="231" y="112"/>
                    </a:lnTo>
                    <a:lnTo>
                      <a:pt x="231" y="115"/>
                    </a:lnTo>
                    <a:lnTo>
                      <a:pt x="228" y="118"/>
                    </a:lnTo>
                    <a:lnTo>
                      <a:pt x="228" y="119"/>
                    </a:lnTo>
                    <a:lnTo>
                      <a:pt x="227" y="119"/>
                    </a:lnTo>
                    <a:lnTo>
                      <a:pt x="227" y="118"/>
                    </a:lnTo>
                    <a:lnTo>
                      <a:pt x="228" y="116"/>
                    </a:lnTo>
                    <a:lnTo>
                      <a:pt x="226" y="116"/>
                    </a:lnTo>
                    <a:lnTo>
                      <a:pt x="226" y="119"/>
                    </a:lnTo>
                    <a:lnTo>
                      <a:pt x="224" y="120"/>
                    </a:lnTo>
                    <a:lnTo>
                      <a:pt x="226" y="122"/>
                    </a:lnTo>
                    <a:lnTo>
                      <a:pt x="226" y="123"/>
                    </a:lnTo>
                    <a:lnTo>
                      <a:pt x="224" y="128"/>
                    </a:lnTo>
                    <a:lnTo>
                      <a:pt x="223" y="128"/>
                    </a:lnTo>
                    <a:lnTo>
                      <a:pt x="223" y="132"/>
                    </a:lnTo>
                    <a:lnTo>
                      <a:pt x="224" y="132"/>
                    </a:lnTo>
                    <a:lnTo>
                      <a:pt x="223" y="135"/>
                    </a:lnTo>
                    <a:lnTo>
                      <a:pt x="223" y="136"/>
                    </a:lnTo>
                    <a:lnTo>
                      <a:pt x="221" y="142"/>
                    </a:lnTo>
                    <a:lnTo>
                      <a:pt x="223" y="146"/>
                    </a:lnTo>
                    <a:lnTo>
                      <a:pt x="221" y="152"/>
                    </a:lnTo>
                    <a:lnTo>
                      <a:pt x="220" y="154"/>
                    </a:lnTo>
                    <a:lnTo>
                      <a:pt x="221" y="156"/>
                    </a:lnTo>
                    <a:lnTo>
                      <a:pt x="221" y="162"/>
                    </a:lnTo>
                    <a:lnTo>
                      <a:pt x="221" y="164"/>
                    </a:lnTo>
                    <a:lnTo>
                      <a:pt x="224" y="169"/>
                    </a:lnTo>
                    <a:lnTo>
                      <a:pt x="224" y="173"/>
                    </a:lnTo>
                    <a:lnTo>
                      <a:pt x="224" y="173"/>
                    </a:lnTo>
                    <a:lnTo>
                      <a:pt x="223" y="169"/>
                    </a:lnTo>
                    <a:lnTo>
                      <a:pt x="220" y="166"/>
                    </a:lnTo>
                    <a:lnTo>
                      <a:pt x="220" y="169"/>
                    </a:lnTo>
                    <a:lnTo>
                      <a:pt x="221" y="170"/>
                    </a:lnTo>
                    <a:lnTo>
                      <a:pt x="223" y="174"/>
                    </a:lnTo>
                    <a:lnTo>
                      <a:pt x="224" y="177"/>
                    </a:lnTo>
                    <a:lnTo>
                      <a:pt x="223" y="179"/>
                    </a:lnTo>
                    <a:lnTo>
                      <a:pt x="224" y="180"/>
                    </a:lnTo>
                    <a:lnTo>
                      <a:pt x="226" y="183"/>
                    </a:lnTo>
                    <a:lnTo>
                      <a:pt x="233" y="190"/>
                    </a:lnTo>
                    <a:lnTo>
                      <a:pt x="233" y="193"/>
                    </a:lnTo>
                    <a:lnTo>
                      <a:pt x="236" y="196"/>
                    </a:lnTo>
                    <a:lnTo>
                      <a:pt x="236" y="198"/>
                    </a:lnTo>
                    <a:lnTo>
                      <a:pt x="236" y="200"/>
                    </a:lnTo>
                    <a:lnTo>
                      <a:pt x="241" y="207"/>
                    </a:lnTo>
                    <a:lnTo>
                      <a:pt x="243" y="208"/>
                    </a:lnTo>
                    <a:lnTo>
                      <a:pt x="244" y="208"/>
                    </a:lnTo>
                    <a:lnTo>
                      <a:pt x="247" y="208"/>
                    </a:lnTo>
                    <a:lnTo>
                      <a:pt x="248" y="208"/>
                    </a:lnTo>
                    <a:lnTo>
                      <a:pt x="251" y="210"/>
                    </a:lnTo>
                    <a:lnTo>
                      <a:pt x="254" y="214"/>
                    </a:lnTo>
                    <a:lnTo>
                      <a:pt x="255" y="217"/>
                    </a:lnTo>
                    <a:lnTo>
                      <a:pt x="258" y="216"/>
                    </a:lnTo>
                    <a:lnTo>
                      <a:pt x="263" y="216"/>
                    </a:lnTo>
                    <a:lnTo>
                      <a:pt x="264" y="217"/>
                    </a:lnTo>
                    <a:lnTo>
                      <a:pt x="265" y="217"/>
                    </a:lnTo>
                    <a:lnTo>
                      <a:pt x="271" y="214"/>
                    </a:lnTo>
                    <a:lnTo>
                      <a:pt x="271" y="213"/>
                    </a:lnTo>
                    <a:lnTo>
                      <a:pt x="275" y="213"/>
                    </a:lnTo>
                    <a:lnTo>
                      <a:pt x="278" y="213"/>
                    </a:lnTo>
                    <a:lnTo>
                      <a:pt x="281" y="210"/>
                    </a:lnTo>
                    <a:lnTo>
                      <a:pt x="284" y="210"/>
                    </a:lnTo>
                    <a:lnTo>
                      <a:pt x="287" y="211"/>
                    </a:lnTo>
                    <a:lnTo>
                      <a:pt x="288" y="210"/>
                    </a:lnTo>
                    <a:lnTo>
                      <a:pt x="291" y="210"/>
                    </a:lnTo>
                    <a:lnTo>
                      <a:pt x="289" y="211"/>
                    </a:lnTo>
                    <a:lnTo>
                      <a:pt x="288" y="213"/>
                    </a:lnTo>
                    <a:lnTo>
                      <a:pt x="291" y="214"/>
                    </a:lnTo>
                    <a:lnTo>
                      <a:pt x="292" y="216"/>
                    </a:lnTo>
                    <a:lnTo>
                      <a:pt x="294" y="214"/>
                    </a:lnTo>
                    <a:lnTo>
                      <a:pt x="295" y="214"/>
                    </a:lnTo>
                    <a:lnTo>
                      <a:pt x="297" y="211"/>
                    </a:lnTo>
                    <a:lnTo>
                      <a:pt x="297" y="208"/>
                    </a:lnTo>
                    <a:lnTo>
                      <a:pt x="298" y="206"/>
                    </a:lnTo>
                    <a:lnTo>
                      <a:pt x="295" y="207"/>
                    </a:lnTo>
                    <a:lnTo>
                      <a:pt x="295" y="207"/>
                    </a:lnTo>
                    <a:lnTo>
                      <a:pt x="301" y="204"/>
                    </a:lnTo>
                    <a:lnTo>
                      <a:pt x="302" y="204"/>
                    </a:lnTo>
                    <a:lnTo>
                      <a:pt x="305" y="201"/>
                    </a:lnTo>
                    <a:lnTo>
                      <a:pt x="305" y="196"/>
                    </a:lnTo>
                    <a:lnTo>
                      <a:pt x="309" y="191"/>
                    </a:lnTo>
                    <a:lnTo>
                      <a:pt x="309" y="190"/>
                    </a:lnTo>
                    <a:lnTo>
                      <a:pt x="309" y="183"/>
                    </a:lnTo>
                    <a:lnTo>
                      <a:pt x="314" y="177"/>
                    </a:lnTo>
                    <a:lnTo>
                      <a:pt x="312" y="177"/>
                    </a:lnTo>
                    <a:lnTo>
                      <a:pt x="312" y="176"/>
                    </a:lnTo>
                    <a:lnTo>
                      <a:pt x="321" y="174"/>
                    </a:lnTo>
                    <a:lnTo>
                      <a:pt x="331" y="174"/>
                    </a:lnTo>
                    <a:lnTo>
                      <a:pt x="332" y="172"/>
                    </a:lnTo>
                    <a:lnTo>
                      <a:pt x="335" y="172"/>
                    </a:lnTo>
                    <a:lnTo>
                      <a:pt x="336" y="172"/>
                    </a:lnTo>
                    <a:lnTo>
                      <a:pt x="339" y="170"/>
                    </a:lnTo>
                    <a:lnTo>
                      <a:pt x="339" y="169"/>
                    </a:lnTo>
                    <a:lnTo>
                      <a:pt x="345" y="169"/>
                    </a:lnTo>
                    <a:lnTo>
                      <a:pt x="350" y="170"/>
                    </a:lnTo>
                    <a:lnTo>
                      <a:pt x="352" y="170"/>
                    </a:lnTo>
                    <a:lnTo>
                      <a:pt x="350" y="169"/>
                    </a:lnTo>
                    <a:lnTo>
                      <a:pt x="353" y="169"/>
                    </a:lnTo>
                    <a:lnTo>
                      <a:pt x="357" y="173"/>
                    </a:lnTo>
                    <a:lnTo>
                      <a:pt x="357" y="176"/>
                    </a:lnTo>
                    <a:lnTo>
                      <a:pt x="355" y="179"/>
                    </a:lnTo>
                    <a:lnTo>
                      <a:pt x="352" y="184"/>
                    </a:lnTo>
                    <a:lnTo>
                      <a:pt x="346" y="189"/>
                    </a:lnTo>
                    <a:lnTo>
                      <a:pt x="346" y="190"/>
                    </a:lnTo>
                    <a:lnTo>
                      <a:pt x="346" y="194"/>
                    </a:lnTo>
                    <a:lnTo>
                      <a:pt x="343" y="196"/>
                    </a:lnTo>
                    <a:lnTo>
                      <a:pt x="342" y="196"/>
                    </a:lnTo>
                    <a:lnTo>
                      <a:pt x="343" y="197"/>
                    </a:lnTo>
                    <a:lnTo>
                      <a:pt x="346" y="197"/>
                    </a:lnTo>
                    <a:lnTo>
                      <a:pt x="346" y="200"/>
                    </a:lnTo>
                    <a:lnTo>
                      <a:pt x="343" y="203"/>
                    </a:lnTo>
                    <a:lnTo>
                      <a:pt x="343" y="203"/>
                    </a:lnTo>
                    <a:lnTo>
                      <a:pt x="343" y="204"/>
                    </a:lnTo>
                    <a:lnTo>
                      <a:pt x="345" y="203"/>
                    </a:lnTo>
                    <a:lnTo>
                      <a:pt x="346" y="203"/>
                    </a:lnTo>
                    <a:lnTo>
                      <a:pt x="345" y="204"/>
                    </a:lnTo>
                    <a:lnTo>
                      <a:pt x="343" y="213"/>
                    </a:lnTo>
                    <a:lnTo>
                      <a:pt x="340" y="216"/>
                    </a:lnTo>
                    <a:lnTo>
                      <a:pt x="340" y="217"/>
                    </a:lnTo>
                    <a:lnTo>
                      <a:pt x="339" y="214"/>
                    </a:lnTo>
                    <a:lnTo>
                      <a:pt x="336" y="213"/>
                    </a:lnTo>
                    <a:lnTo>
                      <a:pt x="336" y="213"/>
                    </a:lnTo>
                    <a:lnTo>
                      <a:pt x="338" y="211"/>
                    </a:lnTo>
                    <a:lnTo>
                      <a:pt x="338" y="208"/>
                    </a:lnTo>
                    <a:lnTo>
                      <a:pt x="336" y="208"/>
                    </a:lnTo>
                    <a:lnTo>
                      <a:pt x="333" y="211"/>
                    </a:lnTo>
                    <a:lnTo>
                      <a:pt x="332" y="214"/>
                    </a:lnTo>
                    <a:lnTo>
                      <a:pt x="332" y="214"/>
                    </a:lnTo>
                    <a:lnTo>
                      <a:pt x="331" y="214"/>
                    </a:lnTo>
                    <a:lnTo>
                      <a:pt x="329" y="214"/>
                    </a:lnTo>
                    <a:lnTo>
                      <a:pt x="329" y="216"/>
                    </a:lnTo>
                    <a:lnTo>
                      <a:pt x="328" y="217"/>
                    </a:lnTo>
                    <a:lnTo>
                      <a:pt x="326" y="220"/>
                    </a:lnTo>
                    <a:lnTo>
                      <a:pt x="326" y="220"/>
                    </a:lnTo>
                    <a:lnTo>
                      <a:pt x="325" y="220"/>
                    </a:lnTo>
                    <a:lnTo>
                      <a:pt x="325" y="221"/>
                    </a:lnTo>
                    <a:lnTo>
                      <a:pt x="325" y="220"/>
                    </a:lnTo>
                    <a:lnTo>
                      <a:pt x="325" y="220"/>
                    </a:lnTo>
                    <a:lnTo>
                      <a:pt x="322" y="220"/>
                    </a:lnTo>
                    <a:lnTo>
                      <a:pt x="321" y="220"/>
                    </a:lnTo>
                    <a:lnTo>
                      <a:pt x="321" y="223"/>
                    </a:lnTo>
                    <a:lnTo>
                      <a:pt x="299" y="221"/>
                    </a:lnTo>
                    <a:lnTo>
                      <a:pt x="299" y="228"/>
                    </a:lnTo>
                    <a:lnTo>
                      <a:pt x="294" y="228"/>
                    </a:lnTo>
                    <a:lnTo>
                      <a:pt x="295" y="230"/>
                    </a:lnTo>
                    <a:lnTo>
                      <a:pt x="297" y="231"/>
                    </a:lnTo>
                    <a:lnTo>
                      <a:pt x="298" y="234"/>
                    </a:lnTo>
                    <a:lnTo>
                      <a:pt x="299" y="235"/>
                    </a:lnTo>
                    <a:lnTo>
                      <a:pt x="301" y="235"/>
                    </a:lnTo>
                    <a:lnTo>
                      <a:pt x="302" y="237"/>
                    </a:lnTo>
                    <a:lnTo>
                      <a:pt x="302" y="238"/>
                    </a:lnTo>
                    <a:lnTo>
                      <a:pt x="304" y="240"/>
                    </a:lnTo>
                    <a:lnTo>
                      <a:pt x="305" y="240"/>
                    </a:lnTo>
                    <a:lnTo>
                      <a:pt x="306" y="241"/>
                    </a:lnTo>
                    <a:lnTo>
                      <a:pt x="306" y="242"/>
                    </a:lnTo>
                    <a:lnTo>
                      <a:pt x="305" y="244"/>
                    </a:lnTo>
                    <a:lnTo>
                      <a:pt x="289" y="244"/>
                    </a:lnTo>
                    <a:lnTo>
                      <a:pt x="282" y="255"/>
                    </a:lnTo>
                    <a:lnTo>
                      <a:pt x="282" y="258"/>
                    </a:lnTo>
                    <a:lnTo>
                      <a:pt x="282" y="258"/>
                    </a:lnTo>
                    <a:lnTo>
                      <a:pt x="282" y="260"/>
                    </a:lnTo>
                    <a:lnTo>
                      <a:pt x="284" y="261"/>
                    </a:lnTo>
                    <a:lnTo>
                      <a:pt x="284" y="261"/>
                    </a:lnTo>
                    <a:lnTo>
                      <a:pt x="284" y="262"/>
                    </a:lnTo>
                    <a:lnTo>
                      <a:pt x="282" y="262"/>
                    </a:lnTo>
                    <a:lnTo>
                      <a:pt x="282" y="264"/>
                    </a:lnTo>
                    <a:lnTo>
                      <a:pt x="281" y="264"/>
                    </a:lnTo>
                    <a:lnTo>
                      <a:pt x="280" y="262"/>
                    </a:lnTo>
                    <a:lnTo>
                      <a:pt x="275" y="260"/>
                    </a:lnTo>
                    <a:lnTo>
                      <a:pt x="275" y="258"/>
                    </a:lnTo>
                    <a:lnTo>
                      <a:pt x="272" y="257"/>
                    </a:lnTo>
                    <a:lnTo>
                      <a:pt x="264" y="250"/>
                    </a:lnTo>
                    <a:lnTo>
                      <a:pt x="263" y="248"/>
                    </a:lnTo>
                    <a:lnTo>
                      <a:pt x="263" y="247"/>
                    </a:lnTo>
                    <a:lnTo>
                      <a:pt x="261" y="245"/>
                    </a:lnTo>
                    <a:lnTo>
                      <a:pt x="258" y="242"/>
                    </a:lnTo>
                    <a:lnTo>
                      <a:pt x="257" y="242"/>
                    </a:lnTo>
                    <a:lnTo>
                      <a:pt x="255" y="242"/>
                    </a:lnTo>
                    <a:lnTo>
                      <a:pt x="255" y="242"/>
                    </a:lnTo>
                    <a:lnTo>
                      <a:pt x="255" y="242"/>
                    </a:lnTo>
                    <a:lnTo>
                      <a:pt x="260" y="244"/>
                    </a:lnTo>
                    <a:lnTo>
                      <a:pt x="263" y="247"/>
                    </a:lnTo>
                    <a:lnTo>
                      <a:pt x="263" y="248"/>
                    </a:lnTo>
                    <a:lnTo>
                      <a:pt x="261" y="247"/>
                    </a:lnTo>
                    <a:lnTo>
                      <a:pt x="257" y="244"/>
                    </a:lnTo>
                    <a:lnTo>
                      <a:pt x="254" y="244"/>
                    </a:lnTo>
                    <a:lnTo>
                      <a:pt x="253" y="244"/>
                    </a:lnTo>
                    <a:lnTo>
                      <a:pt x="251" y="242"/>
                    </a:lnTo>
                    <a:lnTo>
                      <a:pt x="253" y="242"/>
                    </a:lnTo>
                    <a:lnTo>
                      <a:pt x="254" y="242"/>
                    </a:lnTo>
                    <a:lnTo>
                      <a:pt x="254" y="241"/>
                    </a:lnTo>
                    <a:lnTo>
                      <a:pt x="251" y="241"/>
                    </a:lnTo>
                    <a:lnTo>
                      <a:pt x="250" y="242"/>
                    </a:lnTo>
                    <a:lnTo>
                      <a:pt x="250" y="241"/>
                    </a:lnTo>
                    <a:lnTo>
                      <a:pt x="250" y="240"/>
                    </a:lnTo>
                    <a:lnTo>
                      <a:pt x="247" y="242"/>
                    </a:lnTo>
                    <a:lnTo>
                      <a:pt x="247" y="242"/>
                    </a:lnTo>
                    <a:lnTo>
                      <a:pt x="248" y="242"/>
                    </a:lnTo>
                    <a:lnTo>
                      <a:pt x="251" y="244"/>
                    </a:lnTo>
                    <a:lnTo>
                      <a:pt x="251" y="244"/>
                    </a:lnTo>
                    <a:lnTo>
                      <a:pt x="250" y="244"/>
                    </a:lnTo>
                    <a:lnTo>
                      <a:pt x="247" y="244"/>
                    </a:lnTo>
                    <a:lnTo>
                      <a:pt x="244" y="245"/>
                    </a:lnTo>
                    <a:lnTo>
                      <a:pt x="241" y="247"/>
                    </a:lnTo>
                    <a:lnTo>
                      <a:pt x="238" y="247"/>
                    </a:lnTo>
                    <a:lnTo>
                      <a:pt x="231" y="250"/>
                    </a:lnTo>
                    <a:lnTo>
                      <a:pt x="228" y="250"/>
                    </a:lnTo>
                    <a:lnTo>
                      <a:pt x="223" y="248"/>
                    </a:lnTo>
                    <a:lnTo>
                      <a:pt x="220" y="245"/>
                    </a:lnTo>
                    <a:lnTo>
                      <a:pt x="216" y="245"/>
                    </a:lnTo>
                    <a:lnTo>
                      <a:pt x="210" y="244"/>
                    </a:lnTo>
                    <a:lnTo>
                      <a:pt x="209" y="242"/>
                    </a:lnTo>
                    <a:lnTo>
                      <a:pt x="207" y="242"/>
                    </a:lnTo>
                    <a:lnTo>
                      <a:pt x="206" y="242"/>
                    </a:lnTo>
                    <a:lnTo>
                      <a:pt x="202" y="241"/>
                    </a:lnTo>
                    <a:lnTo>
                      <a:pt x="200" y="238"/>
                    </a:lnTo>
                    <a:lnTo>
                      <a:pt x="200" y="238"/>
                    </a:lnTo>
                    <a:lnTo>
                      <a:pt x="199" y="238"/>
                    </a:lnTo>
                    <a:lnTo>
                      <a:pt x="194" y="237"/>
                    </a:lnTo>
                    <a:lnTo>
                      <a:pt x="192" y="237"/>
                    </a:lnTo>
                    <a:lnTo>
                      <a:pt x="190" y="234"/>
                    </a:lnTo>
                    <a:lnTo>
                      <a:pt x="187" y="233"/>
                    </a:lnTo>
                    <a:lnTo>
                      <a:pt x="180" y="233"/>
                    </a:lnTo>
                    <a:lnTo>
                      <a:pt x="175" y="230"/>
                    </a:lnTo>
                    <a:lnTo>
                      <a:pt x="172" y="227"/>
                    </a:lnTo>
                    <a:lnTo>
                      <a:pt x="170" y="225"/>
                    </a:lnTo>
                    <a:lnTo>
                      <a:pt x="163" y="220"/>
                    </a:lnTo>
                    <a:lnTo>
                      <a:pt x="163" y="218"/>
                    </a:lnTo>
                    <a:lnTo>
                      <a:pt x="162" y="218"/>
                    </a:lnTo>
                    <a:lnTo>
                      <a:pt x="160" y="220"/>
                    </a:lnTo>
                    <a:lnTo>
                      <a:pt x="159" y="220"/>
                    </a:lnTo>
                    <a:lnTo>
                      <a:pt x="155" y="217"/>
                    </a:lnTo>
                    <a:lnTo>
                      <a:pt x="152" y="217"/>
                    </a:lnTo>
                    <a:lnTo>
                      <a:pt x="150" y="217"/>
                    </a:lnTo>
                    <a:lnTo>
                      <a:pt x="149" y="217"/>
                    </a:lnTo>
                    <a:lnTo>
                      <a:pt x="146" y="216"/>
                    </a:lnTo>
                    <a:lnTo>
                      <a:pt x="145" y="213"/>
                    </a:lnTo>
                    <a:lnTo>
                      <a:pt x="142" y="210"/>
                    </a:lnTo>
                    <a:lnTo>
                      <a:pt x="139" y="207"/>
                    </a:lnTo>
                    <a:lnTo>
                      <a:pt x="136" y="206"/>
                    </a:lnTo>
                    <a:lnTo>
                      <a:pt x="136" y="204"/>
                    </a:lnTo>
                    <a:lnTo>
                      <a:pt x="138" y="203"/>
                    </a:lnTo>
                    <a:lnTo>
                      <a:pt x="136" y="203"/>
                    </a:lnTo>
                    <a:lnTo>
                      <a:pt x="133" y="203"/>
                    </a:lnTo>
                    <a:lnTo>
                      <a:pt x="129" y="203"/>
                    </a:lnTo>
                    <a:lnTo>
                      <a:pt x="129" y="201"/>
                    </a:lnTo>
                    <a:lnTo>
                      <a:pt x="126" y="201"/>
                    </a:lnTo>
                    <a:lnTo>
                      <a:pt x="125" y="200"/>
                    </a:lnTo>
                    <a:lnTo>
                      <a:pt x="125" y="197"/>
                    </a:lnTo>
                    <a:lnTo>
                      <a:pt x="122" y="194"/>
                    </a:lnTo>
                    <a:lnTo>
                      <a:pt x="122" y="191"/>
                    </a:lnTo>
                    <a:lnTo>
                      <a:pt x="121" y="190"/>
                    </a:lnTo>
                    <a:lnTo>
                      <a:pt x="119" y="186"/>
                    </a:lnTo>
                    <a:lnTo>
                      <a:pt x="119" y="184"/>
                    </a:lnTo>
                    <a:lnTo>
                      <a:pt x="121" y="184"/>
                    </a:lnTo>
                    <a:lnTo>
                      <a:pt x="124" y="184"/>
                    </a:lnTo>
                    <a:lnTo>
                      <a:pt x="125" y="183"/>
                    </a:lnTo>
                    <a:lnTo>
                      <a:pt x="124" y="181"/>
                    </a:lnTo>
                    <a:lnTo>
                      <a:pt x="122" y="181"/>
                    </a:lnTo>
                    <a:lnTo>
                      <a:pt x="122" y="180"/>
                    </a:lnTo>
                    <a:lnTo>
                      <a:pt x="125" y="177"/>
                    </a:lnTo>
                    <a:lnTo>
                      <a:pt x="126" y="174"/>
                    </a:lnTo>
                    <a:lnTo>
                      <a:pt x="126" y="172"/>
                    </a:lnTo>
                    <a:lnTo>
                      <a:pt x="124" y="166"/>
                    </a:lnTo>
                    <a:lnTo>
                      <a:pt x="122" y="162"/>
                    </a:lnTo>
                    <a:lnTo>
                      <a:pt x="121" y="160"/>
                    </a:lnTo>
                    <a:lnTo>
                      <a:pt x="122" y="157"/>
                    </a:lnTo>
                    <a:lnTo>
                      <a:pt x="122" y="156"/>
                    </a:lnTo>
                    <a:lnTo>
                      <a:pt x="116" y="150"/>
                    </a:lnTo>
                    <a:lnTo>
                      <a:pt x="116" y="147"/>
                    </a:lnTo>
                    <a:lnTo>
                      <a:pt x="114" y="143"/>
                    </a:lnTo>
                    <a:lnTo>
                      <a:pt x="111" y="137"/>
                    </a:lnTo>
                    <a:lnTo>
                      <a:pt x="107" y="133"/>
                    </a:lnTo>
                    <a:lnTo>
                      <a:pt x="104" y="130"/>
                    </a:lnTo>
                    <a:lnTo>
                      <a:pt x="102" y="129"/>
                    </a:lnTo>
                    <a:lnTo>
                      <a:pt x="102" y="128"/>
                    </a:lnTo>
                    <a:lnTo>
                      <a:pt x="98" y="126"/>
                    </a:lnTo>
                    <a:lnTo>
                      <a:pt x="97" y="125"/>
                    </a:lnTo>
                    <a:lnTo>
                      <a:pt x="95" y="125"/>
                    </a:lnTo>
                    <a:lnTo>
                      <a:pt x="98" y="123"/>
                    </a:lnTo>
                    <a:lnTo>
                      <a:pt x="98" y="122"/>
                    </a:lnTo>
                    <a:lnTo>
                      <a:pt x="98" y="120"/>
                    </a:lnTo>
                    <a:lnTo>
                      <a:pt x="97" y="118"/>
                    </a:lnTo>
                    <a:lnTo>
                      <a:pt x="95" y="116"/>
                    </a:lnTo>
                    <a:lnTo>
                      <a:pt x="94" y="116"/>
                    </a:lnTo>
                    <a:lnTo>
                      <a:pt x="91" y="115"/>
                    </a:lnTo>
                    <a:lnTo>
                      <a:pt x="87" y="112"/>
                    </a:lnTo>
                    <a:lnTo>
                      <a:pt x="85" y="110"/>
                    </a:lnTo>
                    <a:lnTo>
                      <a:pt x="82" y="110"/>
                    </a:lnTo>
                    <a:lnTo>
                      <a:pt x="81" y="109"/>
                    </a:lnTo>
                    <a:lnTo>
                      <a:pt x="81" y="106"/>
                    </a:lnTo>
                    <a:lnTo>
                      <a:pt x="81" y="102"/>
                    </a:lnTo>
                    <a:lnTo>
                      <a:pt x="84" y="101"/>
                    </a:lnTo>
                    <a:lnTo>
                      <a:pt x="85" y="99"/>
                    </a:lnTo>
                    <a:lnTo>
                      <a:pt x="87" y="101"/>
                    </a:lnTo>
                    <a:lnTo>
                      <a:pt x="88" y="99"/>
                    </a:lnTo>
                    <a:lnTo>
                      <a:pt x="87" y="98"/>
                    </a:lnTo>
                    <a:lnTo>
                      <a:pt x="87" y="98"/>
                    </a:lnTo>
                    <a:lnTo>
                      <a:pt x="85" y="98"/>
                    </a:lnTo>
                    <a:lnTo>
                      <a:pt x="84" y="98"/>
                    </a:lnTo>
                    <a:lnTo>
                      <a:pt x="84" y="95"/>
                    </a:lnTo>
                    <a:lnTo>
                      <a:pt x="81" y="92"/>
                    </a:lnTo>
                    <a:lnTo>
                      <a:pt x="80" y="93"/>
                    </a:lnTo>
                    <a:lnTo>
                      <a:pt x="78" y="92"/>
                    </a:lnTo>
                    <a:lnTo>
                      <a:pt x="77" y="91"/>
                    </a:lnTo>
                    <a:lnTo>
                      <a:pt x="77" y="88"/>
                    </a:lnTo>
                    <a:lnTo>
                      <a:pt x="75" y="88"/>
                    </a:lnTo>
                    <a:lnTo>
                      <a:pt x="74" y="88"/>
                    </a:lnTo>
                    <a:lnTo>
                      <a:pt x="70" y="84"/>
                    </a:lnTo>
                    <a:lnTo>
                      <a:pt x="70" y="81"/>
                    </a:lnTo>
                    <a:lnTo>
                      <a:pt x="70" y="79"/>
                    </a:lnTo>
                    <a:lnTo>
                      <a:pt x="70" y="76"/>
                    </a:lnTo>
                    <a:lnTo>
                      <a:pt x="68" y="75"/>
                    </a:lnTo>
                    <a:lnTo>
                      <a:pt x="67" y="75"/>
                    </a:lnTo>
                    <a:lnTo>
                      <a:pt x="67" y="75"/>
                    </a:lnTo>
                    <a:lnTo>
                      <a:pt x="64" y="75"/>
                    </a:lnTo>
                    <a:lnTo>
                      <a:pt x="64" y="74"/>
                    </a:lnTo>
                    <a:lnTo>
                      <a:pt x="63" y="72"/>
                    </a:lnTo>
                    <a:lnTo>
                      <a:pt x="61" y="71"/>
                    </a:lnTo>
                    <a:lnTo>
                      <a:pt x="61" y="68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7" y="62"/>
                    </a:lnTo>
                    <a:lnTo>
                      <a:pt x="57" y="61"/>
                    </a:lnTo>
                    <a:lnTo>
                      <a:pt x="56" y="61"/>
                    </a:lnTo>
                    <a:lnTo>
                      <a:pt x="54" y="57"/>
                    </a:lnTo>
                    <a:lnTo>
                      <a:pt x="53" y="55"/>
                    </a:lnTo>
                    <a:lnTo>
                      <a:pt x="53" y="55"/>
                    </a:lnTo>
                    <a:lnTo>
                      <a:pt x="51" y="54"/>
                    </a:lnTo>
                    <a:lnTo>
                      <a:pt x="51" y="52"/>
                    </a:lnTo>
                    <a:lnTo>
                      <a:pt x="53" y="51"/>
                    </a:lnTo>
                    <a:lnTo>
                      <a:pt x="48" y="47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7" y="38"/>
                    </a:lnTo>
                    <a:lnTo>
                      <a:pt x="47" y="34"/>
                    </a:lnTo>
                    <a:lnTo>
                      <a:pt x="46" y="31"/>
                    </a:lnTo>
                    <a:lnTo>
                      <a:pt x="46" y="28"/>
                    </a:lnTo>
                    <a:lnTo>
                      <a:pt x="47" y="27"/>
                    </a:lnTo>
                    <a:lnTo>
                      <a:pt x="47" y="25"/>
                    </a:lnTo>
                    <a:lnTo>
                      <a:pt x="44" y="24"/>
                    </a:lnTo>
                    <a:lnTo>
                      <a:pt x="41" y="24"/>
                    </a:lnTo>
                    <a:lnTo>
                      <a:pt x="41" y="22"/>
                    </a:lnTo>
                    <a:lnTo>
                      <a:pt x="38" y="20"/>
                    </a:lnTo>
                    <a:lnTo>
                      <a:pt x="38" y="21"/>
                    </a:lnTo>
                    <a:lnTo>
                      <a:pt x="36" y="21"/>
                    </a:lnTo>
                    <a:lnTo>
                      <a:pt x="34" y="20"/>
                    </a:lnTo>
                    <a:lnTo>
                      <a:pt x="33" y="17"/>
                    </a:lnTo>
                    <a:lnTo>
                      <a:pt x="29" y="15"/>
                    </a:lnTo>
                    <a:lnTo>
                      <a:pt x="27" y="13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7" y="21"/>
                    </a:lnTo>
                    <a:lnTo>
                      <a:pt x="26" y="24"/>
                    </a:lnTo>
                    <a:lnTo>
                      <a:pt x="27" y="30"/>
                    </a:lnTo>
                    <a:lnTo>
                      <a:pt x="27" y="38"/>
                    </a:lnTo>
                    <a:lnTo>
                      <a:pt x="26" y="41"/>
                    </a:lnTo>
                    <a:lnTo>
                      <a:pt x="27" y="42"/>
                    </a:lnTo>
                    <a:lnTo>
                      <a:pt x="29" y="45"/>
                    </a:lnTo>
                    <a:lnTo>
                      <a:pt x="29" y="48"/>
                    </a:lnTo>
                    <a:lnTo>
                      <a:pt x="30" y="48"/>
                    </a:lnTo>
                    <a:lnTo>
                      <a:pt x="31" y="49"/>
                    </a:lnTo>
                    <a:lnTo>
                      <a:pt x="36" y="52"/>
                    </a:lnTo>
                    <a:lnTo>
                      <a:pt x="36" y="55"/>
                    </a:lnTo>
                    <a:lnTo>
                      <a:pt x="36" y="57"/>
                    </a:lnTo>
                    <a:lnTo>
                      <a:pt x="36" y="59"/>
                    </a:lnTo>
                    <a:lnTo>
                      <a:pt x="38" y="61"/>
                    </a:lnTo>
                    <a:lnTo>
                      <a:pt x="40" y="62"/>
                    </a:lnTo>
                    <a:lnTo>
                      <a:pt x="40" y="65"/>
                    </a:lnTo>
                    <a:lnTo>
                      <a:pt x="41" y="66"/>
                    </a:lnTo>
                    <a:lnTo>
                      <a:pt x="43" y="66"/>
                    </a:lnTo>
                    <a:lnTo>
                      <a:pt x="44" y="69"/>
                    </a:lnTo>
                    <a:lnTo>
                      <a:pt x="44" y="72"/>
                    </a:lnTo>
                    <a:lnTo>
                      <a:pt x="44" y="75"/>
                    </a:lnTo>
                    <a:lnTo>
                      <a:pt x="47" y="76"/>
                    </a:lnTo>
                    <a:lnTo>
                      <a:pt x="48" y="78"/>
                    </a:lnTo>
                    <a:lnTo>
                      <a:pt x="50" y="81"/>
                    </a:lnTo>
                    <a:lnTo>
                      <a:pt x="50" y="86"/>
                    </a:lnTo>
                    <a:lnTo>
                      <a:pt x="51" y="86"/>
                    </a:lnTo>
                    <a:lnTo>
                      <a:pt x="53" y="88"/>
                    </a:lnTo>
                    <a:lnTo>
                      <a:pt x="51" y="89"/>
                    </a:lnTo>
                    <a:lnTo>
                      <a:pt x="51" y="91"/>
                    </a:lnTo>
                    <a:lnTo>
                      <a:pt x="54" y="93"/>
                    </a:lnTo>
                    <a:lnTo>
                      <a:pt x="56" y="93"/>
                    </a:lnTo>
                    <a:lnTo>
                      <a:pt x="54" y="92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7" y="92"/>
                    </a:lnTo>
                    <a:lnTo>
                      <a:pt x="58" y="95"/>
                    </a:lnTo>
                    <a:lnTo>
                      <a:pt x="58" y="101"/>
                    </a:lnTo>
                    <a:lnTo>
                      <a:pt x="58" y="102"/>
                    </a:lnTo>
                    <a:lnTo>
                      <a:pt x="58" y="105"/>
                    </a:lnTo>
                    <a:lnTo>
                      <a:pt x="60" y="106"/>
                    </a:lnTo>
                    <a:lnTo>
                      <a:pt x="60" y="109"/>
                    </a:lnTo>
                    <a:lnTo>
                      <a:pt x="61" y="110"/>
                    </a:lnTo>
                    <a:lnTo>
                      <a:pt x="61" y="112"/>
                    </a:lnTo>
                    <a:lnTo>
                      <a:pt x="61" y="113"/>
                    </a:lnTo>
                    <a:lnTo>
                      <a:pt x="61" y="115"/>
                    </a:lnTo>
                    <a:lnTo>
                      <a:pt x="61" y="116"/>
                    </a:lnTo>
                    <a:lnTo>
                      <a:pt x="63" y="119"/>
                    </a:lnTo>
                    <a:lnTo>
                      <a:pt x="63" y="122"/>
                    </a:lnTo>
                    <a:lnTo>
                      <a:pt x="63" y="125"/>
                    </a:lnTo>
                    <a:lnTo>
                      <a:pt x="63" y="126"/>
                    </a:lnTo>
                    <a:lnTo>
                      <a:pt x="64" y="129"/>
                    </a:lnTo>
                    <a:lnTo>
                      <a:pt x="67" y="130"/>
                    </a:lnTo>
                    <a:lnTo>
                      <a:pt x="67" y="132"/>
                    </a:lnTo>
                    <a:lnTo>
                      <a:pt x="68" y="130"/>
                    </a:lnTo>
                    <a:lnTo>
                      <a:pt x="68" y="129"/>
                    </a:lnTo>
                    <a:lnTo>
                      <a:pt x="68" y="129"/>
                    </a:lnTo>
                    <a:lnTo>
                      <a:pt x="70" y="129"/>
                    </a:lnTo>
                    <a:lnTo>
                      <a:pt x="71" y="130"/>
                    </a:lnTo>
                    <a:lnTo>
                      <a:pt x="71" y="132"/>
                    </a:lnTo>
                    <a:lnTo>
                      <a:pt x="74" y="133"/>
                    </a:lnTo>
                    <a:lnTo>
                      <a:pt x="74" y="136"/>
                    </a:lnTo>
                    <a:lnTo>
                      <a:pt x="75" y="137"/>
                    </a:lnTo>
                    <a:lnTo>
                      <a:pt x="75" y="139"/>
                    </a:lnTo>
                    <a:lnTo>
                      <a:pt x="78" y="140"/>
                    </a:lnTo>
                    <a:lnTo>
                      <a:pt x="77" y="143"/>
                    </a:lnTo>
                    <a:lnTo>
                      <a:pt x="75" y="147"/>
                    </a:lnTo>
                    <a:lnTo>
                      <a:pt x="71" y="149"/>
                    </a:lnTo>
                    <a:lnTo>
                      <a:pt x="70" y="149"/>
                    </a:lnTo>
                    <a:lnTo>
                      <a:pt x="68" y="146"/>
                    </a:lnTo>
                    <a:lnTo>
                      <a:pt x="68" y="143"/>
                    </a:lnTo>
                    <a:lnTo>
                      <a:pt x="67" y="143"/>
                    </a:lnTo>
                    <a:lnTo>
                      <a:pt x="67" y="139"/>
                    </a:lnTo>
                    <a:lnTo>
                      <a:pt x="65" y="137"/>
                    </a:lnTo>
                    <a:lnTo>
                      <a:pt x="63" y="137"/>
                    </a:lnTo>
                    <a:lnTo>
                      <a:pt x="61" y="135"/>
                    </a:lnTo>
                    <a:lnTo>
                      <a:pt x="60" y="133"/>
                    </a:lnTo>
                    <a:lnTo>
                      <a:pt x="58" y="132"/>
                    </a:lnTo>
                    <a:lnTo>
                      <a:pt x="53" y="126"/>
                    </a:lnTo>
                    <a:lnTo>
                      <a:pt x="53" y="125"/>
                    </a:lnTo>
                    <a:lnTo>
                      <a:pt x="50" y="123"/>
                    </a:lnTo>
                    <a:lnTo>
                      <a:pt x="48" y="122"/>
                    </a:lnTo>
                    <a:lnTo>
                      <a:pt x="48" y="122"/>
                    </a:lnTo>
                    <a:lnTo>
                      <a:pt x="46" y="120"/>
                    </a:lnTo>
                    <a:lnTo>
                      <a:pt x="46" y="119"/>
                    </a:lnTo>
                    <a:lnTo>
                      <a:pt x="47" y="115"/>
                    </a:lnTo>
                    <a:lnTo>
                      <a:pt x="48" y="110"/>
                    </a:lnTo>
                    <a:lnTo>
                      <a:pt x="47" y="106"/>
                    </a:lnTo>
                    <a:lnTo>
                      <a:pt x="46" y="101"/>
                    </a:lnTo>
                    <a:lnTo>
                      <a:pt x="44" y="99"/>
                    </a:lnTo>
                    <a:lnTo>
                      <a:pt x="44" y="99"/>
                    </a:lnTo>
                    <a:lnTo>
                      <a:pt x="41" y="99"/>
                    </a:lnTo>
                    <a:lnTo>
                      <a:pt x="37" y="95"/>
                    </a:lnTo>
                    <a:lnTo>
                      <a:pt x="37" y="91"/>
                    </a:lnTo>
                    <a:lnTo>
                      <a:pt x="37" y="88"/>
                    </a:lnTo>
                    <a:lnTo>
                      <a:pt x="37" y="88"/>
                    </a:lnTo>
                    <a:lnTo>
                      <a:pt x="34" y="91"/>
                    </a:lnTo>
                    <a:lnTo>
                      <a:pt x="33" y="91"/>
                    </a:lnTo>
                    <a:lnTo>
                      <a:pt x="31" y="92"/>
                    </a:lnTo>
                    <a:lnTo>
                      <a:pt x="30" y="89"/>
                    </a:lnTo>
                    <a:lnTo>
                      <a:pt x="31" y="89"/>
                    </a:lnTo>
                    <a:lnTo>
                      <a:pt x="29" y="88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19" y="79"/>
                    </a:lnTo>
                    <a:lnTo>
                      <a:pt x="16" y="76"/>
                    </a:lnTo>
                    <a:lnTo>
                      <a:pt x="17" y="75"/>
                    </a:lnTo>
                    <a:lnTo>
                      <a:pt x="20" y="75"/>
                    </a:lnTo>
                    <a:lnTo>
                      <a:pt x="21" y="75"/>
                    </a:lnTo>
                    <a:lnTo>
                      <a:pt x="26" y="76"/>
                    </a:lnTo>
                    <a:lnTo>
                      <a:pt x="27" y="78"/>
                    </a:lnTo>
                    <a:lnTo>
                      <a:pt x="27" y="76"/>
                    </a:lnTo>
                    <a:lnTo>
                      <a:pt x="29" y="75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27" y="72"/>
                    </a:lnTo>
                    <a:lnTo>
                      <a:pt x="29" y="72"/>
                    </a:lnTo>
                    <a:lnTo>
                      <a:pt x="29" y="71"/>
                    </a:lnTo>
                    <a:lnTo>
                      <a:pt x="29" y="69"/>
                    </a:lnTo>
                    <a:lnTo>
                      <a:pt x="29" y="68"/>
                    </a:lnTo>
                    <a:lnTo>
                      <a:pt x="30" y="66"/>
                    </a:lnTo>
                    <a:lnTo>
                      <a:pt x="29" y="64"/>
                    </a:lnTo>
                    <a:lnTo>
                      <a:pt x="27" y="64"/>
                    </a:lnTo>
                    <a:lnTo>
                      <a:pt x="26" y="59"/>
                    </a:lnTo>
                    <a:lnTo>
                      <a:pt x="23" y="57"/>
                    </a:lnTo>
                    <a:lnTo>
                      <a:pt x="21" y="54"/>
                    </a:lnTo>
                    <a:lnTo>
                      <a:pt x="20" y="52"/>
                    </a:lnTo>
                    <a:lnTo>
                      <a:pt x="17" y="48"/>
                    </a:lnTo>
                    <a:lnTo>
                      <a:pt x="16" y="48"/>
                    </a:lnTo>
                    <a:lnTo>
                      <a:pt x="13" y="47"/>
                    </a:lnTo>
                    <a:lnTo>
                      <a:pt x="12" y="42"/>
                    </a:lnTo>
                    <a:lnTo>
                      <a:pt x="12" y="38"/>
                    </a:lnTo>
                    <a:lnTo>
                      <a:pt x="12" y="37"/>
                    </a:lnTo>
                    <a:lnTo>
                      <a:pt x="10" y="35"/>
                    </a:lnTo>
                    <a:lnTo>
                      <a:pt x="10" y="34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7" y="27"/>
                    </a:lnTo>
                    <a:lnTo>
                      <a:pt x="7" y="25"/>
                    </a:lnTo>
                    <a:lnTo>
                      <a:pt x="7" y="25"/>
                    </a:lnTo>
                    <a:lnTo>
                      <a:pt x="9" y="24"/>
                    </a:lnTo>
                    <a:lnTo>
                      <a:pt x="4" y="20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0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65" y="120"/>
                    </a:moveTo>
                    <a:lnTo>
                      <a:pt x="67" y="119"/>
                    </a:lnTo>
                    <a:lnTo>
                      <a:pt x="65" y="118"/>
                    </a:lnTo>
                    <a:lnTo>
                      <a:pt x="64" y="116"/>
                    </a:lnTo>
                    <a:lnTo>
                      <a:pt x="64" y="116"/>
                    </a:lnTo>
                    <a:lnTo>
                      <a:pt x="64" y="118"/>
                    </a:lnTo>
                    <a:lnTo>
                      <a:pt x="65" y="120"/>
                    </a:lnTo>
                    <a:lnTo>
                      <a:pt x="65" y="120"/>
                    </a:lnTo>
                    <a:close/>
                    <a:moveTo>
                      <a:pt x="67" y="126"/>
                    </a:moveTo>
                    <a:lnTo>
                      <a:pt x="67" y="128"/>
                    </a:lnTo>
                    <a:lnTo>
                      <a:pt x="68" y="128"/>
                    </a:lnTo>
                    <a:lnTo>
                      <a:pt x="68" y="126"/>
                    </a:lnTo>
                    <a:lnTo>
                      <a:pt x="67" y="126"/>
                    </a:lnTo>
                    <a:lnTo>
                      <a:pt x="67" y="126"/>
                    </a:lnTo>
                    <a:close/>
                    <a:moveTo>
                      <a:pt x="227" y="122"/>
                    </a:moveTo>
                    <a:lnTo>
                      <a:pt x="227" y="122"/>
                    </a:lnTo>
                    <a:lnTo>
                      <a:pt x="228" y="120"/>
                    </a:lnTo>
                    <a:lnTo>
                      <a:pt x="227" y="120"/>
                    </a:lnTo>
                    <a:lnTo>
                      <a:pt x="227" y="122"/>
                    </a:lnTo>
                    <a:lnTo>
                      <a:pt x="227" y="122"/>
                    </a:lnTo>
                    <a:close/>
                    <a:moveTo>
                      <a:pt x="226" y="125"/>
                    </a:moveTo>
                    <a:lnTo>
                      <a:pt x="227" y="126"/>
                    </a:lnTo>
                    <a:lnTo>
                      <a:pt x="227" y="123"/>
                    </a:lnTo>
                    <a:lnTo>
                      <a:pt x="227" y="123"/>
                    </a:lnTo>
                    <a:lnTo>
                      <a:pt x="226" y="125"/>
                    </a:lnTo>
                    <a:lnTo>
                      <a:pt x="226" y="125"/>
                    </a:lnTo>
                    <a:close/>
                    <a:moveTo>
                      <a:pt x="224" y="130"/>
                    </a:moveTo>
                    <a:lnTo>
                      <a:pt x="226" y="129"/>
                    </a:lnTo>
                    <a:lnTo>
                      <a:pt x="226" y="126"/>
                    </a:lnTo>
                    <a:lnTo>
                      <a:pt x="224" y="13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Freeform 178"/>
            <p:cNvSpPr>
              <a:spLocks noEditPoints="1"/>
            </p:cNvSpPr>
            <p:nvPr/>
          </p:nvSpPr>
          <p:spPr bwMode="auto">
            <a:xfrm>
              <a:off x="7385544" y="3575053"/>
              <a:ext cx="653030" cy="685146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081778" y="3259243"/>
              <a:ext cx="673103" cy="1498757"/>
              <a:chOff x="4017963" y="4008438"/>
              <a:chExt cx="798513" cy="1778000"/>
            </a:xfrm>
            <a:grpFill/>
          </p:grpSpPr>
          <p:sp>
            <p:nvSpPr>
              <p:cNvPr id="169" name="Freeform 159"/>
              <p:cNvSpPr>
                <a:spLocks noEditPoints="1"/>
              </p:cNvSpPr>
              <p:nvPr/>
            </p:nvSpPr>
            <p:spPr bwMode="auto">
              <a:xfrm>
                <a:off x="4562476" y="4117975"/>
                <a:ext cx="60325" cy="23812"/>
              </a:xfrm>
              <a:custGeom>
                <a:avLst/>
                <a:gdLst>
                  <a:gd name="T0" fmla="*/ 35 w 38"/>
                  <a:gd name="T1" fmla="*/ 12 h 15"/>
                  <a:gd name="T2" fmla="*/ 38 w 38"/>
                  <a:gd name="T3" fmla="*/ 14 h 15"/>
                  <a:gd name="T4" fmla="*/ 35 w 38"/>
                  <a:gd name="T5" fmla="*/ 15 h 15"/>
                  <a:gd name="T6" fmla="*/ 35 w 38"/>
                  <a:gd name="T7" fmla="*/ 14 h 15"/>
                  <a:gd name="T8" fmla="*/ 35 w 38"/>
                  <a:gd name="T9" fmla="*/ 12 h 15"/>
                  <a:gd name="T10" fmla="*/ 35 w 38"/>
                  <a:gd name="T11" fmla="*/ 12 h 15"/>
                  <a:gd name="T12" fmla="*/ 37 w 38"/>
                  <a:gd name="T13" fmla="*/ 5 h 15"/>
                  <a:gd name="T14" fmla="*/ 35 w 38"/>
                  <a:gd name="T15" fmla="*/ 7 h 15"/>
                  <a:gd name="T16" fmla="*/ 37 w 38"/>
                  <a:gd name="T17" fmla="*/ 9 h 15"/>
                  <a:gd name="T18" fmla="*/ 38 w 38"/>
                  <a:gd name="T19" fmla="*/ 7 h 15"/>
                  <a:gd name="T20" fmla="*/ 37 w 38"/>
                  <a:gd name="T21" fmla="*/ 5 h 15"/>
                  <a:gd name="T22" fmla="*/ 37 w 38"/>
                  <a:gd name="T23" fmla="*/ 5 h 15"/>
                  <a:gd name="T24" fmla="*/ 24 w 38"/>
                  <a:gd name="T25" fmla="*/ 8 h 15"/>
                  <a:gd name="T26" fmla="*/ 23 w 38"/>
                  <a:gd name="T27" fmla="*/ 9 h 15"/>
                  <a:gd name="T28" fmla="*/ 24 w 38"/>
                  <a:gd name="T29" fmla="*/ 12 h 15"/>
                  <a:gd name="T30" fmla="*/ 27 w 38"/>
                  <a:gd name="T31" fmla="*/ 12 h 15"/>
                  <a:gd name="T32" fmla="*/ 24 w 38"/>
                  <a:gd name="T33" fmla="*/ 8 h 15"/>
                  <a:gd name="T34" fmla="*/ 24 w 38"/>
                  <a:gd name="T35" fmla="*/ 8 h 15"/>
                  <a:gd name="T36" fmla="*/ 18 w 38"/>
                  <a:gd name="T37" fmla="*/ 1 h 15"/>
                  <a:gd name="T38" fmla="*/ 21 w 38"/>
                  <a:gd name="T39" fmla="*/ 0 h 15"/>
                  <a:gd name="T40" fmla="*/ 24 w 38"/>
                  <a:gd name="T41" fmla="*/ 0 h 15"/>
                  <a:gd name="T42" fmla="*/ 23 w 38"/>
                  <a:gd name="T43" fmla="*/ 1 h 15"/>
                  <a:gd name="T44" fmla="*/ 23 w 38"/>
                  <a:gd name="T45" fmla="*/ 4 h 15"/>
                  <a:gd name="T46" fmla="*/ 18 w 38"/>
                  <a:gd name="T47" fmla="*/ 2 h 15"/>
                  <a:gd name="T48" fmla="*/ 18 w 38"/>
                  <a:gd name="T49" fmla="*/ 1 h 15"/>
                  <a:gd name="T50" fmla="*/ 18 w 38"/>
                  <a:gd name="T51" fmla="*/ 1 h 15"/>
                  <a:gd name="T52" fmla="*/ 3 w 38"/>
                  <a:gd name="T53" fmla="*/ 4 h 15"/>
                  <a:gd name="T54" fmla="*/ 4 w 38"/>
                  <a:gd name="T55" fmla="*/ 5 h 15"/>
                  <a:gd name="T56" fmla="*/ 0 w 38"/>
                  <a:gd name="T57" fmla="*/ 7 h 15"/>
                  <a:gd name="T58" fmla="*/ 3 w 38"/>
                  <a:gd name="T5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15">
                    <a:moveTo>
                      <a:pt x="35" y="12"/>
                    </a:moveTo>
                    <a:lnTo>
                      <a:pt x="38" y="14"/>
                    </a:lnTo>
                    <a:lnTo>
                      <a:pt x="35" y="15"/>
                    </a:lnTo>
                    <a:lnTo>
                      <a:pt x="35" y="14"/>
                    </a:lnTo>
                    <a:lnTo>
                      <a:pt x="35" y="12"/>
                    </a:lnTo>
                    <a:lnTo>
                      <a:pt x="35" y="12"/>
                    </a:lnTo>
                    <a:close/>
                    <a:moveTo>
                      <a:pt x="37" y="5"/>
                    </a:moveTo>
                    <a:lnTo>
                      <a:pt x="35" y="7"/>
                    </a:lnTo>
                    <a:lnTo>
                      <a:pt x="37" y="9"/>
                    </a:lnTo>
                    <a:lnTo>
                      <a:pt x="38" y="7"/>
                    </a:lnTo>
                    <a:lnTo>
                      <a:pt x="37" y="5"/>
                    </a:lnTo>
                    <a:lnTo>
                      <a:pt x="37" y="5"/>
                    </a:lnTo>
                    <a:close/>
                    <a:moveTo>
                      <a:pt x="24" y="8"/>
                    </a:moveTo>
                    <a:lnTo>
                      <a:pt x="23" y="9"/>
                    </a:lnTo>
                    <a:lnTo>
                      <a:pt x="24" y="12"/>
                    </a:lnTo>
                    <a:lnTo>
                      <a:pt x="27" y="12"/>
                    </a:lnTo>
                    <a:lnTo>
                      <a:pt x="24" y="8"/>
                    </a:lnTo>
                    <a:lnTo>
                      <a:pt x="24" y="8"/>
                    </a:lnTo>
                    <a:close/>
                    <a:moveTo>
                      <a:pt x="18" y="1"/>
                    </a:moveTo>
                    <a:lnTo>
                      <a:pt x="21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23" y="4"/>
                    </a:lnTo>
                    <a:lnTo>
                      <a:pt x="18" y="2"/>
                    </a:lnTo>
                    <a:lnTo>
                      <a:pt x="18" y="1"/>
                    </a:lnTo>
                    <a:lnTo>
                      <a:pt x="18" y="1"/>
                    </a:lnTo>
                    <a:close/>
                    <a:moveTo>
                      <a:pt x="3" y="4"/>
                    </a:moveTo>
                    <a:lnTo>
                      <a:pt x="4" y="5"/>
                    </a:lnTo>
                    <a:lnTo>
                      <a:pt x="0" y="7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60"/>
              <p:cNvSpPr>
                <a:spLocks noEditPoints="1"/>
              </p:cNvSpPr>
              <p:nvPr/>
            </p:nvSpPr>
            <p:spPr bwMode="auto">
              <a:xfrm>
                <a:off x="4514851" y="4113213"/>
                <a:ext cx="42863" cy="12700"/>
              </a:xfrm>
              <a:custGeom>
                <a:avLst/>
                <a:gdLst>
                  <a:gd name="T0" fmla="*/ 22 w 27"/>
                  <a:gd name="T1" fmla="*/ 7 h 8"/>
                  <a:gd name="T2" fmla="*/ 23 w 27"/>
                  <a:gd name="T3" fmla="*/ 4 h 8"/>
                  <a:gd name="T4" fmla="*/ 27 w 27"/>
                  <a:gd name="T5" fmla="*/ 5 h 8"/>
                  <a:gd name="T6" fmla="*/ 26 w 27"/>
                  <a:gd name="T7" fmla="*/ 5 h 8"/>
                  <a:gd name="T8" fmla="*/ 22 w 27"/>
                  <a:gd name="T9" fmla="*/ 7 h 8"/>
                  <a:gd name="T10" fmla="*/ 22 w 27"/>
                  <a:gd name="T11" fmla="*/ 7 h 8"/>
                  <a:gd name="T12" fmla="*/ 19 w 27"/>
                  <a:gd name="T13" fmla="*/ 0 h 8"/>
                  <a:gd name="T14" fmla="*/ 17 w 27"/>
                  <a:gd name="T15" fmla="*/ 0 h 8"/>
                  <a:gd name="T16" fmla="*/ 12 w 27"/>
                  <a:gd name="T17" fmla="*/ 0 h 8"/>
                  <a:gd name="T18" fmla="*/ 3 w 27"/>
                  <a:gd name="T19" fmla="*/ 0 h 8"/>
                  <a:gd name="T20" fmla="*/ 2 w 27"/>
                  <a:gd name="T21" fmla="*/ 1 h 8"/>
                  <a:gd name="T22" fmla="*/ 0 w 27"/>
                  <a:gd name="T23" fmla="*/ 3 h 8"/>
                  <a:gd name="T24" fmla="*/ 0 w 27"/>
                  <a:gd name="T25" fmla="*/ 4 h 8"/>
                  <a:gd name="T26" fmla="*/ 0 w 27"/>
                  <a:gd name="T27" fmla="*/ 5 h 8"/>
                  <a:gd name="T28" fmla="*/ 2 w 27"/>
                  <a:gd name="T29" fmla="*/ 7 h 8"/>
                  <a:gd name="T30" fmla="*/ 7 w 27"/>
                  <a:gd name="T31" fmla="*/ 7 h 8"/>
                  <a:gd name="T32" fmla="*/ 9 w 27"/>
                  <a:gd name="T33" fmla="*/ 8 h 8"/>
                  <a:gd name="T34" fmla="*/ 13 w 27"/>
                  <a:gd name="T35" fmla="*/ 7 h 8"/>
                  <a:gd name="T36" fmla="*/ 14 w 27"/>
                  <a:gd name="T37" fmla="*/ 8 h 8"/>
                  <a:gd name="T38" fmla="*/ 19 w 27"/>
                  <a:gd name="T39" fmla="*/ 5 h 8"/>
                  <a:gd name="T40" fmla="*/ 22 w 27"/>
                  <a:gd name="T41" fmla="*/ 3 h 8"/>
                  <a:gd name="T42" fmla="*/ 20 w 27"/>
                  <a:gd name="T43" fmla="*/ 1 h 8"/>
                  <a:gd name="T44" fmla="*/ 19 w 27"/>
                  <a:gd name="T4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8">
                    <a:moveTo>
                      <a:pt x="22" y="7"/>
                    </a:moveTo>
                    <a:lnTo>
                      <a:pt x="23" y="4"/>
                    </a:lnTo>
                    <a:lnTo>
                      <a:pt x="27" y="5"/>
                    </a:lnTo>
                    <a:lnTo>
                      <a:pt x="26" y="5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  <a:moveTo>
                      <a:pt x="19" y="0"/>
                    </a:moveTo>
                    <a:lnTo>
                      <a:pt x="17" y="0"/>
                    </a:lnTo>
                    <a:lnTo>
                      <a:pt x="12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7" y="7"/>
                    </a:lnTo>
                    <a:lnTo>
                      <a:pt x="9" y="8"/>
                    </a:lnTo>
                    <a:lnTo>
                      <a:pt x="13" y="7"/>
                    </a:lnTo>
                    <a:lnTo>
                      <a:pt x="14" y="8"/>
                    </a:lnTo>
                    <a:lnTo>
                      <a:pt x="19" y="5"/>
                    </a:lnTo>
                    <a:lnTo>
                      <a:pt x="22" y="3"/>
                    </a:lnTo>
                    <a:lnTo>
                      <a:pt x="20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61"/>
              <p:cNvSpPr>
                <a:spLocks noEditPoints="1"/>
              </p:cNvSpPr>
              <p:nvPr/>
            </p:nvSpPr>
            <p:spPr bwMode="auto">
              <a:xfrm>
                <a:off x="4421188" y="4081463"/>
                <a:ext cx="76200" cy="50800"/>
              </a:xfrm>
              <a:custGeom>
                <a:avLst/>
                <a:gdLst>
                  <a:gd name="T0" fmla="*/ 44 w 48"/>
                  <a:gd name="T1" fmla="*/ 24 h 32"/>
                  <a:gd name="T2" fmla="*/ 45 w 48"/>
                  <a:gd name="T3" fmla="*/ 25 h 32"/>
                  <a:gd name="T4" fmla="*/ 42 w 48"/>
                  <a:gd name="T5" fmla="*/ 23 h 32"/>
                  <a:gd name="T6" fmla="*/ 42 w 48"/>
                  <a:gd name="T7" fmla="*/ 23 h 32"/>
                  <a:gd name="T8" fmla="*/ 5 w 48"/>
                  <a:gd name="T9" fmla="*/ 4 h 32"/>
                  <a:gd name="T10" fmla="*/ 5 w 48"/>
                  <a:gd name="T11" fmla="*/ 8 h 32"/>
                  <a:gd name="T12" fmla="*/ 3 w 48"/>
                  <a:gd name="T13" fmla="*/ 13 h 32"/>
                  <a:gd name="T14" fmla="*/ 3 w 48"/>
                  <a:gd name="T15" fmla="*/ 15 h 32"/>
                  <a:gd name="T16" fmla="*/ 3 w 48"/>
                  <a:gd name="T17" fmla="*/ 20 h 32"/>
                  <a:gd name="T18" fmla="*/ 0 w 48"/>
                  <a:gd name="T19" fmla="*/ 24 h 32"/>
                  <a:gd name="T20" fmla="*/ 3 w 48"/>
                  <a:gd name="T21" fmla="*/ 27 h 32"/>
                  <a:gd name="T22" fmla="*/ 4 w 48"/>
                  <a:gd name="T23" fmla="*/ 30 h 32"/>
                  <a:gd name="T24" fmla="*/ 7 w 48"/>
                  <a:gd name="T25" fmla="*/ 32 h 32"/>
                  <a:gd name="T26" fmla="*/ 11 w 48"/>
                  <a:gd name="T27" fmla="*/ 24 h 32"/>
                  <a:gd name="T28" fmla="*/ 11 w 48"/>
                  <a:gd name="T29" fmla="*/ 21 h 32"/>
                  <a:gd name="T30" fmla="*/ 15 w 48"/>
                  <a:gd name="T31" fmla="*/ 23 h 32"/>
                  <a:gd name="T32" fmla="*/ 18 w 48"/>
                  <a:gd name="T33" fmla="*/ 21 h 32"/>
                  <a:gd name="T34" fmla="*/ 20 w 48"/>
                  <a:gd name="T35" fmla="*/ 24 h 32"/>
                  <a:gd name="T36" fmla="*/ 27 w 48"/>
                  <a:gd name="T37" fmla="*/ 20 h 32"/>
                  <a:gd name="T38" fmla="*/ 34 w 48"/>
                  <a:gd name="T39" fmla="*/ 20 h 32"/>
                  <a:gd name="T40" fmla="*/ 38 w 48"/>
                  <a:gd name="T41" fmla="*/ 21 h 32"/>
                  <a:gd name="T42" fmla="*/ 45 w 48"/>
                  <a:gd name="T43" fmla="*/ 21 h 32"/>
                  <a:gd name="T44" fmla="*/ 47 w 48"/>
                  <a:gd name="T45" fmla="*/ 20 h 32"/>
                  <a:gd name="T46" fmla="*/ 47 w 48"/>
                  <a:gd name="T47" fmla="*/ 15 h 32"/>
                  <a:gd name="T48" fmla="*/ 39 w 48"/>
                  <a:gd name="T49" fmla="*/ 13 h 32"/>
                  <a:gd name="T50" fmla="*/ 35 w 48"/>
                  <a:gd name="T51" fmla="*/ 13 h 32"/>
                  <a:gd name="T52" fmla="*/ 28 w 48"/>
                  <a:gd name="T53" fmla="*/ 8 h 32"/>
                  <a:gd name="T54" fmla="*/ 27 w 48"/>
                  <a:gd name="T55" fmla="*/ 8 h 32"/>
                  <a:gd name="T56" fmla="*/ 37 w 48"/>
                  <a:gd name="T57" fmla="*/ 10 h 32"/>
                  <a:gd name="T58" fmla="*/ 37 w 48"/>
                  <a:gd name="T59" fmla="*/ 7 h 32"/>
                  <a:gd name="T60" fmla="*/ 31 w 48"/>
                  <a:gd name="T61" fmla="*/ 7 h 32"/>
                  <a:gd name="T62" fmla="*/ 27 w 48"/>
                  <a:gd name="T63" fmla="*/ 3 h 32"/>
                  <a:gd name="T64" fmla="*/ 24 w 48"/>
                  <a:gd name="T65" fmla="*/ 3 h 32"/>
                  <a:gd name="T66" fmla="*/ 12 w 48"/>
                  <a:gd name="T67" fmla="*/ 1 h 32"/>
                  <a:gd name="T68" fmla="*/ 7 w 48"/>
                  <a:gd name="T6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2">
                    <a:moveTo>
                      <a:pt x="42" y="23"/>
                    </a:moveTo>
                    <a:lnTo>
                      <a:pt x="44" y="24"/>
                    </a:lnTo>
                    <a:lnTo>
                      <a:pt x="47" y="24"/>
                    </a:lnTo>
                    <a:lnTo>
                      <a:pt x="45" y="25"/>
                    </a:lnTo>
                    <a:lnTo>
                      <a:pt x="42" y="24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42" y="23"/>
                    </a:lnTo>
                    <a:close/>
                    <a:moveTo>
                      <a:pt x="5" y="3"/>
                    </a:moveTo>
                    <a:lnTo>
                      <a:pt x="5" y="4"/>
                    </a:lnTo>
                    <a:lnTo>
                      <a:pt x="4" y="7"/>
                    </a:lnTo>
                    <a:lnTo>
                      <a:pt x="5" y="8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4" y="30"/>
                    </a:lnTo>
                    <a:lnTo>
                      <a:pt x="5" y="31"/>
                    </a:lnTo>
                    <a:lnTo>
                      <a:pt x="7" y="32"/>
                    </a:lnTo>
                    <a:lnTo>
                      <a:pt x="8" y="28"/>
                    </a:lnTo>
                    <a:lnTo>
                      <a:pt x="11" y="24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2" y="23"/>
                    </a:lnTo>
                    <a:lnTo>
                      <a:pt x="15" y="23"/>
                    </a:lnTo>
                    <a:lnTo>
                      <a:pt x="17" y="20"/>
                    </a:lnTo>
                    <a:lnTo>
                      <a:pt x="18" y="21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4" y="24"/>
                    </a:lnTo>
                    <a:lnTo>
                      <a:pt x="27" y="20"/>
                    </a:lnTo>
                    <a:lnTo>
                      <a:pt x="29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41" y="21"/>
                    </a:lnTo>
                    <a:lnTo>
                      <a:pt x="45" y="21"/>
                    </a:lnTo>
                    <a:lnTo>
                      <a:pt x="45" y="20"/>
                    </a:lnTo>
                    <a:lnTo>
                      <a:pt x="47" y="20"/>
                    </a:lnTo>
                    <a:lnTo>
                      <a:pt x="48" y="18"/>
                    </a:lnTo>
                    <a:lnTo>
                      <a:pt x="47" y="15"/>
                    </a:lnTo>
                    <a:lnTo>
                      <a:pt x="42" y="13"/>
                    </a:lnTo>
                    <a:lnTo>
                      <a:pt x="39" y="13"/>
                    </a:lnTo>
                    <a:lnTo>
                      <a:pt x="37" y="13"/>
                    </a:lnTo>
                    <a:lnTo>
                      <a:pt x="35" y="13"/>
                    </a:lnTo>
                    <a:lnTo>
                      <a:pt x="31" y="11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1" y="7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64"/>
              <p:cNvSpPr>
                <a:spLocks/>
              </p:cNvSpPr>
              <p:nvPr/>
            </p:nvSpPr>
            <p:spPr bwMode="auto">
              <a:xfrm>
                <a:off x="4235451" y="4094163"/>
                <a:ext cx="7938" cy="3175"/>
              </a:xfrm>
              <a:custGeom>
                <a:avLst/>
                <a:gdLst>
                  <a:gd name="T0" fmla="*/ 5 w 5"/>
                  <a:gd name="T1" fmla="*/ 0 h 2"/>
                  <a:gd name="T2" fmla="*/ 2 w 5"/>
                  <a:gd name="T3" fmla="*/ 0 h 2"/>
                  <a:gd name="T4" fmla="*/ 0 w 5"/>
                  <a:gd name="T5" fmla="*/ 2 h 2"/>
                  <a:gd name="T6" fmla="*/ 3 w 5"/>
                  <a:gd name="T7" fmla="*/ 2 h 2"/>
                  <a:gd name="T8" fmla="*/ 5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65"/>
              <p:cNvSpPr>
                <a:spLocks/>
              </p:cNvSpPr>
              <p:nvPr/>
            </p:nvSpPr>
            <p:spPr bwMode="auto">
              <a:xfrm>
                <a:off x="4297363" y="4110038"/>
                <a:ext cx="42863" cy="19050"/>
              </a:xfrm>
              <a:custGeom>
                <a:avLst/>
                <a:gdLst>
                  <a:gd name="T0" fmla="*/ 3 w 27"/>
                  <a:gd name="T1" fmla="*/ 2 h 12"/>
                  <a:gd name="T2" fmla="*/ 5 w 27"/>
                  <a:gd name="T3" fmla="*/ 2 h 12"/>
                  <a:gd name="T4" fmla="*/ 10 w 27"/>
                  <a:gd name="T5" fmla="*/ 0 h 12"/>
                  <a:gd name="T6" fmla="*/ 20 w 27"/>
                  <a:gd name="T7" fmla="*/ 2 h 12"/>
                  <a:gd name="T8" fmla="*/ 22 w 27"/>
                  <a:gd name="T9" fmla="*/ 5 h 12"/>
                  <a:gd name="T10" fmla="*/ 25 w 27"/>
                  <a:gd name="T11" fmla="*/ 6 h 12"/>
                  <a:gd name="T12" fmla="*/ 27 w 27"/>
                  <a:gd name="T13" fmla="*/ 7 h 12"/>
                  <a:gd name="T14" fmla="*/ 27 w 27"/>
                  <a:gd name="T15" fmla="*/ 9 h 12"/>
                  <a:gd name="T16" fmla="*/ 22 w 27"/>
                  <a:gd name="T17" fmla="*/ 9 h 12"/>
                  <a:gd name="T18" fmla="*/ 21 w 27"/>
                  <a:gd name="T19" fmla="*/ 9 h 12"/>
                  <a:gd name="T20" fmla="*/ 20 w 27"/>
                  <a:gd name="T21" fmla="*/ 10 h 12"/>
                  <a:gd name="T22" fmla="*/ 18 w 27"/>
                  <a:gd name="T23" fmla="*/ 10 h 12"/>
                  <a:gd name="T24" fmla="*/ 18 w 27"/>
                  <a:gd name="T25" fmla="*/ 10 h 12"/>
                  <a:gd name="T26" fmla="*/ 15 w 27"/>
                  <a:gd name="T27" fmla="*/ 10 h 12"/>
                  <a:gd name="T28" fmla="*/ 15 w 27"/>
                  <a:gd name="T29" fmla="*/ 12 h 12"/>
                  <a:gd name="T30" fmla="*/ 13 w 27"/>
                  <a:gd name="T31" fmla="*/ 12 h 12"/>
                  <a:gd name="T32" fmla="*/ 11 w 27"/>
                  <a:gd name="T33" fmla="*/ 10 h 12"/>
                  <a:gd name="T34" fmla="*/ 8 w 27"/>
                  <a:gd name="T35" fmla="*/ 10 h 12"/>
                  <a:gd name="T36" fmla="*/ 5 w 27"/>
                  <a:gd name="T37" fmla="*/ 9 h 12"/>
                  <a:gd name="T38" fmla="*/ 4 w 27"/>
                  <a:gd name="T39" fmla="*/ 6 h 12"/>
                  <a:gd name="T40" fmla="*/ 3 w 27"/>
                  <a:gd name="T41" fmla="*/ 6 h 12"/>
                  <a:gd name="T42" fmla="*/ 1 w 27"/>
                  <a:gd name="T43" fmla="*/ 6 h 12"/>
                  <a:gd name="T44" fmla="*/ 0 w 27"/>
                  <a:gd name="T45" fmla="*/ 5 h 12"/>
                  <a:gd name="T46" fmla="*/ 1 w 27"/>
                  <a:gd name="T47" fmla="*/ 2 h 12"/>
                  <a:gd name="T48" fmla="*/ 3 w 27"/>
                  <a:gd name="T4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" h="12">
                    <a:moveTo>
                      <a:pt x="3" y="2"/>
                    </a:moveTo>
                    <a:lnTo>
                      <a:pt x="5" y="2"/>
                    </a:lnTo>
                    <a:lnTo>
                      <a:pt x="10" y="0"/>
                    </a:lnTo>
                    <a:lnTo>
                      <a:pt x="20" y="2"/>
                    </a:lnTo>
                    <a:lnTo>
                      <a:pt x="22" y="5"/>
                    </a:lnTo>
                    <a:lnTo>
                      <a:pt x="25" y="6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2" y="9"/>
                    </a:lnTo>
                    <a:lnTo>
                      <a:pt x="21" y="9"/>
                    </a:lnTo>
                    <a:lnTo>
                      <a:pt x="20" y="1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0"/>
                    </a:lnTo>
                    <a:lnTo>
                      <a:pt x="8" y="10"/>
                    </a:lnTo>
                    <a:lnTo>
                      <a:pt x="5" y="9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4373563" y="4076700"/>
                <a:ext cx="55563" cy="44450"/>
              </a:xfrm>
              <a:custGeom>
                <a:avLst/>
                <a:gdLst>
                  <a:gd name="T0" fmla="*/ 21 w 25"/>
                  <a:gd name="T1" fmla="*/ 18 h 20"/>
                  <a:gd name="T2" fmla="*/ 23 w 25"/>
                  <a:gd name="T3" fmla="*/ 15 h 20"/>
                  <a:gd name="T4" fmla="*/ 23 w 25"/>
                  <a:gd name="T5" fmla="*/ 12 h 20"/>
                  <a:gd name="T6" fmla="*/ 24 w 25"/>
                  <a:gd name="T7" fmla="*/ 10 h 20"/>
                  <a:gd name="T8" fmla="*/ 24 w 25"/>
                  <a:gd name="T9" fmla="*/ 7 h 20"/>
                  <a:gd name="T10" fmla="*/ 25 w 25"/>
                  <a:gd name="T11" fmla="*/ 4 h 20"/>
                  <a:gd name="T12" fmla="*/ 23 w 25"/>
                  <a:gd name="T13" fmla="*/ 4 h 20"/>
                  <a:gd name="T14" fmla="*/ 20 w 25"/>
                  <a:gd name="T15" fmla="*/ 3 h 20"/>
                  <a:gd name="T16" fmla="*/ 15 w 25"/>
                  <a:gd name="T17" fmla="*/ 3 h 20"/>
                  <a:gd name="T18" fmla="*/ 10 w 25"/>
                  <a:gd name="T19" fmla="*/ 3 h 20"/>
                  <a:gd name="T20" fmla="*/ 12 w 25"/>
                  <a:gd name="T21" fmla="*/ 4 h 20"/>
                  <a:gd name="T22" fmla="*/ 16 w 25"/>
                  <a:gd name="T23" fmla="*/ 7 h 20"/>
                  <a:gd name="T24" fmla="*/ 16 w 25"/>
                  <a:gd name="T25" fmla="*/ 11 h 20"/>
                  <a:gd name="T26" fmla="*/ 18 w 25"/>
                  <a:gd name="T27" fmla="*/ 13 h 20"/>
                  <a:gd name="T28" fmla="*/ 20 w 25"/>
                  <a:gd name="T29" fmla="*/ 15 h 20"/>
                  <a:gd name="T30" fmla="*/ 15 w 25"/>
                  <a:gd name="T31" fmla="*/ 16 h 20"/>
                  <a:gd name="T32" fmla="*/ 12 w 25"/>
                  <a:gd name="T33" fmla="*/ 15 h 20"/>
                  <a:gd name="T34" fmla="*/ 8 w 25"/>
                  <a:gd name="T35" fmla="*/ 16 h 20"/>
                  <a:gd name="T36" fmla="*/ 7 w 25"/>
                  <a:gd name="T37" fmla="*/ 14 h 20"/>
                  <a:gd name="T38" fmla="*/ 3 w 25"/>
                  <a:gd name="T39" fmla="*/ 14 h 20"/>
                  <a:gd name="T40" fmla="*/ 0 w 25"/>
                  <a:gd name="T41" fmla="*/ 16 h 20"/>
                  <a:gd name="T42" fmla="*/ 3 w 25"/>
                  <a:gd name="T43" fmla="*/ 17 h 20"/>
                  <a:gd name="T44" fmla="*/ 6 w 25"/>
                  <a:gd name="T45" fmla="*/ 20 h 20"/>
                  <a:gd name="T46" fmla="*/ 7 w 25"/>
                  <a:gd name="T47" fmla="*/ 18 h 20"/>
                  <a:gd name="T48" fmla="*/ 13 w 25"/>
                  <a:gd name="T49" fmla="*/ 19 h 20"/>
                  <a:gd name="T50" fmla="*/ 18 w 25"/>
                  <a:gd name="T51" fmla="*/ 18 h 20"/>
                  <a:gd name="T52" fmla="*/ 21 w 25"/>
                  <a:gd name="T53" fmla="*/ 19 h 20"/>
                  <a:gd name="T54" fmla="*/ 16 w 25"/>
                  <a:gd name="T55" fmla="*/ 0 h 20"/>
                  <a:gd name="T56" fmla="*/ 16 w 25"/>
                  <a:gd name="T57" fmla="*/ 1 h 20"/>
                  <a:gd name="T58" fmla="*/ 11 w 25"/>
                  <a:gd name="T59" fmla="*/ 11 h 20"/>
                  <a:gd name="T60" fmla="*/ 14 w 25"/>
                  <a:gd name="T61" fmla="*/ 12 h 20"/>
                  <a:gd name="T62" fmla="*/ 12 w 25"/>
                  <a:gd name="T63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5" h="20">
                    <a:moveTo>
                      <a:pt x="21" y="19"/>
                    </a:moveTo>
                    <a:cubicBezTo>
                      <a:pt x="21" y="18"/>
                      <a:pt x="21" y="18"/>
                      <a:pt x="21" y="1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2" y="4"/>
                      <a:pt x="12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1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0"/>
                      <a:pt x="14" y="0"/>
                      <a:pt x="14" y="0"/>
                    </a:cubicBezTo>
                    <a:close/>
                    <a:moveTo>
                      <a:pt x="11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4170363" y="4008438"/>
                <a:ext cx="212725" cy="77787"/>
              </a:xfrm>
              <a:custGeom>
                <a:avLst/>
                <a:gdLst>
                  <a:gd name="T0" fmla="*/ 29 w 134"/>
                  <a:gd name="T1" fmla="*/ 19 h 49"/>
                  <a:gd name="T2" fmla="*/ 27 w 134"/>
                  <a:gd name="T3" fmla="*/ 25 h 49"/>
                  <a:gd name="T4" fmla="*/ 24 w 134"/>
                  <a:gd name="T5" fmla="*/ 23 h 49"/>
                  <a:gd name="T6" fmla="*/ 26 w 134"/>
                  <a:gd name="T7" fmla="*/ 22 h 49"/>
                  <a:gd name="T8" fmla="*/ 7 w 134"/>
                  <a:gd name="T9" fmla="*/ 15 h 49"/>
                  <a:gd name="T10" fmla="*/ 6 w 134"/>
                  <a:gd name="T11" fmla="*/ 16 h 49"/>
                  <a:gd name="T12" fmla="*/ 0 w 134"/>
                  <a:gd name="T13" fmla="*/ 20 h 49"/>
                  <a:gd name="T14" fmla="*/ 6 w 134"/>
                  <a:gd name="T15" fmla="*/ 19 h 49"/>
                  <a:gd name="T16" fmla="*/ 12 w 134"/>
                  <a:gd name="T17" fmla="*/ 19 h 49"/>
                  <a:gd name="T18" fmla="*/ 19 w 134"/>
                  <a:gd name="T19" fmla="*/ 15 h 49"/>
                  <a:gd name="T20" fmla="*/ 26 w 134"/>
                  <a:gd name="T21" fmla="*/ 10 h 49"/>
                  <a:gd name="T22" fmla="*/ 33 w 134"/>
                  <a:gd name="T23" fmla="*/ 9 h 49"/>
                  <a:gd name="T24" fmla="*/ 43 w 134"/>
                  <a:gd name="T25" fmla="*/ 10 h 49"/>
                  <a:gd name="T26" fmla="*/ 37 w 134"/>
                  <a:gd name="T27" fmla="*/ 13 h 49"/>
                  <a:gd name="T28" fmla="*/ 47 w 134"/>
                  <a:gd name="T29" fmla="*/ 15 h 49"/>
                  <a:gd name="T30" fmla="*/ 56 w 134"/>
                  <a:gd name="T31" fmla="*/ 17 h 49"/>
                  <a:gd name="T32" fmla="*/ 60 w 134"/>
                  <a:gd name="T33" fmla="*/ 17 h 49"/>
                  <a:gd name="T34" fmla="*/ 67 w 134"/>
                  <a:gd name="T35" fmla="*/ 22 h 49"/>
                  <a:gd name="T36" fmla="*/ 73 w 134"/>
                  <a:gd name="T37" fmla="*/ 23 h 49"/>
                  <a:gd name="T38" fmla="*/ 80 w 134"/>
                  <a:gd name="T39" fmla="*/ 23 h 49"/>
                  <a:gd name="T40" fmla="*/ 87 w 134"/>
                  <a:gd name="T41" fmla="*/ 34 h 49"/>
                  <a:gd name="T42" fmla="*/ 95 w 134"/>
                  <a:gd name="T43" fmla="*/ 36 h 49"/>
                  <a:gd name="T44" fmla="*/ 98 w 134"/>
                  <a:gd name="T45" fmla="*/ 40 h 49"/>
                  <a:gd name="T46" fmla="*/ 91 w 134"/>
                  <a:gd name="T47" fmla="*/ 47 h 49"/>
                  <a:gd name="T48" fmla="*/ 100 w 134"/>
                  <a:gd name="T49" fmla="*/ 47 h 49"/>
                  <a:gd name="T50" fmla="*/ 114 w 134"/>
                  <a:gd name="T51" fmla="*/ 49 h 49"/>
                  <a:gd name="T52" fmla="*/ 122 w 134"/>
                  <a:gd name="T53" fmla="*/ 46 h 49"/>
                  <a:gd name="T54" fmla="*/ 132 w 134"/>
                  <a:gd name="T55" fmla="*/ 44 h 49"/>
                  <a:gd name="T56" fmla="*/ 129 w 134"/>
                  <a:gd name="T57" fmla="*/ 40 h 49"/>
                  <a:gd name="T58" fmla="*/ 117 w 134"/>
                  <a:gd name="T59" fmla="*/ 34 h 49"/>
                  <a:gd name="T60" fmla="*/ 117 w 134"/>
                  <a:gd name="T61" fmla="*/ 29 h 49"/>
                  <a:gd name="T62" fmla="*/ 111 w 134"/>
                  <a:gd name="T63" fmla="*/ 29 h 49"/>
                  <a:gd name="T64" fmla="*/ 102 w 134"/>
                  <a:gd name="T65" fmla="*/ 26 h 49"/>
                  <a:gd name="T66" fmla="*/ 97 w 134"/>
                  <a:gd name="T67" fmla="*/ 25 h 49"/>
                  <a:gd name="T68" fmla="*/ 95 w 134"/>
                  <a:gd name="T69" fmla="*/ 23 h 49"/>
                  <a:gd name="T70" fmla="*/ 85 w 134"/>
                  <a:gd name="T71" fmla="*/ 17 h 49"/>
                  <a:gd name="T72" fmla="*/ 73 w 134"/>
                  <a:gd name="T73" fmla="*/ 13 h 49"/>
                  <a:gd name="T74" fmla="*/ 67 w 134"/>
                  <a:gd name="T75" fmla="*/ 6 h 49"/>
                  <a:gd name="T76" fmla="*/ 54 w 134"/>
                  <a:gd name="T77" fmla="*/ 3 h 49"/>
                  <a:gd name="T78" fmla="*/ 44 w 134"/>
                  <a:gd name="T79" fmla="*/ 2 h 49"/>
                  <a:gd name="T80" fmla="*/ 32 w 134"/>
                  <a:gd name="T81" fmla="*/ 3 h 49"/>
                  <a:gd name="T82" fmla="*/ 17 w 134"/>
                  <a:gd name="T83" fmla="*/ 6 h 49"/>
                  <a:gd name="T84" fmla="*/ 9 w 134"/>
                  <a:gd name="T85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49">
                    <a:moveTo>
                      <a:pt x="26" y="20"/>
                    </a:moveTo>
                    <a:lnTo>
                      <a:pt x="26" y="19"/>
                    </a:lnTo>
                    <a:lnTo>
                      <a:pt x="29" y="19"/>
                    </a:lnTo>
                    <a:lnTo>
                      <a:pt x="30" y="22"/>
                    </a:lnTo>
                    <a:lnTo>
                      <a:pt x="30" y="23"/>
                    </a:lnTo>
                    <a:lnTo>
                      <a:pt x="27" y="25"/>
                    </a:lnTo>
                    <a:lnTo>
                      <a:pt x="24" y="23"/>
                    </a:lnTo>
                    <a:lnTo>
                      <a:pt x="23" y="22"/>
                    </a:lnTo>
                    <a:lnTo>
                      <a:pt x="24" y="23"/>
                    </a:lnTo>
                    <a:lnTo>
                      <a:pt x="26" y="23"/>
                    </a:lnTo>
                    <a:lnTo>
                      <a:pt x="27" y="22"/>
                    </a:lnTo>
                    <a:lnTo>
                      <a:pt x="26" y="22"/>
                    </a:lnTo>
                    <a:lnTo>
                      <a:pt x="26" y="20"/>
                    </a:lnTo>
                    <a:lnTo>
                      <a:pt x="26" y="20"/>
                    </a:lnTo>
                    <a:close/>
                    <a:moveTo>
                      <a:pt x="7" y="15"/>
                    </a:moveTo>
                    <a:lnTo>
                      <a:pt x="9" y="16"/>
                    </a:lnTo>
                    <a:lnTo>
                      <a:pt x="9" y="17"/>
                    </a:lnTo>
                    <a:lnTo>
                      <a:pt x="6" y="16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5" y="15"/>
                    </a:lnTo>
                    <a:lnTo>
                      <a:pt x="17" y="15"/>
                    </a:lnTo>
                    <a:lnTo>
                      <a:pt x="19" y="15"/>
                    </a:lnTo>
                    <a:lnTo>
                      <a:pt x="20" y="16"/>
                    </a:lnTo>
                    <a:lnTo>
                      <a:pt x="23" y="15"/>
                    </a:lnTo>
                    <a:lnTo>
                      <a:pt x="26" y="10"/>
                    </a:lnTo>
                    <a:lnTo>
                      <a:pt x="29" y="10"/>
                    </a:lnTo>
                    <a:lnTo>
                      <a:pt x="30" y="9"/>
                    </a:lnTo>
                    <a:lnTo>
                      <a:pt x="33" y="9"/>
                    </a:lnTo>
                    <a:lnTo>
                      <a:pt x="36" y="9"/>
                    </a:lnTo>
                    <a:lnTo>
                      <a:pt x="41" y="9"/>
                    </a:lnTo>
                    <a:lnTo>
                      <a:pt x="43" y="10"/>
                    </a:lnTo>
                    <a:lnTo>
                      <a:pt x="41" y="12"/>
                    </a:lnTo>
                    <a:lnTo>
                      <a:pt x="39" y="12"/>
                    </a:lnTo>
                    <a:lnTo>
                      <a:pt x="37" y="13"/>
                    </a:lnTo>
                    <a:lnTo>
                      <a:pt x="39" y="15"/>
                    </a:lnTo>
                    <a:lnTo>
                      <a:pt x="46" y="16"/>
                    </a:lnTo>
                    <a:lnTo>
                      <a:pt x="47" y="15"/>
                    </a:lnTo>
                    <a:lnTo>
                      <a:pt x="50" y="15"/>
                    </a:lnTo>
                    <a:lnTo>
                      <a:pt x="51" y="17"/>
                    </a:lnTo>
                    <a:lnTo>
                      <a:pt x="56" y="17"/>
                    </a:lnTo>
                    <a:lnTo>
                      <a:pt x="57" y="17"/>
                    </a:lnTo>
                    <a:lnTo>
                      <a:pt x="57" y="16"/>
                    </a:lnTo>
                    <a:lnTo>
                      <a:pt x="60" y="17"/>
                    </a:lnTo>
                    <a:lnTo>
                      <a:pt x="60" y="19"/>
                    </a:lnTo>
                    <a:lnTo>
                      <a:pt x="64" y="22"/>
                    </a:lnTo>
                    <a:lnTo>
                      <a:pt x="67" y="22"/>
                    </a:lnTo>
                    <a:lnTo>
                      <a:pt x="68" y="22"/>
                    </a:lnTo>
                    <a:lnTo>
                      <a:pt x="70" y="23"/>
                    </a:lnTo>
                    <a:lnTo>
                      <a:pt x="73" y="23"/>
                    </a:lnTo>
                    <a:lnTo>
                      <a:pt x="74" y="23"/>
                    </a:lnTo>
                    <a:lnTo>
                      <a:pt x="78" y="22"/>
                    </a:lnTo>
                    <a:lnTo>
                      <a:pt x="80" y="23"/>
                    </a:lnTo>
                    <a:lnTo>
                      <a:pt x="81" y="30"/>
                    </a:lnTo>
                    <a:lnTo>
                      <a:pt x="85" y="34"/>
                    </a:lnTo>
                    <a:lnTo>
                      <a:pt x="87" y="34"/>
                    </a:lnTo>
                    <a:lnTo>
                      <a:pt x="88" y="34"/>
                    </a:lnTo>
                    <a:lnTo>
                      <a:pt x="91" y="36"/>
                    </a:lnTo>
                    <a:lnTo>
                      <a:pt x="95" y="36"/>
                    </a:lnTo>
                    <a:lnTo>
                      <a:pt x="97" y="37"/>
                    </a:lnTo>
                    <a:lnTo>
                      <a:pt x="98" y="37"/>
                    </a:lnTo>
                    <a:lnTo>
                      <a:pt x="98" y="40"/>
                    </a:lnTo>
                    <a:lnTo>
                      <a:pt x="95" y="42"/>
                    </a:lnTo>
                    <a:lnTo>
                      <a:pt x="91" y="44"/>
                    </a:lnTo>
                    <a:lnTo>
                      <a:pt x="91" y="47"/>
                    </a:lnTo>
                    <a:lnTo>
                      <a:pt x="95" y="47"/>
                    </a:lnTo>
                    <a:lnTo>
                      <a:pt x="98" y="46"/>
                    </a:lnTo>
                    <a:lnTo>
                      <a:pt x="100" y="47"/>
                    </a:lnTo>
                    <a:lnTo>
                      <a:pt x="107" y="46"/>
                    </a:lnTo>
                    <a:lnTo>
                      <a:pt x="110" y="46"/>
                    </a:lnTo>
                    <a:lnTo>
                      <a:pt x="114" y="49"/>
                    </a:lnTo>
                    <a:lnTo>
                      <a:pt x="119" y="47"/>
                    </a:lnTo>
                    <a:lnTo>
                      <a:pt x="121" y="46"/>
                    </a:lnTo>
                    <a:lnTo>
                      <a:pt x="122" y="46"/>
                    </a:lnTo>
                    <a:lnTo>
                      <a:pt x="124" y="44"/>
                    </a:lnTo>
                    <a:lnTo>
                      <a:pt x="128" y="44"/>
                    </a:lnTo>
                    <a:lnTo>
                      <a:pt x="132" y="44"/>
                    </a:lnTo>
                    <a:lnTo>
                      <a:pt x="134" y="42"/>
                    </a:lnTo>
                    <a:lnTo>
                      <a:pt x="132" y="40"/>
                    </a:lnTo>
                    <a:lnTo>
                      <a:pt x="129" y="40"/>
                    </a:lnTo>
                    <a:lnTo>
                      <a:pt x="128" y="36"/>
                    </a:lnTo>
                    <a:lnTo>
                      <a:pt x="122" y="34"/>
                    </a:lnTo>
                    <a:lnTo>
                      <a:pt x="117" y="34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17" y="29"/>
                    </a:lnTo>
                    <a:lnTo>
                      <a:pt x="115" y="29"/>
                    </a:lnTo>
                    <a:lnTo>
                      <a:pt x="114" y="30"/>
                    </a:lnTo>
                    <a:lnTo>
                      <a:pt x="111" y="29"/>
                    </a:lnTo>
                    <a:lnTo>
                      <a:pt x="107" y="26"/>
                    </a:lnTo>
                    <a:lnTo>
                      <a:pt x="105" y="27"/>
                    </a:lnTo>
                    <a:lnTo>
                      <a:pt x="102" y="26"/>
                    </a:lnTo>
                    <a:lnTo>
                      <a:pt x="100" y="23"/>
                    </a:lnTo>
                    <a:lnTo>
                      <a:pt x="98" y="25"/>
                    </a:lnTo>
                    <a:lnTo>
                      <a:pt x="97" y="25"/>
                    </a:lnTo>
                    <a:lnTo>
                      <a:pt x="97" y="22"/>
                    </a:lnTo>
                    <a:lnTo>
                      <a:pt x="95" y="22"/>
                    </a:lnTo>
                    <a:lnTo>
                      <a:pt x="95" y="23"/>
                    </a:lnTo>
                    <a:lnTo>
                      <a:pt x="94" y="22"/>
                    </a:lnTo>
                    <a:lnTo>
                      <a:pt x="88" y="20"/>
                    </a:lnTo>
                    <a:lnTo>
                      <a:pt x="85" y="17"/>
                    </a:lnTo>
                    <a:lnTo>
                      <a:pt x="83" y="16"/>
                    </a:lnTo>
                    <a:lnTo>
                      <a:pt x="80" y="13"/>
                    </a:lnTo>
                    <a:lnTo>
                      <a:pt x="73" y="13"/>
                    </a:lnTo>
                    <a:lnTo>
                      <a:pt x="70" y="12"/>
                    </a:lnTo>
                    <a:lnTo>
                      <a:pt x="70" y="9"/>
                    </a:lnTo>
                    <a:lnTo>
                      <a:pt x="67" y="6"/>
                    </a:lnTo>
                    <a:lnTo>
                      <a:pt x="64" y="6"/>
                    </a:lnTo>
                    <a:lnTo>
                      <a:pt x="63" y="5"/>
                    </a:lnTo>
                    <a:lnTo>
                      <a:pt x="54" y="3"/>
                    </a:lnTo>
                    <a:lnTo>
                      <a:pt x="51" y="5"/>
                    </a:lnTo>
                    <a:lnTo>
                      <a:pt x="47" y="5"/>
                    </a:lnTo>
                    <a:lnTo>
                      <a:pt x="44" y="2"/>
                    </a:lnTo>
                    <a:lnTo>
                      <a:pt x="39" y="0"/>
                    </a:lnTo>
                    <a:lnTo>
                      <a:pt x="34" y="0"/>
                    </a:lnTo>
                    <a:lnTo>
                      <a:pt x="32" y="3"/>
                    </a:lnTo>
                    <a:lnTo>
                      <a:pt x="24" y="3"/>
                    </a:lnTo>
                    <a:lnTo>
                      <a:pt x="19" y="5"/>
                    </a:lnTo>
                    <a:lnTo>
                      <a:pt x="17" y="6"/>
                    </a:lnTo>
                    <a:lnTo>
                      <a:pt x="12" y="7"/>
                    </a:lnTo>
                    <a:lnTo>
                      <a:pt x="10" y="10"/>
                    </a:lnTo>
                    <a:lnTo>
                      <a:pt x="9" y="12"/>
                    </a:lnTo>
                    <a:lnTo>
                      <a:pt x="7" y="1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70"/>
              <p:cNvSpPr>
                <a:spLocks/>
              </p:cNvSpPr>
              <p:nvPr/>
            </p:nvSpPr>
            <p:spPr bwMode="auto">
              <a:xfrm>
                <a:off x="4200526" y="4292600"/>
                <a:ext cx="109538" cy="52387"/>
              </a:xfrm>
              <a:custGeom>
                <a:avLst/>
                <a:gdLst>
                  <a:gd name="T0" fmla="*/ 59 w 69"/>
                  <a:gd name="T1" fmla="*/ 29 h 33"/>
                  <a:gd name="T2" fmla="*/ 55 w 69"/>
                  <a:gd name="T3" fmla="*/ 21 h 33"/>
                  <a:gd name="T4" fmla="*/ 58 w 69"/>
                  <a:gd name="T5" fmla="*/ 17 h 33"/>
                  <a:gd name="T6" fmla="*/ 61 w 69"/>
                  <a:gd name="T7" fmla="*/ 16 h 33"/>
                  <a:gd name="T8" fmla="*/ 58 w 69"/>
                  <a:gd name="T9" fmla="*/ 14 h 33"/>
                  <a:gd name="T10" fmla="*/ 56 w 69"/>
                  <a:gd name="T11" fmla="*/ 17 h 33"/>
                  <a:gd name="T12" fmla="*/ 54 w 69"/>
                  <a:gd name="T13" fmla="*/ 14 h 33"/>
                  <a:gd name="T14" fmla="*/ 51 w 69"/>
                  <a:gd name="T15" fmla="*/ 10 h 33"/>
                  <a:gd name="T16" fmla="*/ 47 w 69"/>
                  <a:gd name="T17" fmla="*/ 7 h 33"/>
                  <a:gd name="T18" fmla="*/ 39 w 69"/>
                  <a:gd name="T19" fmla="*/ 10 h 33"/>
                  <a:gd name="T20" fmla="*/ 39 w 69"/>
                  <a:gd name="T21" fmla="*/ 13 h 33"/>
                  <a:gd name="T22" fmla="*/ 37 w 69"/>
                  <a:gd name="T23" fmla="*/ 17 h 33"/>
                  <a:gd name="T24" fmla="*/ 31 w 69"/>
                  <a:gd name="T25" fmla="*/ 19 h 33"/>
                  <a:gd name="T26" fmla="*/ 31 w 69"/>
                  <a:gd name="T27" fmla="*/ 23 h 33"/>
                  <a:gd name="T28" fmla="*/ 35 w 69"/>
                  <a:gd name="T29" fmla="*/ 26 h 33"/>
                  <a:gd name="T30" fmla="*/ 34 w 69"/>
                  <a:gd name="T31" fmla="*/ 29 h 33"/>
                  <a:gd name="T32" fmla="*/ 30 w 69"/>
                  <a:gd name="T33" fmla="*/ 30 h 33"/>
                  <a:gd name="T34" fmla="*/ 25 w 69"/>
                  <a:gd name="T35" fmla="*/ 31 h 33"/>
                  <a:gd name="T36" fmla="*/ 24 w 69"/>
                  <a:gd name="T37" fmla="*/ 29 h 33"/>
                  <a:gd name="T38" fmla="*/ 24 w 69"/>
                  <a:gd name="T39" fmla="*/ 24 h 33"/>
                  <a:gd name="T40" fmla="*/ 22 w 69"/>
                  <a:gd name="T41" fmla="*/ 23 h 33"/>
                  <a:gd name="T42" fmla="*/ 22 w 69"/>
                  <a:gd name="T43" fmla="*/ 26 h 33"/>
                  <a:gd name="T44" fmla="*/ 20 w 69"/>
                  <a:gd name="T45" fmla="*/ 27 h 33"/>
                  <a:gd name="T46" fmla="*/ 15 w 69"/>
                  <a:gd name="T47" fmla="*/ 23 h 33"/>
                  <a:gd name="T48" fmla="*/ 11 w 69"/>
                  <a:gd name="T49" fmla="*/ 19 h 33"/>
                  <a:gd name="T50" fmla="*/ 10 w 69"/>
                  <a:gd name="T51" fmla="*/ 17 h 33"/>
                  <a:gd name="T52" fmla="*/ 7 w 69"/>
                  <a:gd name="T53" fmla="*/ 17 h 33"/>
                  <a:gd name="T54" fmla="*/ 3 w 69"/>
                  <a:gd name="T55" fmla="*/ 17 h 33"/>
                  <a:gd name="T56" fmla="*/ 0 w 69"/>
                  <a:gd name="T57" fmla="*/ 17 h 33"/>
                  <a:gd name="T58" fmla="*/ 0 w 69"/>
                  <a:gd name="T59" fmla="*/ 13 h 33"/>
                  <a:gd name="T60" fmla="*/ 1 w 69"/>
                  <a:gd name="T61" fmla="*/ 10 h 33"/>
                  <a:gd name="T62" fmla="*/ 0 w 69"/>
                  <a:gd name="T63" fmla="*/ 7 h 33"/>
                  <a:gd name="T64" fmla="*/ 1 w 69"/>
                  <a:gd name="T65" fmla="*/ 3 h 33"/>
                  <a:gd name="T66" fmla="*/ 4 w 69"/>
                  <a:gd name="T67" fmla="*/ 3 h 33"/>
                  <a:gd name="T68" fmla="*/ 7 w 69"/>
                  <a:gd name="T69" fmla="*/ 6 h 33"/>
                  <a:gd name="T70" fmla="*/ 8 w 69"/>
                  <a:gd name="T71" fmla="*/ 6 h 33"/>
                  <a:gd name="T72" fmla="*/ 8 w 69"/>
                  <a:gd name="T73" fmla="*/ 7 h 33"/>
                  <a:gd name="T74" fmla="*/ 8 w 69"/>
                  <a:gd name="T75" fmla="*/ 9 h 33"/>
                  <a:gd name="T76" fmla="*/ 13 w 69"/>
                  <a:gd name="T77" fmla="*/ 9 h 33"/>
                  <a:gd name="T78" fmla="*/ 11 w 69"/>
                  <a:gd name="T79" fmla="*/ 7 h 33"/>
                  <a:gd name="T80" fmla="*/ 15 w 69"/>
                  <a:gd name="T81" fmla="*/ 7 h 33"/>
                  <a:gd name="T82" fmla="*/ 24 w 69"/>
                  <a:gd name="T83" fmla="*/ 10 h 33"/>
                  <a:gd name="T84" fmla="*/ 28 w 69"/>
                  <a:gd name="T85" fmla="*/ 9 h 33"/>
                  <a:gd name="T86" fmla="*/ 39 w 69"/>
                  <a:gd name="T87" fmla="*/ 3 h 33"/>
                  <a:gd name="T88" fmla="*/ 44 w 69"/>
                  <a:gd name="T89" fmla="*/ 0 h 33"/>
                  <a:gd name="T90" fmla="*/ 47 w 69"/>
                  <a:gd name="T91" fmla="*/ 3 h 33"/>
                  <a:gd name="T92" fmla="*/ 54 w 69"/>
                  <a:gd name="T93" fmla="*/ 3 h 33"/>
                  <a:gd name="T94" fmla="*/ 62 w 69"/>
                  <a:gd name="T95" fmla="*/ 7 h 33"/>
                  <a:gd name="T96" fmla="*/ 65 w 69"/>
                  <a:gd name="T97" fmla="*/ 12 h 33"/>
                  <a:gd name="T98" fmla="*/ 68 w 69"/>
                  <a:gd name="T99" fmla="*/ 13 h 33"/>
                  <a:gd name="T100" fmla="*/ 68 w 69"/>
                  <a:gd name="T101" fmla="*/ 17 h 33"/>
                  <a:gd name="T102" fmla="*/ 66 w 69"/>
                  <a:gd name="T103" fmla="*/ 23 h 33"/>
                  <a:gd name="T104" fmla="*/ 65 w 69"/>
                  <a:gd name="T105" fmla="*/ 27 h 33"/>
                  <a:gd name="T106" fmla="*/ 62 w 69"/>
                  <a:gd name="T107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33">
                    <a:moveTo>
                      <a:pt x="62" y="31"/>
                    </a:moveTo>
                    <a:lnTo>
                      <a:pt x="59" y="29"/>
                    </a:lnTo>
                    <a:lnTo>
                      <a:pt x="56" y="24"/>
                    </a:lnTo>
                    <a:lnTo>
                      <a:pt x="55" y="21"/>
                    </a:lnTo>
                    <a:lnTo>
                      <a:pt x="56" y="20"/>
                    </a:lnTo>
                    <a:lnTo>
                      <a:pt x="58" y="17"/>
                    </a:lnTo>
                    <a:lnTo>
                      <a:pt x="59" y="17"/>
                    </a:lnTo>
                    <a:lnTo>
                      <a:pt x="61" y="16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6" y="17"/>
                    </a:lnTo>
                    <a:lnTo>
                      <a:pt x="56" y="17"/>
                    </a:lnTo>
                    <a:lnTo>
                      <a:pt x="55" y="16"/>
                    </a:lnTo>
                    <a:lnTo>
                      <a:pt x="54" y="14"/>
                    </a:lnTo>
                    <a:lnTo>
                      <a:pt x="52" y="12"/>
                    </a:lnTo>
                    <a:lnTo>
                      <a:pt x="51" y="10"/>
                    </a:lnTo>
                    <a:lnTo>
                      <a:pt x="48" y="9"/>
                    </a:lnTo>
                    <a:lnTo>
                      <a:pt x="47" y="7"/>
                    </a:lnTo>
                    <a:lnTo>
                      <a:pt x="44" y="7"/>
                    </a:lnTo>
                    <a:lnTo>
                      <a:pt x="3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41" y="14"/>
                    </a:lnTo>
                    <a:lnTo>
                      <a:pt x="37" y="17"/>
                    </a:lnTo>
                    <a:lnTo>
                      <a:pt x="32" y="19"/>
                    </a:lnTo>
                    <a:lnTo>
                      <a:pt x="31" y="19"/>
                    </a:lnTo>
                    <a:lnTo>
                      <a:pt x="31" y="20"/>
                    </a:lnTo>
                    <a:lnTo>
                      <a:pt x="31" y="23"/>
                    </a:lnTo>
                    <a:lnTo>
                      <a:pt x="34" y="24"/>
                    </a:lnTo>
                    <a:lnTo>
                      <a:pt x="35" y="26"/>
                    </a:lnTo>
                    <a:lnTo>
                      <a:pt x="35" y="29"/>
                    </a:lnTo>
                    <a:lnTo>
                      <a:pt x="34" y="29"/>
                    </a:lnTo>
                    <a:lnTo>
                      <a:pt x="31" y="29"/>
                    </a:lnTo>
                    <a:lnTo>
                      <a:pt x="30" y="30"/>
                    </a:lnTo>
                    <a:lnTo>
                      <a:pt x="28" y="33"/>
                    </a:lnTo>
                    <a:lnTo>
                      <a:pt x="25" y="31"/>
                    </a:lnTo>
                    <a:lnTo>
                      <a:pt x="24" y="30"/>
                    </a:lnTo>
                    <a:lnTo>
                      <a:pt x="24" y="29"/>
                    </a:lnTo>
                    <a:lnTo>
                      <a:pt x="24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23"/>
                    </a:lnTo>
                    <a:lnTo>
                      <a:pt x="21" y="24"/>
                    </a:lnTo>
                    <a:lnTo>
                      <a:pt x="22" y="26"/>
                    </a:lnTo>
                    <a:lnTo>
                      <a:pt x="21" y="27"/>
                    </a:lnTo>
                    <a:lnTo>
                      <a:pt x="20" y="27"/>
                    </a:lnTo>
                    <a:lnTo>
                      <a:pt x="17" y="26"/>
                    </a:lnTo>
                    <a:lnTo>
                      <a:pt x="15" y="23"/>
                    </a:lnTo>
                    <a:lnTo>
                      <a:pt x="15" y="20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7" y="17"/>
                    </a:lnTo>
                    <a:lnTo>
                      <a:pt x="4" y="19"/>
                    </a:lnTo>
                    <a:lnTo>
                      <a:pt x="3" y="17"/>
                    </a:lnTo>
                    <a:lnTo>
                      <a:pt x="1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3" y="12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9"/>
                    </a:lnTo>
                    <a:lnTo>
                      <a:pt x="11" y="10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13" y="6"/>
                    </a:lnTo>
                    <a:lnTo>
                      <a:pt x="15" y="7"/>
                    </a:lnTo>
                    <a:lnTo>
                      <a:pt x="20" y="10"/>
                    </a:lnTo>
                    <a:lnTo>
                      <a:pt x="24" y="10"/>
                    </a:lnTo>
                    <a:lnTo>
                      <a:pt x="25" y="10"/>
                    </a:lnTo>
                    <a:lnTo>
                      <a:pt x="28" y="9"/>
                    </a:lnTo>
                    <a:lnTo>
                      <a:pt x="35" y="4"/>
                    </a:lnTo>
                    <a:lnTo>
                      <a:pt x="39" y="3"/>
                    </a:lnTo>
                    <a:lnTo>
                      <a:pt x="42" y="2"/>
                    </a:lnTo>
                    <a:lnTo>
                      <a:pt x="44" y="0"/>
                    </a:lnTo>
                    <a:lnTo>
                      <a:pt x="47" y="2"/>
                    </a:lnTo>
                    <a:lnTo>
                      <a:pt x="47" y="3"/>
                    </a:lnTo>
                    <a:lnTo>
                      <a:pt x="48" y="3"/>
                    </a:lnTo>
                    <a:lnTo>
                      <a:pt x="54" y="3"/>
                    </a:lnTo>
                    <a:lnTo>
                      <a:pt x="56" y="4"/>
                    </a:lnTo>
                    <a:lnTo>
                      <a:pt x="62" y="7"/>
                    </a:lnTo>
                    <a:lnTo>
                      <a:pt x="65" y="10"/>
                    </a:lnTo>
                    <a:lnTo>
                      <a:pt x="65" y="12"/>
                    </a:lnTo>
                    <a:lnTo>
                      <a:pt x="66" y="12"/>
                    </a:lnTo>
                    <a:lnTo>
                      <a:pt x="68" y="13"/>
                    </a:lnTo>
                    <a:lnTo>
                      <a:pt x="66" y="16"/>
                    </a:lnTo>
                    <a:lnTo>
                      <a:pt x="68" y="17"/>
                    </a:lnTo>
                    <a:lnTo>
                      <a:pt x="69" y="20"/>
                    </a:lnTo>
                    <a:lnTo>
                      <a:pt x="66" y="23"/>
                    </a:lnTo>
                    <a:lnTo>
                      <a:pt x="66" y="26"/>
                    </a:lnTo>
                    <a:lnTo>
                      <a:pt x="65" y="27"/>
                    </a:lnTo>
                    <a:lnTo>
                      <a:pt x="64" y="27"/>
                    </a:lnTo>
                    <a:lnTo>
                      <a:pt x="62" y="3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71"/>
              <p:cNvSpPr>
                <a:spLocks/>
              </p:cNvSpPr>
              <p:nvPr/>
            </p:nvSpPr>
            <p:spPr bwMode="auto">
              <a:xfrm>
                <a:off x="4141788" y="4260850"/>
                <a:ext cx="65088" cy="63500"/>
              </a:xfrm>
              <a:custGeom>
                <a:avLst/>
                <a:gdLst>
                  <a:gd name="T0" fmla="*/ 37 w 41"/>
                  <a:gd name="T1" fmla="*/ 37 h 40"/>
                  <a:gd name="T2" fmla="*/ 37 w 41"/>
                  <a:gd name="T3" fmla="*/ 37 h 40"/>
                  <a:gd name="T4" fmla="*/ 37 w 41"/>
                  <a:gd name="T5" fmla="*/ 40 h 40"/>
                  <a:gd name="T6" fmla="*/ 35 w 41"/>
                  <a:gd name="T7" fmla="*/ 40 h 40"/>
                  <a:gd name="T8" fmla="*/ 33 w 41"/>
                  <a:gd name="T9" fmla="*/ 39 h 40"/>
                  <a:gd name="T10" fmla="*/ 31 w 41"/>
                  <a:gd name="T11" fmla="*/ 33 h 40"/>
                  <a:gd name="T12" fmla="*/ 28 w 41"/>
                  <a:gd name="T13" fmla="*/ 33 h 40"/>
                  <a:gd name="T14" fmla="*/ 31 w 41"/>
                  <a:gd name="T15" fmla="*/ 34 h 40"/>
                  <a:gd name="T16" fmla="*/ 33 w 41"/>
                  <a:gd name="T17" fmla="*/ 39 h 40"/>
                  <a:gd name="T18" fmla="*/ 28 w 41"/>
                  <a:gd name="T19" fmla="*/ 37 h 40"/>
                  <a:gd name="T20" fmla="*/ 25 w 41"/>
                  <a:gd name="T21" fmla="*/ 34 h 40"/>
                  <a:gd name="T22" fmla="*/ 27 w 41"/>
                  <a:gd name="T23" fmla="*/ 32 h 40"/>
                  <a:gd name="T24" fmla="*/ 24 w 41"/>
                  <a:gd name="T25" fmla="*/ 27 h 40"/>
                  <a:gd name="T26" fmla="*/ 20 w 41"/>
                  <a:gd name="T27" fmla="*/ 24 h 40"/>
                  <a:gd name="T28" fmla="*/ 16 w 41"/>
                  <a:gd name="T29" fmla="*/ 20 h 40"/>
                  <a:gd name="T30" fmla="*/ 13 w 41"/>
                  <a:gd name="T31" fmla="*/ 16 h 40"/>
                  <a:gd name="T32" fmla="*/ 8 w 41"/>
                  <a:gd name="T33" fmla="*/ 13 h 40"/>
                  <a:gd name="T34" fmla="*/ 8 w 41"/>
                  <a:gd name="T35" fmla="*/ 16 h 40"/>
                  <a:gd name="T36" fmla="*/ 13 w 41"/>
                  <a:gd name="T37" fmla="*/ 20 h 40"/>
                  <a:gd name="T38" fmla="*/ 10 w 41"/>
                  <a:gd name="T39" fmla="*/ 23 h 40"/>
                  <a:gd name="T40" fmla="*/ 7 w 41"/>
                  <a:gd name="T41" fmla="*/ 19 h 40"/>
                  <a:gd name="T42" fmla="*/ 0 w 41"/>
                  <a:gd name="T43" fmla="*/ 16 h 40"/>
                  <a:gd name="T44" fmla="*/ 1 w 41"/>
                  <a:gd name="T45" fmla="*/ 10 h 40"/>
                  <a:gd name="T46" fmla="*/ 3 w 41"/>
                  <a:gd name="T47" fmla="*/ 7 h 40"/>
                  <a:gd name="T48" fmla="*/ 0 w 41"/>
                  <a:gd name="T49" fmla="*/ 6 h 40"/>
                  <a:gd name="T50" fmla="*/ 1 w 41"/>
                  <a:gd name="T51" fmla="*/ 3 h 40"/>
                  <a:gd name="T52" fmla="*/ 1 w 41"/>
                  <a:gd name="T53" fmla="*/ 2 h 40"/>
                  <a:gd name="T54" fmla="*/ 6 w 41"/>
                  <a:gd name="T55" fmla="*/ 0 h 40"/>
                  <a:gd name="T56" fmla="*/ 16 w 41"/>
                  <a:gd name="T57" fmla="*/ 2 h 40"/>
                  <a:gd name="T58" fmla="*/ 20 w 41"/>
                  <a:gd name="T59" fmla="*/ 5 h 40"/>
                  <a:gd name="T60" fmla="*/ 21 w 41"/>
                  <a:gd name="T61" fmla="*/ 6 h 40"/>
                  <a:gd name="T62" fmla="*/ 25 w 41"/>
                  <a:gd name="T63" fmla="*/ 7 h 40"/>
                  <a:gd name="T64" fmla="*/ 25 w 41"/>
                  <a:gd name="T65" fmla="*/ 7 h 40"/>
                  <a:gd name="T66" fmla="*/ 30 w 41"/>
                  <a:gd name="T67" fmla="*/ 7 h 40"/>
                  <a:gd name="T68" fmla="*/ 31 w 41"/>
                  <a:gd name="T69" fmla="*/ 9 h 40"/>
                  <a:gd name="T70" fmla="*/ 33 w 41"/>
                  <a:gd name="T71" fmla="*/ 15 h 40"/>
                  <a:gd name="T72" fmla="*/ 37 w 41"/>
                  <a:gd name="T73" fmla="*/ 19 h 40"/>
                  <a:gd name="T74" fmla="*/ 40 w 41"/>
                  <a:gd name="T75" fmla="*/ 20 h 40"/>
                  <a:gd name="T76" fmla="*/ 41 w 41"/>
                  <a:gd name="T77" fmla="*/ 23 h 40"/>
                  <a:gd name="T78" fmla="*/ 38 w 41"/>
                  <a:gd name="T79" fmla="*/ 23 h 40"/>
                  <a:gd name="T80" fmla="*/ 37 w 41"/>
                  <a:gd name="T81" fmla="*/ 27 h 40"/>
                  <a:gd name="T82" fmla="*/ 38 w 41"/>
                  <a:gd name="T83" fmla="*/ 30 h 40"/>
                  <a:gd name="T84" fmla="*/ 37 w 41"/>
                  <a:gd name="T85" fmla="*/ 33 h 40"/>
                  <a:gd name="T86" fmla="*/ 37 w 41"/>
                  <a:gd name="T87" fmla="*/ 37 h 40"/>
                  <a:gd name="T88" fmla="*/ 37 w 41"/>
                  <a:gd name="T89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" h="40">
                    <a:moveTo>
                      <a:pt x="37" y="37"/>
                    </a:moveTo>
                    <a:lnTo>
                      <a:pt x="37" y="37"/>
                    </a:lnTo>
                    <a:lnTo>
                      <a:pt x="38" y="37"/>
                    </a:lnTo>
                    <a:lnTo>
                      <a:pt x="37" y="37"/>
                    </a:lnTo>
                    <a:lnTo>
                      <a:pt x="38" y="39"/>
                    </a:lnTo>
                    <a:lnTo>
                      <a:pt x="37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4" y="39"/>
                    </a:lnTo>
                    <a:lnTo>
                      <a:pt x="33" y="39"/>
                    </a:lnTo>
                    <a:lnTo>
                      <a:pt x="34" y="36"/>
                    </a:lnTo>
                    <a:lnTo>
                      <a:pt x="31" y="33"/>
                    </a:lnTo>
                    <a:lnTo>
                      <a:pt x="30" y="33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31" y="34"/>
                    </a:lnTo>
                    <a:lnTo>
                      <a:pt x="33" y="36"/>
                    </a:lnTo>
                    <a:lnTo>
                      <a:pt x="33" y="39"/>
                    </a:lnTo>
                    <a:lnTo>
                      <a:pt x="31" y="39"/>
                    </a:lnTo>
                    <a:lnTo>
                      <a:pt x="28" y="37"/>
                    </a:lnTo>
                    <a:lnTo>
                      <a:pt x="25" y="37"/>
                    </a:lnTo>
                    <a:lnTo>
                      <a:pt x="25" y="34"/>
                    </a:lnTo>
                    <a:lnTo>
                      <a:pt x="25" y="33"/>
                    </a:lnTo>
                    <a:lnTo>
                      <a:pt x="27" y="32"/>
                    </a:lnTo>
                    <a:lnTo>
                      <a:pt x="25" y="30"/>
                    </a:lnTo>
                    <a:lnTo>
                      <a:pt x="24" y="27"/>
                    </a:lnTo>
                    <a:lnTo>
                      <a:pt x="21" y="26"/>
                    </a:lnTo>
                    <a:lnTo>
                      <a:pt x="20" y="24"/>
                    </a:lnTo>
                    <a:lnTo>
                      <a:pt x="17" y="22"/>
                    </a:lnTo>
                    <a:lnTo>
                      <a:pt x="16" y="20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1" y="15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6"/>
                    </a:lnTo>
                    <a:lnTo>
                      <a:pt x="11" y="17"/>
                    </a:lnTo>
                    <a:lnTo>
                      <a:pt x="13" y="20"/>
                    </a:lnTo>
                    <a:lnTo>
                      <a:pt x="11" y="23"/>
                    </a:lnTo>
                    <a:lnTo>
                      <a:pt x="10" y="23"/>
                    </a:lnTo>
                    <a:lnTo>
                      <a:pt x="8" y="20"/>
                    </a:lnTo>
                    <a:lnTo>
                      <a:pt x="7" y="19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6" y="0"/>
                    </a:lnTo>
                    <a:lnTo>
                      <a:pt x="13" y="3"/>
                    </a:lnTo>
                    <a:lnTo>
                      <a:pt x="16" y="2"/>
                    </a:lnTo>
                    <a:lnTo>
                      <a:pt x="18" y="2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6"/>
                    </a:lnTo>
                    <a:lnTo>
                      <a:pt x="24" y="7"/>
                    </a:lnTo>
                    <a:lnTo>
                      <a:pt x="25" y="7"/>
                    </a:lnTo>
                    <a:lnTo>
                      <a:pt x="27" y="7"/>
                    </a:lnTo>
                    <a:lnTo>
                      <a:pt x="25" y="7"/>
                    </a:lnTo>
                    <a:lnTo>
                      <a:pt x="28" y="7"/>
                    </a:lnTo>
                    <a:lnTo>
                      <a:pt x="30" y="7"/>
                    </a:lnTo>
                    <a:lnTo>
                      <a:pt x="30" y="6"/>
                    </a:lnTo>
                    <a:lnTo>
                      <a:pt x="31" y="9"/>
                    </a:lnTo>
                    <a:lnTo>
                      <a:pt x="31" y="12"/>
                    </a:lnTo>
                    <a:lnTo>
                      <a:pt x="33" y="15"/>
                    </a:lnTo>
                    <a:lnTo>
                      <a:pt x="35" y="16"/>
                    </a:lnTo>
                    <a:lnTo>
                      <a:pt x="37" y="19"/>
                    </a:lnTo>
                    <a:lnTo>
                      <a:pt x="38" y="20"/>
                    </a:lnTo>
                    <a:lnTo>
                      <a:pt x="40" y="20"/>
                    </a:lnTo>
                    <a:lnTo>
                      <a:pt x="41" y="22"/>
                    </a:lnTo>
                    <a:lnTo>
                      <a:pt x="41" y="23"/>
                    </a:lnTo>
                    <a:lnTo>
                      <a:pt x="40" y="23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7" y="27"/>
                    </a:lnTo>
                    <a:lnTo>
                      <a:pt x="37" y="29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37" y="33"/>
                    </a:lnTo>
                    <a:lnTo>
                      <a:pt x="37" y="36"/>
                    </a:lnTo>
                    <a:lnTo>
                      <a:pt x="37" y="37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72"/>
              <p:cNvSpPr>
                <a:spLocks/>
              </p:cNvSpPr>
              <p:nvPr/>
            </p:nvSpPr>
            <p:spPr bwMode="auto">
              <a:xfrm>
                <a:off x="4110038" y="4183063"/>
                <a:ext cx="90488" cy="88900"/>
              </a:xfrm>
              <a:custGeom>
                <a:avLst/>
                <a:gdLst>
                  <a:gd name="T0" fmla="*/ 15 w 40"/>
                  <a:gd name="T1" fmla="*/ 36 h 40"/>
                  <a:gd name="T2" fmla="*/ 18 w 40"/>
                  <a:gd name="T3" fmla="*/ 35 h 40"/>
                  <a:gd name="T4" fmla="*/ 25 w 40"/>
                  <a:gd name="T5" fmla="*/ 36 h 40"/>
                  <a:gd name="T6" fmla="*/ 28 w 40"/>
                  <a:gd name="T7" fmla="*/ 38 h 40"/>
                  <a:gd name="T8" fmla="*/ 29 w 40"/>
                  <a:gd name="T9" fmla="*/ 39 h 40"/>
                  <a:gd name="T10" fmla="*/ 32 w 40"/>
                  <a:gd name="T11" fmla="*/ 40 h 40"/>
                  <a:gd name="T12" fmla="*/ 33 w 40"/>
                  <a:gd name="T13" fmla="*/ 40 h 40"/>
                  <a:gd name="T14" fmla="*/ 34 w 40"/>
                  <a:gd name="T15" fmla="*/ 38 h 40"/>
                  <a:gd name="T16" fmla="*/ 32 w 40"/>
                  <a:gd name="T17" fmla="*/ 35 h 40"/>
                  <a:gd name="T18" fmla="*/ 34 w 40"/>
                  <a:gd name="T19" fmla="*/ 31 h 40"/>
                  <a:gd name="T20" fmla="*/ 33 w 40"/>
                  <a:gd name="T21" fmla="*/ 30 h 40"/>
                  <a:gd name="T22" fmla="*/ 32 w 40"/>
                  <a:gd name="T23" fmla="*/ 32 h 40"/>
                  <a:gd name="T24" fmla="*/ 33 w 40"/>
                  <a:gd name="T25" fmla="*/ 29 h 40"/>
                  <a:gd name="T26" fmla="*/ 33 w 40"/>
                  <a:gd name="T27" fmla="*/ 26 h 40"/>
                  <a:gd name="T28" fmla="*/ 34 w 40"/>
                  <a:gd name="T29" fmla="*/ 22 h 40"/>
                  <a:gd name="T30" fmla="*/ 35 w 40"/>
                  <a:gd name="T31" fmla="*/ 23 h 40"/>
                  <a:gd name="T32" fmla="*/ 35 w 40"/>
                  <a:gd name="T33" fmla="*/ 26 h 40"/>
                  <a:gd name="T34" fmla="*/ 36 w 40"/>
                  <a:gd name="T35" fmla="*/ 25 h 40"/>
                  <a:gd name="T36" fmla="*/ 36 w 40"/>
                  <a:gd name="T37" fmla="*/ 18 h 40"/>
                  <a:gd name="T38" fmla="*/ 36 w 40"/>
                  <a:gd name="T39" fmla="*/ 16 h 40"/>
                  <a:gd name="T40" fmla="*/ 35 w 40"/>
                  <a:gd name="T41" fmla="*/ 15 h 40"/>
                  <a:gd name="T42" fmla="*/ 36 w 40"/>
                  <a:gd name="T43" fmla="*/ 14 h 40"/>
                  <a:gd name="T44" fmla="*/ 37 w 40"/>
                  <a:gd name="T45" fmla="*/ 13 h 40"/>
                  <a:gd name="T46" fmla="*/ 39 w 40"/>
                  <a:gd name="T47" fmla="*/ 10 h 40"/>
                  <a:gd name="T48" fmla="*/ 39 w 40"/>
                  <a:gd name="T49" fmla="*/ 8 h 40"/>
                  <a:gd name="T50" fmla="*/ 39 w 40"/>
                  <a:gd name="T51" fmla="*/ 6 h 40"/>
                  <a:gd name="T52" fmla="*/ 39 w 40"/>
                  <a:gd name="T53" fmla="*/ 2 h 40"/>
                  <a:gd name="T54" fmla="*/ 40 w 40"/>
                  <a:gd name="T55" fmla="*/ 1 h 40"/>
                  <a:gd name="T56" fmla="*/ 38 w 40"/>
                  <a:gd name="T57" fmla="*/ 1 h 40"/>
                  <a:gd name="T58" fmla="*/ 36 w 40"/>
                  <a:gd name="T59" fmla="*/ 0 h 40"/>
                  <a:gd name="T60" fmla="*/ 35 w 40"/>
                  <a:gd name="T61" fmla="*/ 2 h 40"/>
                  <a:gd name="T62" fmla="*/ 33 w 40"/>
                  <a:gd name="T63" fmla="*/ 4 h 40"/>
                  <a:gd name="T64" fmla="*/ 31 w 40"/>
                  <a:gd name="T65" fmla="*/ 5 h 40"/>
                  <a:gd name="T66" fmla="*/ 28 w 40"/>
                  <a:gd name="T67" fmla="*/ 5 h 40"/>
                  <a:gd name="T68" fmla="*/ 27 w 40"/>
                  <a:gd name="T69" fmla="*/ 3 h 40"/>
                  <a:gd name="T70" fmla="*/ 26 w 40"/>
                  <a:gd name="T71" fmla="*/ 5 h 40"/>
                  <a:gd name="T72" fmla="*/ 22 w 40"/>
                  <a:gd name="T73" fmla="*/ 7 h 40"/>
                  <a:gd name="T74" fmla="*/ 22 w 40"/>
                  <a:gd name="T75" fmla="*/ 8 h 40"/>
                  <a:gd name="T76" fmla="*/ 18 w 40"/>
                  <a:gd name="T77" fmla="*/ 11 h 40"/>
                  <a:gd name="T78" fmla="*/ 16 w 40"/>
                  <a:gd name="T79" fmla="*/ 11 h 40"/>
                  <a:gd name="T80" fmla="*/ 14 w 40"/>
                  <a:gd name="T81" fmla="*/ 11 h 40"/>
                  <a:gd name="T82" fmla="*/ 9 w 40"/>
                  <a:gd name="T83" fmla="*/ 12 h 40"/>
                  <a:gd name="T84" fmla="*/ 7 w 40"/>
                  <a:gd name="T85" fmla="*/ 14 h 40"/>
                  <a:gd name="T86" fmla="*/ 7 w 40"/>
                  <a:gd name="T87" fmla="*/ 17 h 40"/>
                  <a:gd name="T88" fmla="*/ 4 w 40"/>
                  <a:gd name="T89" fmla="*/ 19 h 40"/>
                  <a:gd name="T90" fmla="*/ 2 w 40"/>
                  <a:gd name="T91" fmla="*/ 20 h 40"/>
                  <a:gd name="T92" fmla="*/ 0 w 40"/>
                  <a:gd name="T93" fmla="*/ 20 h 40"/>
                  <a:gd name="T94" fmla="*/ 3 w 40"/>
                  <a:gd name="T95" fmla="*/ 24 h 40"/>
                  <a:gd name="T96" fmla="*/ 4 w 40"/>
                  <a:gd name="T97" fmla="*/ 26 h 40"/>
                  <a:gd name="T98" fmla="*/ 9 w 40"/>
                  <a:gd name="T99" fmla="*/ 31 h 40"/>
                  <a:gd name="T100" fmla="*/ 14 w 40"/>
                  <a:gd name="T101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" h="40">
                    <a:moveTo>
                      <a:pt x="15" y="36"/>
                    </a:move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4"/>
                      <a:pt x="35" y="25"/>
                    </a:cubicBezTo>
                    <a:cubicBezTo>
                      <a:pt x="35" y="25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4" y="36"/>
                      <a:pt x="14" y="36"/>
                      <a:pt x="14" y="36"/>
                    </a:cubicBezTo>
                    <a:lnTo>
                      <a:pt x="15" y="3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73"/>
              <p:cNvSpPr>
                <a:spLocks/>
              </p:cNvSpPr>
              <p:nvPr/>
            </p:nvSpPr>
            <p:spPr bwMode="auto">
              <a:xfrm>
                <a:off x="4070351" y="4162425"/>
                <a:ext cx="131763" cy="63500"/>
              </a:xfrm>
              <a:custGeom>
                <a:avLst/>
                <a:gdLst>
                  <a:gd name="T0" fmla="*/ 31 w 83"/>
                  <a:gd name="T1" fmla="*/ 40 h 40"/>
                  <a:gd name="T2" fmla="*/ 35 w 83"/>
                  <a:gd name="T3" fmla="*/ 37 h 40"/>
                  <a:gd name="T4" fmla="*/ 35 w 83"/>
                  <a:gd name="T5" fmla="*/ 33 h 40"/>
                  <a:gd name="T6" fmla="*/ 38 w 83"/>
                  <a:gd name="T7" fmla="*/ 30 h 40"/>
                  <a:gd name="T8" fmla="*/ 45 w 83"/>
                  <a:gd name="T9" fmla="*/ 28 h 40"/>
                  <a:gd name="T10" fmla="*/ 48 w 83"/>
                  <a:gd name="T11" fmla="*/ 28 h 40"/>
                  <a:gd name="T12" fmla="*/ 51 w 83"/>
                  <a:gd name="T13" fmla="*/ 28 h 40"/>
                  <a:gd name="T14" fmla="*/ 56 w 83"/>
                  <a:gd name="T15" fmla="*/ 24 h 40"/>
                  <a:gd name="T16" fmla="*/ 56 w 83"/>
                  <a:gd name="T17" fmla="*/ 23 h 40"/>
                  <a:gd name="T18" fmla="*/ 62 w 83"/>
                  <a:gd name="T19" fmla="*/ 20 h 40"/>
                  <a:gd name="T20" fmla="*/ 63 w 83"/>
                  <a:gd name="T21" fmla="*/ 17 h 40"/>
                  <a:gd name="T22" fmla="*/ 65 w 83"/>
                  <a:gd name="T23" fmla="*/ 20 h 40"/>
                  <a:gd name="T24" fmla="*/ 69 w 83"/>
                  <a:gd name="T25" fmla="*/ 20 h 40"/>
                  <a:gd name="T26" fmla="*/ 72 w 83"/>
                  <a:gd name="T27" fmla="*/ 18 h 40"/>
                  <a:gd name="T28" fmla="*/ 75 w 83"/>
                  <a:gd name="T29" fmla="*/ 16 h 40"/>
                  <a:gd name="T30" fmla="*/ 76 w 83"/>
                  <a:gd name="T31" fmla="*/ 13 h 40"/>
                  <a:gd name="T32" fmla="*/ 79 w 83"/>
                  <a:gd name="T33" fmla="*/ 14 h 40"/>
                  <a:gd name="T34" fmla="*/ 82 w 83"/>
                  <a:gd name="T35" fmla="*/ 14 h 40"/>
                  <a:gd name="T36" fmla="*/ 82 w 83"/>
                  <a:gd name="T37" fmla="*/ 11 h 40"/>
                  <a:gd name="T38" fmla="*/ 76 w 83"/>
                  <a:gd name="T39" fmla="*/ 8 h 40"/>
                  <a:gd name="T40" fmla="*/ 78 w 83"/>
                  <a:gd name="T41" fmla="*/ 11 h 40"/>
                  <a:gd name="T42" fmla="*/ 72 w 83"/>
                  <a:gd name="T43" fmla="*/ 10 h 40"/>
                  <a:gd name="T44" fmla="*/ 68 w 83"/>
                  <a:gd name="T45" fmla="*/ 10 h 40"/>
                  <a:gd name="T46" fmla="*/ 66 w 83"/>
                  <a:gd name="T47" fmla="*/ 8 h 40"/>
                  <a:gd name="T48" fmla="*/ 68 w 83"/>
                  <a:gd name="T49" fmla="*/ 7 h 40"/>
                  <a:gd name="T50" fmla="*/ 70 w 83"/>
                  <a:gd name="T51" fmla="*/ 7 h 40"/>
                  <a:gd name="T52" fmla="*/ 75 w 83"/>
                  <a:gd name="T53" fmla="*/ 7 h 40"/>
                  <a:gd name="T54" fmla="*/ 69 w 83"/>
                  <a:gd name="T55" fmla="*/ 4 h 40"/>
                  <a:gd name="T56" fmla="*/ 65 w 83"/>
                  <a:gd name="T57" fmla="*/ 4 h 40"/>
                  <a:gd name="T58" fmla="*/ 63 w 83"/>
                  <a:gd name="T59" fmla="*/ 6 h 40"/>
                  <a:gd name="T60" fmla="*/ 56 w 83"/>
                  <a:gd name="T61" fmla="*/ 3 h 40"/>
                  <a:gd name="T62" fmla="*/ 48 w 83"/>
                  <a:gd name="T63" fmla="*/ 0 h 40"/>
                  <a:gd name="T64" fmla="*/ 45 w 83"/>
                  <a:gd name="T65" fmla="*/ 1 h 40"/>
                  <a:gd name="T66" fmla="*/ 43 w 83"/>
                  <a:gd name="T67" fmla="*/ 3 h 40"/>
                  <a:gd name="T68" fmla="*/ 41 w 83"/>
                  <a:gd name="T69" fmla="*/ 3 h 40"/>
                  <a:gd name="T70" fmla="*/ 31 w 83"/>
                  <a:gd name="T71" fmla="*/ 3 h 40"/>
                  <a:gd name="T72" fmla="*/ 21 w 83"/>
                  <a:gd name="T73" fmla="*/ 6 h 40"/>
                  <a:gd name="T74" fmla="*/ 18 w 83"/>
                  <a:gd name="T75" fmla="*/ 6 h 40"/>
                  <a:gd name="T76" fmla="*/ 17 w 83"/>
                  <a:gd name="T77" fmla="*/ 8 h 40"/>
                  <a:gd name="T78" fmla="*/ 11 w 83"/>
                  <a:gd name="T79" fmla="*/ 10 h 40"/>
                  <a:gd name="T80" fmla="*/ 5 w 83"/>
                  <a:gd name="T81" fmla="*/ 16 h 40"/>
                  <a:gd name="T82" fmla="*/ 4 w 83"/>
                  <a:gd name="T83" fmla="*/ 21 h 40"/>
                  <a:gd name="T84" fmla="*/ 1 w 83"/>
                  <a:gd name="T85" fmla="*/ 24 h 40"/>
                  <a:gd name="T86" fmla="*/ 1 w 83"/>
                  <a:gd name="T87" fmla="*/ 25 h 40"/>
                  <a:gd name="T88" fmla="*/ 1 w 83"/>
                  <a:gd name="T89" fmla="*/ 34 h 40"/>
                  <a:gd name="T90" fmla="*/ 7 w 83"/>
                  <a:gd name="T91" fmla="*/ 37 h 40"/>
                  <a:gd name="T92" fmla="*/ 11 w 83"/>
                  <a:gd name="T93" fmla="*/ 37 h 40"/>
                  <a:gd name="T94" fmla="*/ 11 w 83"/>
                  <a:gd name="T95" fmla="*/ 35 h 40"/>
                  <a:gd name="T96" fmla="*/ 14 w 83"/>
                  <a:gd name="T97" fmla="*/ 38 h 40"/>
                  <a:gd name="T98" fmla="*/ 21 w 83"/>
                  <a:gd name="T99" fmla="*/ 40 h 40"/>
                  <a:gd name="T100" fmla="*/ 22 w 83"/>
                  <a:gd name="T101" fmla="*/ 37 h 40"/>
                  <a:gd name="T102" fmla="*/ 25 w 83"/>
                  <a:gd name="T103" fmla="*/ 37 h 40"/>
                  <a:gd name="T104" fmla="*/ 26 w 83"/>
                  <a:gd name="T105" fmla="*/ 37 h 40"/>
                  <a:gd name="T106" fmla="*/ 28 w 83"/>
                  <a:gd name="T107" fmla="*/ 37 h 40"/>
                  <a:gd name="T108" fmla="*/ 28 w 83"/>
                  <a:gd name="T10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3" h="40">
                    <a:moveTo>
                      <a:pt x="28" y="40"/>
                    </a:moveTo>
                    <a:lnTo>
                      <a:pt x="31" y="40"/>
                    </a:lnTo>
                    <a:lnTo>
                      <a:pt x="34" y="40"/>
                    </a:lnTo>
                    <a:lnTo>
                      <a:pt x="35" y="37"/>
                    </a:lnTo>
                    <a:lnTo>
                      <a:pt x="35" y="34"/>
                    </a:lnTo>
                    <a:lnTo>
                      <a:pt x="35" y="33"/>
                    </a:lnTo>
                    <a:lnTo>
                      <a:pt x="35" y="30"/>
                    </a:lnTo>
                    <a:lnTo>
                      <a:pt x="38" y="30"/>
                    </a:lnTo>
                    <a:lnTo>
                      <a:pt x="42" y="27"/>
                    </a:lnTo>
                    <a:lnTo>
                      <a:pt x="45" y="28"/>
                    </a:lnTo>
                    <a:lnTo>
                      <a:pt x="46" y="30"/>
                    </a:lnTo>
                    <a:lnTo>
                      <a:pt x="48" y="28"/>
                    </a:lnTo>
                    <a:lnTo>
                      <a:pt x="49" y="30"/>
                    </a:lnTo>
                    <a:lnTo>
                      <a:pt x="51" y="28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6" y="23"/>
                    </a:lnTo>
                    <a:lnTo>
                      <a:pt x="59" y="20"/>
                    </a:lnTo>
                    <a:lnTo>
                      <a:pt x="62" y="20"/>
                    </a:lnTo>
                    <a:lnTo>
                      <a:pt x="62" y="17"/>
                    </a:lnTo>
                    <a:lnTo>
                      <a:pt x="63" y="17"/>
                    </a:lnTo>
                    <a:lnTo>
                      <a:pt x="65" y="18"/>
                    </a:lnTo>
                    <a:lnTo>
                      <a:pt x="65" y="20"/>
                    </a:lnTo>
                    <a:lnTo>
                      <a:pt x="68" y="20"/>
                    </a:lnTo>
                    <a:lnTo>
                      <a:pt x="69" y="20"/>
                    </a:lnTo>
                    <a:lnTo>
                      <a:pt x="69" y="18"/>
                    </a:lnTo>
                    <a:lnTo>
                      <a:pt x="72" y="18"/>
                    </a:lnTo>
                    <a:lnTo>
                      <a:pt x="73" y="17"/>
                    </a:lnTo>
                    <a:lnTo>
                      <a:pt x="75" y="16"/>
                    </a:lnTo>
                    <a:lnTo>
                      <a:pt x="76" y="14"/>
                    </a:lnTo>
                    <a:lnTo>
                      <a:pt x="76" y="13"/>
                    </a:lnTo>
                    <a:lnTo>
                      <a:pt x="78" y="13"/>
                    </a:lnTo>
                    <a:lnTo>
                      <a:pt x="79" y="14"/>
                    </a:lnTo>
                    <a:lnTo>
                      <a:pt x="80" y="14"/>
                    </a:lnTo>
                    <a:lnTo>
                      <a:pt x="82" y="14"/>
                    </a:lnTo>
                    <a:lnTo>
                      <a:pt x="83" y="13"/>
                    </a:lnTo>
                    <a:lnTo>
                      <a:pt x="82" y="11"/>
                    </a:lnTo>
                    <a:lnTo>
                      <a:pt x="79" y="10"/>
                    </a:lnTo>
                    <a:lnTo>
                      <a:pt x="76" y="8"/>
                    </a:lnTo>
                    <a:lnTo>
                      <a:pt x="76" y="8"/>
                    </a:lnTo>
                    <a:lnTo>
                      <a:pt x="78" y="11"/>
                    </a:lnTo>
                    <a:lnTo>
                      <a:pt x="75" y="11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8" y="10"/>
                    </a:lnTo>
                    <a:lnTo>
                      <a:pt x="66" y="10"/>
                    </a:lnTo>
                    <a:lnTo>
                      <a:pt x="66" y="8"/>
                    </a:lnTo>
                    <a:lnTo>
                      <a:pt x="68" y="7"/>
                    </a:lnTo>
                    <a:lnTo>
                      <a:pt x="68" y="7"/>
                    </a:lnTo>
                    <a:lnTo>
                      <a:pt x="69" y="6"/>
                    </a:lnTo>
                    <a:lnTo>
                      <a:pt x="70" y="7"/>
                    </a:lnTo>
                    <a:lnTo>
                      <a:pt x="75" y="7"/>
                    </a:lnTo>
                    <a:lnTo>
                      <a:pt x="75" y="7"/>
                    </a:lnTo>
                    <a:lnTo>
                      <a:pt x="72" y="6"/>
                    </a:lnTo>
                    <a:lnTo>
                      <a:pt x="69" y="4"/>
                    </a:lnTo>
                    <a:lnTo>
                      <a:pt x="68" y="4"/>
                    </a:lnTo>
                    <a:lnTo>
                      <a:pt x="65" y="4"/>
                    </a:lnTo>
                    <a:lnTo>
                      <a:pt x="63" y="4"/>
                    </a:lnTo>
                    <a:lnTo>
                      <a:pt x="63" y="6"/>
                    </a:lnTo>
                    <a:lnTo>
                      <a:pt x="62" y="4"/>
                    </a:lnTo>
                    <a:lnTo>
                      <a:pt x="56" y="3"/>
                    </a:lnTo>
                    <a:lnTo>
                      <a:pt x="51" y="3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5" y="1"/>
                    </a:lnTo>
                    <a:lnTo>
                      <a:pt x="46" y="1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1" y="3"/>
                    </a:lnTo>
                    <a:lnTo>
                      <a:pt x="36" y="4"/>
                    </a:lnTo>
                    <a:lnTo>
                      <a:pt x="31" y="3"/>
                    </a:lnTo>
                    <a:lnTo>
                      <a:pt x="24" y="3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8" y="6"/>
                    </a:lnTo>
                    <a:lnTo>
                      <a:pt x="17" y="6"/>
                    </a:lnTo>
                    <a:lnTo>
                      <a:pt x="17" y="8"/>
                    </a:lnTo>
                    <a:lnTo>
                      <a:pt x="12" y="10"/>
                    </a:lnTo>
                    <a:lnTo>
                      <a:pt x="11" y="10"/>
                    </a:lnTo>
                    <a:lnTo>
                      <a:pt x="8" y="14"/>
                    </a:lnTo>
                    <a:lnTo>
                      <a:pt x="5" y="16"/>
                    </a:lnTo>
                    <a:lnTo>
                      <a:pt x="7" y="18"/>
                    </a:lnTo>
                    <a:lnTo>
                      <a:pt x="4" y="21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4"/>
                    </a:lnTo>
                    <a:lnTo>
                      <a:pt x="7" y="37"/>
                    </a:lnTo>
                    <a:lnTo>
                      <a:pt x="11" y="38"/>
                    </a:lnTo>
                    <a:lnTo>
                      <a:pt x="11" y="37"/>
                    </a:lnTo>
                    <a:lnTo>
                      <a:pt x="9" y="37"/>
                    </a:lnTo>
                    <a:lnTo>
                      <a:pt x="11" y="35"/>
                    </a:lnTo>
                    <a:lnTo>
                      <a:pt x="12" y="35"/>
                    </a:lnTo>
                    <a:lnTo>
                      <a:pt x="14" y="38"/>
                    </a:lnTo>
                    <a:lnTo>
                      <a:pt x="15" y="40"/>
                    </a:lnTo>
                    <a:lnTo>
                      <a:pt x="21" y="40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24" y="35"/>
                    </a:lnTo>
                    <a:lnTo>
                      <a:pt x="25" y="37"/>
                    </a:lnTo>
                    <a:lnTo>
                      <a:pt x="25" y="37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8" y="37"/>
                    </a:lnTo>
                    <a:lnTo>
                      <a:pt x="28" y="38"/>
                    </a:lnTo>
                    <a:lnTo>
                      <a:pt x="28" y="40"/>
                    </a:lnTo>
                    <a:lnTo>
                      <a:pt x="28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74"/>
              <p:cNvSpPr>
                <a:spLocks/>
              </p:cNvSpPr>
              <p:nvPr/>
            </p:nvSpPr>
            <p:spPr bwMode="auto">
              <a:xfrm>
                <a:off x="4057651" y="4195763"/>
                <a:ext cx="50800" cy="30162"/>
              </a:xfrm>
              <a:custGeom>
                <a:avLst/>
                <a:gdLst>
                  <a:gd name="T0" fmla="*/ 12 w 32"/>
                  <a:gd name="T1" fmla="*/ 0 h 19"/>
                  <a:gd name="T2" fmla="*/ 15 w 32"/>
                  <a:gd name="T3" fmla="*/ 0 h 19"/>
                  <a:gd name="T4" fmla="*/ 15 w 32"/>
                  <a:gd name="T5" fmla="*/ 2 h 19"/>
                  <a:gd name="T6" fmla="*/ 16 w 32"/>
                  <a:gd name="T7" fmla="*/ 2 h 19"/>
                  <a:gd name="T8" fmla="*/ 17 w 32"/>
                  <a:gd name="T9" fmla="*/ 3 h 19"/>
                  <a:gd name="T10" fmla="*/ 20 w 32"/>
                  <a:gd name="T11" fmla="*/ 3 h 19"/>
                  <a:gd name="T12" fmla="*/ 22 w 32"/>
                  <a:gd name="T13" fmla="*/ 3 h 19"/>
                  <a:gd name="T14" fmla="*/ 23 w 32"/>
                  <a:gd name="T15" fmla="*/ 6 h 19"/>
                  <a:gd name="T16" fmla="*/ 25 w 32"/>
                  <a:gd name="T17" fmla="*/ 7 h 19"/>
                  <a:gd name="T18" fmla="*/ 26 w 32"/>
                  <a:gd name="T19" fmla="*/ 7 h 19"/>
                  <a:gd name="T20" fmla="*/ 26 w 32"/>
                  <a:gd name="T21" fmla="*/ 7 h 19"/>
                  <a:gd name="T22" fmla="*/ 26 w 32"/>
                  <a:gd name="T23" fmla="*/ 6 h 19"/>
                  <a:gd name="T24" fmla="*/ 29 w 32"/>
                  <a:gd name="T25" fmla="*/ 6 h 19"/>
                  <a:gd name="T26" fmla="*/ 30 w 32"/>
                  <a:gd name="T27" fmla="*/ 6 h 19"/>
                  <a:gd name="T28" fmla="*/ 32 w 32"/>
                  <a:gd name="T29" fmla="*/ 6 h 19"/>
                  <a:gd name="T30" fmla="*/ 32 w 32"/>
                  <a:gd name="T31" fmla="*/ 9 h 19"/>
                  <a:gd name="T32" fmla="*/ 32 w 32"/>
                  <a:gd name="T33" fmla="*/ 10 h 19"/>
                  <a:gd name="T34" fmla="*/ 32 w 32"/>
                  <a:gd name="T35" fmla="*/ 12 h 19"/>
                  <a:gd name="T36" fmla="*/ 30 w 32"/>
                  <a:gd name="T37" fmla="*/ 13 h 19"/>
                  <a:gd name="T38" fmla="*/ 32 w 32"/>
                  <a:gd name="T39" fmla="*/ 14 h 19"/>
                  <a:gd name="T40" fmla="*/ 30 w 32"/>
                  <a:gd name="T41" fmla="*/ 16 h 19"/>
                  <a:gd name="T42" fmla="*/ 32 w 32"/>
                  <a:gd name="T43" fmla="*/ 16 h 19"/>
                  <a:gd name="T44" fmla="*/ 29 w 32"/>
                  <a:gd name="T45" fmla="*/ 19 h 19"/>
                  <a:gd name="T46" fmla="*/ 23 w 32"/>
                  <a:gd name="T47" fmla="*/ 19 h 19"/>
                  <a:gd name="T48" fmla="*/ 22 w 32"/>
                  <a:gd name="T49" fmla="*/ 17 h 19"/>
                  <a:gd name="T50" fmla="*/ 20 w 32"/>
                  <a:gd name="T51" fmla="*/ 14 h 19"/>
                  <a:gd name="T52" fmla="*/ 19 w 32"/>
                  <a:gd name="T53" fmla="*/ 14 h 19"/>
                  <a:gd name="T54" fmla="*/ 17 w 32"/>
                  <a:gd name="T55" fmla="*/ 16 h 19"/>
                  <a:gd name="T56" fmla="*/ 19 w 32"/>
                  <a:gd name="T57" fmla="*/ 16 h 19"/>
                  <a:gd name="T58" fmla="*/ 19 w 32"/>
                  <a:gd name="T59" fmla="*/ 17 h 19"/>
                  <a:gd name="T60" fmla="*/ 15 w 32"/>
                  <a:gd name="T61" fmla="*/ 16 h 19"/>
                  <a:gd name="T62" fmla="*/ 10 w 32"/>
                  <a:gd name="T63" fmla="*/ 13 h 19"/>
                  <a:gd name="T64" fmla="*/ 9 w 32"/>
                  <a:gd name="T65" fmla="*/ 13 h 19"/>
                  <a:gd name="T66" fmla="*/ 6 w 32"/>
                  <a:gd name="T67" fmla="*/ 13 h 19"/>
                  <a:gd name="T68" fmla="*/ 5 w 32"/>
                  <a:gd name="T69" fmla="*/ 12 h 19"/>
                  <a:gd name="T70" fmla="*/ 2 w 32"/>
                  <a:gd name="T71" fmla="*/ 12 h 19"/>
                  <a:gd name="T72" fmla="*/ 0 w 32"/>
                  <a:gd name="T73" fmla="*/ 10 h 19"/>
                  <a:gd name="T74" fmla="*/ 2 w 32"/>
                  <a:gd name="T75" fmla="*/ 9 h 19"/>
                  <a:gd name="T76" fmla="*/ 2 w 32"/>
                  <a:gd name="T77" fmla="*/ 7 h 19"/>
                  <a:gd name="T78" fmla="*/ 3 w 32"/>
                  <a:gd name="T79" fmla="*/ 6 h 19"/>
                  <a:gd name="T80" fmla="*/ 8 w 32"/>
                  <a:gd name="T81" fmla="*/ 4 h 19"/>
                  <a:gd name="T82" fmla="*/ 9 w 32"/>
                  <a:gd name="T83" fmla="*/ 4 h 19"/>
                  <a:gd name="T84" fmla="*/ 9 w 32"/>
                  <a:gd name="T85" fmla="*/ 3 h 19"/>
                  <a:gd name="T86" fmla="*/ 12 w 32"/>
                  <a:gd name="T8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" h="19">
                    <a:moveTo>
                      <a:pt x="12" y="0"/>
                    </a:moveTo>
                    <a:lnTo>
                      <a:pt x="15" y="0"/>
                    </a:lnTo>
                    <a:lnTo>
                      <a:pt x="15" y="2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20" y="3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2" y="9"/>
                    </a:lnTo>
                    <a:lnTo>
                      <a:pt x="32" y="10"/>
                    </a:lnTo>
                    <a:lnTo>
                      <a:pt x="32" y="12"/>
                    </a:lnTo>
                    <a:lnTo>
                      <a:pt x="30" y="13"/>
                    </a:lnTo>
                    <a:lnTo>
                      <a:pt x="32" y="14"/>
                    </a:lnTo>
                    <a:lnTo>
                      <a:pt x="30" y="16"/>
                    </a:lnTo>
                    <a:lnTo>
                      <a:pt x="32" y="16"/>
                    </a:lnTo>
                    <a:lnTo>
                      <a:pt x="29" y="19"/>
                    </a:lnTo>
                    <a:lnTo>
                      <a:pt x="23" y="19"/>
                    </a:lnTo>
                    <a:lnTo>
                      <a:pt x="22" y="17"/>
                    </a:lnTo>
                    <a:lnTo>
                      <a:pt x="20" y="14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15" y="16"/>
                    </a:lnTo>
                    <a:lnTo>
                      <a:pt x="10" y="13"/>
                    </a:lnTo>
                    <a:lnTo>
                      <a:pt x="9" y="13"/>
                    </a:lnTo>
                    <a:lnTo>
                      <a:pt x="6" y="13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75"/>
              <p:cNvSpPr>
                <a:spLocks/>
              </p:cNvSpPr>
              <p:nvPr/>
            </p:nvSpPr>
            <p:spPr bwMode="auto">
              <a:xfrm>
                <a:off x="4081463" y="4114800"/>
                <a:ext cx="22225" cy="49212"/>
              </a:xfrm>
              <a:custGeom>
                <a:avLst/>
                <a:gdLst>
                  <a:gd name="T0" fmla="*/ 0 w 14"/>
                  <a:gd name="T1" fmla="*/ 9 h 31"/>
                  <a:gd name="T2" fmla="*/ 0 w 14"/>
                  <a:gd name="T3" fmla="*/ 9 h 31"/>
                  <a:gd name="T4" fmla="*/ 0 w 14"/>
                  <a:gd name="T5" fmla="*/ 6 h 31"/>
                  <a:gd name="T6" fmla="*/ 1 w 14"/>
                  <a:gd name="T7" fmla="*/ 6 h 31"/>
                  <a:gd name="T8" fmla="*/ 4 w 14"/>
                  <a:gd name="T9" fmla="*/ 6 h 31"/>
                  <a:gd name="T10" fmla="*/ 4 w 14"/>
                  <a:gd name="T11" fmla="*/ 6 h 31"/>
                  <a:gd name="T12" fmla="*/ 4 w 14"/>
                  <a:gd name="T13" fmla="*/ 7 h 31"/>
                  <a:gd name="T14" fmla="*/ 4 w 14"/>
                  <a:gd name="T15" fmla="*/ 6 h 31"/>
                  <a:gd name="T16" fmla="*/ 5 w 14"/>
                  <a:gd name="T17" fmla="*/ 6 h 31"/>
                  <a:gd name="T18" fmla="*/ 5 w 14"/>
                  <a:gd name="T19" fmla="*/ 6 h 31"/>
                  <a:gd name="T20" fmla="*/ 7 w 14"/>
                  <a:gd name="T21" fmla="*/ 3 h 31"/>
                  <a:gd name="T22" fmla="*/ 8 w 14"/>
                  <a:gd name="T23" fmla="*/ 2 h 31"/>
                  <a:gd name="T24" fmla="*/ 8 w 14"/>
                  <a:gd name="T25" fmla="*/ 0 h 31"/>
                  <a:gd name="T26" fmla="*/ 10 w 14"/>
                  <a:gd name="T27" fmla="*/ 0 h 31"/>
                  <a:gd name="T28" fmla="*/ 11 w 14"/>
                  <a:gd name="T29" fmla="*/ 0 h 31"/>
                  <a:gd name="T30" fmla="*/ 11 w 14"/>
                  <a:gd name="T31" fmla="*/ 2 h 31"/>
                  <a:gd name="T32" fmla="*/ 12 w 14"/>
                  <a:gd name="T33" fmla="*/ 0 h 31"/>
                  <a:gd name="T34" fmla="*/ 14 w 14"/>
                  <a:gd name="T35" fmla="*/ 0 h 31"/>
                  <a:gd name="T36" fmla="*/ 14 w 14"/>
                  <a:gd name="T37" fmla="*/ 2 h 31"/>
                  <a:gd name="T38" fmla="*/ 14 w 14"/>
                  <a:gd name="T39" fmla="*/ 3 h 31"/>
                  <a:gd name="T40" fmla="*/ 14 w 14"/>
                  <a:gd name="T41" fmla="*/ 9 h 31"/>
                  <a:gd name="T42" fmla="*/ 12 w 14"/>
                  <a:gd name="T43" fmla="*/ 11 h 31"/>
                  <a:gd name="T44" fmla="*/ 11 w 14"/>
                  <a:gd name="T45" fmla="*/ 14 h 31"/>
                  <a:gd name="T46" fmla="*/ 12 w 14"/>
                  <a:gd name="T47" fmla="*/ 16 h 31"/>
                  <a:gd name="T48" fmla="*/ 12 w 14"/>
                  <a:gd name="T49" fmla="*/ 20 h 31"/>
                  <a:gd name="T50" fmla="*/ 11 w 14"/>
                  <a:gd name="T51" fmla="*/ 23 h 31"/>
                  <a:gd name="T52" fmla="*/ 8 w 14"/>
                  <a:gd name="T53" fmla="*/ 28 h 31"/>
                  <a:gd name="T54" fmla="*/ 7 w 14"/>
                  <a:gd name="T55" fmla="*/ 27 h 31"/>
                  <a:gd name="T56" fmla="*/ 4 w 14"/>
                  <a:gd name="T57" fmla="*/ 30 h 31"/>
                  <a:gd name="T58" fmla="*/ 4 w 14"/>
                  <a:gd name="T59" fmla="*/ 31 h 31"/>
                  <a:gd name="T60" fmla="*/ 4 w 14"/>
                  <a:gd name="T61" fmla="*/ 31 h 31"/>
                  <a:gd name="T62" fmla="*/ 2 w 14"/>
                  <a:gd name="T63" fmla="*/ 31 h 31"/>
                  <a:gd name="T64" fmla="*/ 1 w 14"/>
                  <a:gd name="T65" fmla="*/ 31 h 31"/>
                  <a:gd name="T66" fmla="*/ 0 w 14"/>
                  <a:gd name="T67" fmla="*/ 31 h 31"/>
                  <a:gd name="T68" fmla="*/ 0 w 14"/>
                  <a:gd name="T69" fmla="*/ 9 h 31"/>
                  <a:gd name="T70" fmla="*/ 0 w 14"/>
                  <a:gd name="T7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31">
                    <a:moveTo>
                      <a:pt x="0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7" y="3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2" y="16"/>
                    </a:lnTo>
                    <a:lnTo>
                      <a:pt x="12" y="20"/>
                    </a:lnTo>
                    <a:lnTo>
                      <a:pt x="11" y="23"/>
                    </a:lnTo>
                    <a:lnTo>
                      <a:pt x="8" y="28"/>
                    </a:lnTo>
                    <a:lnTo>
                      <a:pt x="7" y="27"/>
                    </a:lnTo>
                    <a:lnTo>
                      <a:pt x="4" y="30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2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76"/>
              <p:cNvSpPr>
                <a:spLocks/>
              </p:cNvSpPr>
              <p:nvPr/>
            </p:nvSpPr>
            <p:spPr bwMode="auto">
              <a:xfrm>
                <a:off x="4017963" y="4125913"/>
                <a:ext cx="82550" cy="85725"/>
              </a:xfrm>
              <a:custGeom>
                <a:avLst/>
                <a:gdLst>
                  <a:gd name="T0" fmla="*/ 25 w 52"/>
                  <a:gd name="T1" fmla="*/ 54 h 54"/>
                  <a:gd name="T2" fmla="*/ 27 w 52"/>
                  <a:gd name="T3" fmla="*/ 53 h 54"/>
                  <a:gd name="T4" fmla="*/ 27 w 52"/>
                  <a:gd name="T5" fmla="*/ 51 h 54"/>
                  <a:gd name="T6" fmla="*/ 28 w 52"/>
                  <a:gd name="T7" fmla="*/ 50 h 54"/>
                  <a:gd name="T8" fmla="*/ 33 w 52"/>
                  <a:gd name="T9" fmla="*/ 48 h 54"/>
                  <a:gd name="T10" fmla="*/ 34 w 52"/>
                  <a:gd name="T11" fmla="*/ 48 h 54"/>
                  <a:gd name="T12" fmla="*/ 34 w 52"/>
                  <a:gd name="T13" fmla="*/ 47 h 54"/>
                  <a:gd name="T14" fmla="*/ 37 w 52"/>
                  <a:gd name="T15" fmla="*/ 44 h 54"/>
                  <a:gd name="T16" fmla="*/ 40 w 52"/>
                  <a:gd name="T17" fmla="*/ 41 h 54"/>
                  <a:gd name="T18" fmla="*/ 38 w 52"/>
                  <a:gd name="T19" fmla="*/ 39 h 54"/>
                  <a:gd name="T20" fmla="*/ 41 w 52"/>
                  <a:gd name="T21" fmla="*/ 37 h 54"/>
                  <a:gd name="T22" fmla="*/ 44 w 52"/>
                  <a:gd name="T23" fmla="*/ 33 h 54"/>
                  <a:gd name="T24" fmla="*/ 45 w 52"/>
                  <a:gd name="T25" fmla="*/ 33 h 54"/>
                  <a:gd name="T26" fmla="*/ 50 w 52"/>
                  <a:gd name="T27" fmla="*/ 31 h 54"/>
                  <a:gd name="T28" fmla="*/ 50 w 52"/>
                  <a:gd name="T29" fmla="*/ 29 h 54"/>
                  <a:gd name="T30" fmla="*/ 51 w 52"/>
                  <a:gd name="T31" fmla="*/ 29 h 54"/>
                  <a:gd name="T32" fmla="*/ 52 w 52"/>
                  <a:gd name="T33" fmla="*/ 27 h 54"/>
                  <a:gd name="T34" fmla="*/ 51 w 52"/>
                  <a:gd name="T35" fmla="*/ 26 h 54"/>
                  <a:gd name="T36" fmla="*/ 48 w 52"/>
                  <a:gd name="T37" fmla="*/ 26 h 54"/>
                  <a:gd name="T38" fmla="*/ 48 w 52"/>
                  <a:gd name="T39" fmla="*/ 27 h 54"/>
                  <a:gd name="T40" fmla="*/ 45 w 52"/>
                  <a:gd name="T41" fmla="*/ 26 h 54"/>
                  <a:gd name="T42" fmla="*/ 44 w 52"/>
                  <a:gd name="T43" fmla="*/ 26 h 54"/>
                  <a:gd name="T44" fmla="*/ 44 w 52"/>
                  <a:gd name="T45" fmla="*/ 24 h 54"/>
                  <a:gd name="T46" fmla="*/ 42 w 52"/>
                  <a:gd name="T47" fmla="*/ 24 h 54"/>
                  <a:gd name="T48" fmla="*/ 41 w 52"/>
                  <a:gd name="T49" fmla="*/ 24 h 54"/>
                  <a:gd name="T50" fmla="*/ 40 w 52"/>
                  <a:gd name="T51" fmla="*/ 24 h 54"/>
                  <a:gd name="T52" fmla="*/ 40 w 52"/>
                  <a:gd name="T53" fmla="*/ 2 h 54"/>
                  <a:gd name="T54" fmla="*/ 40 w 52"/>
                  <a:gd name="T55" fmla="*/ 2 h 54"/>
                  <a:gd name="T56" fmla="*/ 18 w 52"/>
                  <a:gd name="T57" fmla="*/ 0 h 54"/>
                  <a:gd name="T58" fmla="*/ 18 w 52"/>
                  <a:gd name="T59" fmla="*/ 7 h 54"/>
                  <a:gd name="T60" fmla="*/ 13 w 52"/>
                  <a:gd name="T61" fmla="*/ 7 h 54"/>
                  <a:gd name="T62" fmla="*/ 14 w 52"/>
                  <a:gd name="T63" fmla="*/ 9 h 54"/>
                  <a:gd name="T64" fmla="*/ 16 w 52"/>
                  <a:gd name="T65" fmla="*/ 10 h 54"/>
                  <a:gd name="T66" fmla="*/ 17 w 52"/>
                  <a:gd name="T67" fmla="*/ 13 h 54"/>
                  <a:gd name="T68" fmla="*/ 18 w 52"/>
                  <a:gd name="T69" fmla="*/ 14 h 54"/>
                  <a:gd name="T70" fmla="*/ 20 w 52"/>
                  <a:gd name="T71" fmla="*/ 14 h 54"/>
                  <a:gd name="T72" fmla="*/ 21 w 52"/>
                  <a:gd name="T73" fmla="*/ 16 h 54"/>
                  <a:gd name="T74" fmla="*/ 21 w 52"/>
                  <a:gd name="T75" fmla="*/ 17 h 54"/>
                  <a:gd name="T76" fmla="*/ 23 w 52"/>
                  <a:gd name="T77" fmla="*/ 19 h 54"/>
                  <a:gd name="T78" fmla="*/ 24 w 52"/>
                  <a:gd name="T79" fmla="*/ 19 h 54"/>
                  <a:gd name="T80" fmla="*/ 25 w 52"/>
                  <a:gd name="T81" fmla="*/ 20 h 54"/>
                  <a:gd name="T82" fmla="*/ 25 w 52"/>
                  <a:gd name="T83" fmla="*/ 21 h 54"/>
                  <a:gd name="T84" fmla="*/ 24 w 52"/>
                  <a:gd name="T85" fmla="*/ 23 h 54"/>
                  <a:gd name="T86" fmla="*/ 8 w 52"/>
                  <a:gd name="T87" fmla="*/ 23 h 54"/>
                  <a:gd name="T88" fmla="*/ 1 w 52"/>
                  <a:gd name="T89" fmla="*/ 34 h 54"/>
                  <a:gd name="T90" fmla="*/ 1 w 52"/>
                  <a:gd name="T91" fmla="*/ 37 h 54"/>
                  <a:gd name="T92" fmla="*/ 1 w 52"/>
                  <a:gd name="T93" fmla="*/ 37 h 54"/>
                  <a:gd name="T94" fmla="*/ 1 w 52"/>
                  <a:gd name="T95" fmla="*/ 39 h 54"/>
                  <a:gd name="T96" fmla="*/ 3 w 52"/>
                  <a:gd name="T97" fmla="*/ 40 h 54"/>
                  <a:gd name="T98" fmla="*/ 3 w 52"/>
                  <a:gd name="T99" fmla="*/ 40 h 54"/>
                  <a:gd name="T100" fmla="*/ 3 w 52"/>
                  <a:gd name="T101" fmla="*/ 41 h 54"/>
                  <a:gd name="T102" fmla="*/ 1 w 52"/>
                  <a:gd name="T103" fmla="*/ 41 h 54"/>
                  <a:gd name="T104" fmla="*/ 1 w 52"/>
                  <a:gd name="T105" fmla="*/ 43 h 54"/>
                  <a:gd name="T106" fmla="*/ 0 w 52"/>
                  <a:gd name="T107" fmla="*/ 43 h 54"/>
                  <a:gd name="T108" fmla="*/ 3 w 52"/>
                  <a:gd name="T109" fmla="*/ 46 h 54"/>
                  <a:gd name="T110" fmla="*/ 4 w 52"/>
                  <a:gd name="T111" fmla="*/ 48 h 54"/>
                  <a:gd name="T112" fmla="*/ 6 w 52"/>
                  <a:gd name="T113" fmla="*/ 48 h 54"/>
                  <a:gd name="T114" fmla="*/ 7 w 52"/>
                  <a:gd name="T115" fmla="*/ 51 h 54"/>
                  <a:gd name="T116" fmla="*/ 14 w 52"/>
                  <a:gd name="T117" fmla="*/ 53 h 54"/>
                  <a:gd name="T118" fmla="*/ 18 w 52"/>
                  <a:gd name="T119" fmla="*/ 53 h 54"/>
                  <a:gd name="T120" fmla="*/ 21 w 52"/>
                  <a:gd name="T121" fmla="*/ 53 h 54"/>
                  <a:gd name="T122" fmla="*/ 25 w 52"/>
                  <a:gd name="T12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" h="54">
                    <a:moveTo>
                      <a:pt x="25" y="54"/>
                    </a:moveTo>
                    <a:lnTo>
                      <a:pt x="27" y="53"/>
                    </a:lnTo>
                    <a:lnTo>
                      <a:pt x="27" y="51"/>
                    </a:lnTo>
                    <a:lnTo>
                      <a:pt x="28" y="50"/>
                    </a:lnTo>
                    <a:lnTo>
                      <a:pt x="33" y="48"/>
                    </a:lnTo>
                    <a:lnTo>
                      <a:pt x="34" y="48"/>
                    </a:lnTo>
                    <a:lnTo>
                      <a:pt x="34" y="47"/>
                    </a:lnTo>
                    <a:lnTo>
                      <a:pt x="37" y="44"/>
                    </a:lnTo>
                    <a:lnTo>
                      <a:pt x="40" y="41"/>
                    </a:lnTo>
                    <a:lnTo>
                      <a:pt x="38" y="39"/>
                    </a:lnTo>
                    <a:lnTo>
                      <a:pt x="41" y="37"/>
                    </a:lnTo>
                    <a:lnTo>
                      <a:pt x="44" y="33"/>
                    </a:lnTo>
                    <a:lnTo>
                      <a:pt x="45" y="33"/>
                    </a:lnTo>
                    <a:lnTo>
                      <a:pt x="50" y="31"/>
                    </a:lnTo>
                    <a:lnTo>
                      <a:pt x="50" y="29"/>
                    </a:lnTo>
                    <a:lnTo>
                      <a:pt x="51" y="29"/>
                    </a:lnTo>
                    <a:lnTo>
                      <a:pt x="52" y="27"/>
                    </a:lnTo>
                    <a:lnTo>
                      <a:pt x="51" y="26"/>
                    </a:lnTo>
                    <a:lnTo>
                      <a:pt x="48" y="26"/>
                    </a:lnTo>
                    <a:lnTo>
                      <a:pt x="48" y="27"/>
                    </a:lnTo>
                    <a:lnTo>
                      <a:pt x="45" y="26"/>
                    </a:lnTo>
                    <a:lnTo>
                      <a:pt x="44" y="26"/>
                    </a:lnTo>
                    <a:lnTo>
                      <a:pt x="44" y="24"/>
                    </a:lnTo>
                    <a:lnTo>
                      <a:pt x="42" y="24"/>
                    </a:lnTo>
                    <a:lnTo>
                      <a:pt x="41" y="24"/>
                    </a:lnTo>
                    <a:lnTo>
                      <a:pt x="40" y="2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3" y="7"/>
                    </a:lnTo>
                    <a:lnTo>
                      <a:pt x="14" y="9"/>
                    </a:lnTo>
                    <a:lnTo>
                      <a:pt x="16" y="10"/>
                    </a:lnTo>
                    <a:lnTo>
                      <a:pt x="17" y="13"/>
                    </a:lnTo>
                    <a:lnTo>
                      <a:pt x="18" y="14"/>
                    </a:lnTo>
                    <a:lnTo>
                      <a:pt x="20" y="14"/>
                    </a:lnTo>
                    <a:lnTo>
                      <a:pt x="21" y="16"/>
                    </a:lnTo>
                    <a:lnTo>
                      <a:pt x="21" y="17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20"/>
                    </a:lnTo>
                    <a:lnTo>
                      <a:pt x="25" y="21"/>
                    </a:lnTo>
                    <a:lnTo>
                      <a:pt x="24" y="23"/>
                    </a:lnTo>
                    <a:lnTo>
                      <a:pt x="8" y="23"/>
                    </a:lnTo>
                    <a:lnTo>
                      <a:pt x="1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1" y="39"/>
                    </a:lnTo>
                    <a:lnTo>
                      <a:pt x="3" y="40"/>
                    </a:lnTo>
                    <a:lnTo>
                      <a:pt x="3" y="40"/>
                    </a:lnTo>
                    <a:lnTo>
                      <a:pt x="3" y="41"/>
                    </a:lnTo>
                    <a:lnTo>
                      <a:pt x="1" y="4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7" y="51"/>
                    </a:lnTo>
                    <a:lnTo>
                      <a:pt x="14" y="53"/>
                    </a:lnTo>
                    <a:lnTo>
                      <a:pt x="18" y="53"/>
                    </a:lnTo>
                    <a:lnTo>
                      <a:pt x="21" y="53"/>
                    </a:lnTo>
                    <a:lnTo>
                      <a:pt x="25" y="5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79"/>
              <p:cNvSpPr>
                <a:spLocks/>
              </p:cNvSpPr>
              <p:nvPr/>
            </p:nvSpPr>
            <p:spPr bwMode="auto">
              <a:xfrm>
                <a:off x="4762501" y="4373563"/>
                <a:ext cx="53975" cy="80962"/>
              </a:xfrm>
              <a:custGeom>
                <a:avLst/>
                <a:gdLst>
                  <a:gd name="T0" fmla="*/ 0 w 34"/>
                  <a:gd name="T1" fmla="*/ 41 h 51"/>
                  <a:gd name="T2" fmla="*/ 0 w 34"/>
                  <a:gd name="T3" fmla="*/ 43 h 51"/>
                  <a:gd name="T4" fmla="*/ 2 w 34"/>
                  <a:gd name="T5" fmla="*/ 44 h 51"/>
                  <a:gd name="T6" fmla="*/ 2 w 34"/>
                  <a:gd name="T7" fmla="*/ 44 h 51"/>
                  <a:gd name="T8" fmla="*/ 2 w 34"/>
                  <a:gd name="T9" fmla="*/ 46 h 51"/>
                  <a:gd name="T10" fmla="*/ 3 w 34"/>
                  <a:gd name="T11" fmla="*/ 49 h 51"/>
                  <a:gd name="T12" fmla="*/ 6 w 34"/>
                  <a:gd name="T13" fmla="*/ 49 h 51"/>
                  <a:gd name="T14" fmla="*/ 7 w 34"/>
                  <a:gd name="T15" fmla="*/ 47 h 51"/>
                  <a:gd name="T16" fmla="*/ 9 w 34"/>
                  <a:gd name="T17" fmla="*/ 46 h 51"/>
                  <a:gd name="T18" fmla="*/ 10 w 34"/>
                  <a:gd name="T19" fmla="*/ 46 h 51"/>
                  <a:gd name="T20" fmla="*/ 10 w 34"/>
                  <a:gd name="T21" fmla="*/ 47 h 51"/>
                  <a:gd name="T22" fmla="*/ 12 w 34"/>
                  <a:gd name="T23" fmla="*/ 49 h 51"/>
                  <a:gd name="T24" fmla="*/ 12 w 34"/>
                  <a:gd name="T25" fmla="*/ 51 h 51"/>
                  <a:gd name="T26" fmla="*/ 13 w 34"/>
                  <a:gd name="T27" fmla="*/ 51 h 51"/>
                  <a:gd name="T28" fmla="*/ 16 w 34"/>
                  <a:gd name="T29" fmla="*/ 50 h 51"/>
                  <a:gd name="T30" fmla="*/ 16 w 34"/>
                  <a:gd name="T31" fmla="*/ 49 h 51"/>
                  <a:gd name="T32" fmla="*/ 17 w 34"/>
                  <a:gd name="T33" fmla="*/ 47 h 51"/>
                  <a:gd name="T34" fmla="*/ 19 w 34"/>
                  <a:gd name="T35" fmla="*/ 47 h 51"/>
                  <a:gd name="T36" fmla="*/ 20 w 34"/>
                  <a:gd name="T37" fmla="*/ 44 h 51"/>
                  <a:gd name="T38" fmla="*/ 23 w 34"/>
                  <a:gd name="T39" fmla="*/ 40 h 51"/>
                  <a:gd name="T40" fmla="*/ 26 w 34"/>
                  <a:gd name="T41" fmla="*/ 36 h 51"/>
                  <a:gd name="T42" fmla="*/ 26 w 34"/>
                  <a:gd name="T43" fmla="*/ 33 h 51"/>
                  <a:gd name="T44" fmla="*/ 29 w 34"/>
                  <a:gd name="T45" fmla="*/ 29 h 51"/>
                  <a:gd name="T46" fmla="*/ 31 w 34"/>
                  <a:gd name="T47" fmla="*/ 24 h 51"/>
                  <a:gd name="T48" fmla="*/ 33 w 34"/>
                  <a:gd name="T49" fmla="*/ 23 h 51"/>
                  <a:gd name="T50" fmla="*/ 33 w 34"/>
                  <a:gd name="T51" fmla="*/ 23 h 51"/>
                  <a:gd name="T52" fmla="*/ 34 w 34"/>
                  <a:gd name="T53" fmla="*/ 20 h 51"/>
                  <a:gd name="T54" fmla="*/ 34 w 34"/>
                  <a:gd name="T55" fmla="*/ 17 h 51"/>
                  <a:gd name="T56" fmla="*/ 33 w 34"/>
                  <a:gd name="T57" fmla="*/ 14 h 51"/>
                  <a:gd name="T58" fmla="*/ 31 w 34"/>
                  <a:gd name="T59" fmla="*/ 16 h 51"/>
                  <a:gd name="T60" fmla="*/ 30 w 34"/>
                  <a:gd name="T61" fmla="*/ 14 h 51"/>
                  <a:gd name="T62" fmla="*/ 30 w 34"/>
                  <a:gd name="T63" fmla="*/ 13 h 51"/>
                  <a:gd name="T64" fmla="*/ 26 w 34"/>
                  <a:gd name="T65" fmla="*/ 9 h 51"/>
                  <a:gd name="T66" fmla="*/ 24 w 34"/>
                  <a:gd name="T67" fmla="*/ 7 h 51"/>
                  <a:gd name="T68" fmla="*/ 21 w 34"/>
                  <a:gd name="T69" fmla="*/ 5 h 51"/>
                  <a:gd name="T70" fmla="*/ 14 w 34"/>
                  <a:gd name="T71" fmla="*/ 3 h 51"/>
                  <a:gd name="T72" fmla="*/ 12 w 34"/>
                  <a:gd name="T73" fmla="*/ 2 h 51"/>
                  <a:gd name="T74" fmla="*/ 7 w 34"/>
                  <a:gd name="T75" fmla="*/ 0 h 51"/>
                  <a:gd name="T76" fmla="*/ 4 w 34"/>
                  <a:gd name="T77" fmla="*/ 3 h 51"/>
                  <a:gd name="T78" fmla="*/ 3 w 34"/>
                  <a:gd name="T79" fmla="*/ 3 h 51"/>
                  <a:gd name="T80" fmla="*/ 3 w 34"/>
                  <a:gd name="T81" fmla="*/ 3 h 51"/>
                  <a:gd name="T82" fmla="*/ 3 w 34"/>
                  <a:gd name="T83" fmla="*/ 3 h 51"/>
                  <a:gd name="T84" fmla="*/ 2 w 34"/>
                  <a:gd name="T85" fmla="*/ 5 h 51"/>
                  <a:gd name="T86" fmla="*/ 0 w 34"/>
                  <a:gd name="T87" fmla="*/ 7 h 51"/>
                  <a:gd name="T88" fmla="*/ 0 w 34"/>
                  <a:gd name="T89" fmla="*/ 12 h 51"/>
                  <a:gd name="T90" fmla="*/ 0 w 34"/>
                  <a:gd name="T91" fmla="*/ 13 h 51"/>
                  <a:gd name="T92" fmla="*/ 0 w 34"/>
                  <a:gd name="T93" fmla="*/ 16 h 51"/>
                  <a:gd name="T94" fmla="*/ 0 w 34"/>
                  <a:gd name="T95" fmla="*/ 19 h 51"/>
                  <a:gd name="T96" fmla="*/ 3 w 34"/>
                  <a:gd name="T97" fmla="*/ 20 h 51"/>
                  <a:gd name="T98" fmla="*/ 4 w 34"/>
                  <a:gd name="T99" fmla="*/ 22 h 51"/>
                  <a:gd name="T100" fmla="*/ 4 w 34"/>
                  <a:gd name="T101" fmla="*/ 24 h 51"/>
                  <a:gd name="T102" fmla="*/ 6 w 34"/>
                  <a:gd name="T103" fmla="*/ 26 h 51"/>
                  <a:gd name="T104" fmla="*/ 6 w 34"/>
                  <a:gd name="T105" fmla="*/ 27 h 51"/>
                  <a:gd name="T106" fmla="*/ 6 w 34"/>
                  <a:gd name="T107" fmla="*/ 30 h 51"/>
                  <a:gd name="T108" fmla="*/ 3 w 34"/>
                  <a:gd name="T109" fmla="*/ 32 h 51"/>
                  <a:gd name="T110" fmla="*/ 4 w 34"/>
                  <a:gd name="T111" fmla="*/ 34 h 51"/>
                  <a:gd name="T112" fmla="*/ 4 w 34"/>
                  <a:gd name="T113" fmla="*/ 37 h 51"/>
                  <a:gd name="T114" fmla="*/ 3 w 34"/>
                  <a:gd name="T115" fmla="*/ 39 h 51"/>
                  <a:gd name="T116" fmla="*/ 0 w 34"/>
                  <a:gd name="T117" fmla="*/ 41 h 51"/>
                  <a:gd name="T118" fmla="*/ 0 w 34"/>
                  <a:gd name="T119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" h="51">
                    <a:moveTo>
                      <a:pt x="0" y="41"/>
                    </a:moveTo>
                    <a:lnTo>
                      <a:pt x="0" y="43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46"/>
                    </a:lnTo>
                    <a:lnTo>
                      <a:pt x="3" y="49"/>
                    </a:lnTo>
                    <a:lnTo>
                      <a:pt x="6" y="49"/>
                    </a:lnTo>
                    <a:lnTo>
                      <a:pt x="7" y="47"/>
                    </a:lnTo>
                    <a:lnTo>
                      <a:pt x="9" y="46"/>
                    </a:lnTo>
                    <a:lnTo>
                      <a:pt x="10" y="46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12" y="51"/>
                    </a:lnTo>
                    <a:lnTo>
                      <a:pt x="13" y="51"/>
                    </a:lnTo>
                    <a:lnTo>
                      <a:pt x="16" y="50"/>
                    </a:lnTo>
                    <a:lnTo>
                      <a:pt x="16" y="49"/>
                    </a:lnTo>
                    <a:lnTo>
                      <a:pt x="17" y="47"/>
                    </a:lnTo>
                    <a:lnTo>
                      <a:pt x="19" y="47"/>
                    </a:lnTo>
                    <a:lnTo>
                      <a:pt x="20" y="44"/>
                    </a:lnTo>
                    <a:lnTo>
                      <a:pt x="23" y="40"/>
                    </a:lnTo>
                    <a:lnTo>
                      <a:pt x="26" y="36"/>
                    </a:lnTo>
                    <a:lnTo>
                      <a:pt x="26" y="33"/>
                    </a:lnTo>
                    <a:lnTo>
                      <a:pt x="29" y="29"/>
                    </a:lnTo>
                    <a:lnTo>
                      <a:pt x="31" y="24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4" y="20"/>
                    </a:lnTo>
                    <a:lnTo>
                      <a:pt x="34" y="17"/>
                    </a:lnTo>
                    <a:lnTo>
                      <a:pt x="33" y="14"/>
                    </a:lnTo>
                    <a:lnTo>
                      <a:pt x="31" y="16"/>
                    </a:lnTo>
                    <a:lnTo>
                      <a:pt x="30" y="14"/>
                    </a:lnTo>
                    <a:lnTo>
                      <a:pt x="30" y="13"/>
                    </a:lnTo>
                    <a:lnTo>
                      <a:pt x="26" y="9"/>
                    </a:lnTo>
                    <a:lnTo>
                      <a:pt x="24" y="7"/>
                    </a:lnTo>
                    <a:lnTo>
                      <a:pt x="21" y="5"/>
                    </a:lnTo>
                    <a:lnTo>
                      <a:pt x="14" y="3"/>
                    </a:lnTo>
                    <a:lnTo>
                      <a:pt x="12" y="2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3" y="20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30"/>
                    </a:lnTo>
                    <a:lnTo>
                      <a:pt x="3" y="32"/>
                    </a:lnTo>
                    <a:lnTo>
                      <a:pt x="4" y="34"/>
                    </a:lnTo>
                    <a:lnTo>
                      <a:pt x="4" y="37"/>
                    </a:lnTo>
                    <a:lnTo>
                      <a:pt x="3" y="39"/>
                    </a:ln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80"/>
              <p:cNvSpPr>
                <a:spLocks/>
              </p:cNvSpPr>
              <p:nvPr/>
            </p:nvSpPr>
            <p:spPr bwMode="auto">
              <a:xfrm>
                <a:off x="4692651" y="4365625"/>
                <a:ext cx="79375" cy="87312"/>
              </a:xfrm>
              <a:custGeom>
                <a:avLst/>
                <a:gdLst>
                  <a:gd name="T0" fmla="*/ 20 w 50"/>
                  <a:gd name="T1" fmla="*/ 54 h 55"/>
                  <a:gd name="T2" fmla="*/ 22 w 50"/>
                  <a:gd name="T3" fmla="*/ 55 h 55"/>
                  <a:gd name="T4" fmla="*/ 27 w 50"/>
                  <a:gd name="T5" fmla="*/ 55 h 55"/>
                  <a:gd name="T6" fmla="*/ 26 w 50"/>
                  <a:gd name="T7" fmla="*/ 52 h 55"/>
                  <a:gd name="T8" fmla="*/ 23 w 50"/>
                  <a:gd name="T9" fmla="*/ 48 h 55"/>
                  <a:gd name="T10" fmla="*/ 26 w 50"/>
                  <a:gd name="T11" fmla="*/ 44 h 55"/>
                  <a:gd name="T12" fmla="*/ 34 w 50"/>
                  <a:gd name="T13" fmla="*/ 45 h 55"/>
                  <a:gd name="T14" fmla="*/ 40 w 50"/>
                  <a:gd name="T15" fmla="*/ 44 h 55"/>
                  <a:gd name="T16" fmla="*/ 44 w 50"/>
                  <a:gd name="T17" fmla="*/ 46 h 55"/>
                  <a:gd name="T18" fmla="*/ 48 w 50"/>
                  <a:gd name="T19" fmla="*/ 42 h 55"/>
                  <a:gd name="T20" fmla="*/ 47 w 50"/>
                  <a:gd name="T21" fmla="*/ 37 h 55"/>
                  <a:gd name="T22" fmla="*/ 50 w 50"/>
                  <a:gd name="T23" fmla="*/ 32 h 55"/>
                  <a:gd name="T24" fmla="*/ 48 w 50"/>
                  <a:gd name="T25" fmla="*/ 29 h 55"/>
                  <a:gd name="T26" fmla="*/ 47 w 50"/>
                  <a:gd name="T27" fmla="*/ 25 h 55"/>
                  <a:gd name="T28" fmla="*/ 44 w 50"/>
                  <a:gd name="T29" fmla="*/ 21 h 55"/>
                  <a:gd name="T30" fmla="*/ 44 w 50"/>
                  <a:gd name="T31" fmla="*/ 17 h 55"/>
                  <a:gd name="T32" fmla="*/ 46 w 50"/>
                  <a:gd name="T33" fmla="*/ 10 h 55"/>
                  <a:gd name="T34" fmla="*/ 47 w 50"/>
                  <a:gd name="T35" fmla="*/ 8 h 55"/>
                  <a:gd name="T36" fmla="*/ 48 w 50"/>
                  <a:gd name="T37" fmla="*/ 4 h 55"/>
                  <a:gd name="T38" fmla="*/ 41 w 50"/>
                  <a:gd name="T39" fmla="*/ 2 h 55"/>
                  <a:gd name="T40" fmla="*/ 36 w 50"/>
                  <a:gd name="T41" fmla="*/ 1 h 55"/>
                  <a:gd name="T42" fmla="*/ 30 w 50"/>
                  <a:gd name="T43" fmla="*/ 1 h 55"/>
                  <a:gd name="T44" fmla="*/ 20 w 50"/>
                  <a:gd name="T45" fmla="*/ 1 h 55"/>
                  <a:gd name="T46" fmla="*/ 12 w 50"/>
                  <a:gd name="T47" fmla="*/ 2 h 55"/>
                  <a:gd name="T48" fmla="*/ 12 w 50"/>
                  <a:gd name="T49" fmla="*/ 5 h 55"/>
                  <a:gd name="T50" fmla="*/ 10 w 50"/>
                  <a:gd name="T51" fmla="*/ 10 h 55"/>
                  <a:gd name="T52" fmla="*/ 7 w 50"/>
                  <a:gd name="T53" fmla="*/ 12 h 55"/>
                  <a:gd name="T54" fmla="*/ 2 w 50"/>
                  <a:gd name="T55" fmla="*/ 15 h 55"/>
                  <a:gd name="T56" fmla="*/ 0 w 50"/>
                  <a:gd name="T57" fmla="*/ 24 h 55"/>
                  <a:gd name="T58" fmla="*/ 3 w 50"/>
                  <a:gd name="T59" fmla="*/ 27 h 55"/>
                  <a:gd name="T60" fmla="*/ 5 w 50"/>
                  <a:gd name="T61" fmla="*/ 29 h 55"/>
                  <a:gd name="T62" fmla="*/ 6 w 50"/>
                  <a:gd name="T63" fmla="*/ 34 h 55"/>
                  <a:gd name="T64" fmla="*/ 9 w 50"/>
                  <a:gd name="T65" fmla="*/ 35 h 55"/>
                  <a:gd name="T66" fmla="*/ 10 w 50"/>
                  <a:gd name="T67" fmla="*/ 37 h 55"/>
                  <a:gd name="T68" fmla="*/ 12 w 50"/>
                  <a:gd name="T69" fmla="*/ 44 h 55"/>
                  <a:gd name="T70" fmla="*/ 14 w 50"/>
                  <a:gd name="T71" fmla="*/ 46 h 55"/>
                  <a:gd name="T72" fmla="*/ 17 w 50"/>
                  <a:gd name="T73" fmla="*/ 49 h 55"/>
                  <a:gd name="T74" fmla="*/ 19 w 50"/>
                  <a:gd name="T75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" h="55">
                    <a:moveTo>
                      <a:pt x="20" y="54"/>
                    </a:moveTo>
                    <a:lnTo>
                      <a:pt x="20" y="54"/>
                    </a:lnTo>
                    <a:lnTo>
                      <a:pt x="22" y="54"/>
                    </a:lnTo>
                    <a:lnTo>
                      <a:pt x="22" y="55"/>
                    </a:lnTo>
                    <a:lnTo>
                      <a:pt x="24" y="55"/>
                    </a:lnTo>
                    <a:lnTo>
                      <a:pt x="27" y="55"/>
                    </a:lnTo>
                    <a:lnTo>
                      <a:pt x="27" y="54"/>
                    </a:lnTo>
                    <a:lnTo>
                      <a:pt x="26" y="52"/>
                    </a:lnTo>
                    <a:lnTo>
                      <a:pt x="26" y="51"/>
                    </a:lnTo>
                    <a:lnTo>
                      <a:pt x="23" y="48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9" y="45"/>
                    </a:lnTo>
                    <a:lnTo>
                      <a:pt x="34" y="45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3" y="46"/>
                    </a:lnTo>
                    <a:lnTo>
                      <a:pt x="44" y="46"/>
                    </a:lnTo>
                    <a:lnTo>
                      <a:pt x="47" y="44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7" y="37"/>
                    </a:lnTo>
                    <a:lnTo>
                      <a:pt x="50" y="35"/>
                    </a:lnTo>
                    <a:lnTo>
                      <a:pt x="50" y="32"/>
                    </a:lnTo>
                    <a:lnTo>
                      <a:pt x="50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47" y="25"/>
                    </a:lnTo>
                    <a:lnTo>
                      <a:pt x="44" y="24"/>
                    </a:lnTo>
                    <a:lnTo>
                      <a:pt x="44" y="21"/>
                    </a:lnTo>
                    <a:lnTo>
                      <a:pt x="44" y="18"/>
                    </a:lnTo>
                    <a:lnTo>
                      <a:pt x="44" y="17"/>
                    </a:lnTo>
                    <a:lnTo>
                      <a:pt x="44" y="12"/>
                    </a:lnTo>
                    <a:lnTo>
                      <a:pt x="46" y="10"/>
                    </a:lnTo>
                    <a:lnTo>
                      <a:pt x="47" y="8"/>
                    </a:lnTo>
                    <a:lnTo>
                      <a:pt x="47" y="8"/>
                    </a:lnTo>
                    <a:lnTo>
                      <a:pt x="48" y="5"/>
                    </a:lnTo>
                    <a:lnTo>
                      <a:pt x="48" y="4"/>
                    </a:lnTo>
                    <a:lnTo>
                      <a:pt x="46" y="2"/>
                    </a:lnTo>
                    <a:lnTo>
                      <a:pt x="41" y="2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9" y="11"/>
                    </a:lnTo>
                    <a:lnTo>
                      <a:pt x="7" y="12"/>
                    </a:lnTo>
                    <a:lnTo>
                      <a:pt x="3" y="12"/>
                    </a:lnTo>
                    <a:lnTo>
                      <a:pt x="2" y="15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5" y="28"/>
                    </a:lnTo>
                    <a:lnTo>
                      <a:pt x="5" y="29"/>
                    </a:lnTo>
                    <a:lnTo>
                      <a:pt x="6" y="31"/>
                    </a:lnTo>
                    <a:lnTo>
                      <a:pt x="6" y="34"/>
                    </a:lnTo>
                    <a:lnTo>
                      <a:pt x="7" y="34"/>
                    </a:lnTo>
                    <a:lnTo>
                      <a:pt x="9" y="35"/>
                    </a:lnTo>
                    <a:lnTo>
                      <a:pt x="10" y="35"/>
                    </a:lnTo>
                    <a:lnTo>
                      <a:pt x="10" y="37"/>
                    </a:lnTo>
                    <a:lnTo>
                      <a:pt x="12" y="41"/>
                    </a:lnTo>
                    <a:lnTo>
                      <a:pt x="12" y="44"/>
                    </a:lnTo>
                    <a:lnTo>
                      <a:pt x="13" y="44"/>
                    </a:lnTo>
                    <a:lnTo>
                      <a:pt x="14" y="46"/>
                    </a:lnTo>
                    <a:lnTo>
                      <a:pt x="14" y="49"/>
                    </a:lnTo>
                    <a:lnTo>
                      <a:pt x="17" y="49"/>
                    </a:lnTo>
                    <a:lnTo>
                      <a:pt x="17" y="51"/>
                    </a:lnTo>
                    <a:lnTo>
                      <a:pt x="19" y="52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81"/>
              <p:cNvSpPr>
                <a:spLocks/>
              </p:cNvSpPr>
              <p:nvPr/>
            </p:nvSpPr>
            <p:spPr bwMode="auto">
              <a:xfrm>
                <a:off x="4625976" y="4318000"/>
                <a:ext cx="98425" cy="147637"/>
              </a:xfrm>
              <a:custGeom>
                <a:avLst/>
                <a:gdLst>
                  <a:gd name="T0" fmla="*/ 10 w 62"/>
                  <a:gd name="T1" fmla="*/ 41 h 93"/>
                  <a:gd name="T2" fmla="*/ 11 w 62"/>
                  <a:gd name="T3" fmla="*/ 41 h 93"/>
                  <a:gd name="T4" fmla="*/ 17 w 62"/>
                  <a:gd name="T5" fmla="*/ 44 h 93"/>
                  <a:gd name="T6" fmla="*/ 15 w 62"/>
                  <a:gd name="T7" fmla="*/ 49 h 93"/>
                  <a:gd name="T8" fmla="*/ 17 w 62"/>
                  <a:gd name="T9" fmla="*/ 52 h 93"/>
                  <a:gd name="T10" fmla="*/ 20 w 62"/>
                  <a:gd name="T11" fmla="*/ 54 h 93"/>
                  <a:gd name="T12" fmla="*/ 22 w 62"/>
                  <a:gd name="T13" fmla="*/ 55 h 93"/>
                  <a:gd name="T14" fmla="*/ 21 w 62"/>
                  <a:gd name="T15" fmla="*/ 59 h 93"/>
                  <a:gd name="T16" fmla="*/ 18 w 62"/>
                  <a:gd name="T17" fmla="*/ 68 h 93"/>
                  <a:gd name="T18" fmla="*/ 17 w 62"/>
                  <a:gd name="T19" fmla="*/ 72 h 93"/>
                  <a:gd name="T20" fmla="*/ 17 w 62"/>
                  <a:gd name="T21" fmla="*/ 75 h 93"/>
                  <a:gd name="T22" fmla="*/ 17 w 62"/>
                  <a:gd name="T23" fmla="*/ 79 h 93"/>
                  <a:gd name="T24" fmla="*/ 22 w 62"/>
                  <a:gd name="T25" fmla="*/ 85 h 93"/>
                  <a:gd name="T26" fmla="*/ 24 w 62"/>
                  <a:gd name="T27" fmla="*/ 89 h 93"/>
                  <a:gd name="T28" fmla="*/ 31 w 62"/>
                  <a:gd name="T29" fmla="*/ 93 h 93"/>
                  <a:gd name="T30" fmla="*/ 34 w 62"/>
                  <a:gd name="T31" fmla="*/ 92 h 93"/>
                  <a:gd name="T32" fmla="*/ 37 w 62"/>
                  <a:gd name="T33" fmla="*/ 92 h 93"/>
                  <a:gd name="T34" fmla="*/ 39 w 62"/>
                  <a:gd name="T35" fmla="*/ 89 h 93"/>
                  <a:gd name="T36" fmla="*/ 47 w 62"/>
                  <a:gd name="T37" fmla="*/ 88 h 93"/>
                  <a:gd name="T38" fmla="*/ 51 w 62"/>
                  <a:gd name="T39" fmla="*/ 84 h 93"/>
                  <a:gd name="T40" fmla="*/ 55 w 62"/>
                  <a:gd name="T41" fmla="*/ 84 h 93"/>
                  <a:gd name="T42" fmla="*/ 62 w 62"/>
                  <a:gd name="T43" fmla="*/ 84 h 93"/>
                  <a:gd name="T44" fmla="*/ 59 w 62"/>
                  <a:gd name="T45" fmla="*/ 81 h 93"/>
                  <a:gd name="T46" fmla="*/ 56 w 62"/>
                  <a:gd name="T47" fmla="*/ 79 h 93"/>
                  <a:gd name="T48" fmla="*/ 55 w 62"/>
                  <a:gd name="T49" fmla="*/ 74 h 93"/>
                  <a:gd name="T50" fmla="*/ 54 w 62"/>
                  <a:gd name="T51" fmla="*/ 71 h 93"/>
                  <a:gd name="T52" fmla="*/ 52 w 62"/>
                  <a:gd name="T53" fmla="*/ 65 h 93"/>
                  <a:gd name="T54" fmla="*/ 49 w 62"/>
                  <a:gd name="T55" fmla="*/ 64 h 93"/>
                  <a:gd name="T56" fmla="*/ 48 w 62"/>
                  <a:gd name="T57" fmla="*/ 61 h 93"/>
                  <a:gd name="T58" fmla="*/ 47 w 62"/>
                  <a:gd name="T59" fmla="*/ 58 h 93"/>
                  <a:gd name="T60" fmla="*/ 42 w 62"/>
                  <a:gd name="T61" fmla="*/ 55 h 93"/>
                  <a:gd name="T62" fmla="*/ 44 w 62"/>
                  <a:gd name="T63" fmla="*/ 48 h 93"/>
                  <a:gd name="T64" fmla="*/ 45 w 62"/>
                  <a:gd name="T65" fmla="*/ 42 h 93"/>
                  <a:gd name="T66" fmla="*/ 51 w 62"/>
                  <a:gd name="T67" fmla="*/ 41 h 93"/>
                  <a:gd name="T68" fmla="*/ 52 w 62"/>
                  <a:gd name="T69" fmla="*/ 38 h 93"/>
                  <a:gd name="T70" fmla="*/ 54 w 62"/>
                  <a:gd name="T71" fmla="*/ 35 h 93"/>
                  <a:gd name="T72" fmla="*/ 52 w 62"/>
                  <a:gd name="T73" fmla="*/ 32 h 93"/>
                  <a:gd name="T74" fmla="*/ 52 w 62"/>
                  <a:gd name="T75" fmla="*/ 28 h 93"/>
                  <a:gd name="T76" fmla="*/ 44 w 62"/>
                  <a:gd name="T77" fmla="*/ 23 h 93"/>
                  <a:gd name="T78" fmla="*/ 39 w 62"/>
                  <a:gd name="T79" fmla="*/ 21 h 93"/>
                  <a:gd name="T80" fmla="*/ 35 w 62"/>
                  <a:gd name="T81" fmla="*/ 24 h 93"/>
                  <a:gd name="T82" fmla="*/ 34 w 62"/>
                  <a:gd name="T83" fmla="*/ 24 h 93"/>
                  <a:gd name="T84" fmla="*/ 35 w 62"/>
                  <a:gd name="T85" fmla="*/ 17 h 93"/>
                  <a:gd name="T86" fmla="*/ 32 w 62"/>
                  <a:gd name="T87" fmla="*/ 11 h 93"/>
                  <a:gd name="T88" fmla="*/ 24 w 62"/>
                  <a:gd name="T89" fmla="*/ 5 h 93"/>
                  <a:gd name="T90" fmla="*/ 21 w 62"/>
                  <a:gd name="T91" fmla="*/ 1 h 93"/>
                  <a:gd name="T92" fmla="*/ 18 w 62"/>
                  <a:gd name="T93" fmla="*/ 0 h 93"/>
                  <a:gd name="T94" fmla="*/ 14 w 62"/>
                  <a:gd name="T95" fmla="*/ 5 h 93"/>
                  <a:gd name="T96" fmla="*/ 10 w 62"/>
                  <a:gd name="T97" fmla="*/ 7 h 93"/>
                  <a:gd name="T98" fmla="*/ 7 w 62"/>
                  <a:gd name="T99" fmla="*/ 13 h 93"/>
                  <a:gd name="T100" fmla="*/ 11 w 62"/>
                  <a:gd name="T101" fmla="*/ 15 h 93"/>
                  <a:gd name="T102" fmla="*/ 14 w 62"/>
                  <a:gd name="T103" fmla="*/ 20 h 93"/>
                  <a:gd name="T104" fmla="*/ 7 w 62"/>
                  <a:gd name="T105" fmla="*/ 21 h 93"/>
                  <a:gd name="T106" fmla="*/ 4 w 62"/>
                  <a:gd name="T107" fmla="*/ 21 h 93"/>
                  <a:gd name="T108" fmla="*/ 1 w 62"/>
                  <a:gd name="T109" fmla="*/ 27 h 93"/>
                  <a:gd name="T110" fmla="*/ 0 w 62"/>
                  <a:gd name="T111" fmla="*/ 32 h 93"/>
                  <a:gd name="T112" fmla="*/ 8 w 62"/>
                  <a:gd name="T113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2" h="93">
                    <a:moveTo>
                      <a:pt x="8" y="41"/>
                    </a:moveTo>
                    <a:lnTo>
                      <a:pt x="10" y="41"/>
                    </a:lnTo>
                    <a:lnTo>
                      <a:pt x="11" y="42"/>
                    </a:lnTo>
                    <a:lnTo>
                      <a:pt x="11" y="41"/>
                    </a:lnTo>
                    <a:lnTo>
                      <a:pt x="14" y="41"/>
                    </a:lnTo>
                    <a:lnTo>
                      <a:pt x="17" y="44"/>
                    </a:lnTo>
                    <a:lnTo>
                      <a:pt x="17" y="48"/>
                    </a:lnTo>
                    <a:lnTo>
                      <a:pt x="15" y="49"/>
                    </a:lnTo>
                    <a:lnTo>
                      <a:pt x="14" y="51"/>
                    </a:lnTo>
                    <a:lnTo>
                      <a:pt x="17" y="52"/>
                    </a:lnTo>
                    <a:lnTo>
                      <a:pt x="18" y="52"/>
                    </a:lnTo>
                    <a:lnTo>
                      <a:pt x="20" y="54"/>
                    </a:lnTo>
                    <a:lnTo>
                      <a:pt x="21" y="57"/>
                    </a:lnTo>
                    <a:lnTo>
                      <a:pt x="22" y="55"/>
                    </a:lnTo>
                    <a:lnTo>
                      <a:pt x="24" y="57"/>
                    </a:lnTo>
                    <a:lnTo>
                      <a:pt x="21" y="59"/>
                    </a:lnTo>
                    <a:lnTo>
                      <a:pt x="20" y="64"/>
                    </a:lnTo>
                    <a:lnTo>
                      <a:pt x="18" y="68"/>
                    </a:lnTo>
                    <a:lnTo>
                      <a:pt x="18" y="71"/>
                    </a:lnTo>
                    <a:lnTo>
                      <a:pt x="17" y="72"/>
                    </a:lnTo>
                    <a:lnTo>
                      <a:pt x="17" y="75"/>
                    </a:lnTo>
                    <a:lnTo>
                      <a:pt x="17" y="75"/>
                    </a:lnTo>
                    <a:lnTo>
                      <a:pt x="17" y="78"/>
                    </a:lnTo>
                    <a:lnTo>
                      <a:pt x="17" y="79"/>
                    </a:lnTo>
                    <a:lnTo>
                      <a:pt x="20" y="82"/>
                    </a:lnTo>
                    <a:lnTo>
                      <a:pt x="22" y="85"/>
                    </a:lnTo>
                    <a:lnTo>
                      <a:pt x="22" y="86"/>
                    </a:lnTo>
                    <a:lnTo>
                      <a:pt x="24" y="89"/>
                    </a:lnTo>
                    <a:lnTo>
                      <a:pt x="28" y="93"/>
                    </a:lnTo>
                    <a:lnTo>
                      <a:pt x="31" y="93"/>
                    </a:lnTo>
                    <a:lnTo>
                      <a:pt x="32" y="92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37" y="92"/>
                    </a:lnTo>
                    <a:lnTo>
                      <a:pt x="39" y="91"/>
                    </a:lnTo>
                    <a:lnTo>
                      <a:pt x="39" y="89"/>
                    </a:lnTo>
                    <a:lnTo>
                      <a:pt x="42" y="88"/>
                    </a:lnTo>
                    <a:lnTo>
                      <a:pt x="47" y="88"/>
                    </a:lnTo>
                    <a:lnTo>
                      <a:pt x="48" y="85"/>
                    </a:lnTo>
                    <a:lnTo>
                      <a:pt x="51" y="84"/>
                    </a:lnTo>
                    <a:lnTo>
                      <a:pt x="55" y="84"/>
                    </a:lnTo>
                    <a:lnTo>
                      <a:pt x="55" y="84"/>
                    </a:lnTo>
                    <a:lnTo>
                      <a:pt x="58" y="84"/>
                    </a:lnTo>
                    <a:lnTo>
                      <a:pt x="62" y="84"/>
                    </a:lnTo>
                    <a:lnTo>
                      <a:pt x="61" y="82"/>
                    </a:lnTo>
                    <a:lnTo>
                      <a:pt x="59" y="81"/>
                    </a:lnTo>
                    <a:lnTo>
                      <a:pt x="59" y="79"/>
                    </a:lnTo>
                    <a:lnTo>
                      <a:pt x="56" y="79"/>
                    </a:lnTo>
                    <a:lnTo>
                      <a:pt x="56" y="76"/>
                    </a:lnTo>
                    <a:lnTo>
                      <a:pt x="55" y="74"/>
                    </a:lnTo>
                    <a:lnTo>
                      <a:pt x="54" y="74"/>
                    </a:lnTo>
                    <a:lnTo>
                      <a:pt x="54" y="71"/>
                    </a:lnTo>
                    <a:lnTo>
                      <a:pt x="52" y="67"/>
                    </a:lnTo>
                    <a:lnTo>
                      <a:pt x="52" y="65"/>
                    </a:lnTo>
                    <a:lnTo>
                      <a:pt x="51" y="65"/>
                    </a:lnTo>
                    <a:lnTo>
                      <a:pt x="49" y="64"/>
                    </a:lnTo>
                    <a:lnTo>
                      <a:pt x="48" y="64"/>
                    </a:lnTo>
                    <a:lnTo>
                      <a:pt x="48" y="61"/>
                    </a:lnTo>
                    <a:lnTo>
                      <a:pt x="47" y="59"/>
                    </a:lnTo>
                    <a:lnTo>
                      <a:pt x="47" y="58"/>
                    </a:lnTo>
                    <a:lnTo>
                      <a:pt x="45" y="57"/>
                    </a:lnTo>
                    <a:lnTo>
                      <a:pt x="42" y="55"/>
                    </a:lnTo>
                    <a:lnTo>
                      <a:pt x="42" y="54"/>
                    </a:lnTo>
                    <a:lnTo>
                      <a:pt x="44" y="48"/>
                    </a:lnTo>
                    <a:lnTo>
                      <a:pt x="44" y="45"/>
                    </a:lnTo>
                    <a:lnTo>
                      <a:pt x="45" y="42"/>
                    </a:lnTo>
                    <a:lnTo>
                      <a:pt x="49" y="42"/>
                    </a:lnTo>
                    <a:lnTo>
                      <a:pt x="51" y="41"/>
                    </a:lnTo>
                    <a:lnTo>
                      <a:pt x="52" y="40"/>
                    </a:lnTo>
                    <a:lnTo>
                      <a:pt x="52" y="38"/>
                    </a:lnTo>
                    <a:lnTo>
                      <a:pt x="54" y="35"/>
                    </a:lnTo>
                    <a:lnTo>
                      <a:pt x="54" y="35"/>
                    </a:lnTo>
                    <a:lnTo>
                      <a:pt x="54" y="35"/>
                    </a:lnTo>
                    <a:lnTo>
                      <a:pt x="52" y="32"/>
                    </a:lnTo>
                    <a:lnTo>
                      <a:pt x="52" y="30"/>
                    </a:lnTo>
                    <a:lnTo>
                      <a:pt x="52" y="28"/>
                    </a:lnTo>
                    <a:lnTo>
                      <a:pt x="47" y="27"/>
                    </a:lnTo>
                    <a:lnTo>
                      <a:pt x="44" y="23"/>
                    </a:lnTo>
                    <a:lnTo>
                      <a:pt x="41" y="20"/>
                    </a:lnTo>
                    <a:lnTo>
                      <a:pt x="39" y="21"/>
                    </a:lnTo>
                    <a:lnTo>
                      <a:pt x="37" y="23"/>
                    </a:lnTo>
                    <a:lnTo>
                      <a:pt x="35" y="24"/>
                    </a:lnTo>
                    <a:lnTo>
                      <a:pt x="35" y="27"/>
                    </a:lnTo>
                    <a:lnTo>
                      <a:pt x="34" y="24"/>
                    </a:lnTo>
                    <a:lnTo>
                      <a:pt x="35" y="20"/>
                    </a:lnTo>
                    <a:lnTo>
                      <a:pt x="35" y="17"/>
                    </a:lnTo>
                    <a:lnTo>
                      <a:pt x="34" y="13"/>
                    </a:lnTo>
                    <a:lnTo>
                      <a:pt x="32" y="11"/>
                    </a:lnTo>
                    <a:lnTo>
                      <a:pt x="27" y="8"/>
                    </a:lnTo>
                    <a:lnTo>
                      <a:pt x="24" y="5"/>
                    </a:lnTo>
                    <a:lnTo>
                      <a:pt x="24" y="3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4" y="5"/>
                    </a:lnTo>
                    <a:lnTo>
                      <a:pt x="11" y="7"/>
                    </a:lnTo>
                    <a:lnTo>
                      <a:pt x="10" y="7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8" y="15"/>
                    </a:lnTo>
                    <a:lnTo>
                      <a:pt x="11" y="15"/>
                    </a:lnTo>
                    <a:lnTo>
                      <a:pt x="14" y="17"/>
                    </a:lnTo>
                    <a:lnTo>
                      <a:pt x="14" y="20"/>
                    </a:lnTo>
                    <a:lnTo>
                      <a:pt x="10" y="23"/>
                    </a:lnTo>
                    <a:lnTo>
                      <a:pt x="7" y="21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3" y="23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4" y="37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82"/>
              <p:cNvSpPr>
                <a:spLocks noEditPoints="1"/>
              </p:cNvSpPr>
              <p:nvPr/>
            </p:nvSpPr>
            <p:spPr bwMode="auto">
              <a:xfrm>
                <a:off x="4391026" y="4233863"/>
                <a:ext cx="263525" cy="244475"/>
              </a:xfrm>
              <a:custGeom>
                <a:avLst/>
                <a:gdLst>
                  <a:gd name="T0" fmla="*/ 66 w 117"/>
                  <a:gd name="T1" fmla="*/ 108 h 108"/>
                  <a:gd name="T2" fmla="*/ 78 w 117"/>
                  <a:gd name="T3" fmla="*/ 97 h 108"/>
                  <a:gd name="T4" fmla="*/ 83 w 117"/>
                  <a:gd name="T5" fmla="*/ 91 h 108"/>
                  <a:gd name="T6" fmla="*/ 78 w 117"/>
                  <a:gd name="T7" fmla="*/ 82 h 108"/>
                  <a:gd name="T8" fmla="*/ 75 w 117"/>
                  <a:gd name="T9" fmla="*/ 76 h 108"/>
                  <a:gd name="T10" fmla="*/ 88 w 117"/>
                  <a:gd name="T11" fmla="*/ 78 h 108"/>
                  <a:gd name="T12" fmla="*/ 102 w 117"/>
                  <a:gd name="T13" fmla="*/ 73 h 108"/>
                  <a:gd name="T14" fmla="*/ 107 w 117"/>
                  <a:gd name="T15" fmla="*/ 63 h 108"/>
                  <a:gd name="T16" fmla="*/ 107 w 117"/>
                  <a:gd name="T17" fmla="*/ 52 h 108"/>
                  <a:gd name="T18" fmla="*/ 114 w 117"/>
                  <a:gd name="T19" fmla="*/ 49 h 108"/>
                  <a:gd name="T20" fmla="*/ 111 w 117"/>
                  <a:gd name="T21" fmla="*/ 42 h 108"/>
                  <a:gd name="T22" fmla="*/ 117 w 117"/>
                  <a:gd name="T23" fmla="*/ 37 h 108"/>
                  <a:gd name="T24" fmla="*/ 108 w 117"/>
                  <a:gd name="T25" fmla="*/ 35 h 108"/>
                  <a:gd name="T26" fmla="*/ 103 w 117"/>
                  <a:gd name="T27" fmla="*/ 36 h 108"/>
                  <a:gd name="T28" fmla="*/ 108 w 117"/>
                  <a:gd name="T29" fmla="*/ 31 h 108"/>
                  <a:gd name="T30" fmla="*/ 101 w 117"/>
                  <a:gd name="T31" fmla="*/ 26 h 108"/>
                  <a:gd name="T32" fmla="*/ 95 w 117"/>
                  <a:gd name="T33" fmla="*/ 23 h 108"/>
                  <a:gd name="T34" fmla="*/ 91 w 117"/>
                  <a:gd name="T35" fmla="*/ 21 h 108"/>
                  <a:gd name="T36" fmla="*/ 99 w 117"/>
                  <a:gd name="T37" fmla="*/ 18 h 108"/>
                  <a:gd name="T38" fmla="*/ 88 w 117"/>
                  <a:gd name="T39" fmla="*/ 16 h 108"/>
                  <a:gd name="T40" fmla="*/ 76 w 117"/>
                  <a:gd name="T41" fmla="*/ 20 h 108"/>
                  <a:gd name="T42" fmla="*/ 69 w 117"/>
                  <a:gd name="T43" fmla="*/ 22 h 108"/>
                  <a:gd name="T44" fmla="*/ 51 w 117"/>
                  <a:gd name="T45" fmla="*/ 20 h 108"/>
                  <a:gd name="T46" fmla="*/ 45 w 117"/>
                  <a:gd name="T47" fmla="*/ 16 h 108"/>
                  <a:gd name="T48" fmla="*/ 36 w 117"/>
                  <a:gd name="T49" fmla="*/ 10 h 108"/>
                  <a:gd name="T50" fmla="*/ 31 w 117"/>
                  <a:gd name="T51" fmla="*/ 3 h 108"/>
                  <a:gd name="T52" fmla="*/ 27 w 117"/>
                  <a:gd name="T53" fmla="*/ 9 h 108"/>
                  <a:gd name="T54" fmla="*/ 30 w 117"/>
                  <a:gd name="T55" fmla="*/ 12 h 108"/>
                  <a:gd name="T56" fmla="*/ 25 w 117"/>
                  <a:gd name="T57" fmla="*/ 13 h 108"/>
                  <a:gd name="T58" fmla="*/ 17 w 117"/>
                  <a:gd name="T59" fmla="*/ 20 h 108"/>
                  <a:gd name="T60" fmla="*/ 13 w 117"/>
                  <a:gd name="T61" fmla="*/ 32 h 108"/>
                  <a:gd name="T62" fmla="*/ 11 w 117"/>
                  <a:gd name="T63" fmla="*/ 24 h 108"/>
                  <a:gd name="T64" fmla="*/ 14 w 117"/>
                  <a:gd name="T65" fmla="*/ 14 h 108"/>
                  <a:gd name="T66" fmla="*/ 14 w 117"/>
                  <a:gd name="T67" fmla="*/ 9 h 108"/>
                  <a:gd name="T68" fmla="*/ 12 w 117"/>
                  <a:gd name="T69" fmla="*/ 8 h 108"/>
                  <a:gd name="T70" fmla="*/ 4 w 117"/>
                  <a:gd name="T71" fmla="*/ 17 h 108"/>
                  <a:gd name="T72" fmla="*/ 0 w 117"/>
                  <a:gd name="T73" fmla="*/ 30 h 108"/>
                  <a:gd name="T74" fmla="*/ 8 w 117"/>
                  <a:gd name="T75" fmla="*/ 39 h 108"/>
                  <a:gd name="T76" fmla="*/ 7 w 117"/>
                  <a:gd name="T77" fmla="*/ 46 h 108"/>
                  <a:gd name="T78" fmla="*/ 16 w 117"/>
                  <a:gd name="T79" fmla="*/ 50 h 108"/>
                  <a:gd name="T80" fmla="*/ 26 w 117"/>
                  <a:gd name="T81" fmla="*/ 50 h 108"/>
                  <a:gd name="T82" fmla="*/ 38 w 117"/>
                  <a:gd name="T83" fmla="*/ 57 h 108"/>
                  <a:gd name="T84" fmla="*/ 47 w 117"/>
                  <a:gd name="T85" fmla="*/ 57 h 108"/>
                  <a:gd name="T86" fmla="*/ 50 w 117"/>
                  <a:gd name="T87" fmla="*/ 62 h 108"/>
                  <a:gd name="T88" fmla="*/ 47 w 117"/>
                  <a:gd name="T89" fmla="*/ 70 h 108"/>
                  <a:gd name="T90" fmla="*/ 48 w 117"/>
                  <a:gd name="T91" fmla="*/ 78 h 108"/>
                  <a:gd name="T92" fmla="*/ 49 w 117"/>
                  <a:gd name="T93" fmla="*/ 89 h 108"/>
                  <a:gd name="T94" fmla="*/ 51 w 117"/>
                  <a:gd name="T95" fmla="*/ 94 h 108"/>
                  <a:gd name="T96" fmla="*/ 42 w 117"/>
                  <a:gd name="T97" fmla="*/ 2 h 108"/>
                  <a:gd name="T98" fmla="*/ 43 w 117"/>
                  <a:gd name="T99" fmla="*/ 4 h 108"/>
                  <a:gd name="T100" fmla="*/ 39 w 117"/>
                  <a:gd name="T101" fmla="*/ 5 h 108"/>
                  <a:gd name="T102" fmla="*/ 29 w 117"/>
                  <a:gd name="T103" fmla="*/ 1 h 108"/>
                  <a:gd name="T104" fmla="*/ 79 w 117"/>
                  <a:gd name="T105" fmla="*/ 13 h 108"/>
                  <a:gd name="T106" fmla="*/ 80 w 117"/>
                  <a:gd name="T107" fmla="*/ 1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7" h="108">
                    <a:moveTo>
                      <a:pt x="54" y="103"/>
                    </a:moveTo>
                    <a:cubicBezTo>
                      <a:pt x="57" y="105"/>
                      <a:pt x="57" y="105"/>
                      <a:pt x="57" y="105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80" y="95"/>
                      <a:pt x="80" y="95"/>
                      <a:pt x="80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3" y="91"/>
                      <a:pt x="83" y="91"/>
                      <a:pt x="83" y="91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76" y="90"/>
                      <a:pt x="76" y="90"/>
                      <a:pt x="76" y="90"/>
                    </a:cubicBezTo>
                    <a:cubicBezTo>
                      <a:pt x="77" y="87"/>
                      <a:pt x="77" y="87"/>
                      <a:pt x="77" y="87"/>
                    </a:cubicBezTo>
                    <a:cubicBezTo>
                      <a:pt x="76" y="86"/>
                      <a:pt x="76" y="86"/>
                      <a:pt x="76" y="86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5" y="73"/>
                      <a:pt x="105" y="73"/>
                      <a:pt x="105" y="73"/>
                    </a:cubicBezTo>
                    <a:cubicBezTo>
                      <a:pt x="109" y="70"/>
                      <a:pt x="109" y="70"/>
                      <a:pt x="109" y="70"/>
                    </a:cubicBezTo>
                    <a:cubicBezTo>
                      <a:pt x="110" y="68"/>
                      <a:pt x="110" y="68"/>
                      <a:pt x="110" y="68"/>
                    </a:cubicBezTo>
                    <a:cubicBezTo>
                      <a:pt x="110" y="66"/>
                      <a:pt x="110" y="66"/>
                      <a:pt x="110" y="66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6" y="53"/>
                      <a:pt x="106" y="53"/>
                      <a:pt x="106" y="53"/>
                    </a:cubicBezTo>
                    <a:cubicBezTo>
                      <a:pt x="107" y="52"/>
                      <a:pt x="107" y="52"/>
                      <a:pt x="107" y="52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4" y="51"/>
                      <a:pt x="114" y="51"/>
                      <a:pt x="114" y="51"/>
                    </a:cubicBezTo>
                    <a:cubicBezTo>
                      <a:pt x="114" y="49"/>
                      <a:pt x="114" y="49"/>
                      <a:pt x="114" y="49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110" y="48"/>
                      <a:pt x="110" y="48"/>
                      <a:pt x="110" y="48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114" y="41"/>
                      <a:pt x="114" y="41"/>
                      <a:pt x="114" y="41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3" y="35"/>
                      <a:pt x="113" y="35"/>
                      <a:pt x="113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4" y="27"/>
                      <a:pt x="104" y="27"/>
                      <a:pt x="104" y="27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7" y="17"/>
                      <a:pt x="97" y="17"/>
                      <a:pt x="97" y="17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7" y="90"/>
                      <a:pt x="47" y="90"/>
                      <a:pt x="47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50" y="91"/>
                      <a:pt x="50" y="91"/>
                      <a:pt x="50" y="91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4" y="103"/>
                      <a:pt x="54" y="103"/>
                      <a:pt x="54" y="103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42" y="2"/>
                    </a:moveTo>
                    <a:cubicBezTo>
                      <a:pt x="44" y="2"/>
                      <a:pt x="44" y="2"/>
                      <a:pt x="44" y="2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2"/>
                      <a:pt x="42" y="2"/>
                      <a:pt x="42" y="2"/>
                    </a:cubicBezTo>
                    <a:close/>
                    <a:moveTo>
                      <a:pt x="36" y="2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2"/>
                      <a:pt x="36" y="2"/>
                      <a:pt x="36" y="2"/>
                    </a:cubicBezTo>
                    <a:close/>
                    <a:moveTo>
                      <a:pt x="28" y="0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77" y="15"/>
                    </a:moveTo>
                    <a:cubicBezTo>
                      <a:pt x="79" y="13"/>
                      <a:pt x="79" y="13"/>
                      <a:pt x="79" y="13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7" y="15"/>
                      <a:pt x="77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83"/>
              <p:cNvSpPr>
                <a:spLocks/>
              </p:cNvSpPr>
              <p:nvPr/>
            </p:nvSpPr>
            <p:spPr bwMode="auto">
              <a:xfrm>
                <a:off x="4275138" y="4237038"/>
                <a:ext cx="238125" cy="339725"/>
              </a:xfrm>
              <a:custGeom>
                <a:avLst/>
                <a:gdLst>
                  <a:gd name="T0" fmla="*/ 121 w 150"/>
                  <a:gd name="T1" fmla="*/ 174 h 214"/>
                  <a:gd name="T2" fmla="*/ 120 w 150"/>
                  <a:gd name="T3" fmla="*/ 153 h 214"/>
                  <a:gd name="T4" fmla="*/ 121 w 150"/>
                  <a:gd name="T5" fmla="*/ 146 h 214"/>
                  <a:gd name="T6" fmla="*/ 131 w 150"/>
                  <a:gd name="T7" fmla="*/ 136 h 214"/>
                  <a:gd name="T8" fmla="*/ 143 w 150"/>
                  <a:gd name="T9" fmla="*/ 133 h 214"/>
                  <a:gd name="T10" fmla="*/ 150 w 150"/>
                  <a:gd name="T11" fmla="*/ 144 h 214"/>
                  <a:gd name="T12" fmla="*/ 146 w 150"/>
                  <a:gd name="T13" fmla="*/ 129 h 214"/>
                  <a:gd name="T14" fmla="*/ 140 w 150"/>
                  <a:gd name="T15" fmla="*/ 126 h 214"/>
                  <a:gd name="T16" fmla="*/ 140 w 150"/>
                  <a:gd name="T17" fmla="*/ 106 h 214"/>
                  <a:gd name="T18" fmla="*/ 141 w 150"/>
                  <a:gd name="T19" fmla="*/ 92 h 214"/>
                  <a:gd name="T20" fmla="*/ 144 w 150"/>
                  <a:gd name="T21" fmla="*/ 79 h 214"/>
                  <a:gd name="T22" fmla="*/ 134 w 150"/>
                  <a:gd name="T23" fmla="*/ 79 h 214"/>
                  <a:gd name="T24" fmla="*/ 126 w 150"/>
                  <a:gd name="T25" fmla="*/ 79 h 214"/>
                  <a:gd name="T26" fmla="*/ 103 w 150"/>
                  <a:gd name="T27" fmla="*/ 69 h 214"/>
                  <a:gd name="T28" fmla="*/ 92 w 150"/>
                  <a:gd name="T29" fmla="*/ 68 h 214"/>
                  <a:gd name="T30" fmla="*/ 83 w 150"/>
                  <a:gd name="T31" fmla="*/ 61 h 214"/>
                  <a:gd name="T32" fmla="*/ 78 w 150"/>
                  <a:gd name="T33" fmla="*/ 42 h 214"/>
                  <a:gd name="T34" fmla="*/ 76 w 150"/>
                  <a:gd name="T35" fmla="*/ 32 h 214"/>
                  <a:gd name="T36" fmla="*/ 83 w 150"/>
                  <a:gd name="T37" fmla="*/ 18 h 214"/>
                  <a:gd name="T38" fmla="*/ 97 w 150"/>
                  <a:gd name="T39" fmla="*/ 7 h 214"/>
                  <a:gd name="T40" fmla="*/ 100 w 150"/>
                  <a:gd name="T41" fmla="*/ 3 h 214"/>
                  <a:gd name="T42" fmla="*/ 90 w 150"/>
                  <a:gd name="T43" fmla="*/ 3 h 214"/>
                  <a:gd name="T44" fmla="*/ 86 w 150"/>
                  <a:gd name="T45" fmla="*/ 5 h 214"/>
                  <a:gd name="T46" fmla="*/ 72 w 150"/>
                  <a:gd name="T47" fmla="*/ 14 h 214"/>
                  <a:gd name="T48" fmla="*/ 62 w 150"/>
                  <a:gd name="T49" fmla="*/ 18 h 214"/>
                  <a:gd name="T50" fmla="*/ 59 w 150"/>
                  <a:gd name="T51" fmla="*/ 20 h 214"/>
                  <a:gd name="T52" fmla="*/ 49 w 150"/>
                  <a:gd name="T53" fmla="*/ 20 h 214"/>
                  <a:gd name="T54" fmla="*/ 42 w 150"/>
                  <a:gd name="T55" fmla="*/ 32 h 214"/>
                  <a:gd name="T56" fmla="*/ 39 w 150"/>
                  <a:gd name="T57" fmla="*/ 38 h 214"/>
                  <a:gd name="T58" fmla="*/ 29 w 150"/>
                  <a:gd name="T59" fmla="*/ 47 h 214"/>
                  <a:gd name="T60" fmla="*/ 28 w 150"/>
                  <a:gd name="T61" fmla="*/ 58 h 214"/>
                  <a:gd name="T62" fmla="*/ 24 w 150"/>
                  <a:gd name="T63" fmla="*/ 52 h 214"/>
                  <a:gd name="T64" fmla="*/ 22 w 150"/>
                  <a:gd name="T65" fmla="*/ 55 h 214"/>
                  <a:gd name="T66" fmla="*/ 15 w 150"/>
                  <a:gd name="T67" fmla="*/ 66 h 214"/>
                  <a:gd name="T68" fmla="*/ 19 w 150"/>
                  <a:gd name="T69" fmla="*/ 75 h 214"/>
                  <a:gd name="T70" fmla="*/ 19 w 150"/>
                  <a:gd name="T71" fmla="*/ 81 h 214"/>
                  <a:gd name="T72" fmla="*/ 19 w 150"/>
                  <a:gd name="T73" fmla="*/ 89 h 214"/>
                  <a:gd name="T74" fmla="*/ 18 w 150"/>
                  <a:gd name="T75" fmla="*/ 106 h 214"/>
                  <a:gd name="T76" fmla="*/ 25 w 150"/>
                  <a:gd name="T77" fmla="*/ 110 h 214"/>
                  <a:gd name="T78" fmla="*/ 17 w 150"/>
                  <a:gd name="T79" fmla="*/ 123 h 214"/>
                  <a:gd name="T80" fmla="*/ 1 w 150"/>
                  <a:gd name="T81" fmla="*/ 139 h 214"/>
                  <a:gd name="T82" fmla="*/ 15 w 150"/>
                  <a:gd name="T83" fmla="*/ 150 h 214"/>
                  <a:gd name="T84" fmla="*/ 27 w 150"/>
                  <a:gd name="T85" fmla="*/ 159 h 214"/>
                  <a:gd name="T86" fmla="*/ 35 w 150"/>
                  <a:gd name="T87" fmla="*/ 156 h 214"/>
                  <a:gd name="T88" fmla="*/ 45 w 150"/>
                  <a:gd name="T89" fmla="*/ 160 h 214"/>
                  <a:gd name="T90" fmla="*/ 53 w 150"/>
                  <a:gd name="T91" fmla="*/ 163 h 214"/>
                  <a:gd name="T92" fmla="*/ 62 w 150"/>
                  <a:gd name="T93" fmla="*/ 174 h 214"/>
                  <a:gd name="T94" fmla="*/ 73 w 150"/>
                  <a:gd name="T95" fmla="*/ 184 h 214"/>
                  <a:gd name="T96" fmla="*/ 79 w 150"/>
                  <a:gd name="T97" fmla="*/ 191 h 214"/>
                  <a:gd name="T98" fmla="*/ 93 w 150"/>
                  <a:gd name="T99" fmla="*/ 188 h 214"/>
                  <a:gd name="T100" fmla="*/ 104 w 150"/>
                  <a:gd name="T101" fmla="*/ 190 h 214"/>
                  <a:gd name="T102" fmla="*/ 103 w 150"/>
                  <a:gd name="T103" fmla="*/ 207 h 214"/>
                  <a:gd name="T104" fmla="*/ 112 w 150"/>
                  <a:gd name="T105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0" h="214">
                    <a:moveTo>
                      <a:pt x="112" y="214"/>
                    </a:moveTo>
                    <a:lnTo>
                      <a:pt x="114" y="207"/>
                    </a:lnTo>
                    <a:lnTo>
                      <a:pt x="121" y="180"/>
                    </a:lnTo>
                    <a:lnTo>
                      <a:pt x="121" y="179"/>
                    </a:lnTo>
                    <a:lnTo>
                      <a:pt x="121" y="174"/>
                    </a:lnTo>
                    <a:lnTo>
                      <a:pt x="119" y="169"/>
                    </a:lnTo>
                    <a:lnTo>
                      <a:pt x="114" y="166"/>
                    </a:lnTo>
                    <a:lnTo>
                      <a:pt x="112" y="163"/>
                    </a:lnTo>
                    <a:lnTo>
                      <a:pt x="112" y="156"/>
                    </a:lnTo>
                    <a:lnTo>
                      <a:pt x="120" y="153"/>
                    </a:lnTo>
                    <a:lnTo>
                      <a:pt x="123" y="154"/>
                    </a:lnTo>
                    <a:lnTo>
                      <a:pt x="123" y="153"/>
                    </a:lnTo>
                    <a:lnTo>
                      <a:pt x="121" y="152"/>
                    </a:lnTo>
                    <a:lnTo>
                      <a:pt x="123" y="150"/>
                    </a:lnTo>
                    <a:lnTo>
                      <a:pt x="121" y="146"/>
                    </a:lnTo>
                    <a:lnTo>
                      <a:pt x="117" y="144"/>
                    </a:lnTo>
                    <a:lnTo>
                      <a:pt x="116" y="142"/>
                    </a:lnTo>
                    <a:lnTo>
                      <a:pt x="116" y="139"/>
                    </a:lnTo>
                    <a:lnTo>
                      <a:pt x="130" y="137"/>
                    </a:lnTo>
                    <a:lnTo>
                      <a:pt x="131" y="136"/>
                    </a:lnTo>
                    <a:lnTo>
                      <a:pt x="134" y="136"/>
                    </a:lnTo>
                    <a:lnTo>
                      <a:pt x="136" y="137"/>
                    </a:lnTo>
                    <a:lnTo>
                      <a:pt x="137" y="137"/>
                    </a:lnTo>
                    <a:lnTo>
                      <a:pt x="140" y="135"/>
                    </a:lnTo>
                    <a:lnTo>
                      <a:pt x="143" y="133"/>
                    </a:lnTo>
                    <a:lnTo>
                      <a:pt x="144" y="136"/>
                    </a:lnTo>
                    <a:lnTo>
                      <a:pt x="146" y="139"/>
                    </a:lnTo>
                    <a:lnTo>
                      <a:pt x="147" y="140"/>
                    </a:lnTo>
                    <a:lnTo>
                      <a:pt x="146" y="144"/>
                    </a:lnTo>
                    <a:lnTo>
                      <a:pt x="150" y="144"/>
                    </a:lnTo>
                    <a:lnTo>
                      <a:pt x="150" y="142"/>
                    </a:lnTo>
                    <a:lnTo>
                      <a:pt x="147" y="135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6" y="129"/>
                    </a:lnTo>
                    <a:lnTo>
                      <a:pt x="144" y="127"/>
                    </a:lnTo>
                    <a:lnTo>
                      <a:pt x="143" y="126"/>
                    </a:lnTo>
                    <a:lnTo>
                      <a:pt x="143" y="125"/>
                    </a:lnTo>
                    <a:lnTo>
                      <a:pt x="141" y="126"/>
                    </a:lnTo>
                    <a:lnTo>
                      <a:pt x="140" y="126"/>
                    </a:lnTo>
                    <a:lnTo>
                      <a:pt x="140" y="123"/>
                    </a:lnTo>
                    <a:lnTo>
                      <a:pt x="144" y="116"/>
                    </a:lnTo>
                    <a:lnTo>
                      <a:pt x="141" y="109"/>
                    </a:lnTo>
                    <a:lnTo>
                      <a:pt x="141" y="108"/>
                    </a:lnTo>
                    <a:lnTo>
                      <a:pt x="140" y="106"/>
                    </a:lnTo>
                    <a:lnTo>
                      <a:pt x="140" y="102"/>
                    </a:lnTo>
                    <a:lnTo>
                      <a:pt x="140" y="99"/>
                    </a:lnTo>
                    <a:lnTo>
                      <a:pt x="140" y="98"/>
                    </a:lnTo>
                    <a:lnTo>
                      <a:pt x="140" y="93"/>
                    </a:lnTo>
                    <a:lnTo>
                      <a:pt x="141" y="92"/>
                    </a:lnTo>
                    <a:lnTo>
                      <a:pt x="144" y="91"/>
                    </a:lnTo>
                    <a:lnTo>
                      <a:pt x="144" y="89"/>
                    </a:lnTo>
                    <a:lnTo>
                      <a:pt x="144" y="86"/>
                    </a:lnTo>
                    <a:lnTo>
                      <a:pt x="146" y="85"/>
                    </a:lnTo>
                    <a:lnTo>
                      <a:pt x="144" y="79"/>
                    </a:lnTo>
                    <a:lnTo>
                      <a:pt x="143" y="79"/>
                    </a:lnTo>
                    <a:lnTo>
                      <a:pt x="141" y="79"/>
                    </a:lnTo>
                    <a:lnTo>
                      <a:pt x="140" y="79"/>
                    </a:lnTo>
                    <a:lnTo>
                      <a:pt x="137" y="79"/>
                    </a:lnTo>
                    <a:lnTo>
                      <a:pt x="134" y="79"/>
                    </a:lnTo>
                    <a:lnTo>
                      <a:pt x="131" y="81"/>
                    </a:lnTo>
                    <a:lnTo>
                      <a:pt x="130" y="79"/>
                    </a:lnTo>
                    <a:lnTo>
                      <a:pt x="127" y="79"/>
                    </a:lnTo>
                    <a:lnTo>
                      <a:pt x="127" y="79"/>
                    </a:lnTo>
                    <a:lnTo>
                      <a:pt x="126" y="79"/>
                    </a:lnTo>
                    <a:lnTo>
                      <a:pt x="123" y="79"/>
                    </a:lnTo>
                    <a:lnTo>
                      <a:pt x="113" y="69"/>
                    </a:lnTo>
                    <a:lnTo>
                      <a:pt x="110" y="69"/>
                    </a:lnTo>
                    <a:lnTo>
                      <a:pt x="107" y="68"/>
                    </a:lnTo>
                    <a:lnTo>
                      <a:pt x="103" y="69"/>
                    </a:lnTo>
                    <a:lnTo>
                      <a:pt x="102" y="69"/>
                    </a:lnTo>
                    <a:lnTo>
                      <a:pt x="99" y="69"/>
                    </a:lnTo>
                    <a:lnTo>
                      <a:pt x="96" y="69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89" y="68"/>
                    </a:lnTo>
                    <a:lnTo>
                      <a:pt x="86" y="66"/>
                    </a:lnTo>
                    <a:lnTo>
                      <a:pt x="83" y="64"/>
                    </a:lnTo>
                    <a:lnTo>
                      <a:pt x="83" y="62"/>
                    </a:lnTo>
                    <a:lnTo>
                      <a:pt x="83" y="61"/>
                    </a:lnTo>
                    <a:lnTo>
                      <a:pt x="83" y="59"/>
                    </a:lnTo>
                    <a:lnTo>
                      <a:pt x="85" y="56"/>
                    </a:lnTo>
                    <a:lnTo>
                      <a:pt x="85" y="54"/>
                    </a:lnTo>
                    <a:lnTo>
                      <a:pt x="82" y="51"/>
                    </a:lnTo>
                    <a:lnTo>
                      <a:pt x="78" y="42"/>
                    </a:lnTo>
                    <a:lnTo>
                      <a:pt x="75" y="42"/>
                    </a:lnTo>
                    <a:lnTo>
                      <a:pt x="73" y="42"/>
                    </a:lnTo>
                    <a:lnTo>
                      <a:pt x="73" y="41"/>
                    </a:lnTo>
                    <a:lnTo>
                      <a:pt x="75" y="37"/>
                    </a:lnTo>
                    <a:lnTo>
                      <a:pt x="76" y="32"/>
                    </a:lnTo>
                    <a:lnTo>
                      <a:pt x="75" y="31"/>
                    </a:lnTo>
                    <a:lnTo>
                      <a:pt x="76" y="28"/>
                    </a:lnTo>
                    <a:lnTo>
                      <a:pt x="79" y="22"/>
                    </a:lnTo>
                    <a:lnTo>
                      <a:pt x="82" y="21"/>
                    </a:lnTo>
                    <a:lnTo>
                      <a:pt x="83" y="18"/>
                    </a:lnTo>
                    <a:lnTo>
                      <a:pt x="86" y="17"/>
                    </a:lnTo>
                    <a:lnTo>
                      <a:pt x="87" y="15"/>
                    </a:lnTo>
                    <a:lnTo>
                      <a:pt x="90" y="10"/>
                    </a:lnTo>
                    <a:lnTo>
                      <a:pt x="97" y="7"/>
                    </a:lnTo>
                    <a:lnTo>
                      <a:pt x="97" y="7"/>
                    </a:lnTo>
                    <a:lnTo>
                      <a:pt x="99" y="7"/>
                    </a:lnTo>
                    <a:lnTo>
                      <a:pt x="99" y="7"/>
                    </a:lnTo>
                    <a:lnTo>
                      <a:pt x="100" y="5"/>
                    </a:lnTo>
                    <a:lnTo>
                      <a:pt x="102" y="4"/>
                    </a:lnTo>
                    <a:lnTo>
                      <a:pt x="100" y="3"/>
                    </a:lnTo>
                    <a:lnTo>
                      <a:pt x="96" y="0"/>
                    </a:lnTo>
                    <a:lnTo>
                      <a:pt x="93" y="0"/>
                    </a:lnTo>
                    <a:lnTo>
                      <a:pt x="93" y="1"/>
                    </a:lnTo>
                    <a:lnTo>
                      <a:pt x="93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7" y="3"/>
                    </a:lnTo>
                    <a:lnTo>
                      <a:pt x="86" y="4"/>
                    </a:lnTo>
                    <a:lnTo>
                      <a:pt x="85" y="4"/>
                    </a:lnTo>
                    <a:lnTo>
                      <a:pt x="86" y="5"/>
                    </a:lnTo>
                    <a:lnTo>
                      <a:pt x="85" y="7"/>
                    </a:lnTo>
                    <a:lnTo>
                      <a:pt x="82" y="8"/>
                    </a:lnTo>
                    <a:lnTo>
                      <a:pt x="78" y="11"/>
                    </a:lnTo>
                    <a:lnTo>
                      <a:pt x="75" y="14"/>
                    </a:lnTo>
                    <a:lnTo>
                      <a:pt x="72" y="14"/>
                    </a:lnTo>
                    <a:lnTo>
                      <a:pt x="68" y="14"/>
                    </a:lnTo>
                    <a:lnTo>
                      <a:pt x="63" y="14"/>
                    </a:lnTo>
                    <a:lnTo>
                      <a:pt x="62" y="15"/>
                    </a:lnTo>
                    <a:lnTo>
                      <a:pt x="62" y="17"/>
                    </a:lnTo>
                    <a:lnTo>
                      <a:pt x="62" y="18"/>
                    </a:lnTo>
                    <a:lnTo>
                      <a:pt x="62" y="21"/>
                    </a:lnTo>
                    <a:lnTo>
                      <a:pt x="61" y="22"/>
                    </a:lnTo>
                    <a:lnTo>
                      <a:pt x="59" y="22"/>
                    </a:lnTo>
                    <a:lnTo>
                      <a:pt x="59" y="20"/>
                    </a:lnTo>
                    <a:lnTo>
                      <a:pt x="59" y="20"/>
                    </a:lnTo>
                    <a:lnTo>
                      <a:pt x="61" y="18"/>
                    </a:lnTo>
                    <a:lnTo>
                      <a:pt x="58" y="18"/>
                    </a:lnTo>
                    <a:lnTo>
                      <a:pt x="55" y="17"/>
                    </a:lnTo>
                    <a:lnTo>
                      <a:pt x="53" y="17"/>
                    </a:lnTo>
                    <a:lnTo>
                      <a:pt x="49" y="20"/>
                    </a:lnTo>
                    <a:lnTo>
                      <a:pt x="48" y="21"/>
                    </a:lnTo>
                    <a:lnTo>
                      <a:pt x="45" y="25"/>
                    </a:lnTo>
                    <a:lnTo>
                      <a:pt x="42" y="31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4" y="34"/>
                    </a:lnTo>
                    <a:lnTo>
                      <a:pt x="44" y="35"/>
                    </a:lnTo>
                    <a:lnTo>
                      <a:pt x="44" y="38"/>
                    </a:lnTo>
                    <a:lnTo>
                      <a:pt x="42" y="38"/>
                    </a:lnTo>
                    <a:lnTo>
                      <a:pt x="39" y="38"/>
                    </a:lnTo>
                    <a:lnTo>
                      <a:pt x="38" y="39"/>
                    </a:lnTo>
                    <a:lnTo>
                      <a:pt x="34" y="42"/>
                    </a:lnTo>
                    <a:lnTo>
                      <a:pt x="32" y="44"/>
                    </a:lnTo>
                    <a:lnTo>
                      <a:pt x="31" y="47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8" y="49"/>
                    </a:lnTo>
                    <a:lnTo>
                      <a:pt x="29" y="52"/>
                    </a:lnTo>
                    <a:lnTo>
                      <a:pt x="29" y="55"/>
                    </a:lnTo>
                    <a:lnTo>
                      <a:pt x="28" y="58"/>
                    </a:lnTo>
                    <a:lnTo>
                      <a:pt x="27" y="58"/>
                    </a:lnTo>
                    <a:lnTo>
                      <a:pt x="25" y="56"/>
                    </a:lnTo>
                    <a:lnTo>
                      <a:pt x="25" y="55"/>
                    </a:lnTo>
                    <a:lnTo>
                      <a:pt x="27" y="54"/>
                    </a:lnTo>
                    <a:lnTo>
                      <a:pt x="24" y="52"/>
                    </a:lnTo>
                    <a:lnTo>
                      <a:pt x="24" y="51"/>
                    </a:lnTo>
                    <a:lnTo>
                      <a:pt x="21" y="48"/>
                    </a:lnTo>
                    <a:lnTo>
                      <a:pt x="19" y="51"/>
                    </a:lnTo>
                    <a:lnTo>
                      <a:pt x="21" y="52"/>
                    </a:lnTo>
                    <a:lnTo>
                      <a:pt x="22" y="55"/>
                    </a:lnTo>
                    <a:lnTo>
                      <a:pt x="19" y="58"/>
                    </a:lnTo>
                    <a:lnTo>
                      <a:pt x="19" y="61"/>
                    </a:lnTo>
                    <a:lnTo>
                      <a:pt x="18" y="62"/>
                    </a:lnTo>
                    <a:lnTo>
                      <a:pt x="17" y="62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5" y="69"/>
                    </a:lnTo>
                    <a:lnTo>
                      <a:pt x="15" y="72"/>
                    </a:lnTo>
                    <a:lnTo>
                      <a:pt x="18" y="75"/>
                    </a:lnTo>
                    <a:lnTo>
                      <a:pt x="19" y="75"/>
                    </a:lnTo>
                    <a:lnTo>
                      <a:pt x="21" y="75"/>
                    </a:lnTo>
                    <a:lnTo>
                      <a:pt x="21" y="76"/>
                    </a:lnTo>
                    <a:lnTo>
                      <a:pt x="21" y="79"/>
                    </a:lnTo>
                    <a:lnTo>
                      <a:pt x="19" y="81"/>
                    </a:lnTo>
                    <a:lnTo>
                      <a:pt x="19" y="81"/>
                    </a:lnTo>
                    <a:lnTo>
                      <a:pt x="21" y="83"/>
                    </a:lnTo>
                    <a:lnTo>
                      <a:pt x="21" y="86"/>
                    </a:lnTo>
                    <a:lnTo>
                      <a:pt x="19" y="88"/>
                    </a:lnTo>
                    <a:lnTo>
                      <a:pt x="19" y="89"/>
                    </a:lnTo>
                    <a:lnTo>
                      <a:pt x="19" y="89"/>
                    </a:lnTo>
                    <a:lnTo>
                      <a:pt x="21" y="92"/>
                    </a:lnTo>
                    <a:lnTo>
                      <a:pt x="21" y="96"/>
                    </a:lnTo>
                    <a:lnTo>
                      <a:pt x="21" y="102"/>
                    </a:lnTo>
                    <a:lnTo>
                      <a:pt x="19" y="105"/>
                    </a:lnTo>
                    <a:lnTo>
                      <a:pt x="18" y="106"/>
                    </a:lnTo>
                    <a:lnTo>
                      <a:pt x="19" y="108"/>
                    </a:lnTo>
                    <a:lnTo>
                      <a:pt x="22" y="108"/>
                    </a:lnTo>
                    <a:lnTo>
                      <a:pt x="22" y="109"/>
                    </a:lnTo>
                    <a:lnTo>
                      <a:pt x="24" y="110"/>
                    </a:lnTo>
                    <a:lnTo>
                      <a:pt x="25" y="110"/>
                    </a:lnTo>
                    <a:lnTo>
                      <a:pt x="25" y="112"/>
                    </a:lnTo>
                    <a:lnTo>
                      <a:pt x="24" y="113"/>
                    </a:lnTo>
                    <a:lnTo>
                      <a:pt x="22" y="116"/>
                    </a:lnTo>
                    <a:lnTo>
                      <a:pt x="18" y="120"/>
                    </a:lnTo>
                    <a:lnTo>
                      <a:pt x="17" y="123"/>
                    </a:lnTo>
                    <a:lnTo>
                      <a:pt x="12" y="126"/>
                    </a:lnTo>
                    <a:lnTo>
                      <a:pt x="8" y="127"/>
                    </a:lnTo>
                    <a:lnTo>
                      <a:pt x="5" y="130"/>
                    </a:lnTo>
                    <a:lnTo>
                      <a:pt x="1" y="136"/>
                    </a:lnTo>
                    <a:lnTo>
                      <a:pt x="1" y="139"/>
                    </a:lnTo>
                    <a:lnTo>
                      <a:pt x="0" y="142"/>
                    </a:lnTo>
                    <a:lnTo>
                      <a:pt x="4" y="143"/>
                    </a:lnTo>
                    <a:lnTo>
                      <a:pt x="8" y="146"/>
                    </a:lnTo>
                    <a:lnTo>
                      <a:pt x="14" y="150"/>
                    </a:lnTo>
                    <a:lnTo>
                      <a:pt x="15" y="150"/>
                    </a:lnTo>
                    <a:lnTo>
                      <a:pt x="18" y="153"/>
                    </a:lnTo>
                    <a:lnTo>
                      <a:pt x="18" y="154"/>
                    </a:lnTo>
                    <a:lnTo>
                      <a:pt x="18" y="156"/>
                    </a:lnTo>
                    <a:lnTo>
                      <a:pt x="22" y="156"/>
                    </a:lnTo>
                    <a:lnTo>
                      <a:pt x="27" y="159"/>
                    </a:lnTo>
                    <a:lnTo>
                      <a:pt x="28" y="160"/>
                    </a:lnTo>
                    <a:lnTo>
                      <a:pt x="32" y="160"/>
                    </a:lnTo>
                    <a:lnTo>
                      <a:pt x="34" y="159"/>
                    </a:lnTo>
                    <a:lnTo>
                      <a:pt x="34" y="157"/>
                    </a:lnTo>
                    <a:lnTo>
                      <a:pt x="35" y="156"/>
                    </a:lnTo>
                    <a:lnTo>
                      <a:pt x="36" y="156"/>
                    </a:lnTo>
                    <a:lnTo>
                      <a:pt x="41" y="156"/>
                    </a:lnTo>
                    <a:lnTo>
                      <a:pt x="42" y="157"/>
                    </a:lnTo>
                    <a:lnTo>
                      <a:pt x="42" y="159"/>
                    </a:lnTo>
                    <a:lnTo>
                      <a:pt x="45" y="160"/>
                    </a:lnTo>
                    <a:lnTo>
                      <a:pt x="45" y="160"/>
                    </a:lnTo>
                    <a:lnTo>
                      <a:pt x="45" y="160"/>
                    </a:lnTo>
                    <a:lnTo>
                      <a:pt x="46" y="162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5" y="164"/>
                    </a:lnTo>
                    <a:lnTo>
                      <a:pt x="58" y="169"/>
                    </a:lnTo>
                    <a:lnTo>
                      <a:pt x="58" y="170"/>
                    </a:lnTo>
                    <a:lnTo>
                      <a:pt x="61" y="174"/>
                    </a:lnTo>
                    <a:lnTo>
                      <a:pt x="62" y="174"/>
                    </a:lnTo>
                    <a:lnTo>
                      <a:pt x="68" y="176"/>
                    </a:lnTo>
                    <a:lnTo>
                      <a:pt x="70" y="180"/>
                    </a:lnTo>
                    <a:lnTo>
                      <a:pt x="70" y="183"/>
                    </a:lnTo>
                    <a:lnTo>
                      <a:pt x="70" y="183"/>
                    </a:lnTo>
                    <a:lnTo>
                      <a:pt x="73" y="184"/>
                    </a:lnTo>
                    <a:lnTo>
                      <a:pt x="75" y="187"/>
                    </a:lnTo>
                    <a:lnTo>
                      <a:pt x="73" y="188"/>
                    </a:lnTo>
                    <a:lnTo>
                      <a:pt x="75" y="190"/>
                    </a:lnTo>
                    <a:lnTo>
                      <a:pt x="76" y="191"/>
                    </a:lnTo>
                    <a:lnTo>
                      <a:pt x="79" y="191"/>
                    </a:lnTo>
                    <a:lnTo>
                      <a:pt x="82" y="191"/>
                    </a:lnTo>
                    <a:lnTo>
                      <a:pt x="85" y="191"/>
                    </a:lnTo>
                    <a:lnTo>
                      <a:pt x="86" y="190"/>
                    </a:lnTo>
                    <a:lnTo>
                      <a:pt x="89" y="188"/>
                    </a:lnTo>
                    <a:lnTo>
                      <a:pt x="93" y="188"/>
                    </a:lnTo>
                    <a:lnTo>
                      <a:pt x="96" y="190"/>
                    </a:lnTo>
                    <a:lnTo>
                      <a:pt x="100" y="188"/>
                    </a:lnTo>
                    <a:lnTo>
                      <a:pt x="102" y="188"/>
                    </a:lnTo>
                    <a:lnTo>
                      <a:pt x="103" y="190"/>
                    </a:lnTo>
                    <a:lnTo>
                      <a:pt x="104" y="190"/>
                    </a:lnTo>
                    <a:lnTo>
                      <a:pt x="107" y="191"/>
                    </a:lnTo>
                    <a:lnTo>
                      <a:pt x="109" y="193"/>
                    </a:lnTo>
                    <a:lnTo>
                      <a:pt x="112" y="193"/>
                    </a:lnTo>
                    <a:lnTo>
                      <a:pt x="112" y="194"/>
                    </a:lnTo>
                    <a:lnTo>
                      <a:pt x="103" y="207"/>
                    </a:lnTo>
                    <a:lnTo>
                      <a:pt x="103" y="210"/>
                    </a:lnTo>
                    <a:lnTo>
                      <a:pt x="106" y="208"/>
                    </a:lnTo>
                    <a:lnTo>
                      <a:pt x="110" y="208"/>
                    </a:lnTo>
                    <a:lnTo>
                      <a:pt x="112" y="211"/>
                    </a:lnTo>
                    <a:lnTo>
                      <a:pt x="112" y="21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84"/>
              <p:cNvSpPr>
                <a:spLocks noEditPoints="1"/>
              </p:cNvSpPr>
              <p:nvPr/>
            </p:nvSpPr>
            <p:spPr bwMode="auto">
              <a:xfrm>
                <a:off x="4233863" y="4462463"/>
                <a:ext cx="117475" cy="128587"/>
              </a:xfrm>
              <a:custGeom>
                <a:avLst/>
                <a:gdLst>
                  <a:gd name="T0" fmla="*/ 71 w 74"/>
                  <a:gd name="T1" fmla="*/ 18 h 81"/>
                  <a:gd name="T2" fmla="*/ 68 w 74"/>
                  <a:gd name="T3" fmla="*/ 15 h 81"/>
                  <a:gd name="T4" fmla="*/ 62 w 74"/>
                  <a:gd name="T5" fmla="*/ 14 h 81"/>
                  <a:gd name="T6" fmla="*/ 60 w 74"/>
                  <a:gd name="T7" fmla="*/ 15 h 81"/>
                  <a:gd name="T8" fmla="*/ 58 w 74"/>
                  <a:gd name="T9" fmla="*/ 18 h 81"/>
                  <a:gd name="T10" fmla="*/ 53 w 74"/>
                  <a:gd name="T11" fmla="*/ 17 h 81"/>
                  <a:gd name="T12" fmla="*/ 44 w 74"/>
                  <a:gd name="T13" fmla="*/ 14 h 81"/>
                  <a:gd name="T14" fmla="*/ 44 w 74"/>
                  <a:gd name="T15" fmla="*/ 11 h 81"/>
                  <a:gd name="T16" fmla="*/ 40 w 74"/>
                  <a:gd name="T17" fmla="*/ 8 h 81"/>
                  <a:gd name="T18" fmla="*/ 30 w 74"/>
                  <a:gd name="T19" fmla="*/ 1 h 81"/>
                  <a:gd name="T20" fmla="*/ 26 w 74"/>
                  <a:gd name="T21" fmla="*/ 2 h 81"/>
                  <a:gd name="T22" fmla="*/ 16 w 74"/>
                  <a:gd name="T23" fmla="*/ 7 h 81"/>
                  <a:gd name="T24" fmla="*/ 10 w 74"/>
                  <a:gd name="T25" fmla="*/ 8 h 81"/>
                  <a:gd name="T26" fmla="*/ 11 w 74"/>
                  <a:gd name="T27" fmla="*/ 14 h 81"/>
                  <a:gd name="T28" fmla="*/ 11 w 74"/>
                  <a:gd name="T29" fmla="*/ 18 h 81"/>
                  <a:gd name="T30" fmla="*/ 7 w 74"/>
                  <a:gd name="T31" fmla="*/ 27 h 81"/>
                  <a:gd name="T32" fmla="*/ 6 w 74"/>
                  <a:gd name="T33" fmla="*/ 31 h 81"/>
                  <a:gd name="T34" fmla="*/ 0 w 74"/>
                  <a:gd name="T35" fmla="*/ 34 h 81"/>
                  <a:gd name="T36" fmla="*/ 3 w 74"/>
                  <a:gd name="T37" fmla="*/ 39 h 81"/>
                  <a:gd name="T38" fmla="*/ 3 w 74"/>
                  <a:gd name="T39" fmla="*/ 45 h 81"/>
                  <a:gd name="T40" fmla="*/ 0 w 74"/>
                  <a:gd name="T41" fmla="*/ 48 h 81"/>
                  <a:gd name="T42" fmla="*/ 4 w 74"/>
                  <a:gd name="T43" fmla="*/ 51 h 81"/>
                  <a:gd name="T44" fmla="*/ 9 w 74"/>
                  <a:gd name="T45" fmla="*/ 55 h 81"/>
                  <a:gd name="T46" fmla="*/ 11 w 74"/>
                  <a:gd name="T47" fmla="*/ 51 h 81"/>
                  <a:gd name="T48" fmla="*/ 13 w 74"/>
                  <a:gd name="T49" fmla="*/ 48 h 81"/>
                  <a:gd name="T50" fmla="*/ 14 w 74"/>
                  <a:gd name="T51" fmla="*/ 52 h 81"/>
                  <a:gd name="T52" fmla="*/ 14 w 74"/>
                  <a:gd name="T53" fmla="*/ 49 h 81"/>
                  <a:gd name="T54" fmla="*/ 16 w 74"/>
                  <a:gd name="T55" fmla="*/ 52 h 81"/>
                  <a:gd name="T56" fmla="*/ 16 w 74"/>
                  <a:gd name="T57" fmla="*/ 58 h 81"/>
                  <a:gd name="T58" fmla="*/ 11 w 74"/>
                  <a:gd name="T59" fmla="*/ 64 h 81"/>
                  <a:gd name="T60" fmla="*/ 13 w 74"/>
                  <a:gd name="T61" fmla="*/ 68 h 81"/>
                  <a:gd name="T62" fmla="*/ 9 w 74"/>
                  <a:gd name="T63" fmla="*/ 71 h 81"/>
                  <a:gd name="T64" fmla="*/ 11 w 74"/>
                  <a:gd name="T65" fmla="*/ 73 h 81"/>
                  <a:gd name="T66" fmla="*/ 16 w 74"/>
                  <a:gd name="T67" fmla="*/ 75 h 81"/>
                  <a:gd name="T68" fmla="*/ 21 w 74"/>
                  <a:gd name="T69" fmla="*/ 76 h 81"/>
                  <a:gd name="T70" fmla="*/ 27 w 74"/>
                  <a:gd name="T71" fmla="*/ 81 h 81"/>
                  <a:gd name="T72" fmla="*/ 38 w 74"/>
                  <a:gd name="T73" fmla="*/ 58 h 81"/>
                  <a:gd name="T74" fmla="*/ 53 w 74"/>
                  <a:gd name="T75" fmla="*/ 52 h 81"/>
                  <a:gd name="T76" fmla="*/ 67 w 74"/>
                  <a:gd name="T77" fmla="*/ 41 h 81"/>
                  <a:gd name="T78" fmla="*/ 72 w 74"/>
                  <a:gd name="T79" fmla="*/ 32 h 81"/>
                  <a:gd name="T80" fmla="*/ 74 w 74"/>
                  <a:gd name="T81" fmla="*/ 28 h 81"/>
                  <a:gd name="T82" fmla="*/ 71 w 74"/>
                  <a:gd name="T83" fmla="*/ 21 h 81"/>
                  <a:gd name="T84" fmla="*/ 71 w 74"/>
                  <a:gd name="T85" fmla="*/ 18 h 81"/>
                  <a:gd name="T86" fmla="*/ 71 w 74"/>
                  <a:gd name="T87" fmla="*/ 18 h 81"/>
                  <a:gd name="T88" fmla="*/ 9 w 74"/>
                  <a:gd name="T89" fmla="*/ 58 h 81"/>
                  <a:gd name="T90" fmla="*/ 13 w 74"/>
                  <a:gd name="T91" fmla="*/ 54 h 81"/>
                  <a:gd name="T92" fmla="*/ 11 w 74"/>
                  <a:gd name="T93" fmla="*/ 56 h 81"/>
                  <a:gd name="T94" fmla="*/ 11 w 74"/>
                  <a:gd name="T95" fmla="*/ 59 h 81"/>
                  <a:gd name="T96" fmla="*/ 9 w 74"/>
                  <a:gd name="T97" fmla="*/ 5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81">
                    <a:moveTo>
                      <a:pt x="71" y="18"/>
                    </a:moveTo>
                    <a:lnTo>
                      <a:pt x="71" y="18"/>
                    </a:lnTo>
                    <a:lnTo>
                      <a:pt x="68" y="17"/>
                    </a:lnTo>
                    <a:lnTo>
                      <a:pt x="68" y="15"/>
                    </a:lnTo>
                    <a:lnTo>
                      <a:pt x="67" y="14"/>
                    </a:lnTo>
                    <a:lnTo>
                      <a:pt x="62" y="14"/>
                    </a:lnTo>
                    <a:lnTo>
                      <a:pt x="61" y="14"/>
                    </a:lnTo>
                    <a:lnTo>
                      <a:pt x="60" y="15"/>
                    </a:lnTo>
                    <a:lnTo>
                      <a:pt x="60" y="17"/>
                    </a:lnTo>
                    <a:lnTo>
                      <a:pt x="58" y="18"/>
                    </a:lnTo>
                    <a:lnTo>
                      <a:pt x="54" y="18"/>
                    </a:lnTo>
                    <a:lnTo>
                      <a:pt x="53" y="17"/>
                    </a:lnTo>
                    <a:lnTo>
                      <a:pt x="48" y="14"/>
                    </a:lnTo>
                    <a:lnTo>
                      <a:pt x="44" y="14"/>
                    </a:lnTo>
                    <a:lnTo>
                      <a:pt x="44" y="12"/>
                    </a:lnTo>
                    <a:lnTo>
                      <a:pt x="44" y="11"/>
                    </a:lnTo>
                    <a:lnTo>
                      <a:pt x="41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1" y="2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0" y="8"/>
                    </a:lnTo>
                    <a:lnTo>
                      <a:pt x="11" y="11"/>
                    </a:lnTo>
                    <a:lnTo>
                      <a:pt x="11" y="14"/>
                    </a:lnTo>
                    <a:lnTo>
                      <a:pt x="13" y="15"/>
                    </a:lnTo>
                    <a:lnTo>
                      <a:pt x="11" y="18"/>
                    </a:lnTo>
                    <a:lnTo>
                      <a:pt x="7" y="24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6" y="31"/>
                    </a:lnTo>
                    <a:lnTo>
                      <a:pt x="3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1" y="41"/>
                    </a:lnTo>
                    <a:lnTo>
                      <a:pt x="3" y="45"/>
                    </a:lnTo>
                    <a:lnTo>
                      <a:pt x="1" y="46"/>
                    </a:lnTo>
                    <a:lnTo>
                      <a:pt x="0" y="48"/>
                    </a:lnTo>
                    <a:lnTo>
                      <a:pt x="1" y="49"/>
                    </a:lnTo>
                    <a:lnTo>
                      <a:pt x="4" y="51"/>
                    </a:lnTo>
                    <a:lnTo>
                      <a:pt x="7" y="54"/>
                    </a:lnTo>
                    <a:lnTo>
                      <a:pt x="9" y="55"/>
                    </a:lnTo>
                    <a:lnTo>
                      <a:pt x="10" y="54"/>
                    </a:lnTo>
                    <a:lnTo>
                      <a:pt x="11" y="51"/>
                    </a:lnTo>
                    <a:lnTo>
                      <a:pt x="11" y="49"/>
                    </a:lnTo>
                    <a:lnTo>
                      <a:pt x="13" y="48"/>
                    </a:lnTo>
                    <a:lnTo>
                      <a:pt x="13" y="49"/>
                    </a:lnTo>
                    <a:lnTo>
                      <a:pt x="14" y="52"/>
                    </a:lnTo>
                    <a:lnTo>
                      <a:pt x="14" y="51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6" y="52"/>
                    </a:lnTo>
                    <a:lnTo>
                      <a:pt x="16" y="55"/>
                    </a:lnTo>
                    <a:lnTo>
                      <a:pt x="16" y="58"/>
                    </a:lnTo>
                    <a:lnTo>
                      <a:pt x="14" y="61"/>
                    </a:lnTo>
                    <a:lnTo>
                      <a:pt x="11" y="64"/>
                    </a:lnTo>
                    <a:lnTo>
                      <a:pt x="11" y="64"/>
                    </a:lnTo>
                    <a:lnTo>
                      <a:pt x="13" y="68"/>
                    </a:lnTo>
                    <a:lnTo>
                      <a:pt x="10" y="69"/>
                    </a:lnTo>
                    <a:lnTo>
                      <a:pt x="9" y="71"/>
                    </a:lnTo>
                    <a:lnTo>
                      <a:pt x="9" y="73"/>
                    </a:lnTo>
                    <a:lnTo>
                      <a:pt x="11" y="73"/>
                    </a:lnTo>
                    <a:lnTo>
                      <a:pt x="14" y="72"/>
                    </a:lnTo>
                    <a:lnTo>
                      <a:pt x="16" y="75"/>
                    </a:lnTo>
                    <a:lnTo>
                      <a:pt x="18" y="75"/>
                    </a:lnTo>
                    <a:lnTo>
                      <a:pt x="21" y="76"/>
                    </a:lnTo>
                    <a:lnTo>
                      <a:pt x="24" y="81"/>
                    </a:lnTo>
                    <a:lnTo>
                      <a:pt x="27" y="81"/>
                    </a:lnTo>
                    <a:lnTo>
                      <a:pt x="28" y="79"/>
                    </a:lnTo>
                    <a:lnTo>
                      <a:pt x="38" y="58"/>
                    </a:lnTo>
                    <a:lnTo>
                      <a:pt x="40" y="56"/>
                    </a:lnTo>
                    <a:lnTo>
                      <a:pt x="53" y="52"/>
                    </a:lnTo>
                    <a:lnTo>
                      <a:pt x="58" y="49"/>
                    </a:lnTo>
                    <a:lnTo>
                      <a:pt x="67" y="41"/>
                    </a:lnTo>
                    <a:lnTo>
                      <a:pt x="71" y="32"/>
                    </a:lnTo>
                    <a:lnTo>
                      <a:pt x="72" y="32"/>
                    </a:lnTo>
                    <a:lnTo>
                      <a:pt x="74" y="31"/>
                    </a:lnTo>
                    <a:lnTo>
                      <a:pt x="74" y="28"/>
                    </a:lnTo>
                    <a:lnTo>
                      <a:pt x="74" y="27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71" y="18"/>
                    </a:lnTo>
                    <a:lnTo>
                      <a:pt x="71" y="18"/>
                    </a:lnTo>
                    <a:lnTo>
                      <a:pt x="71" y="18"/>
                    </a:lnTo>
                    <a:close/>
                    <a:moveTo>
                      <a:pt x="9" y="59"/>
                    </a:moveTo>
                    <a:lnTo>
                      <a:pt x="9" y="58"/>
                    </a:lnTo>
                    <a:lnTo>
                      <a:pt x="10" y="55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11" y="56"/>
                    </a:lnTo>
                    <a:lnTo>
                      <a:pt x="11" y="58"/>
                    </a:lnTo>
                    <a:lnTo>
                      <a:pt x="11" y="59"/>
                    </a:lnTo>
                    <a:lnTo>
                      <a:pt x="10" y="59"/>
                    </a:lnTo>
                    <a:lnTo>
                      <a:pt x="9" y="5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85"/>
              <p:cNvSpPr>
                <a:spLocks/>
              </p:cNvSpPr>
              <p:nvPr/>
            </p:nvSpPr>
            <p:spPr bwMode="auto">
              <a:xfrm>
                <a:off x="4227513" y="4491038"/>
                <a:ext cx="255588" cy="376237"/>
              </a:xfrm>
              <a:custGeom>
                <a:avLst/>
                <a:gdLst>
                  <a:gd name="T0" fmla="*/ 147 w 161"/>
                  <a:gd name="T1" fmla="*/ 141 h 237"/>
                  <a:gd name="T2" fmla="*/ 137 w 161"/>
                  <a:gd name="T3" fmla="*/ 139 h 237"/>
                  <a:gd name="T4" fmla="*/ 137 w 161"/>
                  <a:gd name="T5" fmla="*/ 124 h 237"/>
                  <a:gd name="T6" fmla="*/ 127 w 161"/>
                  <a:gd name="T7" fmla="*/ 128 h 237"/>
                  <a:gd name="T8" fmla="*/ 112 w 161"/>
                  <a:gd name="T9" fmla="*/ 119 h 237"/>
                  <a:gd name="T10" fmla="*/ 98 w 161"/>
                  <a:gd name="T11" fmla="*/ 105 h 237"/>
                  <a:gd name="T12" fmla="*/ 95 w 161"/>
                  <a:gd name="T13" fmla="*/ 95 h 237"/>
                  <a:gd name="T14" fmla="*/ 96 w 161"/>
                  <a:gd name="T15" fmla="*/ 88 h 237"/>
                  <a:gd name="T16" fmla="*/ 102 w 161"/>
                  <a:gd name="T17" fmla="*/ 81 h 237"/>
                  <a:gd name="T18" fmla="*/ 105 w 161"/>
                  <a:gd name="T19" fmla="*/ 70 h 237"/>
                  <a:gd name="T20" fmla="*/ 113 w 161"/>
                  <a:gd name="T21" fmla="*/ 61 h 237"/>
                  <a:gd name="T22" fmla="*/ 130 w 161"/>
                  <a:gd name="T23" fmla="*/ 55 h 237"/>
                  <a:gd name="T24" fmla="*/ 136 w 161"/>
                  <a:gd name="T25" fmla="*/ 53 h 237"/>
                  <a:gd name="T26" fmla="*/ 143 w 161"/>
                  <a:gd name="T27" fmla="*/ 54 h 237"/>
                  <a:gd name="T28" fmla="*/ 133 w 161"/>
                  <a:gd name="T29" fmla="*/ 50 h 237"/>
                  <a:gd name="T30" fmla="*/ 139 w 161"/>
                  <a:gd name="T31" fmla="*/ 33 h 237"/>
                  <a:gd name="T32" fmla="*/ 132 w 161"/>
                  <a:gd name="T33" fmla="*/ 28 h 237"/>
                  <a:gd name="T34" fmla="*/ 119 w 161"/>
                  <a:gd name="T35" fmla="*/ 28 h 237"/>
                  <a:gd name="T36" fmla="*/ 109 w 161"/>
                  <a:gd name="T37" fmla="*/ 31 h 237"/>
                  <a:gd name="T38" fmla="*/ 105 w 161"/>
                  <a:gd name="T39" fmla="*/ 27 h 237"/>
                  <a:gd name="T40" fmla="*/ 100 w 161"/>
                  <a:gd name="T41" fmla="*/ 20 h 237"/>
                  <a:gd name="T42" fmla="*/ 88 w 161"/>
                  <a:gd name="T43" fmla="*/ 10 h 237"/>
                  <a:gd name="T44" fmla="*/ 82 w 161"/>
                  <a:gd name="T45" fmla="*/ 3 h 237"/>
                  <a:gd name="T46" fmla="*/ 75 w 161"/>
                  <a:gd name="T47" fmla="*/ 2 h 237"/>
                  <a:gd name="T48" fmla="*/ 78 w 161"/>
                  <a:gd name="T49" fmla="*/ 13 h 237"/>
                  <a:gd name="T50" fmla="*/ 62 w 161"/>
                  <a:gd name="T51" fmla="*/ 31 h 237"/>
                  <a:gd name="T52" fmla="*/ 32 w 161"/>
                  <a:gd name="T53" fmla="*/ 61 h 237"/>
                  <a:gd name="T54" fmla="*/ 22 w 161"/>
                  <a:gd name="T55" fmla="*/ 57 h 237"/>
                  <a:gd name="T56" fmla="*/ 13 w 161"/>
                  <a:gd name="T57" fmla="*/ 55 h 237"/>
                  <a:gd name="T58" fmla="*/ 15 w 161"/>
                  <a:gd name="T59" fmla="*/ 46 h 237"/>
                  <a:gd name="T60" fmla="*/ 7 w 161"/>
                  <a:gd name="T61" fmla="*/ 50 h 237"/>
                  <a:gd name="T62" fmla="*/ 0 w 161"/>
                  <a:gd name="T63" fmla="*/ 61 h 237"/>
                  <a:gd name="T64" fmla="*/ 1 w 161"/>
                  <a:gd name="T65" fmla="*/ 67 h 237"/>
                  <a:gd name="T66" fmla="*/ 3 w 161"/>
                  <a:gd name="T67" fmla="*/ 75 h 237"/>
                  <a:gd name="T68" fmla="*/ 5 w 161"/>
                  <a:gd name="T69" fmla="*/ 81 h 237"/>
                  <a:gd name="T70" fmla="*/ 20 w 161"/>
                  <a:gd name="T71" fmla="*/ 88 h 237"/>
                  <a:gd name="T72" fmla="*/ 25 w 161"/>
                  <a:gd name="T73" fmla="*/ 101 h 237"/>
                  <a:gd name="T74" fmla="*/ 35 w 161"/>
                  <a:gd name="T75" fmla="*/ 112 h 237"/>
                  <a:gd name="T76" fmla="*/ 41 w 161"/>
                  <a:gd name="T77" fmla="*/ 125 h 237"/>
                  <a:gd name="T78" fmla="*/ 47 w 161"/>
                  <a:gd name="T79" fmla="*/ 138 h 237"/>
                  <a:gd name="T80" fmla="*/ 49 w 161"/>
                  <a:gd name="T81" fmla="*/ 145 h 237"/>
                  <a:gd name="T82" fmla="*/ 57 w 161"/>
                  <a:gd name="T83" fmla="*/ 156 h 237"/>
                  <a:gd name="T84" fmla="*/ 65 w 161"/>
                  <a:gd name="T85" fmla="*/ 169 h 237"/>
                  <a:gd name="T86" fmla="*/ 66 w 161"/>
                  <a:gd name="T87" fmla="*/ 176 h 237"/>
                  <a:gd name="T88" fmla="*/ 68 w 161"/>
                  <a:gd name="T89" fmla="*/ 182 h 237"/>
                  <a:gd name="T90" fmla="*/ 74 w 161"/>
                  <a:gd name="T91" fmla="*/ 189 h 237"/>
                  <a:gd name="T92" fmla="*/ 82 w 161"/>
                  <a:gd name="T93" fmla="*/ 195 h 237"/>
                  <a:gd name="T94" fmla="*/ 89 w 161"/>
                  <a:gd name="T95" fmla="*/ 199 h 237"/>
                  <a:gd name="T96" fmla="*/ 96 w 161"/>
                  <a:gd name="T97" fmla="*/ 204 h 237"/>
                  <a:gd name="T98" fmla="*/ 103 w 161"/>
                  <a:gd name="T99" fmla="*/ 210 h 237"/>
                  <a:gd name="T100" fmla="*/ 115 w 161"/>
                  <a:gd name="T101" fmla="*/ 214 h 237"/>
                  <a:gd name="T102" fmla="*/ 122 w 161"/>
                  <a:gd name="T103" fmla="*/ 219 h 237"/>
                  <a:gd name="T104" fmla="*/ 129 w 161"/>
                  <a:gd name="T105" fmla="*/ 226 h 237"/>
                  <a:gd name="T106" fmla="*/ 134 w 161"/>
                  <a:gd name="T107" fmla="*/ 230 h 237"/>
                  <a:gd name="T108" fmla="*/ 144 w 161"/>
                  <a:gd name="T109" fmla="*/ 237 h 237"/>
                  <a:gd name="T110" fmla="*/ 154 w 161"/>
                  <a:gd name="T111" fmla="*/ 233 h 237"/>
                  <a:gd name="T112" fmla="*/ 154 w 161"/>
                  <a:gd name="T113" fmla="*/ 224 h 237"/>
                  <a:gd name="T114" fmla="*/ 153 w 161"/>
                  <a:gd name="T115" fmla="*/ 222 h 237"/>
                  <a:gd name="T116" fmla="*/ 161 w 161"/>
                  <a:gd name="T117" fmla="*/ 210 h 237"/>
                  <a:gd name="T118" fmla="*/ 157 w 161"/>
                  <a:gd name="T119" fmla="*/ 195 h 237"/>
                  <a:gd name="T120" fmla="*/ 159 w 161"/>
                  <a:gd name="T121" fmla="*/ 179 h 237"/>
                  <a:gd name="T122" fmla="*/ 161 w 161"/>
                  <a:gd name="T123" fmla="*/ 15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1" h="237">
                    <a:moveTo>
                      <a:pt x="150" y="141"/>
                    </a:moveTo>
                    <a:lnTo>
                      <a:pt x="149" y="141"/>
                    </a:lnTo>
                    <a:lnTo>
                      <a:pt x="149" y="139"/>
                    </a:lnTo>
                    <a:lnTo>
                      <a:pt x="147" y="141"/>
                    </a:lnTo>
                    <a:lnTo>
                      <a:pt x="144" y="141"/>
                    </a:lnTo>
                    <a:lnTo>
                      <a:pt x="142" y="141"/>
                    </a:lnTo>
                    <a:lnTo>
                      <a:pt x="139" y="141"/>
                    </a:lnTo>
                    <a:lnTo>
                      <a:pt x="137" y="139"/>
                    </a:lnTo>
                    <a:lnTo>
                      <a:pt x="137" y="136"/>
                    </a:lnTo>
                    <a:lnTo>
                      <a:pt x="137" y="129"/>
                    </a:lnTo>
                    <a:lnTo>
                      <a:pt x="137" y="125"/>
                    </a:lnTo>
                    <a:lnTo>
                      <a:pt x="137" y="124"/>
                    </a:lnTo>
                    <a:lnTo>
                      <a:pt x="139" y="121"/>
                    </a:lnTo>
                    <a:lnTo>
                      <a:pt x="137" y="119"/>
                    </a:lnTo>
                    <a:lnTo>
                      <a:pt x="133" y="122"/>
                    </a:lnTo>
                    <a:lnTo>
                      <a:pt x="127" y="128"/>
                    </a:lnTo>
                    <a:lnTo>
                      <a:pt x="122" y="126"/>
                    </a:lnTo>
                    <a:lnTo>
                      <a:pt x="116" y="126"/>
                    </a:lnTo>
                    <a:lnTo>
                      <a:pt x="115" y="124"/>
                    </a:lnTo>
                    <a:lnTo>
                      <a:pt x="112" y="119"/>
                    </a:lnTo>
                    <a:lnTo>
                      <a:pt x="109" y="119"/>
                    </a:lnTo>
                    <a:lnTo>
                      <a:pt x="100" y="119"/>
                    </a:lnTo>
                    <a:lnTo>
                      <a:pt x="103" y="115"/>
                    </a:lnTo>
                    <a:lnTo>
                      <a:pt x="98" y="105"/>
                    </a:lnTo>
                    <a:lnTo>
                      <a:pt x="95" y="102"/>
                    </a:lnTo>
                    <a:lnTo>
                      <a:pt x="95" y="101"/>
                    </a:lnTo>
                    <a:lnTo>
                      <a:pt x="95" y="98"/>
                    </a:lnTo>
                    <a:lnTo>
                      <a:pt x="95" y="95"/>
                    </a:lnTo>
                    <a:lnTo>
                      <a:pt x="96" y="92"/>
                    </a:lnTo>
                    <a:lnTo>
                      <a:pt x="95" y="91"/>
                    </a:lnTo>
                    <a:lnTo>
                      <a:pt x="96" y="90"/>
                    </a:lnTo>
                    <a:lnTo>
                      <a:pt x="96" y="88"/>
                    </a:lnTo>
                    <a:lnTo>
                      <a:pt x="100" y="85"/>
                    </a:lnTo>
                    <a:lnTo>
                      <a:pt x="102" y="85"/>
                    </a:lnTo>
                    <a:lnTo>
                      <a:pt x="103" y="84"/>
                    </a:lnTo>
                    <a:lnTo>
                      <a:pt x="102" y="81"/>
                    </a:lnTo>
                    <a:lnTo>
                      <a:pt x="102" y="77"/>
                    </a:lnTo>
                    <a:lnTo>
                      <a:pt x="105" y="74"/>
                    </a:lnTo>
                    <a:lnTo>
                      <a:pt x="105" y="71"/>
                    </a:lnTo>
                    <a:lnTo>
                      <a:pt x="105" y="70"/>
                    </a:lnTo>
                    <a:lnTo>
                      <a:pt x="105" y="67"/>
                    </a:lnTo>
                    <a:lnTo>
                      <a:pt x="108" y="65"/>
                    </a:lnTo>
                    <a:lnTo>
                      <a:pt x="110" y="64"/>
                    </a:lnTo>
                    <a:lnTo>
                      <a:pt x="113" y="61"/>
                    </a:lnTo>
                    <a:lnTo>
                      <a:pt x="115" y="61"/>
                    </a:lnTo>
                    <a:lnTo>
                      <a:pt x="116" y="60"/>
                    </a:lnTo>
                    <a:lnTo>
                      <a:pt x="122" y="58"/>
                    </a:lnTo>
                    <a:lnTo>
                      <a:pt x="130" y="55"/>
                    </a:lnTo>
                    <a:lnTo>
                      <a:pt x="132" y="53"/>
                    </a:lnTo>
                    <a:lnTo>
                      <a:pt x="133" y="54"/>
                    </a:lnTo>
                    <a:lnTo>
                      <a:pt x="136" y="54"/>
                    </a:lnTo>
                    <a:lnTo>
                      <a:pt x="136" y="53"/>
                    </a:lnTo>
                    <a:lnTo>
                      <a:pt x="139" y="55"/>
                    </a:lnTo>
                    <a:lnTo>
                      <a:pt x="139" y="55"/>
                    </a:lnTo>
                    <a:lnTo>
                      <a:pt x="142" y="57"/>
                    </a:lnTo>
                    <a:lnTo>
                      <a:pt x="143" y="54"/>
                    </a:lnTo>
                    <a:lnTo>
                      <a:pt x="142" y="51"/>
                    </a:lnTo>
                    <a:lnTo>
                      <a:pt x="140" y="48"/>
                    </a:lnTo>
                    <a:lnTo>
                      <a:pt x="136" y="48"/>
                    </a:lnTo>
                    <a:lnTo>
                      <a:pt x="133" y="50"/>
                    </a:lnTo>
                    <a:lnTo>
                      <a:pt x="133" y="47"/>
                    </a:lnTo>
                    <a:lnTo>
                      <a:pt x="142" y="34"/>
                    </a:lnTo>
                    <a:lnTo>
                      <a:pt x="142" y="33"/>
                    </a:lnTo>
                    <a:lnTo>
                      <a:pt x="139" y="33"/>
                    </a:lnTo>
                    <a:lnTo>
                      <a:pt x="137" y="31"/>
                    </a:lnTo>
                    <a:lnTo>
                      <a:pt x="134" y="30"/>
                    </a:lnTo>
                    <a:lnTo>
                      <a:pt x="133" y="30"/>
                    </a:lnTo>
                    <a:lnTo>
                      <a:pt x="132" y="28"/>
                    </a:lnTo>
                    <a:lnTo>
                      <a:pt x="130" y="28"/>
                    </a:lnTo>
                    <a:lnTo>
                      <a:pt x="126" y="30"/>
                    </a:lnTo>
                    <a:lnTo>
                      <a:pt x="123" y="28"/>
                    </a:lnTo>
                    <a:lnTo>
                      <a:pt x="119" y="28"/>
                    </a:lnTo>
                    <a:lnTo>
                      <a:pt x="116" y="30"/>
                    </a:lnTo>
                    <a:lnTo>
                      <a:pt x="115" y="31"/>
                    </a:lnTo>
                    <a:lnTo>
                      <a:pt x="112" y="31"/>
                    </a:lnTo>
                    <a:lnTo>
                      <a:pt x="109" y="31"/>
                    </a:lnTo>
                    <a:lnTo>
                      <a:pt x="106" y="31"/>
                    </a:lnTo>
                    <a:lnTo>
                      <a:pt x="105" y="30"/>
                    </a:lnTo>
                    <a:lnTo>
                      <a:pt x="103" y="28"/>
                    </a:lnTo>
                    <a:lnTo>
                      <a:pt x="105" y="27"/>
                    </a:lnTo>
                    <a:lnTo>
                      <a:pt x="103" y="24"/>
                    </a:lnTo>
                    <a:lnTo>
                      <a:pt x="100" y="23"/>
                    </a:lnTo>
                    <a:lnTo>
                      <a:pt x="100" y="23"/>
                    </a:lnTo>
                    <a:lnTo>
                      <a:pt x="100" y="20"/>
                    </a:lnTo>
                    <a:lnTo>
                      <a:pt x="98" y="16"/>
                    </a:lnTo>
                    <a:lnTo>
                      <a:pt x="92" y="14"/>
                    </a:lnTo>
                    <a:lnTo>
                      <a:pt x="91" y="14"/>
                    </a:lnTo>
                    <a:lnTo>
                      <a:pt x="88" y="10"/>
                    </a:lnTo>
                    <a:lnTo>
                      <a:pt x="88" y="9"/>
                    </a:lnTo>
                    <a:lnTo>
                      <a:pt x="85" y="4"/>
                    </a:lnTo>
                    <a:lnTo>
                      <a:pt x="83" y="3"/>
                    </a:lnTo>
                    <a:lnTo>
                      <a:pt x="82" y="3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5" y="2"/>
                    </a:lnTo>
                    <a:lnTo>
                      <a:pt x="75" y="3"/>
                    </a:lnTo>
                    <a:lnTo>
                      <a:pt x="78" y="9"/>
                    </a:lnTo>
                    <a:lnTo>
                      <a:pt x="78" y="10"/>
                    </a:lnTo>
                    <a:lnTo>
                      <a:pt x="78" y="13"/>
                    </a:lnTo>
                    <a:lnTo>
                      <a:pt x="76" y="14"/>
                    </a:lnTo>
                    <a:lnTo>
                      <a:pt x="75" y="14"/>
                    </a:lnTo>
                    <a:lnTo>
                      <a:pt x="71" y="23"/>
                    </a:lnTo>
                    <a:lnTo>
                      <a:pt x="62" y="31"/>
                    </a:lnTo>
                    <a:lnTo>
                      <a:pt x="57" y="34"/>
                    </a:lnTo>
                    <a:lnTo>
                      <a:pt x="44" y="38"/>
                    </a:lnTo>
                    <a:lnTo>
                      <a:pt x="42" y="40"/>
                    </a:lnTo>
                    <a:lnTo>
                      <a:pt x="32" y="61"/>
                    </a:lnTo>
                    <a:lnTo>
                      <a:pt x="31" y="63"/>
                    </a:lnTo>
                    <a:lnTo>
                      <a:pt x="28" y="63"/>
                    </a:lnTo>
                    <a:lnTo>
                      <a:pt x="25" y="58"/>
                    </a:lnTo>
                    <a:lnTo>
                      <a:pt x="22" y="57"/>
                    </a:lnTo>
                    <a:lnTo>
                      <a:pt x="20" y="57"/>
                    </a:lnTo>
                    <a:lnTo>
                      <a:pt x="18" y="54"/>
                    </a:lnTo>
                    <a:lnTo>
                      <a:pt x="15" y="55"/>
                    </a:lnTo>
                    <a:lnTo>
                      <a:pt x="13" y="55"/>
                    </a:lnTo>
                    <a:lnTo>
                      <a:pt x="13" y="53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15" y="46"/>
                    </a:lnTo>
                    <a:lnTo>
                      <a:pt x="15" y="46"/>
                    </a:lnTo>
                    <a:lnTo>
                      <a:pt x="15" y="46"/>
                    </a:lnTo>
                    <a:lnTo>
                      <a:pt x="8" y="48"/>
                    </a:lnTo>
                    <a:lnTo>
                      <a:pt x="7" y="50"/>
                    </a:lnTo>
                    <a:lnTo>
                      <a:pt x="3" y="54"/>
                    </a:lnTo>
                    <a:lnTo>
                      <a:pt x="1" y="58"/>
                    </a:lnTo>
                    <a:lnTo>
                      <a:pt x="0" y="60"/>
                    </a:lnTo>
                    <a:lnTo>
                      <a:pt x="0" y="61"/>
                    </a:lnTo>
                    <a:lnTo>
                      <a:pt x="3" y="63"/>
                    </a:lnTo>
                    <a:lnTo>
                      <a:pt x="3" y="64"/>
                    </a:lnTo>
                    <a:lnTo>
                      <a:pt x="1" y="65"/>
                    </a:lnTo>
                    <a:lnTo>
                      <a:pt x="1" y="67"/>
                    </a:lnTo>
                    <a:lnTo>
                      <a:pt x="4" y="70"/>
                    </a:lnTo>
                    <a:lnTo>
                      <a:pt x="5" y="72"/>
                    </a:lnTo>
                    <a:lnTo>
                      <a:pt x="5" y="75"/>
                    </a:lnTo>
                    <a:lnTo>
                      <a:pt x="3" y="75"/>
                    </a:lnTo>
                    <a:lnTo>
                      <a:pt x="1" y="77"/>
                    </a:lnTo>
                    <a:lnTo>
                      <a:pt x="1" y="78"/>
                    </a:lnTo>
                    <a:lnTo>
                      <a:pt x="3" y="80"/>
                    </a:lnTo>
                    <a:lnTo>
                      <a:pt x="5" y="81"/>
                    </a:lnTo>
                    <a:lnTo>
                      <a:pt x="8" y="84"/>
                    </a:lnTo>
                    <a:lnTo>
                      <a:pt x="13" y="85"/>
                    </a:lnTo>
                    <a:lnTo>
                      <a:pt x="17" y="88"/>
                    </a:lnTo>
                    <a:lnTo>
                      <a:pt x="20" y="88"/>
                    </a:lnTo>
                    <a:lnTo>
                      <a:pt x="21" y="91"/>
                    </a:lnTo>
                    <a:lnTo>
                      <a:pt x="24" y="95"/>
                    </a:lnTo>
                    <a:lnTo>
                      <a:pt x="24" y="98"/>
                    </a:lnTo>
                    <a:lnTo>
                      <a:pt x="25" y="101"/>
                    </a:lnTo>
                    <a:lnTo>
                      <a:pt x="30" y="104"/>
                    </a:lnTo>
                    <a:lnTo>
                      <a:pt x="32" y="107"/>
                    </a:lnTo>
                    <a:lnTo>
                      <a:pt x="32" y="111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7" y="119"/>
                    </a:lnTo>
                    <a:lnTo>
                      <a:pt x="38" y="121"/>
                    </a:lnTo>
                    <a:lnTo>
                      <a:pt x="41" y="125"/>
                    </a:lnTo>
                    <a:lnTo>
                      <a:pt x="41" y="128"/>
                    </a:lnTo>
                    <a:lnTo>
                      <a:pt x="41" y="129"/>
                    </a:lnTo>
                    <a:lnTo>
                      <a:pt x="42" y="134"/>
                    </a:lnTo>
                    <a:lnTo>
                      <a:pt x="47" y="138"/>
                    </a:lnTo>
                    <a:lnTo>
                      <a:pt x="48" y="141"/>
                    </a:lnTo>
                    <a:lnTo>
                      <a:pt x="48" y="143"/>
                    </a:lnTo>
                    <a:lnTo>
                      <a:pt x="48" y="145"/>
                    </a:lnTo>
                    <a:lnTo>
                      <a:pt x="49" y="145"/>
                    </a:lnTo>
                    <a:lnTo>
                      <a:pt x="54" y="149"/>
                    </a:lnTo>
                    <a:lnTo>
                      <a:pt x="55" y="151"/>
                    </a:lnTo>
                    <a:lnTo>
                      <a:pt x="55" y="155"/>
                    </a:lnTo>
                    <a:lnTo>
                      <a:pt x="57" y="156"/>
                    </a:lnTo>
                    <a:lnTo>
                      <a:pt x="59" y="158"/>
                    </a:lnTo>
                    <a:lnTo>
                      <a:pt x="61" y="160"/>
                    </a:lnTo>
                    <a:lnTo>
                      <a:pt x="64" y="166"/>
                    </a:lnTo>
                    <a:lnTo>
                      <a:pt x="65" y="169"/>
                    </a:lnTo>
                    <a:lnTo>
                      <a:pt x="69" y="175"/>
                    </a:lnTo>
                    <a:lnTo>
                      <a:pt x="69" y="178"/>
                    </a:lnTo>
                    <a:lnTo>
                      <a:pt x="68" y="178"/>
                    </a:lnTo>
                    <a:lnTo>
                      <a:pt x="66" y="176"/>
                    </a:lnTo>
                    <a:lnTo>
                      <a:pt x="66" y="178"/>
                    </a:lnTo>
                    <a:lnTo>
                      <a:pt x="66" y="180"/>
                    </a:lnTo>
                    <a:lnTo>
                      <a:pt x="66" y="182"/>
                    </a:lnTo>
                    <a:lnTo>
                      <a:pt x="68" y="182"/>
                    </a:lnTo>
                    <a:lnTo>
                      <a:pt x="71" y="183"/>
                    </a:lnTo>
                    <a:lnTo>
                      <a:pt x="71" y="185"/>
                    </a:lnTo>
                    <a:lnTo>
                      <a:pt x="71" y="186"/>
                    </a:lnTo>
                    <a:lnTo>
                      <a:pt x="74" y="189"/>
                    </a:lnTo>
                    <a:lnTo>
                      <a:pt x="78" y="190"/>
                    </a:lnTo>
                    <a:lnTo>
                      <a:pt x="78" y="192"/>
                    </a:lnTo>
                    <a:lnTo>
                      <a:pt x="81" y="195"/>
                    </a:lnTo>
                    <a:lnTo>
                      <a:pt x="82" y="195"/>
                    </a:lnTo>
                    <a:lnTo>
                      <a:pt x="83" y="196"/>
                    </a:lnTo>
                    <a:lnTo>
                      <a:pt x="85" y="197"/>
                    </a:lnTo>
                    <a:lnTo>
                      <a:pt x="86" y="199"/>
                    </a:lnTo>
                    <a:lnTo>
                      <a:pt x="89" y="199"/>
                    </a:lnTo>
                    <a:lnTo>
                      <a:pt x="91" y="197"/>
                    </a:lnTo>
                    <a:lnTo>
                      <a:pt x="91" y="200"/>
                    </a:lnTo>
                    <a:lnTo>
                      <a:pt x="92" y="202"/>
                    </a:lnTo>
                    <a:lnTo>
                      <a:pt x="96" y="204"/>
                    </a:lnTo>
                    <a:lnTo>
                      <a:pt x="98" y="206"/>
                    </a:lnTo>
                    <a:lnTo>
                      <a:pt x="99" y="207"/>
                    </a:lnTo>
                    <a:lnTo>
                      <a:pt x="100" y="209"/>
                    </a:lnTo>
                    <a:lnTo>
                      <a:pt x="103" y="210"/>
                    </a:lnTo>
                    <a:lnTo>
                      <a:pt x="105" y="210"/>
                    </a:lnTo>
                    <a:lnTo>
                      <a:pt x="106" y="210"/>
                    </a:lnTo>
                    <a:lnTo>
                      <a:pt x="112" y="213"/>
                    </a:lnTo>
                    <a:lnTo>
                      <a:pt x="115" y="214"/>
                    </a:lnTo>
                    <a:lnTo>
                      <a:pt x="117" y="214"/>
                    </a:lnTo>
                    <a:lnTo>
                      <a:pt x="117" y="214"/>
                    </a:lnTo>
                    <a:lnTo>
                      <a:pt x="119" y="217"/>
                    </a:lnTo>
                    <a:lnTo>
                      <a:pt x="122" y="219"/>
                    </a:lnTo>
                    <a:lnTo>
                      <a:pt x="125" y="220"/>
                    </a:lnTo>
                    <a:lnTo>
                      <a:pt x="127" y="223"/>
                    </a:lnTo>
                    <a:lnTo>
                      <a:pt x="129" y="223"/>
                    </a:lnTo>
                    <a:lnTo>
                      <a:pt x="129" y="226"/>
                    </a:lnTo>
                    <a:lnTo>
                      <a:pt x="129" y="227"/>
                    </a:lnTo>
                    <a:lnTo>
                      <a:pt x="129" y="229"/>
                    </a:lnTo>
                    <a:lnTo>
                      <a:pt x="132" y="229"/>
                    </a:lnTo>
                    <a:lnTo>
                      <a:pt x="134" y="230"/>
                    </a:lnTo>
                    <a:lnTo>
                      <a:pt x="139" y="233"/>
                    </a:lnTo>
                    <a:lnTo>
                      <a:pt x="142" y="237"/>
                    </a:lnTo>
                    <a:lnTo>
                      <a:pt x="143" y="237"/>
                    </a:lnTo>
                    <a:lnTo>
                      <a:pt x="144" y="237"/>
                    </a:lnTo>
                    <a:lnTo>
                      <a:pt x="147" y="236"/>
                    </a:lnTo>
                    <a:lnTo>
                      <a:pt x="150" y="234"/>
                    </a:lnTo>
                    <a:lnTo>
                      <a:pt x="151" y="234"/>
                    </a:lnTo>
                    <a:lnTo>
                      <a:pt x="154" y="233"/>
                    </a:lnTo>
                    <a:lnTo>
                      <a:pt x="154" y="231"/>
                    </a:lnTo>
                    <a:lnTo>
                      <a:pt x="153" y="229"/>
                    </a:lnTo>
                    <a:lnTo>
                      <a:pt x="153" y="227"/>
                    </a:lnTo>
                    <a:lnTo>
                      <a:pt x="154" y="224"/>
                    </a:lnTo>
                    <a:lnTo>
                      <a:pt x="156" y="226"/>
                    </a:lnTo>
                    <a:lnTo>
                      <a:pt x="156" y="223"/>
                    </a:lnTo>
                    <a:lnTo>
                      <a:pt x="154" y="223"/>
                    </a:lnTo>
                    <a:lnTo>
                      <a:pt x="153" y="222"/>
                    </a:lnTo>
                    <a:lnTo>
                      <a:pt x="156" y="219"/>
                    </a:lnTo>
                    <a:lnTo>
                      <a:pt x="159" y="216"/>
                    </a:lnTo>
                    <a:lnTo>
                      <a:pt x="160" y="213"/>
                    </a:lnTo>
                    <a:lnTo>
                      <a:pt x="161" y="210"/>
                    </a:lnTo>
                    <a:lnTo>
                      <a:pt x="157" y="202"/>
                    </a:lnTo>
                    <a:lnTo>
                      <a:pt x="159" y="200"/>
                    </a:lnTo>
                    <a:lnTo>
                      <a:pt x="159" y="196"/>
                    </a:lnTo>
                    <a:lnTo>
                      <a:pt x="157" y="195"/>
                    </a:lnTo>
                    <a:lnTo>
                      <a:pt x="157" y="192"/>
                    </a:lnTo>
                    <a:lnTo>
                      <a:pt x="159" y="190"/>
                    </a:lnTo>
                    <a:lnTo>
                      <a:pt x="159" y="186"/>
                    </a:lnTo>
                    <a:lnTo>
                      <a:pt x="159" y="179"/>
                    </a:lnTo>
                    <a:lnTo>
                      <a:pt x="157" y="175"/>
                    </a:lnTo>
                    <a:lnTo>
                      <a:pt x="159" y="170"/>
                    </a:lnTo>
                    <a:lnTo>
                      <a:pt x="159" y="162"/>
                    </a:lnTo>
                    <a:lnTo>
                      <a:pt x="161" y="159"/>
                    </a:lnTo>
                    <a:lnTo>
                      <a:pt x="161" y="158"/>
                    </a:lnTo>
                    <a:lnTo>
                      <a:pt x="150" y="14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86"/>
              <p:cNvSpPr>
                <a:spLocks/>
              </p:cNvSpPr>
              <p:nvPr/>
            </p:nvSpPr>
            <p:spPr bwMode="auto">
              <a:xfrm>
                <a:off x="4465638" y="4687888"/>
                <a:ext cx="246063" cy="274637"/>
              </a:xfrm>
              <a:custGeom>
                <a:avLst/>
                <a:gdLst>
                  <a:gd name="T0" fmla="*/ 149 w 155"/>
                  <a:gd name="T1" fmla="*/ 127 h 173"/>
                  <a:gd name="T2" fmla="*/ 148 w 155"/>
                  <a:gd name="T3" fmla="*/ 98 h 173"/>
                  <a:gd name="T4" fmla="*/ 140 w 155"/>
                  <a:gd name="T5" fmla="*/ 82 h 173"/>
                  <a:gd name="T6" fmla="*/ 115 w 155"/>
                  <a:gd name="T7" fmla="*/ 69 h 173"/>
                  <a:gd name="T8" fmla="*/ 116 w 155"/>
                  <a:gd name="T9" fmla="*/ 55 h 173"/>
                  <a:gd name="T10" fmla="*/ 102 w 155"/>
                  <a:gd name="T11" fmla="*/ 51 h 173"/>
                  <a:gd name="T12" fmla="*/ 96 w 155"/>
                  <a:gd name="T13" fmla="*/ 45 h 173"/>
                  <a:gd name="T14" fmla="*/ 85 w 155"/>
                  <a:gd name="T15" fmla="*/ 42 h 173"/>
                  <a:gd name="T16" fmla="*/ 74 w 155"/>
                  <a:gd name="T17" fmla="*/ 34 h 173"/>
                  <a:gd name="T18" fmla="*/ 64 w 155"/>
                  <a:gd name="T19" fmla="*/ 34 h 173"/>
                  <a:gd name="T20" fmla="*/ 57 w 155"/>
                  <a:gd name="T21" fmla="*/ 27 h 173"/>
                  <a:gd name="T22" fmla="*/ 53 w 155"/>
                  <a:gd name="T23" fmla="*/ 18 h 173"/>
                  <a:gd name="T24" fmla="*/ 51 w 155"/>
                  <a:gd name="T25" fmla="*/ 4 h 173"/>
                  <a:gd name="T26" fmla="*/ 47 w 155"/>
                  <a:gd name="T27" fmla="*/ 1 h 173"/>
                  <a:gd name="T28" fmla="*/ 38 w 155"/>
                  <a:gd name="T29" fmla="*/ 1 h 173"/>
                  <a:gd name="T30" fmla="*/ 26 w 155"/>
                  <a:gd name="T31" fmla="*/ 11 h 173"/>
                  <a:gd name="T32" fmla="*/ 17 w 155"/>
                  <a:gd name="T33" fmla="*/ 15 h 173"/>
                  <a:gd name="T34" fmla="*/ 7 w 155"/>
                  <a:gd name="T35" fmla="*/ 17 h 173"/>
                  <a:gd name="T36" fmla="*/ 11 w 155"/>
                  <a:gd name="T37" fmla="*/ 35 h 173"/>
                  <a:gd name="T38" fmla="*/ 7 w 155"/>
                  <a:gd name="T39" fmla="*/ 51 h 173"/>
                  <a:gd name="T40" fmla="*/ 9 w 155"/>
                  <a:gd name="T41" fmla="*/ 66 h 173"/>
                  <a:gd name="T42" fmla="*/ 9 w 155"/>
                  <a:gd name="T43" fmla="*/ 72 h 173"/>
                  <a:gd name="T44" fmla="*/ 11 w 155"/>
                  <a:gd name="T45" fmla="*/ 86 h 173"/>
                  <a:gd name="T46" fmla="*/ 6 w 155"/>
                  <a:gd name="T47" fmla="*/ 95 h 173"/>
                  <a:gd name="T48" fmla="*/ 6 w 155"/>
                  <a:gd name="T49" fmla="*/ 99 h 173"/>
                  <a:gd name="T50" fmla="*/ 7 w 155"/>
                  <a:gd name="T51" fmla="*/ 105 h 173"/>
                  <a:gd name="T52" fmla="*/ 11 w 155"/>
                  <a:gd name="T53" fmla="*/ 110 h 173"/>
                  <a:gd name="T54" fmla="*/ 11 w 155"/>
                  <a:gd name="T55" fmla="*/ 119 h 173"/>
                  <a:gd name="T56" fmla="*/ 20 w 155"/>
                  <a:gd name="T57" fmla="*/ 127 h 173"/>
                  <a:gd name="T58" fmla="*/ 16 w 155"/>
                  <a:gd name="T59" fmla="*/ 140 h 173"/>
                  <a:gd name="T60" fmla="*/ 34 w 155"/>
                  <a:gd name="T61" fmla="*/ 173 h 173"/>
                  <a:gd name="T62" fmla="*/ 40 w 155"/>
                  <a:gd name="T63" fmla="*/ 171 h 173"/>
                  <a:gd name="T64" fmla="*/ 44 w 155"/>
                  <a:gd name="T65" fmla="*/ 164 h 173"/>
                  <a:gd name="T66" fmla="*/ 55 w 155"/>
                  <a:gd name="T67" fmla="*/ 161 h 173"/>
                  <a:gd name="T68" fmla="*/ 62 w 155"/>
                  <a:gd name="T69" fmla="*/ 161 h 173"/>
                  <a:gd name="T70" fmla="*/ 71 w 155"/>
                  <a:gd name="T71" fmla="*/ 164 h 173"/>
                  <a:gd name="T72" fmla="*/ 74 w 155"/>
                  <a:gd name="T73" fmla="*/ 168 h 173"/>
                  <a:gd name="T74" fmla="*/ 75 w 155"/>
                  <a:gd name="T75" fmla="*/ 163 h 173"/>
                  <a:gd name="T76" fmla="*/ 91 w 155"/>
                  <a:gd name="T77" fmla="*/ 160 h 173"/>
                  <a:gd name="T78" fmla="*/ 98 w 155"/>
                  <a:gd name="T79" fmla="*/ 150 h 173"/>
                  <a:gd name="T80" fmla="*/ 96 w 155"/>
                  <a:gd name="T81" fmla="*/ 142 h 173"/>
                  <a:gd name="T82" fmla="*/ 102 w 155"/>
                  <a:gd name="T83" fmla="*/ 129 h 173"/>
                  <a:gd name="T84" fmla="*/ 136 w 155"/>
                  <a:gd name="T85" fmla="*/ 123 h 173"/>
                  <a:gd name="T86" fmla="*/ 148 w 155"/>
                  <a:gd name="T87" fmla="*/ 13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5" h="173">
                    <a:moveTo>
                      <a:pt x="148" y="132"/>
                    </a:moveTo>
                    <a:lnTo>
                      <a:pt x="149" y="129"/>
                    </a:lnTo>
                    <a:lnTo>
                      <a:pt x="149" y="127"/>
                    </a:lnTo>
                    <a:lnTo>
                      <a:pt x="155" y="115"/>
                    </a:lnTo>
                    <a:lnTo>
                      <a:pt x="155" y="109"/>
                    </a:lnTo>
                    <a:lnTo>
                      <a:pt x="148" y="98"/>
                    </a:lnTo>
                    <a:lnTo>
                      <a:pt x="142" y="96"/>
                    </a:lnTo>
                    <a:lnTo>
                      <a:pt x="142" y="90"/>
                    </a:lnTo>
                    <a:lnTo>
                      <a:pt x="140" y="82"/>
                    </a:lnTo>
                    <a:lnTo>
                      <a:pt x="119" y="82"/>
                    </a:lnTo>
                    <a:lnTo>
                      <a:pt x="119" y="76"/>
                    </a:lnTo>
                    <a:lnTo>
                      <a:pt x="115" y="69"/>
                    </a:lnTo>
                    <a:lnTo>
                      <a:pt x="116" y="66"/>
                    </a:lnTo>
                    <a:lnTo>
                      <a:pt x="115" y="61"/>
                    </a:lnTo>
                    <a:lnTo>
                      <a:pt x="116" y="55"/>
                    </a:lnTo>
                    <a:lnTo>
                      <a:pt x="115" y="54"/>
                    </a:lnTo>
                    <a:lnTo>
                      <a:pt x="109" y="51"/>
                    </a:lnTo>
                    <a:lnTo>
                      <a:pt x="102" y="51"/>
                    </a:lnTo>
                    <a:lnTo>
                      <a:pt x="99" y="49"/>
                    </a:lnTo>
                    <a:lnTo>
                      <a:pt x="96" y="48"/>
                    </a:lnTo>
                    <a:lnTo>
                      <a:pt x="96" y="45"/>
                    </a:lnTo>
                    <a:lnTo>
                      <a:pt x="92" y="44"/>
                    </a:lnTo>
                    <a:lnTo>
                      <a:pt x="87" y="42"/>
                    </a:lnTo>
                    <a:lnTo>
                      <a:pt x="85" y="42"/>
                    </a:lnTo>
                    <a:lnTo>
                      <a:pt x="81" y="36"/>
                    </a:lnTo>
                    <a:lnTo>
                      <a:pt x="78" y="38"/>
                    </a:lnTo>
                    <a:lnTo>
                      <a:pt x="74" y="34"/>
                    </a:lnTo>
                    <a:lnTo>
                      <a:pt x="68" y="35"/>
                    </a:lnTo>
                    <a:lnTo>
                      <a:pt x="67" y="36"/>
                    </a:lnTo>
                    <a:lnTo>
                      <a:pt x="64" y="34"/>
                    </a:lnTo>
                    <a:lnTo>
                      <a:pt x="60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4" y="25"/>
                    </a:lnTo>
                    <a:lnTo>
                      <a:pt x="51" y="19"/>
                    </a:lnTo>
                    <a:lnTo>
                      <a:pt x="53" y="18"/>
                    </a:lnTo>
                    <a:lnTo>
                      <a:pt x="51" y="11"/>
                    </a:lnTo>
                    <a:lnTo>
                      <a:pt x="53" y="8"/>
                    </a:lnTo>
                    <a:lnTo>
                      <a:pt x="51" y="4"/>
                    </a:lnTo>
                    <a:lnTo>
                      <a:pt x="51" y="1"/>
                    </a:lnTo>
                    <a:lnTo>
                      <a:pt x="50" y="0"/>
                    </a:lnTo>
                    <a:lnTo>
                      <a:pt x="47" y="1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38" y="1"/>
                    </a:lnTo>
                    <a:lnTo>
                      <a:pt x="34" y="2"/>
                    </a:lnTo>
                    <a:lnTo>
                      <a:pt x="28" y="5"/>
                    </a:lnTo>
                    <a:lnTo>
                      <a:pt x="26" y="11"/>
                    </a:lnTo>
                    <a:lnTo>
                      <a:pt x="23" y="12"/>
                    </a:lnTo>
                    <a:lnTo>
                      <a:pt x="20" y="12"/>
                    </a:lnTo>
                    <a:lnTo>
                      <a:pt x="17" y="15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7" y="17"/>
                    </a:lnTo>
                    <a:lnTo>
                      <a:pt x="0" y="17"/>
                    </a:lnTo>
                    <a:lnTo>
                      <a:pt x="11" y="34"/>
                    </a:lnTo>
                    <a:lnTo>
                      <a:pt x="11" y="35"/>
                    </a:lnTo>
                    <a:lnTo>
                      <a:pt x="9" y="38"/>
                    </a:lnTo>
                    <a:lnTo>
                      <a:pt x="9" y="46"/>
                    </a:lnTo>
                    <a:lnTo>
                      <a:pt x="7" y="51"/>
                    </a:lnTo>
                    <a:lnTo>
                      <a:pt x="9" y="55"/>
                    </a:lnTo>
                    <a:lnTo>
                      <a:pt x="9" y="62"/>
                    </a:lnTo>
                    <a:lnTo>
                      <a:pt x="9" y="66"/>
                    </a:lnTo>
                    <a:lnTo>
                      <a:pt x="7" y="68"/>
                    </a:lnTo>
                    <a:lnTo>
                      <a:pt x="7" y="71"/>
                    </a:lnTo>
                    <a:lnTo>
                      <a:pt x="9" y="72"/>
                    </a:lnTo>
                    <a:lnTo>
                      <a:pt x="9" y="76"/>
                    </a:lnTo>
                    <a:lnTo>
                      <a:pt x="7" y="78"/>
                    </a:lnTo>
                    <a:lnTo>
                      <a:pt x="11" y="86"/>
                    </a:lnTo>
                    <a:lnTo>
                      <a:pt x="10" y="89"/>
                    </a:lnTo>
                    <a:lnTo>
                      <a:pt x="9" y="92"/>
                    </a:lnTo>
                    <a:lnTo>
                      <a:pt x="6" y="95"/>
                    </a:lnTo>
                    <a:lnTo>
                      <a:pt x="3" y="98"/>
                    </a:lnTo>
                    <a:lnTo>
                      <a:pt x="4" y="99"/>
                    </a:lnTo>
                    <a:lnTo>
                      <a:pt x="6" y="99"/>
                    </a:lnTo>
                    <a:lnTo>
                      <a:pt x="6" y="102"/>
                    </a:lnTo>
                    <a:lnTo>
                      <a:pt x="7" y="102"/>
                    </a:lnTo>
                    <a:lnTo>
                      <a:pt x="7" y="105"/>
                    </a:lnTo>
                    <a:lnTo>
                      <a:pt x="10" y="106"/>
                    </a:lnTo>
                    <a:lnTo>
                      <a:pt x="11" y="107"/>
                    </a:lnTo>
                    <a:lnTo>
                      <a:pt x="11" y="110"/>
                    </a:lnTo>
                    <a:lnTo>
                      <a:pt x="11" y="113"/>
                    </a:lnTo>
                    <a:lnTo>
                      <a:pt x="11" y="115"/>
                    </a:lnTo>
                    <a:lnTo>
                      <a:pt x="11" y="119"/>
                    </a:lnTo>
                    <a:lnTo>
                      <a:pt x="14" y="122"/>
                    </a:lnTo>
                    <a:lnTo>
                      <a:pt x="20" y="126"/>
                    </a:lnTo>
                    <a:lnTo>
                      <a:pt x="20" y="127"/>
                    </a:lnTo>
                    <a:lnTo>
                      <a:pt x="19" y="132"/>
                    </a:lnTo>
                    <a:lnTo>
                      <a:pt x="20" y="133"/>
                    </a:lnTo>
                    <a:lnTo>
                      <a:pt x="16" y="140"/>
                    </a:lnTo>
                    <a:lnTo>
                      <a:pt x="19" y="143"/>
                    </a:lnTo>
                    <a:lnTo>
                      <a:pt x="24" y="149"/>
                    </a:lnTo>
                    <a:lnTo>
                      <a:pt x="34" y="173"/>
                    </a:lnTo>
                    <a:lnTo>
                      <a:pt x="37" y="173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1"/>
                    </a:lnTo>
                    <a:lnTo>
                      <a:pt x="41" y="170"/>
                    </a:lnTo>
                    <a:lnTo>
                      <a:pt x="44" y="164"/>
                    </a:lnTo>
                    <a:lnTo>
                      <a:pt x="48" y="160"/>
                    </a:lnTo>
                    <a:lnTo>
                      <a:pt x="51" y="159"/>
                    </a:lnTo>
                    <a:lnTo>
                      <a:pt x="55" y="161"/>
                    </a:lnTo>
                    <a:lnTo>
                      <a:pt x="58" y="161"/>
                    </a:lnTo>
                    <a:lnTo>
                      <a:pt x="61" y="160"/>
                    </a:lnTo>
                    <a:lnTo>
                      <a:pt x="62" y="161"/>
                    </a:lnTo>
                    <a:lnTo>
                      <a:pt x="68" y="160"/>
                    </a:lnTo>
                    <a:lnTo>
                      <a:pt x="70" y="160"/>
                    </a:lnTo>
                    <a:lnTo>
                      <a:pt x="71" y="164"/>
                    </a:lnTo>
                    <a:lnTo>
                      <a:pt x="72" y="168"/>
                    </a:lnTo>
                    <a:lnTo>
                      <a:pt x="74" y="170"/>
                    </a:lnTo>
                    <a:lnTo>
                      <a:pt x="74" y="168"/>
                    </a:lnTo>
                    <a:lnTo>
                      <a:pt x="74" y="167"/>
                    </a:lnTo>
                    <a:lnTo>
                      <a:pt x="75" y="164"/>
                    </a:lnTo>
                    <a:lnTo>
                      <a:pt x="75" y="163"/>
                    </a:lnTo>
                    <a:lnTo>
                      <a:pt x="78" y="159"/>
                    </a:lnTo>
                    <a:lnTo>
                      <a:pt x="85" y="159"/>
                    </a:lnTo>
                    <a:lnTo>
                      <a:pt x="91" y="160"/>
                    </a:lnTo>
                    <a:lnTo>
                      <a:pt x="94" y="161"/>
                    </a:lnTo>
                    <a:lnTo>
                      <a:pt x="94" y="157"/>
                    </a:lnTo>
                    <a:lnTo>
                      <a:pt x="98" y="150"/>
                    </a:lnTo>
                    <a:lnTo>
                      <a:pt x="98" y="147"/>
                    </a:lnTo>
                    <a:lnTo>
                      <a:pt x="98" y="144"/>
                    </a:lnTo>
                    <a:lnTo>
                      <a:pt x="96" y="142"/>
                    </a:lnTo>
                    <a:lnTo>
                      <a:pt x="101" y="136"/>
                    </a:lnTo>
                    <a:lnTo>
                      <a:pt x="102" y="132"/>
                    </a:lnTo>
                    <a:lnTo>
                      <a:pt x="102" y="129"/>
                    </a:lnTo>
                    <a:lnTo>
                      <a:pt x="105" y="127"/>
                    </a:lnTo>
                    <a:lnTo>
                      <a:pt x="122" y="123"/>
                    </a:lnTo>
                    <a:lnTo>
                      <a:pt x="136" y="123"/>
                    </a:lnTo>
                    <a:lnTo>
                      <a:pt x="145" y="129"/>
                    </a:lnTo>
                    <a:lnTo>
                      <a:pt x="146" y="129"/>
                    </a:lnTo>
                    <a:lnTo>
                      <a:pt x="148" y="13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87"/>
              <p:cNvSpPr>
                <a:spLocks/>
              </p:cNvSpPr>
              <p:nvPr/>
            </p:nvSpPr>
            <p:spPr bwMode="auto">
              <a:xfrm>
                <a:off x="4614863" y="4883150"/>
                <a:ext cx="168275" cy="177800"/>
              </a:xfrm>
              <a:custGeom>
                <a:avLst/>
                <a:gdLst>
                  <a:gd name="T0" fmla="*/ 0 w 106"/>
                  <a:gd name="T1" fmla="*/ 34 h 112"/>
                  <a:gd name="T2" fmla="*/ 4 w 106"/>
                  <a:gd name="T3" fmla="*/ 24 h 112"/>
                  <a:gd name="T4" fmla="*/ 2 w 106"/>
                  <a:gd name="T5" fmla="*/ 19 h 112"/>
                  <a:gd name="T6" fmla="*/ 8 w 106"/>
                  <a:gd name="T7" fmla="*/ 9 h 112"/>
                  <a:gd name="T8" fmla="*/ 11 w 106"/>
                  <a:gd name="T9" fmla="*/ 4 h 112"/>
                  <a:gd name="T10" fmla="*/ 42 w 106"/>
                  <a:gd name="T11" fmla="*/ 0 h 112"/>
                  <a:gd name="T12" fmla="*/ 52 w 106"/>
                  <a:gd name="T13" fmla="*/ 6 h 112"/>
                  <a:gd name="T14" fmla="*/ 54 w 106"/>
                  <a:gd name="T15" fmla="*/ 11 h 112"/>
                  <a:gd name="T16" fmla="*/ 58 w 106"/>
                  <a:gd name="T17" fmla="*/ 19 h 112"/>
                  <a:gd name="T18" fmla="*/ 58 w 106"/>
                  <a:gd name="T19" fmla="*/ 30 h 112"/>
                  <a:gd name="T20" fmla="*/ 58 w 106"/>
                  <a:gd name="T21" fmla="*/ 36 h 112"/>
                  <a:gd name="T22" fmla="*/ 63 w 106"/>
                  <a:gd name="T23" fmla="*/ 37 h 112"/>
                  <a:gd name="T24" fmla="*/ 72 w 106"/>
                  <a:gd name="T25" fmla="*/ 38 h 112"/>
                  <a:gd name="T26" fmla="*/ 80 w 106"/>
                  <a:gd name="T27" fmla="*/ 37 h 112"/>
                  <a:gd name="T28" fmla="*/ 86 w 106"/>
                  <a:gd name="T29" fmla="*/ 40 h 112"/>
                  <a:gd name="T30" fmla="*/ 90 w 106"/>
                  <a:gd name="T31" fmla="*/ 57 h 112"/>
                  <a:gd name="T32" fmla="*/ 95 w 106"/>
                  <a:gd name="T33" fmla="*/ 61 h 112"/>
                  <a:gd name="T34" fmla="*/ 103 w 106"/>
                  <a:gd name="T35" fmla="*/ 60 h 112"/>
                  <a:gd name="T36" fmla="*/ 106 w 106"/>
                  <a:gd name="T37" fmla="*/ 63 h 112"/>
                  <a:gd name="T38" fmla="*/ 105 w 106"/>
                  <a:gd name="T39" fmla="*/ 75 h 112"/>
                  <a:gd name="T40" fmla="*/ 103 w 106"/>
                  <a:gd name="T41" fmla="*/ 78 h 112"/>
                  <a:gd name="T42" fmla="*/ 103 w 106"/>
                  <a:gd name="T43" fmla="*/ 81 h 112"/>
                  <a:gd name="T44" fmla="*/ 103 w 106"/>
                  <a:gd name="T45" fmla="*/ 82 h 112"/>
                  <a:gd name="T46" fmla="*/ 103 w 106"/>
                  <a:gd name="T47" fmla="*/ 87 h 112"/>
                  <a:gd name="T48" fmla="*/ 100 w 106"/>
                  <a:gd name="T49" fmla="*/ 94 h 112"/>
                  <a:gd name="T50" fmla="*/ 97 w 106"/>
                  <a:gd name="T51" fmla="*/ 99 h 112"/>
                  <a:gd name="T52" fmla="*/ 92 w 106"/>
                  <a:gd name="T53" fmla="*/ 107 h 112"/>
                  <a:gd name="T54" fmla="*/ 86 w 106"/>
                  <a:gd name="T55" fmla="*/ 108 h 112"/>
                  <a:gd name="T56" fmla="*/ 82 w 106"/>
                  <a:gd name="T57" fmla="*/ 112 h 112"/>
                  <a:gd name="T58" fmla="*/ 79 w 106"/>
                  <a:gd name="T59" fmla="*/ 111 h 112"/>
                  <a:gd name="T60" fmla="*/ 72 w 106"/>
                  <a:gd name="T61" fmla="*/ 109 h 112"/>
                  <a:gd name="T62" fmla="*/ 55 w 106"/>
                  <a:gd name="T63" fmla="*/ 108 h 112"/>
                  <a:gd name="T64" fmla="*/ 54 w 106"/>
                  <a:gd name="T65" fmla="*/ 105 h 112"/>
                  <a:gd name="T66" fmla="*/ 59 w 106"/>
                  <a:gd name="T67" fmla="*/ 97 h 112"/>
                  <a:gd name="T68" fmla="*/ 61 w 106"/>
                  <a:gd name="T69" fmla="*/ 92 h 112"/>
                  <a:gd name="T70" fmla="*/ 65 w 106"/>
                  <a:gd name="T71" fmla="*/ 88 h 112"/>
                  <a:gd name="T72" fmla="*/ 63 w 106"/>
                  <a:gd name="T73" fmla="*/ 82 h 112"/>
                  <a:gd name="T74" fmla="*/ 56 w 106"/>
                  <a:gd name="T75" fmla="*/ 75 h 112"/>
                  <a:gd name="T76" fmla="*/ 44 w 106"/>
                  <a:gd name="T77" fmla="*/ 71 h 112"/>
                  <a:gd name="T78" fmla="*/ 37 w 106"/>
                  <a:gd name="T79" fmla="*/ 67 h 112"/>
                  <a:gd name="T80" fmla="*/ 24 w 106"/>
                  <a:gd name="T81" fmla="*/ 63 h 112"/>
                  <a:gd name="T82" fmla="*/ 18 w 106"/>
                  <a:gd name="T83" fmla="*/ 57 h 112"/>
                  <a:gd name="T84" fmla="*/ 8 w 106"/>
                  <a:gd name="T85" fmla="*/ 48 h 112"/>
                  <a:gd name="T86" fmla="*/ 2 w 106"/>
                  <a:gd name="T87" fmla="*/ 43 h 112"/>
                  <a:gd name="T88" fmla="*/ 0 w 106"/>
                  <a:gd name="T89" fmla="*/ 3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12">
                    <a:moveTo>
                      <a:pt x="0" y="38"/>
                    </a:moveTo>
                    <a:lnTo>
                      <a:pt x="0" y="34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1"/>
                    </a:lnTo>
                    <a:lnTo>
                      <a:pt x="2" y="19"/>
                    </a:lnTo>
                    <a:lnTo>
                      <a:pt x="7" y="13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28" y="0"/>
                    </a:lnTo>
                    <a:lnTo>
                      <a:pt x="42" y="0"/>
                    </a:lnTo>
                    <a:lnTo>
                      <a:pt x="51" y="6"/>
                    </a:lnTo>
                    <a:lnTo>
                      <a:pt x="52" y="6"/>
                    </a:lnTo>
                    <a:lnTo>
                      <a:pt x="55" y="9"/>
                    </a:lnTo>
                    <a:lnTo>
                      <a:pt x="54" y="11"/>
                    </a:lnTo>
                    <a:lnTo>
                      <a:pt x="56" y="14"/>
                    </a:lnTo>
                    <a:lnTo>
                      <a:pt x="58" y="19"/>
                    </a:lnTo>
                    <a:lnTo>
                      <a:pt x="59" y="21"/>
                    </a:lnTo>
                    <a:lnTo>
                      <a:pt x="58" y="30"/>
                    </a:lnTo>
                    <a:lnTo>
                      <a:pt x="59" y="33"/>
                    </a:lnTo>
                    <a:lnTo>
                      <a:pt x="58" y="36"/>
                    </a:lnTo>
                    <a:lnTo>
                      <a:pt x="59" y="38"/>
                    </a:lnTo>
                    <a:lnTo>
                      <a:pt x="63" y="37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5" y="40"/>
                    </a:lnTo>
                    <a:lnTo>
                      <a:pt x="80" y="37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8" y="43"/>
                    </a:lnTo>
                    <a:lnTo>
                      <a:pt x="90" y="57"/>
                    </a:lnTo>
                    <a:lnTo>
                      <a:pt x="93" y="61"/>
                    </a:lnTo>
                    <a:lnTo>
                      <a:pt x="95" y="61"/>
                    </a:lnTo>
                    <a:lnTo>
                      <a:pt x="100" y="58"/>
                    </a:lnTo>
                    <a:lnTo>
                      <a:pt x="103" y="60"/>
                    </a:lnTo>
                    <a:lnTo>
                      <a:pt x="105" y="61"/>
                    </a:lnTo>
                    <a:lnTo>
                      <a:pt x="106" y="63"/>
                    </a:lnTo>
                    <a:lnTo>
                      <a:pt x="105" y="64"/>
                    </a:lnTo>
                    <a:lnTo>
                      <a:pt x="105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3" y="80"/>
                    </a:lnTo>
                    <a:lnTo>
                      <a:pt x="103" y="81"/>
                    </a:lnTo>
                    <a:lnTo>
                      <a:pt x="103" y="82"/>
                    </a:lnTo>
                    <a:lnTo>
                      <a:pt x="103" y="82"/>
                    </a:lnTo>
                    <a:lnTo>
                      <a:pt x="102" y="87"/>
                    </a:lnTo>
                    <a:lnTo>
                      <a:pt x="103" y="87"/>
                    </a:lnTo>
                    <a:lnTo>
                      <a:pt x="103" y="92"/>
                    </a:lnTo>
                    <a:lnTo>
                      <a:pt x="100" y="94"/>
                    </a:lnTo>
                    <a:lnTo>
                      <a:pt x="99" y="97"/>
                    </a:lnTo>
                    <a:lnTo>
                      <a:pt x="97" y="99"/>
                    </a:lnTo>
                    <a:lnTo>
                      <a:pt x="92" y="104"/>
                    </a:lnTo>
                    <a:lnTo>
                      <a:pt x="92" y="107"/>
                    </a:lnTo>
                    <a:lnTo>
                      <a:pt x="89" y="109"/>
                    </a:lnTo>
                    <a:lnTo>
                      <a:pt x="86" y="108"/>
                    </a:lnTo>
                    <a:lnTo>
                      <a:pt x="85" y="109"/>
                    </a:lnTo>
                    <a:lnTo>
                      <a:pt x="82" y="112"/>
                    </a:lnTo>
                    <a:lnTo>
                      <a:pt x="82" y="111"/>
                    </a:lnTo>
                    <a:lnTo>
                      <a:pt x="79" y="111"/>
                    </a:lnTo>
                    <a:lnTo>
                      <a:pt x="76" y="112"/>
                    </a:lnTo>
                    <a:lnTo>
                      <a:pt x="72" y="109"/>
                    </a:lnTo>
                    <a:lnTo>
                      <a:pt x="65" y="107"/>
                    </a:lnTo>
                    <a:lnTo>
                      <a:pt x="55" y="108"/>
                    </a:lnTo>
                    <a:lnTo>
                      <a:pt x="54" y="108"/>
                    </a:lnTo>
                    <a:lnTo>
                      <a:pt x="54" y="105"/>
                    </a:lnTo>
                    <a:lnTo>
                      <a:pt x="58" y="102"/>
                    </a:lnTo>
                    <a:lnTo>
                      <a:pt x="59" y="97"/>
                    </a:lnTo>
                    <a:lnTo>
                      <a:pt x="59" y="94"/>
                    </a:lnTo>
                    <a:lnTo>
                      <a:pt x="61" y="92"/>
                    </a:lnTo>
                    <a:lnTo>
                      <a:pt x="62" y="91"/>
                    </a:lnTo>
                    <a:lnTo>
                      <a:pt x="65" y="88"/>
                    </a:lnTo>
                    <a:lnTo>
                      <a:pt x="65" y="85"/>
                    </a:lnTo>
                    <a:lnTo>
                      <a:pt x="63" y="82"/>
                    </a:lnTo>
                    <a:lnTo>
                      <a:pt x="59" y="78"/>
                    </a:lnTo>
                    <a:lnTo>
                      <a:pt x="56" y="75"/>
                    </a:lnTo>
                    <a:lnTo>
                      <a:pt x="49" y="74"/>
                    </a:lnTo>
                    <a:lnTo>
                      <a:pt x="44" y="71"/>
                    </a:lnTo>
                    <a:lnTo>
                      <a:pt x="38" y="67"/>
                    </a:lnTo>
                    <a:lnTo>
                      <a:pt x="37" y="67"/>
                    </a:lnTo>
                    <a:lnTo>
                      <a:pt x="31" y="64"/>
                    </a:lnTo>
                    <a:lnTo>
                      <a:pt x="24" y="63"/>
                    </a:lnTo>
                    <a:lnTo>
                      <a:pt x="22" y="58"/>
                    </a:lnTo>
                    <a:lnTo>
                      <a:pt x="18" y="57"/>
                    </a:lnTo>
                    <a:lnTo>
                      <a:pt x="15" y="55"/>
                    </a:lnTo>
                    <a:lnTo>
                      <a:pt x="8" y="48"/>
                    </a:lnTo>
                    <a:lnTo>
                      <a:pt x="5" y="43"/>
                    </a:lnTo>
                    <a:lnTo>
                      <a:pt x="2" y="43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88"/>
              <p:cNvSpPr>
                <a:spLocks/>
              </p:cNvSpPr>
              <p:nvPr/>
            </p:nvSpPr>
            <p:spPr bwMode="auto">
              <a:xfrm>
                <a:off x="4718051" y="5114925"/>
                <a:ext cx="98425" cy="112712"/>
              </a:xfrm>
              <a:custGeom>
                <a:avLst/>
                <a:gdLst>
                  <a:gd name="T0" fmla="*/ 8 w 62"/>
                  <a:gd name="T1" fmla="*/ 0 h 71"/>
                  <a:gd name="T2" fmla="*/ 15 w 62"/>
                  <a:gd name="T3" fmla="*/ 0 h 71"/>
                  <a:gd name="T4" fmla="*/ 21 w 62"/>
                  <a:gd name="T5" fmla="*/ 6 h 71"/>
                  <a:gd name="T6" fmla="*/ 25 w 62"/>
                  <a:gd name="T7" fmla="*/ 10 h 71"/>
                  <a:gd name="T8" fmla="*/ 30 w 62"/>
                  <a:gd name="T9" fmla="*/ 14 h 71"/>
                  <a:gd name="T10" fmla="*/ 34 w 62"/>
                  <a:gd name="T11" fmla="*/ 13 h 71"/>
                  <a:gd name="T12" fmla="*/ 40 w 62"/>
                  <a:gd name="T13" fmla="*/ 19 h 71"/>
                  <a:gd name="T14" fmla="*/ 45 w 62"/>
                  <a:gd name="T15" fmla="*/ 22 h 71"/>
                  <a:gd name="T16" fmla="*/ 48 w 62"/>
                  <a:gd name="T17" fmla="*/ 24 h 71"/>
                  <a:gd name="T18" fmla="*/ 55 w 62"/>
                  <a:gd name="T19" fmla="*/ 30 h 71"/>
                  <a:gd name="T20" fmla="*/ 62 w 62"/>
                  <a:gd name="T21" fmla="*/ 37 h 71"/>
                  <a:gd name="T22" fmla="*/ 58 w 62"/>
                  <a:gd name="T23" fmla="*/ 44 h 71"/>
                  <a:gd name="T24" fmla="*/ 61 w 62"/>
                  <a:gd name="T25" fmla="*/ 48 h 71"/>
                  <a:gd name="T26" fmla="*/ 62 w 62"/>
                  <a:gd name="T27" fmla="*/ 51 h 71"/>
                  <a:gd name="T28" fmla="*/ 62 w 62"/>
                  <a:gd name="T29" fmla="*/ 53 h 71"/>
                  <a:gd name="T30" fmla="*/ 59 w 62"/>
                  <a:gd name="T31" fmla="*/ 58 h 71"/>
                  <a:gd name="T32" fmla="*/ 57 w 62"/>
                  <a:gd name="T33" fmla="*/ 63 h 71"/>
                  <a:gd name="T34" fmla="*/ 55 w 62"/>
                  <a:gd name="T35" fmla="*/ 64 h 71"/>
                  <a:gd name="T36" fmla="*/ 48 w 62"/>
                  <a:gd name="T37" fmla="*/ 70 h 71"/>
                  <a:gd name="T38" fmla="*/ 47 w 62"/>
                  <a:gd name="T39" fmla="*/ 70 h 71"/>
                  <a:gd name="T40" fmla="*/ 45 w 62"/>
                  <a:gd name="T41" fmla="*/ 71 h 71"/>
                  <a:gd name="T42" fmla="*/ 41 w 62"/>
                  <a:gd name="T43" fmla="*/ 71 h 71"/>
                  <a:gd name="T44" fmla="*/ 38 w 62"/>
                  <a:gd name="T45" fmla="*/ 70 h 71"/>
                  <a:gd name="T46" fmla="*/ 32 w 62"/>
                  <a:gd name="T47" fmla="*/ 70 h 71"/>
                  <a:gd name="T48" fmla="*/ 27 w 62"/>
                  <a:gd name="T49" fmla="*/ 71 h 71"/>
                  <a:gd name="T50" fmla="*/ 28 w 62"/>
                  <a:gd name="T51" fmla="*/ 68 h 71"/>
                  <a:gd name="T52" fmla="*/ 25 w 62"/>
                  <a:gd name="T53" fmla="*/ 68 h 71"/>
                  <a:gd name="T54" fmla="*/ 20 w 62"/>
                  <a:gd name="T55" fmla="*/ 66 h 71"/>
                  <a:gd name="T56" fmla="*/ 11 w 62"/>
                  <a:gd name="T57" fmla="*/ 66 h 71"/>
                  <a:gd name="T58" fmla="*/ 6 w 62"/>
                  <a:gd name="T59" fmla="*/ 63 h 71"/>
                  <a:gd name="T60" fmla="*/ 1 w 62"/>
                  <a:gd name="T61" fmla="*/ 57 h 71"/>
                  <a:gd name="T62" fmla="*/ 0 w 62"/>
                  <a:gd name="T63" fmla="*/ 47 h 71"/>
                  <a:gd name="T64" fmla="*/ 0 w 62"/>
                  <a:gd name="T65" fmla="*/ 46 h 71"/>
                  <a:gd name="T66" fmla="*/ 3 w 62"/>
                  <a:gd name="T67" fmla="*/ 43 h 71"/>
                  <a:gd name="T68" fmla="*/ 1 w 62"/>
                  <a:gd name="T69" fmla="*/ 33 h 71"/>
                  <a:gd name="T70" fmla="*/ 0 w 62"/>
                  <a:gd name="T71" fmla="*/ 27 h 71"/>
                  <a:gd name="T72" fmla="*/ 1 w 62"/>
                  <a:gd name="T73" fmla="*/ 23 h 71"/>
                  <a:gd name="T74" fmla="*/ 3 w 62"/>
                  <a:gd name="T75" fmla="*/ 14 h 71"/>
                  <a:gd name="T76" fmla="*/ 3 w 62"/>
                  <a:gd name="T77" fmla="*/ 12 h 71"/>
                  <a:gd name="T78" fmla="*/ 4 w 62"/>
                  <a:gd name="T79" fmla="*/ 5 h 71"/>
                  <a:gd name="T80" fmla="*/ 6 w 62"/>
                  <a:gd name="T8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" h="71">
                    <a:moveTo>
                      <a:pt x="6" y="0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10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32" y="12"/>
                    </a:lnTo>
                    <a:lnTo>
                      <a:pt x="34" y="13"/>
                    </a:lnTo>
                    <a:lnTo>
                      <a:pt x="37" y="17"/>
                    </a:lnTo>
                    <a:lnTo>
                      <a:pt x="40" y="19"/>
                    </a:lnTo>
                    <a:lnTo>
                      <a:pt x="42" y="19"/>
                    </a:lnTo>
                    <a:lnTo>
                      <a:pt x="45" y="22"/>
                    </a:lnTo>
                    <a:lnTo>
                      <a:pt x="45" y="26"/>
                    </a:lnTo>
                    <a:lnTo>
                      <a:pt x="48" y="24"/>
                    </a:lnTo>
                    <a:lnTo>
                      <a:pt x="52" y="27"/>
                    </a:lnTo>
                    <a:lnTo>
                      <a:pt x="55" y="30"/>
                    </a:lnTo>
                    <a:lnTo>
                      <a:pt x="59" y="36"/>
                    </a:lnTo>
                    <a:lnTo>
                      <a:pt x="62" y="37"/>
                    </a:lnTo>
                    <a:lnTo>
                      <a:pt x="61" y="41"/>
                    </a:lnTo>
                    <a:lnTo>
                      <a:pt x="58" y="44"/>
                    </a:lnTo>
                    <a:lnTo>
                      <a:pt x="59" y="47"/>
                    </a:lnTo>
                    <a:lnTo>
                      <a:pt x="61" y="48"/>
                    </a:lnTo>
                    <a:lnTo>
                      <a:pt x="61" y="50"/>
                    </a:lnTo>
                    <a:lnTo>
                      <a:pt x="62" y="51"/>
                    </a:lnTo>
                    <a:lnTo>
                      <a:pt x="62" y="51"/>
                    </a:lnTo>
                    <a:lnTo>
                      <a:pt x="62" y="53"/>
                    </a:lnTo>
                    <a:lnTo>
                      <a:pt x="59" y="56"/>
                    </a:lnTo>
                    <a:lnTo>
                      <a:pt x="59" y="58"/>
                    </a:lnTo>
                    <a:lnTo>
                      <a:pt x="58" y="61"/>
                    </a:lnTo>
                    <a:lnTo>
                      <a:pt x="57" y="63"/>
                    </a:lnTo>
                    <a:lnTo>
                      <a:pt x="57" y="63"/>
                    </a:lnTo>
                    <a:lnTo>
                      <a:pt x="55" y="64"/>
                    </a:lnTo>
                    <a:lnTo>
                      <a:pt x="52" y="68"/>
                    </a:lnTo>
                    <a:lnTo>
                      <a:pt x="48" y="70"/>
                    </a:lnTo>
                    <a:lnTo>
                      <a:pt x="47" y="68"/>
                    </a:lnTo>
                    <a:lnTo>
                      <a:pt x="47" y="70"/>
                    </a:lnTo>
                    <a:lnTo>
                      <a:pt x="47" y="71"/>
                    </a:lnTo>
                    <a:lnTo>
                      <a:pt x="45" y="71"/>
                    </a:lnTo>
                    <a:lnTo>
                      <a:pt x="44" y="71"/>
                    </a:lnTo>
                    <a:lnTo>
                      <a:pt x="41" y="71"/>
                    </a:lnTo>
                    <a:lnTo>
                      <a:pt x="40" y="71"/>
                    </a:lnTo>
                    <a:lnTo>
                      <a:pt x="38" y="70"/>
                    </a:lnTo>
                    <a:lnTo>
                      <a:pt x="35" y="68"/>
                    </a:lnTo>
                    <a:lnTo>
                      <a:pt x="32" y="70"/>
                    </a:lnTo>
                    <a:lnTo>
                      <a:pt x="30" y="71"/>
                    </a:lnTo>
                    <a:lnTo>
                      <a:pt x="27" y="71"/>
                    </a:lnTo>
                    <a:lnTo>
                      <a:pt x="27" y="70"/>
                    </a:lnTo>
                    <a:lnTo>
                      <a:pt x="28" y="68"/>
                    </a:lnTo>
                    <a:lnTo>
                      <a:pt x="27" y="68"/>
                    </a:lnTo>
                    <a:lnTo>
                      <a:pt x="25" y="68"/>
                    </a:lnTo>
                    <a:lnTo>
                      <a:pt x="23" y="68"/>
                    </a:lnTo>
                    <a:lnTo>
                      <a:pt x="20" y="66"/>
                    </a:lnTo>
                    <a:lnTo>
                      <a:pt x="17" y="66"/>
                    </a:lnTo>
                    <a:lnTo>
                      <a:pt x="11" y="66"/>
                    </a:lnTo>
                    <a:lnTo>
                      <a:pt x="10" y="66"/>
                    </a:lnTo>
                    <a:lnTo>
                      <a:pt x="6" y="63"/>
                    </a:lnTo>
                    <a:lnTo>
                      <a:pt x="6" y="63"/>
                    </a:lnTo>
                    <a:lnTo>
                      <a:pt x="1" y="57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6"/>
                    </a:lnTo>
                    <a:lnTo>
                      <a:pt x="1" y="44"/>
                    </a:lnTo>
                    <a:lnTo>
                      <a:pt x="3" y="43"/>
                    </a:lnTo>
                    <a:lnTo>
                      <a:pt x="1" y="39"/>
                    </a:lnTo>
                    <a:lnTo>
                      <a:pt x="1" y="33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3" y="24"/>
                    </a:lnTo>
                    <a:lnTo>
                      <a:pt x="1" y="23"/>
                    </a:lnTo>
                    <a:lnTo>
                      <a:pt x="3" y="20"/>
                    </a:lnTo>
                    <a:lnTo>
                      <a:pt x="3" y="14"/>
                    </a:lnTo>
                    <a:lnTo>
                      <a:pt x="3" y="13"/>
                    </a:lnTo>
                    <a:lnTo>
                      <a:pt x="3" y="12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6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89"/>
              <p:cNvSpPr>
                <a:spLocks noEditPoints="1"/>
              </p:cNvSpPr>
              <p:nvPr/>
            </p:nvSpPr>
            <p:spPr bwMode="auto">
              <a:xfrm>
                <a:off x="4479926" y="4940300"/>
                <a:ext cx="315913" cy="819150"/>
              </a:xfrm>
              <a:custGeom>
                <a:avLst/>
                <a:gdLst>
                  <a:gd name="T0" fmla="*/ 52 w 199"/>
                  <a:gd name="T1" fmla="*/ 1 h 516"/>
                  <a:gd name="T2" fmla="*/ 65 w 199"/>
                  <a:gd name="T3" fmla="*/ 8 h 516"/>
                  <a:gd name="T4" fmla="*/ 90 w 199"/>
                  <a:gd name="T5" fmla="*/ 7 h 516"/>
                  <a:gd name="T6" fmla="*/ 123 w 199"/>
                  <a:gd name="T7" fmla="*/ 31 h 516"/>
                  <a:gd name="T8" fmla="*/ 147 w 199"/>
                  <a:gd name="T9" fmla="*/ 55 h 516"/>
                  <a:gd name="T10" fmla="*/ 150 w 199"/>
                  <a:gd name="T11" fmla="*/ 71 h 516"/>
                  <a:gd name="T12" fmla="*/ 174 w 199"/>
                  <a:gd name="T13" fmla="*/ 73 h 516"/>
                  <a:gd name="T14" fmla="*/ 187 w 199"/>
                  <a:gd name="T15" fmla="*/ 51 h 516"/>
                  <a:gd name="T16" fmla="*/ 199 w 199"/>
                  <a:gd name="T17" fmla="*/ 66 h 516"/>
                  <a:gd name="T18" fmla="*/ 184 w 199"/>
                  <a:gd name="T19" fmla="*/ 78 h 516"/>
                  <a:gd name="T20" fmla="*/ 168 w 199"/>
                  <a:gd name="T21" fmla="*/ 92 h 516"/>
                  <a:gd name="T22" fmla="*/ 157 w 199"/>
                  <a:gd name="T23" fmla="*/ 110 h 516"/>
                  <a:gd name="T24" fmla="*/ 151 w 199"/>
                  <a:gd name="T25" fmla="*/ 133 h 516"/>
                  <a:gd name="T26" fmla="*/ 150 w 199"/>
                  <a:gd name="T27" fmla="*/ 156 h 516"/>
                  <a:gd name="T28" fmla="*/ 151 w 199"/>
                  <a:gd name="T29" fmla="*/ 171 h 516"/>
                  <a:gd name="T30" fmla="*/ 167 w 199"/>
                  <a:gd name="T31" fmla="*/ 197 h 516"/>
                  <a:gd name="T32" fmla="*/ 177 w 199"/>
                  <a:gd name="T33" fmla="*/ 210 h 516"/>
                  <a:gd name="T34" fmla="*/ 170 w 199"/>
                  <a:gd name="T35" fmla="*/ 228 h 516"/>
                  <a:gd name="T36" fmla="*/ 134 w 199"/>
                  <a:gd name="T37" fmla="*/ 242 h 516"/>
                  <a:gd name="T38" fmla="*/ 114 w 199"/>
                  <a:gd name="T39" fmla="*/ 238 h 516"/>
                  <a:gd name="T40" fmla="*/ 117 w 199"/>
                  <a:gd name="T41" fmla="*/ 254 h 516"/>
                  <a:gd name="T42" fmla="*/ 117 w 199"/>
                  <a:gd name="T43" fmla="*/ 265 h 516"/>
                  <a:gd name="T44" fmla="*/ 103 w 199"/>
                  <a:gd name="T45" fmla="*/ 278 h 516"/>
                  <a:gd name="T46" fmla="*/ 83 w 199"/>
                  <a:gd name="T47" fmla="*/ 273 h 516"/>
                  <a:gd name="T48" fmla="*/ 95 w 199"/>
                  <a:gd name="T49" fmla="*/ 295 h 516"/>
                  <a:gd name="T50" fmla="*/ 97 w 199"/>
                  <a:gd name="T51" fmla="*/ 293 h 516"/>
                  <a:gd name="T52" fmla="*/ 106 w 199"/>
                  <a:gd name="T53" fmla="*/ 302 h 516"/>
                  <a:gd name="T54" fmla="*/ 92 w 199"/>
                  <a:gd name="T55" fmla="*/ 300 h 516"/>
                  <a:gd name="T56" fmla="*/ 90 w 199"/>
                  <a:gd name="T57" fmla="*/ 312 h 516"/>
                  <a:gd name="T58" fmla="*/ 87 w 199"/>
                  <a:gd name="T59" fmla="*/ 327 h 516"/>
                  <a:gd name="T60" fmla="*/ 89 w 199"/>
                  <a:gd name="T61" fmla="*/ 340 h 516"/>
                  <a:gd name="T62" fmla="*/ 72 w 199"/>
                  <a:gd name="T63" fmla="*/ 349 h 516"/>
                  <a:gd name="T64" fmla="*/ 70 w 199"/>
                  <a:gd name="T65" fmla="*/ 366 h 516"/>
                  <a:gd name="T66" fmla="*/ 92 w 199"/>
                  <a:gd name="T67" fmla="*/ 376 h 516"/>
                  <a:gd name="T68" fmla="*/ 95 w 199"/>
                  <a:gd name="T69" fmla="*/ 388 h 516"/>
                  <a:gd name="T70" fmla="*/ 86 w 199"/>
                  <a:gd name="T71" fmla="*/ 401 h 516"/>
                  <a:gd name="T72" fmla="*/ 78 w 199"/>
                  <a:gd name="T73" fmla="*/ 415 h 516"/>
                  <a:gd name="T74" fmla="*/ 70 w 199"/>
                  <a:gd name="T75" fmla="*/ 425 h 516"/>
                  <a:gd name="T76" fmla="*/ 66 w 199"/>
                  <a:gd name="T77" fmla="*/ 441 h 516"/>
                  <a:gd name="T78" fmla="*/ 72 w 199"/>
                  <a:gd name="T79" fmla="*/ 457 h 516"/>
                  <a:gd name="T80" fmla="*/ 73 w 199"/>
                  <a:gd name="T81" fmla="*/ 464 h 516"/>
                  <a:gd name="T82" fmla="*/ 34 w 199"/>
                  <a:gd name="T83" fmla="*/ 452 h 516"/>
                  <a:gd name="T84" fmla="*/ 14 w 199"/>
                  <a:gd name="T85" fmla="*/ 432 h 516"/>
                  <a:gd name="T86" fmla="*/ 21 w 199"/>
                  <a:gd name="T87" fmla="*/ 386 h 516"/>
                  <a:gd name="T88" fmla="*/ 19 w 199"/>
                  <a:gd name="T89" fmla="*/ 354 h 516"/>
                  <a:gd name="T90" fmla="*/ 12 w 199"/>
                  <a:gd name="T91" fmla="*/ 339 h 516"/>
                  <a:gd name="T92" fmla="*/ 11 w 199"/>
                  <a:gd name="T93" fmla="*/ 322 h 516"/>
                  <a:gd name="T94" fmla="*/ 7 w 199"/>
                  <a:gd name="T95" fmla="*/ 292 h 516"/>
                  <a:gd name="T96" fmla="*/ 7 w 199"/>
                  <a:gd name="T97" fmla="*/ 246 h 516"/>
                  <a:gd name="T98" fmla="*/ 11 w 199"/>
                  <a:gd name="T99" fmla="*/ 202 h 516"/>
                  <a:gd name="T100" fmla="*/ 12 w 199"/>
                  <a:gd name="T101" fmla="*/ 171 h 516"/>
                  <a:gd name="T102" fmla="*/ 0 w 199"/>
                  <a:gd name="T103" fmla="*/ 133 h 516"/>
                  <a:gd name="T104" fmla="*/ 5 w 199"/>
                  <a:gd name="T105" fmla="*/ 99 h 516"/>
                  <a:gd name="T106" fmla="*/ 18 w 199"/>
                  <a:gd name="T107" fmla="*/ 66 h 516"/>
                  <a:gd name="T108" fmla="*/ 17 w 199"/>
                  <a:gd name="T109" fmla="*/ 45 h 516"/>
                  <a:gd name="T110" fmla="*/ 133 w 199"/>
                  <a:gd name="T111" fmla="*/ 510 h 516"/>
                  <a:gd name="T112" fmla="*/ 133 w 199"/>
                  <a:gd name="T113" fmla="*/ 510 h 516"/>
                  <a:gd name="T114" fmla="*/ 82 w 199"/>
                  <a:gd name="T115" fmla="*/ 484 h 516"/>
                  <a:gd name="T116" fmla="*/ 89 w 199"/>
                  <a:gd name="T117" fmla="*/ 492 h 516"/>
                  <a:gd name="T118" fmla="*/ 116 w 199"/>
                  <a:gd name="T119" fmla="*/ 508 h 516"/>
                  <a:gd name="T120" fmla="*/ 119 w 199"/>
                  <a:gd name="T121" fmla="*/ 513 h 516"/>
                  <a:gd name="T122" fmla="*/ 90 w 199"/>
                  <a:gd name="T123" fmla="*/ 515 h 516"/>
                  <a:gd name="T124" fmla="*/ 92 w 199"/>
                  <a:gd name="T125" fmla="*/ 508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" h="516">
                    <a:moveTo>
                      <a:pt x="31" y="12"/>
                    </a:moveTo>
                    <a:lnTo>
                      <a:pt x="32" y="11"/>
                    </a:lnTo>
                    <a:lnTo>
                      <a:pt x="35" y="5"/>
                    </a:lnTo>
                    <a:lnTo>
                      <a:pt x="39" y="1"/>
                    </a:lnTo>
                    <a:lnTo>
                      <a:pt x="42" y="0"/>
                    </a:lnTo>
                    <a:lnTo>
                      <a:pt x="46" y="2"/>
                    </a:lnTo>
                    <a:lnTo>
                      <a:pt x="49" y="2"/>
                    </a:lnTo>
                    <a:lnTo>
                      <a:pt x="52" y="1"/>
                    </a:lnTo>
                    <a:lnTo>
                      <a:pt x="53" y="2"/>
                    </a:lnTo>
                    <a:lnTo>
                      <a:pt x="59" y="1"/>
                    </a:lnTo>
                    <a:lnTo>
                      <a:pt x="61" y="1"/>
                    </a:lnTo>
                    <a:lnTo>
                      <a:pt x="62" y="5"/>
                    </a:lnTo>
                    <a:lnTo>
                      <a:pt x="63" y="9"/>
                    </a:lnTo>
                    <a:lnTo>
                      <a:pt x="65" y="11"/>
                    </a:lnTo>
                    <a:lnTo>
                      <a:pt x="65" y="9"/>
                    </a:lnTo>
                    <a:lnTo>
                      <a:pt x="65" y="8"/>
                    </a:lnTo>
                    <a:lnTo>
                      <a:pt x="66" y="5"/>
                    </a:lnTo>
                    <a:lnTo>
                      <a:pt x="66" y="4"/>
                    </a:lnTo>
                    <a:lnTo>
                      <a:pt x="69" y="0"/>
                    </a:lnTo>
                    <a:lnTo>
                      <a:pt x="76" y="0"/>
                    </a:lnTo>
                    <a:lnTo>
                      <a:pt x="82" y="1"/>
                    </a:lnTo>
                    <a:lnTo>
                      <a:pt x="85" y="2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12"/>
                    </a:lnTo>
                    <a:lnTo>
                      <a:pt x="100" y="19"/>
                    </a:lnTo>
                    <a:lnTo>
                      <a:pt x="103" y="21"/>
                    </a:lnTo>
                    <a:lnTo>
                      <a:pt x="107" y="22"/>
                    </a:lnTo>
                    <a:lnTo>
                      <a:pt x="109" y="27"/>
                    </a:lnTo>
                    <a:lnTo>
                      <a:pt x="116" y="28"/>
                    </a:lnTo>
                    <a:lnTo>
                      <a:pt x="122" y="31"/>
                    </a:lnTo>
                    <a:lnTo>
                      <a:pt x="123" y="31"/>
                    </a:lnTo>
                    <a:lnTo>
                      <a:pt x="129" y="35"/>
                    </a:lnTo>
                    <a:lnTo>
                      <a:pt x="134" y="38"/>
                    </a:lnTo>
                    <a:lnTo>
                      <a:pt x="141" y="39"/>
                    </a:lnTo>
                    <a:lnTo>
                      <a:pt x="144" y="42"/>
                    </a:lnTo>
                    <a:lnTo>
                      <a:pt x="148" y="46"/>
                    </a:lnTo>
                    <a:lnTo>
                      <a:pt x="150" y="49"/>
                    </a:lnTo>
                    <a:lnTo>
                      <a:pt x="150" y="52"/>
                    </a:lnTo>
                    <a:lnTo>
                      <a:pt x="147" y="55"/>
                    </a:lnTo>
                    <a:lnTo>
                      <a:pt x="146" y="56"/>
                    </a:lnTo>
                    <a:lnTo>
                      <a:pt x="144" y="58"/>
                    </a:lnTo>
                    <a:lnTo>
                      <a:pt x="144" y="61"/>
                    </a:lnTo>
                    <a:lnTo>
                      <a:pt x="143" y="66"/>
                    </a:lnTo>
                    <a:lnTo>
                      <a:pt x="139" y="69"/>
                    </a:lnTo>
                    <a:lnTo>
                      <a:pt x="139" y="72"/>
                    </a:lnTo>
                    <a:lnTo>
                      <a:pt x="140" y="72"/>
                    </a:lnTo>
                    <a:lnTo>
                      <a:pt x="150" y="71"/>
                    </a:lnTo>
                    <a:lnTo>
                      <a:pt x="157" y="73"/>
                    </a:lnTo>
                    <a:lnTo>
                      <a:pt x="161" y="76"/>
                    </a:lnTo>
                    <a:lnTo>
                      <a:pt x="164" y="75"/>
                    </a:lnTo>
                    <a:lnTo>
                      <a:pt x="167" y="75"/>
                    </a:lnTo>
                    <a:lnTo>
                      <a:pt x="167" y="76"/>
                    </a:lnTo>
                    <a:lnTo>
                      <a:pt x="170" y="73"/>
                    </a:lnTo>
                    <a:lnTo>
                      <a:pt x="171" y="72"/>
                    </a:lnTo>
                    <a:lnTo>
                      <a:pt x="174" y="73"/>
                    </a:lnTo>
                    <a:lnTo>
                      <a:pt x="177" y="71"/>
                    </a:lnTo>
                    <a:lnTo>
                      <a:pt x="177" y="68"/>
                    </a:lnTo>
                    <a:lnTo>
                      <a:pt x="182" y="63"/>
                    </a:lnTo>
                    <a:lnTo>
                      <a:pt x="184" y="61"/>
                    </a:lnTo>
                    <a:lnTo>
                      <a:pt x="185" y="58"/>
                    </a:lnTo>
                    <a:lnTo>
                      <a:pt x="188" y="56"/>
                    </a:lnTo>
                    <a:lnTo>
                      <a:pt x="188" y="51"/>
                    </a:lnTo>
                    <a:lnTo>
                      <a:pt x="187" y="51"/>
                    </a:lnTo>
                    <a:lnTo>
                      <a:pt x="188" y="46"/>
                    </a:lnTo>
                    <a:lnTo>
                      <a:pt x="191" y="45"/>
                    </a:lnTo>
                    <a:lnTo>
                      <a:pt x="197" y="45"/>
                    </a:lnTo>
                    <a:lnTo>
                      <a:pt x="197" y="48"/>
                    </a:lnTo>
                    <a:lnTo>
                      <a:pt x="199" y="53"/>
                    </a:lnTo>
                    <a:lnTo>
                      <a:pt x="198" y="58"/>
                    </a:lnTo>
                    <a:lnTo>
                      <a:pt x="199" y="62"/>
                    </a:lnTo>
                    <a:lnTo>
                      <a:pt x="199" y="66"/>
                    </a:lnTo>
                    <a:lnTo>
                      <a:pt x="199" y="69"/>
                    </a:lnTo>
                    <a:lnTo>
                      <a:pt x="197" y="69"/>
                    </a:lnTo>
                    <a:lnTo>
                      <a:pt x="194" y="71"/>
                    </a:lnTo>
                    <a:lnTo>
                      <a:pt x="192" y="71"/>
                    </a:lnTo>
                    <a:lnTo>
                      <a:pt x="191" y="72"/>
                    </a:lnTo>
                    <a:lnTo>
                      <a:pt x="191" y="72"/>
                    </a:lnTo>
                    <a:lnTo>
                      <a:pt x="185" y="76"/>
                    </a:lnTo>
                    <a:lnTo>
                      <a:pt x="184" y="78"/>
                    </a:lnTo>
                    <a:lnTo>
                      <a:pt x="182" y="78"/>
                    </a:lnTo>
                    <a:lnTo>
                      <a:pt x="178" y="82"/>
                    </a:lnTo>
                    <a:lnTo>
                      <a:pt x="175" y="82"/>
                    </a:lnTo>
                    <a:lnTo>
                      <a:pt x="175" y="85"/>
                    </a:lnTo>
                    <a:lnTo>
                      <a:pt x="174" y="86"/>
                    </a:lnTo>
                    <a:lnTo>
                      <a:pt x="173" y="86"/>
                    </a:lnTo>
                    <a:lnTo>
                      <a:pt x="168" y="90"/>
                    </a:lnTo>
                    <a:lnTo>
                      <a:pt x="168" y="92"/>
                    </a:lnTo>
                    <a:lnTo>
                      <a:pt x="168" y="95"/>
                    </a:lnTo>
                    <a:lnTo>
                      <a:pt x="167" y="96"/>
                    </a:lnTo>
                    <a:lnTo>
                      <a:pt x="165" y="97"/>
                    </a:lnTo>
                    <a:lnTo>
                      <a:pt x="163" y="102"/>
                    </a:lnTo>
                    <a:lnTo>
                      <a:pt x="161" y="103"/>
                    </a:lnTo>
                    <a:lnTo>
                      <a:pt x="158" y="107"/>
                    </a:lnTo>
                    <a:lnTo>
                      <a:pt x="158" y="109"/>
                    </a:lnTo>
                    <a:lnTo>
                      <a:pt x="157" y="110"/>
                    </a:lnTo>
                    <a:lnTo>
                      <a:pt x="156" y="112"/>
                    </a:lnTo>
                    <a:lnTo>
                      <a:pt x="154" y="115"/>
                    </a:lnTo>
                    <a:lnTo>
                      <a:pt x="153" y="117"/>
                    </a:lnTo>
                    <a:lnTo>
                      <a:pt x="153" y="122"/>
                    </a:lnTo>
                    <a:lnTo>
                      <a:pt x="153" y="123"/>
                    </a:lnTo>
                    <a:lnTo>
                      <a:pt x="153" y="124"/>
                    </a:lnTo>
                    <a:lnTo>
                      <a:pt x="153" y="130"/>
                    </a:lnTo>
                    <a:lnTo>
                      <a:pt x="151" y="133"/>
                    </a:lnTo>
                    <a:lnTo>
                      <a:pt x="153" y="134"/>
                    </a:lnTo>
                    <a:lnTo>
                      <a:pt x="150" y="137"/>
                    </a:lnTo>
                    <a:lnTo>
                      <a:pt x="151" y="141"/>
                    </a:lnTo>
                    <a:lnTo>
                      <a:pt x="151" y="143"/>
                    </a:lnTo>
                    <a:lnTo>
                      <a:pt x="151" y="149"/>
                    </a:lnTo>
                    <a:lnTo>
                      <a:pt x="153" y="153"/>
                    </a:lnTo>
                    <a:lnTo>
                      <a:pt x="151" y="154"/>
                    </a:lnTo>
                    <a:lnTo>
                      <a:pt x="150" y="156"/>
                    </a:lnTo>
                    <a:lnTo>
                      <a:pt x="150" y="157"/>
                    </a:lnTo>
                    <a:lnTo>
                      <a:pt x="150" y="157"/>
                    </a:lnTo>
                    <a:lnTo>
                      <a:pt x="150" y="157"/>
                    </a:lnTo>
                    <a:lnTo>
                      <a:pt x="148" y="161"/>
                    </a:lnTo>
                    <a:lnTo>
                      <a:pt x="150" y="167"/>
                    </a:lnTo>
                    <a:lnTo>
                      <a:pt x="150" y="168"/>
                    </a:lnTo>
                    <a:lnTo>
                      <a:pt x="151" y="170"/>
                    </a:lnTo>
                    <a:lnTo>
                      <a:pt x="151" y="171"/>
                    </a:lnTo>
                    <a:lnTo>
                      <a:pt x="150" y="173"/>
                    </a:lnTo>
                    <a:lnTo>
                      <a:pt x="151" y="174"/>
                    </a:lnTo>
                    <a:lnTo>
                      <a:pt x="157" y="178"/>
                    </a:lnTo>
                    <a:lnTo>
                      <a:pt x="161" y="181"/>
                    </a:lnTo>
                    <a:lnTo>
                      <a:pt x="168" y="185"/>
                    </a:lnTo>
                    <a:lnTo>
                      <a:pt x="170" y="188"/>
                    </a:lnTo>
                    <a:lnTo>
                      <a:pt x="170" y="190"/>
                    </a:lnTo>
                    <a:lnTo>
                      <a:pt x="167" y="197"/>
                    </a:lnTo>
                    <a:lnTo>
                      <a:pt x="167" y="198"/>
                    </a:lnTo>
                    <a:lnTo>
                      <a:pt x="168" y="201"/>
                    </a:lnTo>
                    <a:lnTo>
                      <a:pt x="171" y="204"/>
                    </a:lnTo>
                    <a:lnTo>
                      <a:pt x="174" y="204"/>
                    </a:lnTo>
                    <a:lnTo>
                      <a:pt x="175" y="202"/>
                    </a:lnTo>
                    <a:lnTo>
                      <a:pt x="177" y="202"/>
                    </a:lnTo>
                    <a:lnTo>
                      <a:pt x="177" y="204"/>
                    </a:lnTo>
                    <a:lnTo>
                      <a:pt x="177" y="210"/>
                    </a:lnTo>
                    <a:lnTo>
                      <a:pt x="177" y="212"/>
                    </a:lnTo>
                    <a:lnTo>
                      <a:pt x="174" y="217"/>
                    </a:lnTo>
                    <a:lnTo>
                      <a:pt x="173" y="220"/>
                    </a:lnTo>
                    <a:lnTo>
                      <a:pt x="173" y="221"/>
                    </a:lnTo>
                    <a:lnTo>
                      <a:pt x="171" y="220"/>
                    </a:lnTo>
                    <a:lnTo>
                      <a:pt x="171" y="221"/>
                    </a:lnTo>
                    <a:lnTo>
                      <a:pt x="170" y="225"/>
                    </a:lnTo>
                    <a:lnTo>
                      <a:pt x="170" y="228"/>
                    </a:lnTo>
                    <a:lnTo>
                      <a:pt x="170" y="229"/>
                    </a:lnTo>
                    <a:lnTo>
                      <a:pt x="163" y="234"/>
                    </a:lnTo>
                    <a:lnTo>
                      <a:pt x="157" y="237"/>
                    </a:lnTo>
                    <a:lnTo>
                      <a:pt x="156" y="235"/>
                    </a:lnTo>
                    <a:lnTo>
                      <a:pt x="156" y="237"/>
                    </a:lnTo>
                    <a:lnTo>
                      <a:pt x="148" y="239"/>
                    </a:lnTo>
                    <a:lnTo>
                      <a:pt x="140" y="242"/>
                    </a:lnTo>
                    <a:lnTo>
                      <a:pt x="134" y="242"/>
                    </a:lnTo>
                    <a:lnTo>
                      <a:pt x="130" y="241"/>
                    </a:lnTo>
                    <a:lnTo>
                      <a:pt x="126" y="242"/>
                    </a:lnTo>
                    <a:lnTo>
                      <a:pt x="124" y="242"/>
                    </a:lnTo>
                    <a:lnTo>
                      <a:pt x="122" y="239"/>
                    </a:lnTo>
                    <a:lnTo>
                      <a:pt x="117" y="239"/>
                    </a:lnTo>
                    <a:lnTo>
                      <a:pt x="116" y="239"/>
                    </a:lnTo>
                    <a:lnTo>
                      <a:pt x="114" y="238"/>
                    </a:lnTo>
                    <a:lnTo>
                      <a:pt x="114" y="238"/>
                    </a:lnTo>
                    <a:lnTo>
                      <a:pt x="114" y="241"/>
                    </a:lnTo>
                    <a:lnTo>
                      <a:pt x="114" y="242"/>
                    </a:lnTo>
                    <a:lnTo>
                      <a:pt x="114" y="246"/>
                    </a:lnTo>
                    <a:lnTo>
                      <a:pt x="116" y="248"/>
                    </a:lnTo>
                    <a:lnTo>
                      <a:pt x="116" y="249"/>
                    </a:lnTo>
                    <a:lnTo>
                      <a:pt x="117" y="249"/>
                    </a:lnTo>
                    <a:lnTo>
                      <a:pt x="119" y="252"/>
                    </a:lnTo>
                    <a:lnTo>
                      <a:pt x="117" y="254"/>
                    </a:lnTo>
                    <a:lnTo>
                      <a:pt x="117" y="254"/>
                    </a:lnTo>
                    <a:lnTo>
                      <a:pt x="117" y="254"/>
                    </a:lnTo>
                    <a:lnTo>
                      <a:pt x="114" y="256"/>
                    </a:lnTo>
                    <a:lnTo>
                      <a:pt x="116" y="258"/>
                    </a:lnTo>
                    <a:lnTo>
                      <a:pt x="114" y="259"/>
                    </a:lnTo>
                    <a:lnTo>
                      <a:pt x="114" y="262"/>
                    </a:lnTo>
                    <a:lnTo>
                      <a:pt x="116" y="265"/>
                    </a:lnTo>
                    <a:lnTo>
                      <a:pt x="117" y="265"/>
                    </a:lnTo>
                    <a:lnTo>
                      <a:pt x="117" y="266"/>
                    </a:lnTo>
                    <a:lnTo>
                      <a:pt x="116" y="268"/>
                    </a:lnTo>
                    <a:lnTo>
                      <a:pt x="117" y="271"/>
                    </a:lnTo>
                    <a:lnTo>
                      <a:pt x="117" y="272"/>
                    </a:lnTo>
                    <a:lnTo>
                      <a:pt x="114" y="275"/>
                    </a:lnTo>
                    <a:lnTo>
                      <a:pt x="114" y="275"/>
                    </a:lnTo>
                    <a:lnTo>
                      <a:pt x="110" y="278"/>
                    </a:lnTo>
                    <a:lnTo>
                      <a:pt x="103" y="278"/>
                    </a:lnTo>
                    <a:lnTo>
                      <a:pt x="99" y="278"/>
                    </a:lnTo>
                    <a:lnTo>
                      <a:pt x="95" y="273"/>
                    </a:lnTo>
                    <a:lnTo>
                      <a:pt x="90" y="272"/>
                    </a:lnTo>
                    <a:lnTo>
                      <a:pt x="87" y="272"/>
                    </a:lnTo>
                    <a:lnTo>
                      <a:pt x="86" y="272"/>
                    </a:lnTo>
                    <a:lnTo>
                      <a:pt x="87" y="271"/>
                    </a:lnTo>
                    <a:lnTo>
                      <a:pt x="86" y="271"/>
                    </a:lnTo>
                    <a:lnTo>
                      <a:pt x="83" y="273"/>
                    </a:lnTo>
                    <a:lnTo>
                      <a:pt x="83" y="278"/>
                    </a:lnTo>
                    <a:lnTo>
                      <a:pt x="86" y="281"/>
                    </a:lnTo>
                    <a:lnTo>
                      <a:pt x="86" y="285"/>
                    </a:lnTo>
                    <a:lnTo>
                      <a:pt x="86" y="290"/>
                    </a:lnTo>
                    <a:lnTo>
                      <a:pt x="87" y="293"/>
                    </a:lnTo>
                    <a:lnTo>
                      <a:pt x="90" y="295"/>
                    </a:lnTo>
                    <a:lnTo>
                      <a:pt x="93" y="293"/>
                    </a:lnTo>
                    <a:lnTo>
                      <a:pt x="95" y="295"/>
                    </a:lnTo>
                    <a:lnTo>
                      <a:pt x="93" y="296"/>
                    </a:lnTo>
                    <a:lnTo>
                      <a:pt x="93" y="296"/>
                    </a:lnTo>
                    <a:lnTo>
                      <a:pt x="95" y="298"/>
                    </a:lnTo>
                    <a:lnTo>
                      <a:pt x="99" y="296"/>
                    </a:lnTo>
                    <a:lnTo>
                      <a:pt x="99" y="295"/>
                    </a:lnTo>
                    <a:lnTo>
                      <a:pt x="97" y="295"/>
                    </a:lnTo>
                    <a:lnTo>
                      <a:pt x="96" y="293"/>
                    </a:lnTo>
                    <a:lnTo>
                      <a:pt x="97" y="293"/>
                    </a:lnTo>
                    <a:lnTo>
                      <a:pt x="99" y="293"/>
                    </a:lnTo>
                    <a:lnTo>
                      <a:pt x="102" y="290"/>
                    </a:lnTo>
                    <a:lnTo>
                      <a:pt x="103" y="292"/>
                    </a:lnTo>
                    <a:lnTo>
                      <a:pt x="105" y="295"/>
                    </a:lnTo>
                    <a:lnTo>
                      <a:pt x="105" y="296"/>
                    </a:lnTo>
                    <a:lnTo>
                      <a:pt x="103" y="296"/>
                    </a:lnTo>
                    <a:lnTo>
                      <a:pt x="106" y="299"/>
                    </a:lnTo>
                    <a:lnTo>
                      <a:pt x="106" y="302"/>
                    </a:lnTo>
                    <a:lnTo>
                      <a:pt x="106" y="303"/>
                    </a:lnTo>
                    <a:lnTo>
                      <a:pt x="100" y="306"/>
                    </a:lnTo>
                    <a:lnTo>
                      <a:pt x="99" y="306"/>
                    </a:lnTo>
                    <a:lnTo>
                      <a:pt x="97" y="303"/>
                    </a:lnTo>
                    <a:lnTo>
                      <a:pt x="99" y="302"/>
                    </a:lnTo>
                    <a:lnTo>
                      <a:pt x="99" y="300"/>
                    </a:lnTo>
                    <a:lnTo>
                      <a:pt x="96" y="299"/>
                    </a:lnTo>
                    <a:lnTo>
                      <a:pt x="92" y="300"/>
                    </a:lnTo>
                    <a:lnTo>
                      <a:pt x="90" y="302"/>
                    </a:lnTo>
                    <a:lnTo>
                      <a:pt x="89" y="303"/>
                    </a:lnTo>
                    <a:lnTo>
                      <a:pt x="90" y="306"/>
                    </a:lnTo>
                    <a:lnTo>
                      <a:pt x="93" y="306"/>
                    </a:lnTo>
                    <a:lnTo>
                      <a:pt x="96" y="306"/>
                    </a:lnTo>
                    <a:lnTo>
                      <a:pt x="97" y="308"/>
                    </a:lnTo>
                    <a:lnTo>
                      <a:pt x="95" y="310"/>
                    </a:lnTo>
                    <a:lnTo>
                      <a:pt x="90" y="312"/>
                    </a:lnTo>
                    <a:lnTo>
                      <a:pt x="89" y="313"/>
                    </a:lnTo>
                    <a:lnTo>
                      <a:pt x="90" y="315"/>
                    </a:lnTo>
                    <a:lnTo>
                      <a:pt x="89" y="317"/>
                    </a:lnTo>
                    <a:lnTo>
                      <a:pt x="86" y="319"/>
                    </a:lnTo>
                    <a:lnTo>
                      <a:pt x="87" y="322"/>
                    </a:lnTo>
                    <a:lnTo>
                      <a:pt x="89" y="323"/>
                    </a:lnTo>
                    <a:lnTo>
                      <a:pt x="89" y="325"/>
                    </a:lnTo>
                    <a:lnTo>
                      <a:pt x="87" y="327"/>
                    </a:lnTo>
                    <a:lnTo>
                      <a:pt x="90" y="330"/>
                    </a:lnTo>
                    <a:lnTo>
                      <a:pt x="90" y="332"/>
                    </a:lnTo>
                    <a:lnTo>
                      <a:pt x="90" y="333"/>
                    </a:lnTo>
                    <a:lnTo>
                      <a:pt x="90" y="333"/>
                    </a:lnTo>
                    <a:lnTo>
                      <a:pt x="87" y="336"/>
                    </a:lnTo>
                    <a:lnTo>
                      <a:pt x="86" y="337"/>
                    </a:lnTo>
                    <a:lnTo>
                      <a:pt x="86" y="339"/>
                    </a:lnTo>
                    <a:lnTo>
                      <a:pt x="89" y="340"/>
                    </a:lnTo>
                    <a:lnTo>
                      <a:pt x="90" y="340"/>
                    </a:lnTo>
                    <a:lnTo>
                      <a:pt x="89" y="342"/>
                    </a:lnTo>
                    <a:lnTo>
                      <a:pt x="86" y="343"/>
                    </a:lnTo>
                    <a:lnTo>
                      <a:pt x="83" y="342"/>
                    </a:lnTo>
                    <a:lnTo>
                      <a:pt x="80" y="343"/>
                    </a:lnTo>
                    <a:lnTo>
                      <a:pt x="78" y="346"/>
                    </a:lnTo>
                    <a:lnTo>
                      <a:pt x="75" y="346"/>
                    </a:lnTo>
                    <a:lnTo>
                      <a:pt x="72" y="349"/>
                    </a:lnTo>
                    <a:lnTo>
                      <a:pt x="70" y="349"/>
                    </a:lnTo>
                    <a:lnTo>
                      <a:pt x="70" y="352"/>
                    </a:lnTo>
                    <a:lnTo>
                      <a:pt x="69" y="353"/>
                    </a:lnTo>
                    <a:lnTo>
                      <a:pt x="66" y="356"/>
                    </a:lnTo>
                    <a:lnTo>
                      <a:pt x="66" y="357"/>
                    </a:lnTo>
                    <a:lnTo>
                      <a:pt x="68" y="359"/>
                    </a:lnTo>
                    <a:lnTo>
                      <a:pt x="68" y="361"/>
                    </a:lnTo>
                    <a:lnTo>
                      <a:pt x="70" y="366"/>
                    </a:lnTo>
                    <a:lnTo>
                      <a:pt x="73" y="369"/>
                    </a:lnTo>
                    <a:lnTo>
                      <a:pt x="75" y="369"/>
                    </a:lnTo>
                    <a:lnTo>
                      <a:pt x="78" y="371"/>
                    </a:lnTo>
                    <a:lnTo>
                      <a:pt x="83" y="377"/>
                    </a:lnTo>
                    <a:lnTo>
                      <a:pt x="87" y="376"/>
                    </a:lnTo>
                    <a:lnTo>
                      <a:pt x="89" y="376"/>
                    </a:lnTo>
                    <a:lnTo>
                      <a:pt x="90" y="376"/>
                    </a:lnTo>
                    <a:lnTo>
                      <a:pt x="92" y="376"/>
                    </a:lnTo>
                    <a:lnTo>
                      <a:pt x="93" y="377"/>
                    </a:lnTo>
                    <a:lnTo>
                      <a:pt x="92" y="378"/>
                    </a:lnTo>
                    <a:lnTo>
                      <a:pt x="92" y="380"/>
                    </a:lnTo>
                    <a:lnTo>
                      <a:pt x="93" y="383"/>
                    </a:lnTo>
                    <a:lnTo>
                      <a:pt x="93" y="384"/>
                    </a:lnTo>
                    <a:lnTo>
                      <a:pt x="92" y="387"/>
                    </a:lnTo>
                    <a:lnTo>
                      <a:pt x="93" y="387"/>
                    </a:lnTo>
                    <a:lnTo>
                      <a:pt x="95" y="388"/>
                    </a:lnTo>
                    <a:lnTo>
                      <a:pt x="93" y="390"/>
                    </a:lnTo>
                    <a:lnTo>
                      <a:pt x="93" y="391"/>
                    </a:lnTo>
                    <a:lnTo>
                      <a:pt x="93" y="393"/>
                    </a:lnTo>
                    <a:lnTo>
                      <a:pt x="92" y="396"/>
                    </a:lnTo>
                    <a:lnTo>
                      <a:pt x="90" y="396"/>
                    </a:lnTo>
                    <a:lnTo>
                      <a:pt x="89" y="398"/>
                    </a:lnTo>
                    <a:lnTo>
                      <a:pt x="87" y="398"/>
                    </a:lnTo>
                    <a:lnTo>
                      <a:pt x="86" y="401"/>
                    </a:lnTo>
                    <a:lnTo>
                      <a:pt x="86" y="404"/>
                    </a:lnTo>
                    <a:lnTo>
                      <a:pt x="83" y="404"/>
                    </a:lnTo>
                    <a:lnTo>
                      <a:pt x="80" y="407"/>
                    </a:lnTo>
                    <a:lnTo>
                      <a:pt x="79" y="410"/>
                    </a:lnTo>
                    <a:lnTo>
                      <a:pt x="79" y="413"/>
                    </a:lnTo>
                    <a:lnTo>
                      <a:pt x="76" y="414"/>
                    </a:lnTo>
                    <a:lnTo>
                      <a:pt x="76" y="415"/>
                    </a:lnTo>
                    <a:lnTo>
                      <a:pt x="78" y="415"/>
                    </a:lnTo>
                    <a:lnTo>
                      <a:pt x="79" y="415"/>
                    </a:lnTo>
                    <a:lnTo>
                      <a:pt x="80" y="420"/>
                    </a:lnTo>
                    <a:lnTo>
                      <a:pt x="79" y="421"/>
                    </a:lnTo>
                    <a:lnTo>
                      <a:pt x="78" y="424"/>
                    </a:lnTo>
                    <a:lnTo>
                      <a:pt x="76" y="425"/>
                    </a:lnTo>
                    <a:lnTo>
                      <a:pt x="73" y="428"/>
                    </a:lnTo>
                    <a:lnTo>
                      <a:pt x="72" y="427"/>
                    </a:lnTo>
                    <a:lnTo>
                      <a:pt x="70" y="425"/>
                    </a:lnTo>
                    <a:lnTo>
                      <a:pt x="69" y="424"/>
                    </a:lnTo>
                    <a:lnTo>
                      <a:pt x="70" y="425"/>
                    </a:lnTo>
                    <a:lnTo>
                      <a:pt x="70" y="428"/>
                    </a:lnTo>
                    <a:lnTo>
                      <a:pt x="70" y="430"/>
                    </a:lnTo>
                    <a:lnTo>
                      <a:pt x="70" y="431"/>
                    </a:lnTo>
                    <a:lnTo>
                      <a:pt x="66" y="434"/>
                    </a:lnTo>
                    <a:lnTo>
                      <a:pt x="65" y="438"/>
                    </a:lnTo>
                    <a:lnTo>
                      <a:pt x="66" y="441"/>
                    </a:lnTo>
                    <a:lnTo>
                      <a:pt x="68" y="445"/>
                    </a:lnTo>
                    <a:lnTo>
                      <a:pt x="70" y="451"/>
                    </a:lnTo>
                    <a:lnTo>
                      <a:pt x="70" y="452"/>
                    </a:lnTo>
                    <a:lnTo>
                      <a:pt x="70" y="454"/>
                    </a:lnTo>
                    <a:lnTo>
                      <a:pt x="70" y="455"/>
                    </a:lnTo>
                    <a:lnTo>
                      <a:pt x="69" y="455"/>
                    </a:lnTo>
                    <a:lnTo>
                      <a:pt x="70" y="457"/>
                    </a:lnTo>
                    <a:lnTo>
                      <a:pt x="72" y="457"/>
                    </a:lnTo>
                    <a:lnTo>
                      <a:pt x="73" y="459"/>
                    </a:lnTo>
                    <a:lnTo>
                      <a:pt x="73" y="461"/>
                    </a:lnTo>
                    <a:lnTo>
                      <a:pt x="78" y="464"/>
                    </a:lnTo>
                    <a:lnTo>
                      <a:pt x="80" y="466"/>
                    </a:lnTo>
                    <a:lnTo>
                      <a:pt x="80" y="468"/>
                    </a:lnTo>
                    <a:lnTo>
                      <a:pt x="80" y="468"/>
                    </a:lnTo>
                    <a:lnTo>
                      <a:pt x="78" y="466"/>
                    </a:lnTo>
                    <a:lnTo>
                      <a:pt x="73" y="464"/>
                    </a:lnTo>
                    <a:lnTo>
                      <a:pt x="70" y="464"/>
                    </a:lnTo>
                    <a:lnTo>
                      <a:pt x="70" y="462"/>
                    </a:lnTo>
                    <a:lnTo>
                      <a:pt x="53" y="462"/>
                    </a:lnTo>
                    <a:lnTo>
                      <a:pt x="45" y="464"/>
                    </a:lnTo>
                    <a:lnTo>
                      <a:pt x="44" y="462"/>
                    </a:lnTo>
                    <a:lnTo>
                      <a:pt x="36" y="462"/>
                    </a:lnTo>
                    <a:lnTo>
                      <a:pt x="35" y="457"/>
                    </a:lnTo>
                    <a:lnTo>
                      <a:pt x="34" y="452"/>
                    </a:lnTo>
                    <a:lnTo>
                      <a:pt x="31" y="449"/>
                    </a:lnTo>
                    <a:lnTo>
                      <a:pt x="31" y="442"/>
                    </a:lnTo>
                    <a:lnTo>
                      <a:pt x="31" y="440"/>
                    </a:lnTo>
                    <a:lnTo>
                      <a:pt x="28" y="440"/>
                    </a:lnTo>
                    <a:lnTo>
                      <a:pt x="24" y="441"/>
                    </a:lnTo>
                    <a:lnTo>
                      <a:pt x="21" y="444"/>
                    </a:lnTo>
                    <a:lnTo>
                      <a:pt x="19" y="444"/>
                    </a:lnTo>
                    <a:lnTo>
                      <a:pt x="14" y="432"/>
                    </a:lnTo>
                    <a:lnTo>
                      <a:pt x="12" y="430"/>
                    </a:lnTo>
                    <a:lnTo>
                      <a:pt x="14" y="418"/>
                    </a:lnTo>
                    <a:lnTo>
                      <a:pt x="17" y="414"/>
                    </a:lnTo>
                    <a:lnTo>
                      <a:pt x="21" y="410"/>
                    </a:lnTo>
                    <a:lnTo>
                      <a:pt x="22" y="403"/>
                    </a:lnTo>
                    <a:lnTo>
                      <a:pt x="21" y="397"/>
                    </a:lnTo>
                    <a:lnTo>
                      <a:pt x="19" y="391"/>
                    </a:lnTo>
                    <a:lnTo>
                      <a:pt x="21" y="386"/>
                    </a:lnTo>
                    <a:lnTo>
                      <a:pt x="24" y="383"/>
                    </a:lnTo>
                    <a:lnTo>
                      <a:pt x="21" y="377"/>
                    </a:lnTo>
                    <a:lnTo>
                      <a:pt x="21" y="374"/>
                    </a:lnTo>
                    <a:lnTo>
                      <a:pt x="24" y="373"/>
                    </a:lnTo>
                    <a:lnTo>
                      <a:pt x="22" y="367"/>
                    </a:lnTo>
                    <a:lnTo>
                      <a:pt x="21" y="360"/>
                    </a:lnTo>
                    <a:lnTo>
                      <a:pt x="19" y="357"/>
                    </a:lnTo>
                    <a:lnTo>
                      <a:pt x="19" y="354"/>
                    </a:lnTo>
                    <a:lnTo>
                      <a:pt x="22" y="352"/>
                    </a:lnTo>
                    <a:lnTo>
                      <a:pt x="22" y="349"/>
                    </a:lnTo>
                    <a:lnTo>
                      <a:pt x="19" y="344"/>
                    </a:lnTo>
                    <a:lnTo>
                      <a:pt x="15" y="342"/>
                    </a:lnTo>
                    <a:lnTo>
                      <a:pt x="14" y="342"/>
                    </a:lnTo>
                    <a:lnTo>
                      <a:pt x="12" y="342"/>
                    </a:lnTo>
                    <a:lnTo>
                      <a:pt x="11" y="340"/>
                    </a:lnTo>
                    <a:lnTo>
                      <a:pt x="12" y="339"/>
                    </a:lnTo>
                    <a:lnTo>
                      <a:pt x="18" y="339"/>
                    </a:lnTo>
                    <a:lnTo>
                      <a:pt x="21" y="334"/>
                    </a:lnTo>
                    <a:lnTo>
                      <a:pt x="19" y="332"/>
                    </a:lnTo>
                    <a:lnTo>
                      <a:pt x="18" y="332"/>
                    </a:lnTo>
                    <a:lnTo>
                      <a:pt x="17" y="333"/>
                    </a:lnTo>
                    <a:lnTo>
                      <a:pt x="14" y="332"/>
                    </a:lnTo>
                    <a:lnTo>
                      <a:pt x="12" y="326"/>
                    </a:lnTo>
                    <a:lnTo>
                      <a:pt x="11" y="322"/>
                    </a:lnTo>
                    <a:lnTo>
                      <a:pt x="11" y="317"/>
                    </a:lnTo>
                    <a:lnTo>
                      <a:pt x="11" y="313"/>
                    </a:lnTo>
                    <a:lnTo>
                      <a:pt x="7" y="312"/>
                    </a:lnTo>
                    <a:lnTo>
                      <a:pt x="5" y="309"/>
                    </a:lnTo>
                    <a:lnTo>
                      <a:pt x="5" y="299"/>
                    </a:lnTo>
                    <a:lnTo>
                      <a:pt x="8" y="298"/>
                    </a:lnTo>
                    <a:lnTo>
                      <a:pt x="8" y="295"/>
                    </a:lnTo>
                    <a:lnTo>
                      <a:pt x="7" y="292"/>
                    </a:lnTo>
                    <a:lnTo>
                      <a:pt x="5" y="290"/>
                    </a:lnTo>
                    <a:lnTo>
                      <a:pt x="4" y="285"/>
                    </a:lnTo>
                    <a:lnTo>
                      <a:pt x="4" y="276"/>
                    </a:lnTo>
                    <a:lnTo>
                      <a:pt x="4" y="266"/>
                    </a:lnTo>
                    <a:lnTo>
                      <a:pt x="2" y="264"/>
                    </a:lnTo>
                    <a:lnTo>
                      <a:pt x="1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4"/>
                    </a:lnTo>
                    <a:lnTo>
                      <a:pt x="12" y="242"/>
                    </a:lnTo>
                    <a:lnTo>
                      <a:pt x="4" y="228"/>
                    </a:lnTo>
                    <a:lnTo>
                      <a:pt x="5" y="222"/>
                    </a:lnTo>
                    <a:lnTo>
                      <a:pt x="5" y="220"/>
                    </a:lnTo>
                    <a:lnTo>
                      <a:pt x="5" y="211"/>
                    </a:lnTo>
                    <a:lnTo>
                      <a:pt x="8" y="205"/>
                    </a:lnTo>
                    <a:lnTo>
                      <a:pt x="11" y="202"/>
                    </a:lnTo>
                    <a:lnTo>
                      <a:pt x="10" y="198"/>
                    </a:lnTo>
                    <a:lnTo>
                      <a:pt x="8" y="194"/>
                    </a:lnTo>
                    <a:lnTo>
                      <a:pt x="5" y="193"/>
                    </a:lnTo>
                    <a:lnTo>
                      <a:pt x="8" y="188"/>
                    </a:lnTo>
                    <a:lnTo>
                      <a:pt x="8" y="183"/>
                    </a:lnTo>
                    <a:lnTo>
                      <a:pt x="10" y="178"/>
                    </a:lnTo>
                    <a:lnTo>
                      <a:pt x="12" y="177"/>
                    </a:lnTo>
                    <a:lnTo>
                      <a:pt x="12" y="171"/>
                    </a:lnTo>
                    <a:lnTo>
                      <a:pt x="12" y="161"/>
                    </a:lnTo>
                    <a:lnTo>
                      <a:pt x="10" y="160"/>
                    </a:lnTo>
                    <a:lnTo>
                      <a:pt x="8" y="153"/>
                    </a:lnTo>
                    <a:lnTo>
                      <a:pt x="7" y="149"/>
                    </a:lnTo>
                    <a:lnTo>
                      <a:pt x="4" y="144"/>
                    </a:lnTo>
                    <a:lnTo>
                      <a:pt x="4" y="141"/>
                    </a:lnTo>
                    <a:lnTo>
                      <a:pt x="1" y="139"/>
                    </a:lnTo>
                    <a:lnTo>
                      <a:pt x="0" y="133"/>
                    </a:lnTo>
                    <a:lnTo>
                      <a:pt x="1" y="127"/>
                    </a:lnTo>
                    <a:lnTo>
                      <a:pt x="4" y="126"/>
                    </a:lnTo>
                    <a:lnTo>
                      <a:pt x="4" y="120"/>
                    </a:lnTo>
                    <a:lnTo>
                      <a:pt x="7" y="117"/>
                    </a:lnTo>
                    <a:lnTo>
                      <a:pt x="7" y="112"/>
                    </a:lnTo>
                    <a:lnTo>
                      <a:pt x="4" y="107"/>
                    </a:lnTo>
                    <a:lnTo>
                      <a:pt x="4" y="100"/>
                    </a:lnTo>
                    <a:lnTo>
                      <a:pt x="5" y="99"/>
                    </a:lnTo>
                    <a:lnTo>
                      <a:pt x="7" y="89"/>
                    </a:lnTo>
                    <a:lnTo>
                      <a:pt x="8" y="86"/>
                    </a:lnTo>
                    <a:lnTo>
                      <a:pt x="12" y="78"/>
                    </a:lnTo>
                    <a:lnTo>
                      <a:pt x="15" y="75"/>
                    </a:lnTo>
                    <a:lnTo>
                      <a:pt x="18" y="73"/>
                    </a:lnTo>
                    <a:lnTo>
                      <a:pt x="19" y="71"/>
                    </a:lnTo>
                    <a:lnTo>
                      <a:pt x="18" y="69"/>
                    </a:lnTo>
                    <a:lnTo>
                      <a:pt x="18" y="66"/>
                    </a:lnTo>
                    <a:lnTo>
                      <a:pt x="17" y="65"/>
                    </a:lnTo>
                    <a:lnTo>
                      <a:pt x="15" y="63"/>
                    </a:lnTo>
                    <a:lnTo>
                      <a:pt x="17" y="61"/>
                    </a:lnTo>
                    <a:lnTo>
                      <a:pt x="18" y="59"/>
                    </a:lnTo>
                    <a:lnTo>
                      <a:pt x="18" y="56"/>
                    </a:lnTo>
                    <a:lnTo>
                      <a:pt x="15" y="52"/>
                    </a:lnTo>
                    <a:lnTo>
                      <a:pt x="15" y="48"/>
                    </a:lnTo>
                    <a:lnTo>
                      <a:pt x="17" y="45"/>
                    </a:lnTo>
                    <a:lnTo>
                      <a:pt x="15" y="44"/>
                    </a:lnTo>
                    <a:lnTo>
                      <a:pt x="14" y="41"/>
                    </a:lnTo>
                    <a:lnTo>
                      <a:pt x="14" y="38"/>
                    </a:lnTo>
                    <a:lnTo>
                      <a:pt x="29" y="29"/>
                    </a:lnTo>
                    <a:lnTo>
                      <a:pt x="32" y="15"/>
                    </a:lnTo>
                    <a:lnTo>
                      <a:pt x="31" y="12"/>
                    </a:lnTo>
                    <a:lnTo>
                      <a:pt x="31" y="12"/>
                    </a:lnTo>
                    <a:close/>
                    <a:moveTo>
                      <a:pt x="133" y="510"/>
                    </a:moveTo>
                    <a:lnTo>
                      <a:pt x="136" y="512"/>
                    </a:lnTo>
                    <a:lnTo>
                      <a:pt x="137" y="510"/>
                    </a:lnTo>
                    <a:lnTo>
                      <a:pt x="140" y="510"/>
                    </a:lnTo>
                    <a:lnTo>
                      <a:pt x="143" y="508"/>
                    </a:lnTo>
                    <a:lnTo>
                      <a:pt x="140" y="508"/>
                    </a:lnTo>
                    <a:lnTo>
                      <a:pt x="139" y="509"/>
                    </a:lnTo>
                    <a:lnTo>
                      <a:pt x="134" y="509"/>
                    </a:lnTo>
                    <a:lnTo>
                      <a:pt x="133" y="510"/>
                    </a:lnTo>
                    <a:lnTo>
                      <a:pt x="133" y="510"/>
                    </a:lnTo>
                    <a:close/>
                    <a:moveTo>
                      <a:pt x="78" y="471"/>
                    </a:moveTo>
                    <a:lnTo>
                      <a:pt x="78" y="471"/>
                    </a:lnTo>
                    <a:lnTo>
                      <a:pt x="79" y="474"/>
                    </a:lnTo>
                    <a:lnTo>
                      <a:pt x="83" y="478"/>
                    </a:lnTo>
                    <a:lnTo>
                      <a:pt x="85" y="484"/>
                    </a:lnTo>
                    <a:lnTo>
                      <a:pt x="83" y="482"/>
                    </a:lnTo>
                    <a:lnTo>
                      <a:pt x="82" y="484"/>
                    </a:lnTo>
                    <a:lnTo>
                      <a:pt x="80" y="485"/>
                    </a:lnTo>
                    <a:lnTo>
                      <a:pt x="78" y="471"/>
                    </a:lnTo>
                    <a:lnTo>
                      <a:pt x="78" y="471"/>
                    </a:lnTo>
                    <a:close/>
                    <a:moveTo>
                      <a:pt x="80" y="485"/>
                    </a:moveTo>
                    <a:lnTo>
                      <a:pt x="83" y="486"/>
                    </a:lnTo>
                    <a:lnTo>
                      <a:pt x="86" y="486"/>
                    </a:lnTo>
                    <a:lnTo>
                      <a:pt x="87" y="489"/>
                    </a:lnTo>
                    <a:lnTo>
                      <a:pt x="89" y="492"/>
                    </a:lnTo>
                    <a:lnTo>
                      <a:pt x="93" y="493"/>
                    </a:lnTo>
                    <a:lnTo>
                      <a:pt x="96" y="496"/>
                    </a:lnTo>
                    <a:lnTo>
                      <a:pt x="96" y="499"/>
                    </a:lnTo>
                    <a:lnTo>
                      <a:pt x="99" y="499"/>
                    </a:lnTo>
                    <a:lnTo>
                      <a:pt x="109" y="502"/>
                    </a:lnTo>
                    <a:lnTo>
                      <a:pt x="110" y="503"/>
                    </a:lnTo>
                    <a:lnTo>
                      <a:pt x="113" y="505"/>
                    </a:lnTo>
                    <a:lnTo>
                      <a:pt x="116" y="508"/>
                    </a:lnTo>
                    <a:lnTo>
                      <a:pt x="119" y="508"/>
                    </a:lnTo>
                    <a:lnTo>
                      <a:pt x="123" y="508"/>
                    </a:lnTo>
                    <a:lnTo>
                      <a:pt x="126" y="508"/>
                    </a:lnTo>
                    <a:lnTo>
                      <a:pt x="126" y="510"/>
                    </a:lnTo>
                    <a:lnTo>
                      <a:pt x="123" y="512"/>
                    </a:lnTo>
                    <a:lnTo>
                      <a:pt x="122" y="510"/>
                    </a:lnTo>
                    <a:lnTo>
                      <a:pt x="119" y="512"/>
                    </a:lnTo>
                    <a:lnTo>
                      <a:pt x="119" y="513"/>
                    </a:lnTo>
                    <a:lnTo>
                      <a:pt x="116" y="516"/>
                    </a:lnTo>
                    <a:lnTo>
                      <a:pt x="113" y="516"/>
                    </a:lnTo>
                    <a:lnTo>
                      <a:pt x="110" y="516"/>
                    </a:lnTo>
                    <a:lnTo>
                      <a:pt x="107" y="515"/>
                    </a:lnTo>
                    <a:lnTo>
                      <a:pt x="103" y="513"/>
                    </a:lnTo>
                    <a:lnTo>
                      <a:pt x="99" y="513"/>
                    </a:lnTo>
                    <a:lnTo>
                      <a:pt x="95" y="513"/>
                    </a:lnTo>
                    <a:lnTo>
                      <a:pt x="90" y="515"/>
                    </a:lnTo>
                    <a:lnTo>
                      <a:pt x="89" y="515"/>
                    </a:lnTo>
                    <a:lnTo>
                      <a:pt x="87" y="510"/>
                    </a:lnTo>
                    <a:lnTo>
                      <a:pt x="93" y="510"/>
                    </a:lnTo>
                    <a:lnTo>
                      <a:pt x="96" y="509"/>
                    </a:lnTo>
                    <a:lnTo>
                      <a:pt x="99" y="509"/>
                    </a:lnTo>
                    <a:lnTo>
                      <a:pt x="99" y="508"/>
                    </a:lnTo>
                    <a:lnTo>
                      <a:pt x="96" y="508"/>
                    </a:lnTo>
                    <a:lnTo>
                      <a:pt x="92" y="508"/>
                    </a:lnTo>
                    <a:lnTo>
                      <a:pt x="87" y="509"/>
                    </a:lnTo>
                    <a:lnTo>
                      <a:pt x="87" y="509"/>
                    </a:lnTo>
                    <a:lnTo>
                      <a:pt x="80" y="48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90"/>
              <p:cNvSpPr>
                <a:spLocks noEditPoints="1"/>
              </p:cNvSpPr>
              <p:nvPr/>
            </p:nvSpPr>
            <p:spPr bwMode="auto">
              <a:xfrm>
                <a:off x="4437063" y="4846638"/>
                <a:ext cx="212725" cy="939800"/>
              </a:xfrm>
              <a:custGeom>
                <a:avLst/>
                <a:gdLst>
                  <a:gd name="T0" fmla="*/ 65 w 95"/>
                  <a:gd name="T1" fmla="*/ 401 h 417"/>
                  <a:gd name="T2" fmla="*/ 64 w 95"/>
                  <a:gd name="T3" fmla="*/ 405 h 417"/>
                  <a:gd name="T4" fmla="*/ 79 w 95"/>
                  <a:gd name="T5" fmla="*/ 406 h 417"/>
                  <a:gd name="T6" fmla="*/ 65 w 95"/>
                  <a:gd name="T7" fmla="*/ 388 h 417"/>
                  <a:gd name="T8" fmla="*/ 76 w 95"/>
                  <a:gd name="T9" fmla="*/ 383 h 417"/>
                  <a:gd name="T10" fmla="*/ 28 w 95"/>
                  <a:gd name="T11" fmla="*/ 344 h 417"/>
                  <a:gd name="T12" fmla="*/ 28 w 95"/>
                  <a:gd name="T13" fmla="*/ 282 h 417"/>
                  <a:gd name="T14" fmla="*/ 22 w 95"/>
                  <a:gd name="T15" fmla="*/ 236 h 417"/>
                  <a:gd name="T16" fmla="*/ 28 w 95"/>
                  <a:gd name="T17" fmla="*/ 162 h 417"/>
                  <a:gd name="T18" fmla="*/ 32 w 95"/>
                  <a:gd name="T19" fmla="*/ 93 h 417"/>
                  <a:gd name="T20" fmla="*/ 30 w 95"/>
                  <a:gd name="T21" fmla="*/ 34 h 417"/>
                  <a:gd name="T22" fmla="*/ 14 w 95"/>
                  <a:gd name="T23" fmla="*/ 7 h 417"/>
                  <a:gd name="T24" fmla="*/ 10 w 95"/>
                  <a:gd name="T25" fmla="*/ 54 h 417"/>
                  <a:gd name="T26" fmla="*/ 9 w 95"/>
                  <a:gd name="T27" fmla="*/ 103 h 417"/>
                  <a:gd name="T28" fmla="*/ 11 w 95"/>
                  <a:gd name="T29" fmla="*/ 147 h 417"/>
                  <a:gd name="T30" fmla="*/ 7 w 95"/>
                  <a:gd name="T31" fmla="*/ 180 h 417"/>
                  <a:gd name="T32" fmla="*/ 3 w 95"/>
                  <a:gd name="T33" fmla="*/ 206 h 417"/>
                  <a:gd name="T34" fmla="*/ 4 w 95"/>
                  <a:gd name="T35" fmla="*/ 240 h 417"/>
                  <a:gd name="T36" fmla="*/ 20 w 95"/>
                  <a:gd name="T37" fmla="*/ 256 h 417"/>
                  <a:gd name="T38" fmla="*/ 16 w 95"/>
                  <a:gd name="T39" fmla="*/ 274 h 417"/>
                  <a:gd name="T40" fmla="*/ 16 w 95"/>
                  <a:gd name="T41" fmla="*/ 302 h 417"/>
                  <a:gd name="T42" fmla="*/ 5 w 95"/>
                  <a:gd name="T43" fmla="*/ 296 h 417"/>
                  <a:gd name="T44" fmla="*/ 11 w 95"/>
                  <a:gd name="T45" fmla="*/ 306 h 417"/>
                  <a:gd name="T46" fmla="*/ 19 w 95"/>
                  <a:gd name="T47" fmla="*/ 317 h 417"/>
                  <a:gd name="T48" fmla="*/ 19 w 95"/>
                  <a:gd name="T49" fmla="*/ 329 h 417"/>
                  <a:gd name="T50" fmla="*/ 21 w 95"/>
                  <a:gd name="T51" fmla="*/ 344 h 417"/>
                  <a:gd name="T52" fmla="*/ 30 w 95"/>
                  <a:gd name="T53" fmla="*/ 361 h 417"/>
                  <a:gd name="T54" fmla="*/ 38 w 95"/>
                  <a:gd name="T55" fmla="*/ 367 h 417"/>
                  <a:gd name="T56" fmla="*/ 41 w 95"/>
                  <a:gd name="T57" fmla="*/ 374 h 417"/>
                  <a:gd name="T58" fmla="*/ 36 w 95"/>
                  <a:gd name="T59" fmla="*/ 378 h 417"/>
                  <a:gd name="T60" fmla="*/ 44 w 95"/>
                  <a:gd name="T61" fmla="*/ 375 h 417"/>
                  <a:gd name="T62" fmla="*/ 42 w 95"/>
                  <a:gd name="T63" fmla="*/ 384 h 417"/>
                  <a:gd name="T64" fmla="*/ 55 w 95"/>
                  <a:gd name="T65" fmla="*/ 380 h 417"/>
                  <a:gd name="T66" fmla="*/ 57 w 95"/>
                  <a:gd name="T67" fmla="*/ 393 h 417"/>
                  <a:gd name="T68" fmla="*/ 74 w 95"/>
                  <a:gd name="T69" fmla="*/ 370 h 417"/>
                  <a:gd name="T70" fmla="*/ 5 w 95"/>
                  <a:gd name="T71" fmla="*/ 258 h 417"/>
                  <a:gd name="T72" fmla="*/ 14 w 95"/>
                  <a:gd name="T73" fmla="*/ 253 h 417"/>
                  <a:gd name="T74" fmla="*/ 12 w 95"/>
                  <a:gd name="T75" fmla="*/ 271 h 417"/>
                  <a:gd name="T76" fmla="*/ 5 w 95"/>
                  <a:gd name="T77" fmla="*/ 281 h 417"/>
                  <a:gd name="T78" fmla="*/ 8 w 95"/>
                  <a:gd name="T79" fmla="*/ 280 h 417"/>
                  <a:gd name="T80" fmla="*/ 18 w 95"/>
                  <a:gd name="T81" fmla="*/ 277 h 417"/>
                  <a:gd name="T82" fmla="*/ 10 w 95"/>
                  <a:gd name="T83" fmla="*/ 286 h 417"/>
                  <a:gd name="T84" fmla="*/ 13 w 95"/>
                  <a:gd name="T85" fmla="*/ 326 h 417"/>
                  <a:gd name="T86" fmla="*/ 11 w 95"/>
                  <a:gd name="T87" fmla="*/ 325 h 417"/>
                  <a:gd name="T88" fmla="*/ 9 w 95"/>
                  <a:gd name="T89" fmla="*/ 334 h 417"/>
                  <a:gd name="T90" fmla="*/ 12 w 95"/>
                  <a:gd name="T91" fmla="*/ 337 h 417"/>
                  <a:gd name="T92" fmla="*/ 17 w 95"/>
                  <a:gd name="T93" fmla="*/ 343 h 417"/>
                  <a:gd name="T94" fmla="*/ 18 w 95"/>
                  <a:gd name="T95" fmla="*/ 355 h 417"/>
                  <a:gd name="T96" fmla="*/ 19 w 95"/>
                  <a:gd name="T97" fmla="*/ 354 h 417"/>
                  <a:gd name="T98" fmla="*/ 21 w 95"/>
                  <a:gd name="T99" fmla="*/ 366 h 417"/>
                  <a:gd name="T100" fmla="*/ 28 w 95"/>
                  <a:gd name="T101" fmla="*/ 370 h 417"/>
                  <a:gd name="T102" fmla="*/ 29 w 95"/>
                  <a:gd name="T103" fmla="*/ 371 h 417"/>
                  <a:gd name="T104" fmla="*/ 34 w 95"/>
                  <a:gd name="T105" fmla="*/ 378 h 417"/>
                  <a:gd name="T106" fmla="*/ 41 w 95"/>
                  <a:gd name="T107" fmla="*/ 388 h 417"/>
                  <a:gd name="T108" fmla="*/ 42 w 95"/>
                  <a:gd name="T109" fmla="*/ 396 h 417"/>
                  <a:gd name="T110" fmla="*/ 50 w 95"/>
                  <a:gd name="T111" fmla="*/ 396 h 417"/>
                  <a:gd name="T112" fmla="*/ 53 w 95"/>
                  <a:gd name="T113" fmla="*/ 397 h 417"/>
                  <a:gd name="T114" fmla="*/ 61 w 95"/>
                  <a:gd name="T115" fmla="*/ 393 h 417"/>
                  <a:gd name="T116" fmla="*/ 95 w 95"/>
                  <a:gd name="T117" fmla="*/ 413 h 417"/>
                  <a:gd name="T118" fmla="*/ 89 w 95"/>
                  <a:gd name="T119" fmla="*/ 409 h 417"/>
                  <a:gd name="T120" fmla="*/ 80 w 95"/>
                  <a:gd name="T121" fmla="*/ 41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17">
                    <a:moveTo>
                      <a:pt x="82" y="404"/>
                    </a:moveTo>
                    <a:cubicBezTo>
                      <a:pt x="81" y="401"/>
                      <a:pt x="81" y="401"/>
                      <a:pt x="81" y="401"/>
                    </a:cubicBezTo>
                    <a:cubicBezTo>
                      <a:pt x="80" y="401"/>
                      <a:pt x="80" y="401"/>
                      <a:pt x="80" y="401"/>
                    </a:cubicBezTo>
                    <a:cubicBezTo>
                      <a:pt x="78" y="400"/>
                      <a:pt x="78" y="400"/>
                      <a:pt x="78" y="400"/>
                    </a:cubicBezTo>
                    <a:cubicBezTo>
                      <a:pt x="75" y="399"/>
                      <a:pt x="75" y="399"/>
                      <a:pt x="75" y="399"/>
                    </a:cubicBezTo>
                    <a:cubicBezTo>
                      <a:pt x="71" y="397"/>
                      <a:pt x="71" y="397"/>
                      <a:pt x="71" y="397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9" y="398"/>
                      <a:pt x="69" y="398"/>
                      <a:pt x="69" y="398"/>
                    </a:cubicBezTo>
                    <a:cubicBezTo>
                      <a:pt x="68" y="399"/>
                      <a:pt x="68" y="399"/>
                      <a:pt x="68" y="399"/>
                    </a:cubicBezTo>
                    <a:cubicBezTo>
                      <a:pt x="68" y="398"/>
                      <a:pt x="68" y="398"/>
                      <a:pt x="68" y="398"/>
                    </a:cubicBezTo>
                    <a:cubicBezTo>
                      <a:pt x="65" y="397"/>
                      <a:pt x="65" y="397"/>
                      <a:pt x="65" y="397"/>
                    </a:cubicBezTo>
                    <a:cubicBezTo>
                      <a:pt x="63" y="396"/>
                      <a:pt x="63" y="396"/>
                      <a:pt x="63" y="396"/>
                    </a:cubicBezTo>
                    <a:cubicBezTo>
                      <a:pt x="63" y="397"/>
                      <a:pt x="63" y="397"/>
                      <a:pt x="63" y="397"/>
                    </a:cubicBezTo>
                    <a:cubicBezTo>
                      <a:pt x="63" y="397"/>
                      <a:pt x="63" y="397"/>
                      <a:pt x="63" y="397"/>
                    </a:cubicBezTo>
                    <a:cubicBezTo>
                      <a:pt x="67" y="399"/>
                      <a:pt x="67" y="399"/>
                      <a:pt x="67" y="399"/>
                    </a:cubicBezTo>
                    <a:cubicBezTo>
                      <a:pt x="67" y="400"/>
                      <a:pt x="67" y="400"/>
                      <a:pt x="67" y="400"/>
                    </a:cubicBezTo>
                    <a:cubicBezTo>
                      <a:pt x="66" y="400"/>
                      <a:pt x="66" y="400"/>
                      <a:pt x="66" y="400"/>
                    </a:cubicBezTo>
                    <a:cubicBezTo>
                      <a:pt x="66" y="400"/>
                      <a:pt x="66" y="400"/>
                      <a:pt x="66" y="400"/>
                    </a:cubicBezTo>
                    <a:cubicBezTo>
                      <a:pt x="66" y="401"/>
                      <a:pt x="66" y="401"/>
                      <a:pt x="66" y="401"/>
                    </a:cubicBezTo>
                    <a:cubicBezTo>
                      <a:pt x="65" y="401"/>
                      <a:pt x="65" y="401"/>
                      <a:pt x="65" y="401"/>
                    </a:cubicBezTo>
                    <a:cubicBezTo>
                      <a:pt x="65" y="400"/>
                      <a:pt x="65" y="400"/>
                      <a:pt x="65" y="400"/>
                    </a:cubicBezTo>
                    <a:cubicBezTo>
                      <a:pt x="63" y="399"/>
                      <a:pt x="63" y="399"/>
                      <a:pt x="63" y="399"/>
                    </a:cubicBezTo>
                    <a:cubicBezTo>
                      <a:pt x="62" y="399"/>
                      <a:pt x="62" y="399"/>
                      <a:pt x="62" y="399"/>
                    </a:cubicBezTo>
                    <a:cubicBezTo>
                      <a:pt x="62" y="400"/>
                      <a:pt x="62" y="400"/>
                      <a:pt x="62" y="400"/>
                    </a:cubicBezTo>
                    <a:cubicBezTo>
                      <a:pt x="61" y="401"/>
                      <a:pt x="61" y="401"/>
                      <a:pt x="61" y="401"/>
                    </a:cubicBezTo>
                    <a:cubicBezTo>
                      <a:pt x="58" y="401"/>
                      <a:pt x="58" y="401"/>
                      <a:pt x="58" y="401"/>
                    </a:cubicBezTo>
                    <a:cubicBezTo>
                      <a:pt x="58" y="401"/>
                      <a:pt x="58" y="401"/>
                      <a:pt x="58" y="401"/>
                    </a:cubicBezTo>
                    <a:cubicBezTo>
                      <a:pt x="58" y="402"/>
                      <a:pt x="58" y="402"/>
                      <a:pt x="58" y="402"/>
                    </a:cubicBezTo>
                    <a:cubicBezTo>
                      <a:pt x="58" y="402"/>
                      <a:pt x="58" y="402"/>
                      <a:pt x="58" y="402"/>
                    </a:cubicBezTo>
                    <a:cubicBezTo>
                      <a:pt x="57" y="402"/>
                      <a:pt x="57" y="402"/>
                      <a:pt x="57" y="402"/>
                    </a:cubicBezTo>
                    <a:cubicBezTo>
                      <a:pt x="55" y="403"/>
                      <a:pt x="55" y="403"/>
                      <a:pt x="55" y="403"/>
                    </a:cubicBezTo>
                    <a:cubicBezTo>
                      <a:pt x="55" y="404"/>
                      <a:pt x="55" y="404"/>
                      <a:pt x="55" y="404"/>
                    </a:cubicBezTo>
                    <a:cubicBezTo>
                      <a:pt x="57" y="404"/>
                      <a:pt x="57" y="404"/>
                      <a:pt x="57" y="404"/>
                    </a:cubicBezTo>
                    <a:cubicBezTo>
                      <a:pt x="59" y="404"/>
                      <a:pt x="59" y="404"/>
                      <a:pt x="59" y="404"/>
                    </a:cubicBezTo>
                    <a:cubicBezTo>
                      <a:pt x="59" y="403"/>
                      <a:pt x="59" y="403"/>
                      <a:pt x="59" y="403"/>
                    </a:cubicBezTo>
                    <a:cubicBezTo>
                      <a:pt x="60" y="403"/>
                      <a:pt x="60" y="403"/>
                      <a:pt x="60" y="403"/>
                    </a:cubicBezTo>
                    <a:cubicBezTo>
                      <a:pt x="61" y="403"/>
                      <a:pt x="61" y="403"/>
                      <a:pt x="61" y="403"/>
                    </a:cubicBezTo>
                    <a:cubicBezTo>
                      <a:pt x="63" y="404"/>
                      <a:pt x="63" y="404"/>
                      <a:pt x="63" y="404"/>
                    </a:cubicBezTo>
                    <a:cubicBezTo>
                      <a:pt x="63" y="404"/>
                      <a:pt x="63" y="404"/>
                      <a:pt x="63" y="404"/>
                    </a:cubicBezTo>
                    <a:cubicBezTo>
                      <a:pt x="64" y="404"/>
                      <a:pt x="64" y="404"/>
                      <a:pt x="64" y="404"/>
                    </a:cubicBezTo>
                    <a:cubicBezTo>
                      <a:pt x="64" y="405"/>
                      <a:pt x="64" y="405"/>
                      <a:pt x="64" y="405"/>
                    </a:cubicBezTo>
                    <a:cubicBezTo>
                      <a:pt x="65" y="406"/>
                      <a:pt x="65" y="406"/>
                      <a:pt x="65" y="406"/>
                    </a:cubicBezTo>
                    <a:cubicBezTo>
                      <a:pt x="64" y="407"/>
                      <a:pt x="64" y="407"/>
                      <a:pt x="64" y="407"/>
                    </a:cubicBezTo>
                    <a:cubicBezTo>
                      <a:pt x="63" y="408"/>
                      <a:pt x="63" y="408"/>
                      <a:pt x="63" y="408"/>
                    </a:cubicBezTo>
                    <a:cubicBezTo>
                      <a:pt x="64" y="409"/>
                      <a:pt x="64" y="409"/>
                      <a:pt x="64" y="409"/>
                    </a:cubicBezTo>
                    <a:cubicBezTo>
                      <a:pt x="65" y="409"/>
                      <a:pt x="65" y="409"/>
                      <a:pt x="65" y="409"/>
                    </a:cubicBezTo>
                    <a:cubicBezTo>
                      <a:pt x="66" y="410"/>
                      <a:pt x="66" y="410"/>
                      <a:pt x="66" y="410"/>
                    </a:cubicBezTo>
                    <a:cubicBezTo>
                      <a:pt x="68" y="411"/>
                      <a:pt x="68" y="411"/>
                      <a:pt x="68" y="411"/>
                    </a:cubicBezTo>
                    <a:cubicBezTo>
                      <a:pt x="69" y="411"/>
                      <a:pt x="69" y="411"/>
                      <a:pt x="69" y="411"/>
                    </a:cubicBezTo>
                    <a:cubicBezTo>
                      <a:pt x="69" y="411"/>
                      <a:pt x="69" y="411"/>
                      <a:pt x="69" y="411"/>
                    </a:cubicBezTo>
                    <a:cubicBezTo>
                      <a:pt x="68" y="410"/>
                      <a:pt x="68" y="410"/>
                      <a:pt x="68" y="410"/>
                    </a:cubicBezTo>
                    <a:cubicBezTo>
                      <a:pt x="66" y="409"/>
                      <a:pt x="66" y="409"/>
                      <a:pt x="66" y="409"/>
                    </a:cubicBezTo>
                    <a:cubicBezTo>
                      <a:pt x="66" y="408"/>
                      <a:pt x="66" y="408"/>
                      <a:pt x="66" y="408"/>
                    </a:cubicBezTo>
                    <a:cubicBezTo>
                      <a:pt x="66" y="408"/>
                      <a:pt x="66" y="408"/>
                      <a:pt x="66" y="408"/>
                    </a:cubicBezTo>
                    <a:cubicBezTo>
                      <a:pt x="68" y="409"/>
                      <a:pt x="68" y="409"/>
                      <a:pt x="68" y="409"/>
                    </a:cubicBezTo>
                    <a:cubicBezTo>
                      <a:pt x="69" y="408"/>
                      <a:pt x="69" y="408"/>
                      <a:pt x="69" y="408"/>
                    </a:cubicBezTo>
                    <a:cubicBezTo>
                      <a:pt x="69" y="407"/>
                      <a:pt x="69" y="407"/>
                      <a:pt x="69" y="407"/>
                    </a:cubicBezTo>
                    <a:cubicBezTo>
                      <a:pt x="68" y="407"/>
                      <a:pt x="68" y="407"/>
                      <a:pt x="68" y="407"/>
                    </a:cubicBezTo>
                    <a:cubicBezTo>
                      <a:pt x="67" y="406"/>
                      <a:pt x="67" y="406"/>
                      <a:pt x="67" y="406"/>
                    </a:cubicBezTo>
                    <a:cubicBezTo>
                      <a:pt x="70" y="405"/>
                      <a:pt x="70" y="405"/>
                      <a:pt x="70" y="405"/>
                    </a:cubicBezTo>
                    <a:cubicBezTo>
                      <a:pt x="72" y="404"/>
                      <a:pt x="72" y="404"/>
                      <a:pt x="72" y="404"/>
                    </a:cubicBezTo>
                    <a:cubicBezTo>
                      <a:pt x="79" y="406"/>
                      <a:pt x="79" y="406"/>
                      <a:pt x="79" y="406"/>
                    </a:cubicBezTo>
                    <a:cubicBezTo>
                      <a:pt x="80" y="405"/>
                      <a:pt x="80" y="405"/>
                      <a:pt x="80" y="405"/>
                    </a:cubicBezTo>
                    <a:cubicBezTo>
                      <a:pt x="80" y="404"/>
                      <a:pt x="80" y="404"/>
                      <a:pt x="80" y="404"/>
                    </a:cubicBezTo>
                    <a:cubicBezTo>
                      <a:pt x="82" y="404"/>
                      <a:pt x="82" y="404"/>
                      <a:pt x="82" y="404"/>
                    </a:cubicBezTo>
                    <a:close/>
                    <a:moveTo>
                      <a:pt x="81" y="400"/>
                    </a:moveTo>
                    <a:cubicBezTo>
                      <a:pt x="79" y="399"/>
                      <a:pt x="79" y="399"/>
                      <a:pt x="79" y="399"/>
                    </a:cubicBezTo>
                    <a:cubicBezTo>
                      <a:pt x="74" y="397"/>
                      <a:pt x="74" y="397"/>
                      <a:pt x="74" y="397"/>
                    </a:cubicBezTo>
                    <a:cubicBezTo>
                      <a:pt x="71" y="396"/>
                      <a:pt x="71" y="396"/>
                      <a:pt x="71" y="396"/>
                    </a:cubicBezTo>
                    <a:cubicBezTo>
                      <a:pt x="70" y="396"/>
                      <a:pt x="70" y="396"/>
                      <a:pt x="70" y="396"/>
                    </a:cubicBezTo>
                    <a:cubicBezTo>
                      <a:pt x="68" y="394"/>
                      <a:pt x="68" y="394"/>
                      <a:pt x="68" y="394"/>
                    </a:cubicBezTo>
                    <a:cubicBezTo>
                      <a:pt x="66" y="393"/>
                      <a:pt x="66" y="393"/>
                      <a:pt x="66" y="393"/>
                    </a:cubicBezTo>
                    <a:cubicBezTo>
                      <a:pt x="66" y="392"/>
                      <a:pt x="66" y="392"/>
                      <a:pt x="66" y="392"/>
                    </a:cubicBezTo>
                    <a:cubicBezTo>
                      <a:pt x="66" y="391"/>
                      <a:pt x="66" y="391"/>
                      <a:pt x="66" y="391"/>
                    </a:cubicBezTo>
                    <a:cubicBezTo>
                      <a:pt x="69" y="390"/>
                      <a:pt x="69" y="390"/>
                      <a:pt x="69" y="390"/>
                    </a:cubicBezTo>
                    <a:cubicBezTo>
                      <a:pt x="69" y="389"/>
                      <a:pt x="69" y="389"/>
                      <a:pt x="69" y="389"/>
                    </a:cubicBezTo>
                    <a:cubicBezTo>
                      <a:pt x="71" y="389"/>
                      <a:pt x="71" y="389"/>
                      <a:pt x="71" y="389"/>
                    </a:cubicBezTo>
                    <a:cubicBezTo>
                      <a:pt x="72" y="387"/>
                      <a:pt x="72" y="387"/>
                      <a:pt x="72" y="387"/>
                    </a:cubicBezTo>
                    <a:cubicBezTo>
                      <a:pt x="72" y="385"/>
                      <a:pt x="72" y="385"/>
                      <a:pt x="72" y="385"/>
                    </a:cubicBezTo>
                    <a:cubicBezTo>
                      <a:pt x="70" y="385"/>
                      <a:pt x="70" y="385"/>
                      <a:pt x="70" y="385"/>
                    </a:cubicBezTo>
                    <a:cubicBezTo>
                      <a:pt x="67" y="386"/>
                      <a:pt x="67" y="386"/>
                      <a:pt x="67" y="386"/>
                    </a:cubicBezTo>
                    <a:cubicBezTo>
                      <a:pt x="66" y="388"/>
                      <a:pt x="66" y="388"/>
                      <a:pt x="66" y="388"/>
                    </a:cubicBezTo>
                    <a:cubicBezTo>
                      <a:pt x="65" y="388"/>
                      <a:pt x="65" y="388"/>
                      <a:pt x="65" y="388"/>
                    </a:cubicBezTo>
                    <a:cubicBezTo>
                      <a:pt x="63" y="386"/>
                      <a:pt x="63" y="386"/>
                      <a:pt x="63" y="386"/>
                    </a:cubicBezTo>
                    <a:cubicBezTo>
                      <a:pt x="63" y="384"/>
                      <a:pt x="63" y="384"/>
                      <a:pt x="63" y="384"/>
                    </a:cubicBezTo>
                    <a:cubicBezTo>
                      <a:pt x="62" y="383"/>
                      <a:pt x="62" y="383"/>
                      <a:pt x="62" y="383"/>
                    </a:cubicBezTo>
                    <a:cubicBezTo>
                      <a:pt x="64" y="381"/>
                      <a:pt x="64" y="381"/>
                      <a:pt x="64" y="381"/>
                    </a:cubicBezTo>
                    <a:cubicBezTo>
                      <a:pt x="64" y="380"/>
                      <a:pt x="64" y="380"/>
                      <a:pt x="64" y="380"/>
                    </a:cubicBezTo>
                    <a:cubicBezTo>
                      <a:pt x="63" y="380"/>
                      <a:pt x="63" y="380"/>
                      <a:pt x="63" y="380"/>
                    </a:cubicBezTo>
                    <a:cubicBezTo>
                      <a:pt x="62" y="379"/>
                      <a:pt x="62" y="379"/>
                      <a:pt x="62" y="379"/>
                    </a:cubicBezTo>
                    <a:cubicBezTo>
                      <a:pt x="63" y="378"/>
                      <a:pt x="63" y="378"/>
                      <a:pt x="63" y="378"/>
                    </a:cubicBezTo>
                    <a:cubicBezTo>
                      <a:pt x="64" y="378"/>
                      <a:pt x="64" y="378"/>
                      <a:pt x="64" y="378"/>
                    </a:cubicBezTo>
                    <a:cubicBezTo>
                      <a:pt x="66" y="379"/>
                      <a:pt x="66" y="379"/>
                      <a:pt x="66" y="379"/>
                    </a:cubicBezTo>
                    <a:cubicBezTo>
                      <a:pt x="66" y="378"/>
                      <a:pt x="66" y="378"/>
                      <a:pt x="66" y="378"/>
                    </a:cubicBezTo>
                    <a:cubicBezTo>
                      <a:pt x="67" y="377"/>
                      <a:pt x="67" y="377"/>
                      <a:pt x="67" y="377"/>
                    </a:cubicBezTo>
                    <a:cubicBezTo>
                      <a:pt x="68" y="376"/>
                      <a:pt x="68" y="376"/>
                      <a:pt x="68" y="376"/>
                    </a:cubicBezTo>
                    <a:cubicBezTo>
                      <a:pt x="67" y="374"/>
                      <a:pt x="67" y="374"/>
                      <a:pt x="67" y="374"/>
                    </a:cubicBezTo>
                    <a:cubicBezTo>
                      <a:pt x="68" y="373"/>
                      <a:pt x="68" y="373"/>
                      <a:pt x="68" y="373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71" y="375"/>
                      <a:pt x="71" y="375"/>
                      <a:pt x="71" y="375"/>
                    </a:cubicBezTo>
                    <a:cubicBezTo>
                      <a:pt x="71" y="374"/>
                      <a:pt x="71" y="374"/>
                      <a:pt x="71" y="374"/>
                    </a:cubicBezTo>
                    <a:cubicBezTo>
                      <a:pt x="74" y="373"/>
                      <a:pt x="74" y="373"/>
                      <a:pt x="74" y="373"/>
                    </a:cubicBezTo>
                    <a:cubicBezTo>
                      <a:pt x="76" y="383"/>
                      <a:pt x="76" y="383"/>
                      <a:pt x="76" y="383"/>
                    </a:cubicBezTo>
                    <a:cubicBezTo>
                      <a:pt x="76" y="383"/>
                      <a:pt x="76" y="383"/>
                      <a:pt x="76" y="383"/>
                    </a:cubicBezTo>
                    <a:cubicBezTo>
                      <a:pt x="76" y="383"/>
                      <a:pt x="76" y="383"/>
                      <a:pt x="76" y="383"/>
                    </a:cubicBezTo>
                    <a:cubicBezTo>
                      <a:pt x="81" y="400"/>
                      <a:pt x="81" y="400"/>
                      <a:pt x="81" y="400"/>
                    </a:cubicBezTo>
                    <a:close/>
                    <a:moveTo>
                      <a:pt x="74" y="370"/>
                    </a:moveTo>
                    <a:cubicBezTo>
                      <a:pt x="71" y="368"/>
                      <a:pt x="71" y="368"/>
                      <a:pt x="71" y="368"/>
                    </a:cubicBezTo>
                    <a:cubicBezTo>
                      <a:pt x="69" y="368"/>
                      <a:pt x="69" y="368"/>
                      <a:pt x="69" y="368"/>
                    </a:cubicBezTo>
                    <a:cubicBezTo>
                      <a:pt x="69" y="367"/>
                      <a:pt x="69" y="367"/>
                      <a:pt x="69" y="367"/>
                    </a:cubicBezTo>
                    <a:cubicBezTo>
                      <a:pt x="57" y="367"/>
                      <a:pt x="57" y="367"/>
                      <a:pt x="57" y="367"/>
                    </a:cubicBezTo>
                    <a:cubicBezTo>
                      <a:pt x="51" y="368"/>
                      <a:pt x="51" y="368"/>
                      <a:pt x="51" y="368"/>
                    </a:cubicBezTo>
                    <a:cubicBezTo>
                      <a:pt x="50" y="367"/>
                      <a:pt x="50" y="367"/>
                      <a:pt x="50" y="367"/>
                    </a:cubicBezTo>
                    <a:cubicBezTo>
                      <a:pt x="45" y="367"/>
                      <a:pt x="45" y="367"/>
                      <a:pt x="45" y="367"/>
                    </a:cubicBezTo>
                    <a:cubicBezTo>
                      <a:pt x="44" y="363"/>
                      <a:pt x="44" y="363"/>
                      <a:pt x="44" y="363"/>
                    </a:cubicBezTo>
                    <a:cubicBezTo>
                      <a:pt x="43" y="360"/>
                      <a:pt x="43" y="360"/>
                      <a:pt x="43" y="360"/>
                    </a:cubicBezTo>
                    <a:cubicBezTo>
                      <a:pt x="41" y="358"/>
                      <a:pt x="41" y="358"/>
                      <a:pt x="41" y="358"/>
                    </a:cubicBezTo>
                    <a:cubicBezTo>
                      <a:pt x="41" y="353"/>
                      <a:pt x="41" y="353"/>
                      <a:pt x="41" y="353"/>
                    </a:cubicBezTo>
                    <a:cubicBezTo>
                      <a:pt x="41" y="351"/>
                      <a:pt x="41" y="351"/>
                      <a:pt x="41" y="351"/>
                    </a:cubicBezTo>
                    <a:cubicBezTo>
                      <a:pt x="39" y="351"/>
                      <a:pt x="39" y="351"/>
                      <a:pt x="39" y="351"/>
                    </a:cubicBezTo>
                    <a:cubicBezTo>
                      <a:pt x="36" y="352"/>
                      <a:pt x="36" y="352"/>
                      <a:pt x="36" y="352"/>
                    </a:cubicBezTo>
                    <a:cubicBezTo>
                      <a:pt x="34" y="354"/>
                      <a:pt x="34" y="354"/>
                      <a:pt x="34" y="354"/>
                    </a:cubicBezTo>
                    <a:cubicBezTo>
                      <a:pt x="33" y="354"/>
                      <a:pt x="33" y="354"/>
                      <a:pt x="33" y="354"/>
                    </a:cubicBezTo>
                    <a:cubicBezTo>
                      <a:pt x="29" y="346"/>
                      <a:pt x="29" y="346"/>
                      <a:pt x="29" y="346"/>
                    </a:cubicBezTo>
                    <a:cubicBezTo>
                      <a:pt x="28" y="344"/>
                      <a:pt x="28" y="344"/>
                      <a:pt x="28" y="344"/>
                    </a:cubicBezTo>
                    <a:cubicBezTo>
                      <a:pt x="29" y="336"/>
                      <a:pt x="29" y="336"/>
                      <a:pt x="29" y="336"/>
                    </a:cubicBezTo>
                    <a:cubicBezTo>
                      <a:pt x="31" y="333"/>
                      <a:pt x="31" y="333"/>
                      <a:pt x="31" y="333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5" y="325"/>
                      <a:pt x="35" y="325"/>
                      <a:pt x="35" y="325"/>
                    </a:cubicBezTo>
                    <a:cubicBezTo>
                      <a:pt x="34" y="321"/>
                      <a:pt x="34" y="321"/>
                      <a:pt x="34" y="321"/>
                    </a:cubicBezTo>
                    <a:cubicBezTo>
                      <a:pt x="33" y="317"/>
                      <a:pt x="33" y="317"/>
                      <a:pt x="33" y="317"/>
                    </a:cubicBezTo>
                    <a:cubicBezTo>
                      <a:pt x="34" y="313"/>
                      <a:pt x="34" y="313"/>
                      <a:pt x="34" y="313"/>
                    </a:cubicBezTo>
                    <a:cubicBezTo>
                      <a:pt x="36" y="311"/>
                      <a:pt x="36" y="311"/>
                      <a:pt x="36" y="311"/>
                    </a:cubicBezTo>
                    <a:cubicBezTo>
                      <a:pt x="34" y="307"/>
                      <a:pt x="34" y="307"/>
                      <a:pt x="34" y="307"/>
                    </a:cubicBezTo>
                    <a:cubicBezTo>
                      <a:pt x="34" y="305"/>
                      <a:pt x="34" y="305"/>
                      <a:pt x="34" y="305"/>
                    </a:cubicBezTo>
                    <a:cubicBezTo>
                      <a:pt x="36" y="304"/>
                      <a:pt x="36" y="304"/>
                      <a:pt x="36" y="304"/>
                    </a:cubicBezTo>
                    <a:cubicBezTo>
                      <a:pt x="35" y="300"/>
                      <a:pt x="35" y="300"/>
                      <a:pt x="35" y="300"/>
                    </a:cubicBezTo>
                    <a:cubicBezTo>
                      <a:pt x="34" y="295"/>
                      <a:pt x="34" y="295"/>
                      <a:pt x="34" y="295"/>
                    </a:cubicBezTo>
                    <a:cubicBezTo>
                      <a:pt x="33" y="293"/>
                      <a:pt x="33" y="293"/>
                      <a:pt x="33" y="293"/>
                    </a:cubicBezTo>
                    <a:cubicBezTo>
                      <a:pt x="33" y="291"/>
                      <a:pt x="33" y="291"/>
                      <a:pt x="33" y="291"/>
                    </a:cubicBezTo>
                    <a:cubicBezTo>
                      <a:pt x="35" y="289"/>
                      <a:pt x="35" y="289"/>
                      <a:pt x="35" y="289"/>
                    </a:cubicBezTo>
                    <a:cubicBezTo>
                      <a:pt x="35" y="287"/>
                      <a:pt x="35" y="287"/>
                      <a:pt x="35" y="287"/>
                    </a:cubicBezTo>
                    <a:cubicBezTo>
                      <a:pt x="33" y="284"/>
                      <a:pt x="33" y="284"/>
                      <a:pt x="33" y="284"/>
                    </a:cubicBezTo>
                    <a:cubicBezTo>
                      <a:pt x="30" y="282"/>
                      <a:pt x="30" y="282"/>
                      <a:pt x="30" y="282"/>
                    </a:cubicBezTo>
                    <a:cubicBezTo>
                      <a:pt x="29" y="282"/>
                      <a:pt x="29" y="282"/>
                      <a:pt x="29" y="282"/>
                    </a:cubicBezTo>
                    <a:cubicBezTo>
                      <a:pt x="28" y="282"/>
                      <a:pt x="28" y="282"/>
                      <a:pt x="28" y="282"/>
                    </a:cubicBezTo>
                    <a:cubicBezTo>
                      <a:pt x="27" y="281"/>
                      <a:pt x="27" y="281"/>
                      <a:pt x="27" y="281"/>
                    </a:cubicBezTo>
                    <a:cubicBezTo>
                      <a:pt x="28" y="280"/>
                      <a:pt x="28" y="280"/>
                      <a:pt x="28" y="280"/>
                    </a:cubicBezTo>
                    <a:cubicBezTo>
                      <a:pt x="32" y="280"/>
                      <a:pt x="32" y="280"/>
                      <a:pt x="32" y="280"/>
                    </a:cubicBezTo>
                    <a:cubicBezTo>
                      <a:pt x="34" y="277"/>
                      <a:pt x="34" y="277"/>
                      <a:pt x="34" y="277"/>
                    </a:cubicBezTo>
                    <a:cubicBezTo>
                      <a:pt x="33" y="275"/>
                      <a:pt x="33" y="275"/>
                      <a:pt x="33" y="275"/>
                    </a:cubicBezTo>
                    <a:cubicBezTo>
                      <a:pt x="32" y="275"/>
                      <a:pt x="32" y="275"/>
                      <a:pt x="32" y="275"/>
                    </a:cubicBezTo>
                    <a:cubicBezTo>
                      <a:pt x="31" y="276"/>
                      <a:pt x="31" y="276"/>
                      <a:pt x="31" y="276"/>
                    </a:cubicBezTo>
                    <a:cubicBezTo>
                      <a:pt x="29" y="275"/>
                      <a:pt x="29" y="275"/>
                      <a:pt x="29" y="275"/>
                    </a:cubicBezTo>
                    <a:cubicBezTo>
                      <a:pt x="28" y="271"/>
                      <a:pt x="28" y="271"/>
                      <a:pt x="28" y="271"/>
                    </a:cubicBezTo>
                    <a:cubicBezTo>
                      <a:pt x="27" y="268"/>
                      <a:pt x="27" y="268"/>
                      <a:pt x="27" y="268"/>
                    </a:cubicBezTo>
                    <a:cubicBezTo>
                      <a:pt x="27" y="265"/>
                      <a:pt x="27" y="265"/>
                      <a:pt x="27" y="265"/>
                    </a:cubicBezTo>
                    <a:cubicBezTo>
                      <a:pt x="27" y="262"/>
                      <a:pt x="27" y="262"/>
                      <a:pt x="27" y="262"/>
                    </a:cubicBezTo>
                    <a:cubicBezTo>
                      <a:pt x="24" y="261"/>
                      <a:pt x="24" y="261"/>
                      <a:pt x="24" y="261"/>
                    </a:cubicBezTo>
                    <a:cubicBezTo>
                      <a:pt x="23" y="259"/>
                      <a:pt x="23" y="259"/>
                      <a:pt x="23" y="259"/>
                    </a:cubicBezTo>
                    <a:cubicBezTo>
                      <a:pt x="23" y="252"/>
                      <a:pt x="23" y="252"/>
                      <a:pt x="23" y="252"/>
                    </a:cubicBezTo>
                    <a:cubicBezTo>
                      <a:pt x="25" y="251"/>
                      <a:pt x="25" y="251"/>
                      <a:pt x="25" y="251"/>
                    </a:cubicBezTo>
                    <a:cubicBezTo>
                      <a:pt x="25" y="249"/>
                      <a:pt x="25" y="249"/>
                      <a:pt x="25" y="249"/>
                    </a:cubicBezTo>
                    <a:cubicBezTo>
                      <a:pt x="24" y="247"/>
                      <a:pt x="24" y="247"/>
                      <a:pt x="24" y="247"/>
                    </a:cubicBezTo>
                    <a:cubicBezTo>
                      <a:pt x="23" y="246"/>
                      <a:pt x="23" y="246"/>
                      <a:pt x="23" y="246"/>
                    </a:cubicBezTo>
                    <a:cubicBezTo>
                      <a:pt x="22" y="242"/>
                      <a:pt x="22" y="242"/>
                      <a:pt x="22" y="242"/>
                    </a:cubicBezTo>
                    <a:cubicBezTo>
                      <a:pt x="22" y="236"/>
                      <a:pt x="22" y="236"/>
                      <a:pt x="22" y="236"/>
                    </a:cubicBezTo>
                    <a:cubicBezTo>
                      <a:pt x="22" y="229"/>
                      <a:pt x="22" y="229"/>
                      <a:pt x="22" y="229"/>
                    </a:cubicBezTo>
                    <a:cubicBezTo>
                      <a:pt x="21" y="227"/>
                      <a:pt x="21" y="227"/>
                      <a:pt x="21" y="227"/>
                    </a:cubicBezTo>
                    <a:cubicBezTo>
                      <a:pt x="20" y="224"/>
                      <a:pt x="20" y="224"/>
                      <a:pt x="20" y="224"/>
                    </a:cubicBezTo>
                    <a:cubicBezTo>
                      <a:pt x="23" y="219"/>
                      <a:pt x="23" y="219"/>
                      <a:pt x="23" y="219"/>
                    </a:cubicBezTo>
                    <a:cubicBezTo>
                      <a:pt x="24" y="215"/>
                      <a:pt x="24" y="215"/>
                      <a:pt x="24" y="21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22" y="202"/>
                      <a:pt x="22" y="202"/>
                      <a:pt x="22" y="202"/>
                    </a:cubicBezTo>
                    <a:cubicBezTo>
                      <a:pt x="23" y="198"/>
                      <a:pt x="23" y="198"/>
                      <a:pt x="23" y="198"/>
                    </a:cubicBezTo>
                    <a:cubicBezTo>
                      <a:pt x="23" y="196"/>
                      <a:pt x="23" y="196"/>
                      <a:pt x="23" y="196"/>
                    </a:cubicBezTo>
                    <a:cubicBezTo>
                      <a:pt x="23" y="190"/>
                      <a:pt x="23" y="190"/>
                      <a:pt x="23" y="190"/>
                    </a:cubicBezTo>
                    <a:cubicBezTo>
                      <a:pt x="25" y="186"/>
                      <a:pt x="25" y="186"/>
                      <a:pt x="25" y="186"/>
                    </a:cubicBezTo>
                    <a:cubicBezTo>
                      <a:pt x="27" y="184"/>
                      <a:pt x="27" y="184"/>
                      <a:pt x="27" y="184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78"/>
                      <a:pt x="25" y="178"/>
                      <a:pt x="25" y="178"/>
                    </a:cubicBezTo>
                    <a:cubicBezTo>
                      <a:pt x="23" y="177"/>
                      <a:pt x="23" y="177"/>
                      <a:pt x="23" y="177"/>
                    </a:cubicBezTo>
                    <a:cubicBezTo>
                      <a:pt x="25" y="174"/>
                      <a:pt x="25" y="174"/>
                      <a:pt x="25" y="174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6" y="167"/>
                      <a:pt x="26" y="167"/>
                      <a:pt x="26" y="16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8" y="162"/>
                      <a:pt x="28" y="162"/>
                      <a:pt x="28" y="162"/>
                    </a:cubicBezTo>
                    <a:cubicBezTo>
                      <a:pt x="28" y="155"/>
                      <a:pt x="28" y="155"/>
                      <a:pt x="28" y="155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4" y="146"/>
                      <a:pt x="24" y="146"/>
                      <a:pt x="24" y="146"/>
                    </a:cubicBezTo>
                    <a:cubicBezTo>
                      <a:pt x="22" y="143"/>
                      <a:pt x="22" y="143"/>
                      <a:pt x="22" y="143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20" y="139"/>
                      <a:pt x="20" y="139"/>
                      <a:pt x="20" y="139"/>
                    </a:cubicBezTo>
                    <a:cubicBezTo>
                      <a:pt x="19" y="135"/>
                      <a:pt x="19" y="135"/>
                      <a:pt x="19" y="135"/>
                    </a:cubicBezTo>
                    <a:cubicBezTo>
                      <a:pt x="20" y="131"/>
                      <a:pt x="20" y="131"/>
                      <a:pt x="20" y="131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1" y="84"/>
                      <a:pt x="31" y="84"/>
                      <a:pt x="31" y="84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42" y="52"/>
                      <a:pt x="42" y="52"/>
                      <a:pt x="42" y="52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1" y="79"/>
                      <a:pt x="11" y="79"/>
                      <a:pt x="11" y="79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0" y="106"/>
                      <a:pt x="10" y="106"/>
                      <a:pt x="10" y="106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9" y="114"/>
                      <a:pt x="9" y="114"/>
                      <a:pt x="9" y="114"/>
                    </a:cubicBezTo>
                    <a:cubicBezTo>
                      <a:pt x="10" y="117"/>
                      <a:pt x="10" y="117"/>
                      <a:pt x="10" y="117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9" y="119"/>
                      <a:pt x="9" y="119"/>
                      <a:pt x="9" y="119"/>
                    </a:cubicBezTo>
                    <a:cubicBezTo>
                      <a:pt x="9" y="121"/>
                      <a:pt x="9" y="121"/>
                      <a:pt x="9" y="121"/>
                    </a:cubicBezTo>
                    <a:cubicBezTo>
                      <a:pt x="10" y="123"/>
                      <a:pt x="10" y="123"/>
                      <a:pt x="10" y="123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7" y="127"/>
                      <a:pt x="7" y="127"/>
                      <a:pt x="7" y="127"/>
                    </a:cubicBezTo>
                    <a:cubicBezTo>
                      <a:pt x="8" y="129"/>
                      <a:pt x="8" y="129"/>
                      <a:pt x="8" y="129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10" y="136"/>
                      <a:pt x="10" y="136"/>
                      <a:pt x="10" y="136"/>
                    </a:cubicBezTo>
                    <a:cubicBezTo>
                      <a:pt x="10" y="139"/>
                      <a:pt x="10" y="139"/>
                      <a:pt x="10" y="139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11" y="144"/>
                      <a:pt x="11" y="144"/>
                      <a:pt x="11" y="144"/>
                    </a:cubicBezTo>
                    <a:cubicBezTo>
                      <a:pt x="11" y="147"/>
                      <a:pt x="11" y="147"/>
                      <a:pt x="11" y="147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1" y="152"/>
                      <a:pt x="11" y="152"/>
                      <a:pt x="11" y="152"/>
                    </a:cubicBezTo>
                    <a:cubicBezTo>
                      <a:pt x="11" y="153"/>
                      <a:pt x="11" y="153"/>
                      <a:pt x="11" y="153"/>
                    </a:cubicBezTo>
                    <a:cubicBezTo>
                      <a:pt x="11" y="155"/>
                      <a:pt x="11" y="155"/>
                      <a:pt x="11" y="155"/>
                    </a:cubicBezTo>
                    <a:cubicBezTo>
                      <a:pt x="11" y="156"/>
                      <a:pt x="11" y="156"/>
                      <a:pt x="11" y="156"/>
                    </a:cubicBezTo>
                    <a:cubicBezTo>
                      <a:pt x="13" y="158"/>
                      <a:pt x="13" y="158"/>
                      <a:pt x="13" y="158"/>
                    </a:cubicBezTo>
                    <a:cubicBezTo>
                      <a:pt x="13" y="160"/>
                      <a:pt x="13" y="160"/>
                      <a:pt x="13" y="160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1" y="162"/>
                      <a:pt x="11" y="162"/>
                      <a:pt x="11" y="162"/>
                    </a:cubicBezTo>
                    <a:cubicBezTo>
                      <a:pt x="10" y="165"/>
                      <a:pt x="10" y="165"/>
                      <a:pt x="10" y="165"/>
                    </a:cubicBezTo>
                    <a:cubicBezTo>
                      <a:pt x="10" y="165"/>
                      <a:pt x="10" y="165"/>
                      <a:pt x="10" y="165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10" y="168"/>
                      <a:pt x="10" y="168"/>
                      <a:pt x="10" y="168"/>
                    </a:cubicBezTo>
                    <a:cubicBezTo>
                      <a:pt x="9" y="169"/>
                      <a:pt x="9" y="169"/>
                      <a:pt x="9" y="169"/>
                    </a:cubicBezTo>
                    <a:cubicBezTo>
                      <a:pt x="9" y="171"/>
                      <a:pt x="9" y="171"/>
                      <a:pt x="9" y="171"/>
                    </a:cubicBezTo>
                    <a:cubicBezTo>
                      <a:pt x="9" y="174"/>
                      <a:pt x="9" y="174"/>
                      <a:pt x="9" y="174"/>
                    </a:cubicBezTo>
                    <a:cubicBezTo>
                      <a:pt x="8" y="175"/>
                      <a:pt x="8" y="175"/>
                      <a:pt x="8" y="175"/>
                    </a:cubicBezTo>
                    <a:cubicBezTo>
                      <a:pt x="8" y="177"/>
                      <a:pt x="8" y="177"/>
                      <a:pt x="8" y="177"/>
                    </a:cubicBezTo>
                    <a:cubicBezTo>
                      <a:pt x="7" y="177"/>
                      <a:pt x="7" y="177"/>
                      <a:pt x="7" y="177"/>
                    </a:cubicBezTo>
                    <a:cubicBezTo>
                      <a:pt x="7" y="180"/>
                      <a:pt x="7" y="180"/>
                      <a:pt x="7" y="180"/>
                    </a:cubicBezTo>
                    <a:cubicBezTo>
                      <a:pt x="6" y="181"/>
                      <a:pt x="6" y="181"/>
                      <a:pt x="6" y="181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7" y="183"/>
                      <a:pt x="7" y="183"/>
                      <a:pt x="7" y="183"/>
                    </a:cubicBezTo>
                    <a:cubicBezTo>
                      <a:pt x="6" y="184"/>
                      <a:pt x="6" y="184"/>
                      <a:pt x="6" y="184"/>
                    </a:cubicBezTo>
                    <a:cubicBezTo>
                      <a:pt x="6" y="187"/>
                      <a:pt x="6" y="187"/>
                      <a:pt x="6" y="187"/>
                    </a:cubicBezTo>
                    <a:cubicBezTo>
                      <a:pt x="6" y="188"/>
                      <a:pt x="6" y="188"/>
                      <a:pt x="6" y="188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4" y="192"/>
                      <a:pt x="4" y="192"/>
                      <a:pt x="4" y="192"/>
                    </a:cubicBezTo>
                    <a:cubicBezTo>
                      <a:pt x="4" y="193"/>
                      <a:pt x="4" y="193"/>
                      <a:pt x="4" y="193"/>
                    </a:cubicBezTo>
                    <a:cubicBezTo>
                      <a:pt x="4" y="194"/>
                      <a:pt x="4" y="194"/>
                      <a:pt x="4" y="194"/>
                    </a:cubicBezTo>
                    <a:cubicBezTo>
                      <a:pt x="4" y="196"/>
                      <a:pt x="4" y="196"/>
                      <a:pt x="4" y="196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1" y="197"/>
                      <a:pt x="1" y="197"/>
                      <a:pt x="1" y="197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1" y="205"/>
                      <a:pt x="1" y="205"/>
                      <a:pt x="1" y="205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4" y="208"/>
                      <a:pt x="4" y="208"/>
                      <a:pt x="4" y="208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6" y="215"/>
                      <a:pt x="6" y="215"/>
                      <a:pt x="6" y="215"/>
                    </a:cubicBezTo>
                    <a:cubicBezTo>
                      <a:pt x="6" y="216"/>
                      <a:pt x="6" y="216"/>
                      <a:pt x="6" y="216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8" y="220"/>
                      <a:pt x="8" y="220"/>
                      <a:pt x="8" y="220"/>
                    </a:cubicBezTo>
                    <a:cubicBezTo>
                      <a:pt x="7" y="224"/>
                      <a:pt x="7" y="224"/>
                      <a:pt x="7" y="224"/>
                    </a:cubicBezTo>
                    <a:cubicBezTo>
                      <a:pt x="6" y="225"/>
                      <a:pt x="6" y="225"/>
                      <a:pt x="6" y="225"/>
                    </a:cubicBezTo>
                    <a:cubicBezTo>
                      <a:pt x="6" y="226"/>
                      <a:pt x="6" y="226"/>
                      <a:pt x="6" y="226"/>
                    </a:cubicBezTo>
                    <a:cubicBezTo>
                      <a:pt x="6" y="227"/>
                      <a:pt x="6" y="227"/>
                      <a:pt x="6" y="227"/>
                    </a:cubicBezTo>
                    <a:cubicBezTo>
                      <a:pt x="5" y="227"/>
                      <a:pt x="5" y="227"/>
                      <a:pt x="5" y="227"/>
                    </a:cubicBezTo>
                    <a:cubicBezTo>
                      <a:pt x="4" y="227"/>
                      <a:pt x="4" y="227"/>
                      <a:pt x="4" y="227"/>
                    </a:cubicBezTo>
                    <a:cubicBezTo>
                      <a:pt x="4" y="228"/>
                      <a:pt x="4" y="228"/>
                      <a:pt x="4" y="228"/>
                    </a:cubicBezTo>
                    <a:cubicBezTo>
                      <a:pt x="4" y="230"/>
                      <a:pt x="4" y="230"/>
                      <a:pt x="4" y="230"/>
                    </a:cubicBezTo>
                    <a:cubicBezTo>
                      <a:pt x="6" y="231"/>
                      <a:pt x="6" y="231"/>
                      <a:pt x="6" y="231"/>
                    </a:cubicBezTo>
                    <a:cubicBezTo>
                      <a:pt x="5" y="234"/>
                      <a:pt x="5" y="234"/>
                      <a:pt x="5" y="234"/>
                    </a:cubicBezTo>
                    <a:cubicBezTo>
                      <a:pt x="5" y="236"/>
                      <a:pt x="5" y="236"/>
                      <a:pt x="5" y="236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5" y="238"/>
                      <a:pt x="5" y="238"/>
                      <a:pt x="5" y="238"/>
                    </a:cubicBezTo>
                    <a:cubicBezTo>
                      <a:pt x="5" y="239"/>
                      <a:pt x="5" y="239"/>
                      <a:pt x="5" y="239"/>
                    </a:cubicBezTo>
                    <a:cubicBezTo>
                      <a:pt x="4" y="240"/>
                      <a:pt x="4" y="240"/>
                      <a:pt x="4" y="240"/>
                    </a:cubicBezTo>
                    <a:cubicBezTo>
                      <a:pt x="5" y="241"/>
                      <a:pt x="5" y="241"/>
                      <a:pt x="5" y="241"/>
                    </a:cubicBezTo>
                    <a:cubicBezTo>
                      <a:pt x="8" y="245"/>
                      <a:pt x="8" y="245"/>
                      <a:pt x="8" y="245"/>
                    </a:cubicBezTo>
                    <a:cubicBezTo>
                      <a:pt x="8" y="246"/>
                      <a:pt x="8" y="246"/>
                      <a:pt x="8" y="246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12" y="248"/>
                      <a:pt x="12" y="248"/>
                      <a:pt x="12" y="248"/>
                    </a:cubicBezTo>
                    <a:cubicBezTo>
                      <a:pt x="14" y="247"/>
                      <a:pt x="14" y="247"/>
                      <a:pt x="14" y="247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15" y="244"/>
                      <a:pt x="15" y="244"/>
                      <a:pt x="15" y="244"/>
                    </a:cubicBezTo>
                    <a:cubicBezTo>
                      <a:pt x="16" y="244"/>
                      <a:pt x="16" y="244"/>
                      <a:pt x="16" y="244"/>
                    </a:cubicBezTo>
                    <a:cubicBezTo>
                      <a:pt x="17" y="246"/>
                      <a:pt x="17" y="246"/>
                      <a:pt x="17" y="246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19" y="246"/>
                      <a:pt x="19" y="246"/>
                      <a:pt x="19" y="246"/>
                    </a:cubicBezTo>
                    <a:cubicBezTo>
                      <a:pt x="18" y="247"/>
                      <a:pt x="18" y="247"/>
                      <a:pt x="18" y="247"/>
                    </a:cubicBezTo>
                    <a:cubicBezTo>
                      <a:pt x="16" y="249"/>
                      <a:pt x="16" y="249"/>
                      <a:pt x="16" y="249"/>
                    </a:cubicBezTo>
                    <a:cubicBezTo>
                      <a:pt x="16" y="250"/>
                      <a:pt x="16" y="250"/>
                      <a:pt x="16" y="250"/>
                    </a:cubicBezTo>
                    <a:cubicBezTo>
                      <a:pt x="18" y="250"/>
                      <a:pt x="18" y="250"/>
                      <a:pt x="18" y="250"/>
                    </a:cubicBezTo>
                    <a:cubicBezTo>
                      <a:pt x="19" y="250"/>
                      <a:pt x="19" y="250"/>
                      <a:pt x="19" y="250"/>
                    </a:cubicBezTo>
                    <a:cubicBezTo>
                      <a:pt x="19" y="251"/>
                      <a:pt x="19" y="251"/>
                      <a:pt x="19" y="251"/>
                    </a:cubicBezTo>
                    <a:cubicBezTo>
                      <a:pt x="19" y="254"/>
                      <a:pt x="19" y="254"/>
                      <a:pt x="19" y="254"/>
                    </a:cubicBezTo>
                    <a:cubicBezTo>
                      <a:pt x="20" y="255"/>
                      <a:pt x="20" y="255"/>
                      <a:pt x="20" y="255"/>
                    </a:cubicBezTo>
                    <a:cubicBezTo>
                      <a:pt x="20" y="256"/>
                      <a:pt x="20" y="256"/>
                      <a:pt x="20" y="256"/>
                    </a:cubicBezTo>
                    <a:cubicBezTo>
                      <a:pt x="19" y="255"/>
                      <a:pt x="19" y="255"/>
                      <a:pt x="19" y="255"/>
                    </a:cubicBezTo>
                    <a:cubicBezTo>
                      <a:pt x="18" y="253"/>
                      <a:pt x="18" y="253"/>
                      <a:pt x="18" y="253"/>
                    </a:cubicBezTo>
                    <a:cubicBezTo>
                      <a:pt x="17" y="253"/>
                      <a:pt x="17" y="253"/>
                      <a:pt x="17" y="253"/>
                    </a:cubicBezTo>
                    <a:cubicBezTo>
                      <a:pt x="17" y="254"/>
                      <a:pt x="17" y="254"/>
                      <a:pt x="17" y="254"/>
                    </a:cubicBezTo>
                    <a:cubicBezTo>
                      <a:pt x="17" y="254"/>
                      <a:pt x="17" y="254"/>
                      <a:pt x="17" y="254"/>
                    </a:cubicBezTo>
                    <a:cubicBezTo>
                      <a:pt x="18" y="256"/>
                      <a:pt x="18" y="256"/>
                      <a:pt x="18" y="256"/>
                    </a:cubicBezTo>
                    <a:cubicBezTo>
                      <a:pt x="19" y="257"/>
                      <a:pt x="19" y="257"/>
                      <a:pt x="19" y="257"/>
                    </a:cubicBezTo>
                    <a:cubicBezTo>
                      <a:pt x="18" y="257"/>
                      <a:pt x="18" y="257"/>
                      <a:pt x="18" y="257"/>
                    </a:cubicBezTo>
                    <a:cubicBezTo>
                      <a:pt x="17" y="258"/>
                      <a:pt x="17" y="258"/>
                      <a:pt x="17" y="258"/>
                    </a:cubicBezTo>
                    <a:cubicBezTo>
                      <a:pt x="17" y="260"/>
                      <a:pt x="17" y="260"/>
                      <a:pt x="17" y="260"/>
                    </a:cubicBezTo>
                    <a:cubicBezTo>
                      <a:pt x="18" y="261"/>
                      <a:pt x="18" y="261"/>
                      <a:pt x="18" y="261"/>
                    </a:cubicBezTo>
                    <a:cubicBezTo>
                      <a:pt x="17" y="263"/>
                      <a:pt x="17" y="263"/>
                      <a:pt x="17" y="263"/>
                    </a:cubicBezTo>
                    <a:cubicBezTo>
                      <a:pt x="17" y="264"/>
                      <a:pt x="17" y="264"/>
                      <a:pt x="17" y="264"/>
                    </a:cubicBezTo>
                    <a:cubicBezTo>
                      <a:pt x="18" y="264"/>
                      <a:pt x="18" y="264"/>
                      <a:pt x="18" y="264"/>
                    </a:cubicBezTo>
                    <a:cubicBezTo>
                      <a:pt x="16" y="266"/>
                      <a:pt x="16" y="266"/>
                      <a:pt x="16" y="266"/>
                    </a:cubicBezTo>
                    <a:cubicBezTo>
                      <a:pt x="16" y="267"/>
                      <a:pt x="16" y="267"/>
                      <a:pt x="16" y="267"/>
                    </a:cubicBezTo>
                    <a:cubicBezTo>
                      <a:pt x="18" y="268"/>
                      <a:pt x="18" y="268"/>
                      <a:pt x="18" y="268"/>
                    </a:cubicBezTo>
                    <a:cubicBezTo>
                      <a:pt x="18" y="270"/>
                      <a:pt x="18" y="270"/>
                      <a:pt x="18" y="270"/>
                    </a:cubicBezTo>
                    <a:cubicBezTo>
                      <a:pt x="17" y="272"/>
                      <a:pt x="17" y="272"/>
                      <a:pt x="17" y="272"/>
                    </a:cubicBezTo>
                    <a:cubicBezTo>
                      <a:pt x="16" y="273"/>
                      <a:pt x="16" y="273"/>
                      <a:pt x="16" y="273"/>
                    </a:cubicBezTo>
                    <a:cubicBezTo>
                      <a:pt x="16" y="274"/>
                      <a:pt x="16" y="274"/>
                      <a:pt x="16" y="274"/>
                    </a:cubicBezTo>
                    <a:cubicBezTo>
                      <a:pt x="17" y="275"/>
                      <a:pt x="17" y="275"/>
                      <a:pt x="17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20" y="276"/>
                      <a:pt x="20" y="276"/>
                      <a:pt x="20" y="276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2" y="278"/>
                      <a:pt x="22" y="278"/>
                      <a:pt x="22" y="278"/>
                    </a:cubicBezTo>
                    <a:cubicBezTo>
                      <a:pt x="22" y="279"/>
                      <a:pt x="22" y="279"/>
                      <a:pt x="22" y="279"/>
                    </a:cubicBezTo>
                    <a:cubicBezTo>
                      <a:pt x="22" y="282"/>
                      <a:pt x="22" y="282"/>
                      <a:pt x="22" y="282"/>
                    </a:cubicBezTo>
                    <a:cubicBezTo>
                      <a:pt x="21" y="283"/>
                      <a:pt x="21" y="283"/>
                      <a:pt x="21" y="283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8" y="285"/>
                      <a:pt x="18" y="285"/>
                      <a:pt x="18" y="285"/>
                    </a:cubicBezTo>
                    <a:cubicBezTo>
                      <a:pt x="17" y="287"/>
                      <a:pt x="17" y="287"/>
                      <a:pt x="17" y="287"/>
                    </a:cubicBezTo>
                    <a:cubicBezTo>
                      <a:pt x="18" y="288"/>
                      <a:pt x="18" y="288"/>
                      <a:pt x="18" y="288"/>
                    </a:cubicBezTo>
                    <a:cubicBezTo>
                      <a:pt x="17" y="289"/>
                      <a:pt x="17" y="289"/>
                      <a:pt x="17" y="289"/>
                    </a:cubicBezTo>
                    <a:cubicBezTo>
                      <a:pt x="17" y="290"/>
                      <a:pt x="17" y="290"/>
                      <a:pt x="17" y="290"/>
                    </a:cubicBezTo>
                    <a:cubicBezTo>
                      <a:pt x="18" y="291"/>
                      <a:pt x="18" y="291"/>
                      <a:pt x="18" y="291"/>
                    </a:cubicBezTo>
                    <a:cubicBezTo>
                      <a:pt x="17" y="292"/>
                      <a:pt x="17" y="292"/>
                      <a:pt x="17" y="292"/>
                    </a:cubicBezTo>
                    <a:cubicBezTo>
                      <a:pt x="16" y="295"/>
                      <a:pt x="16" y="295"/>
                      <a:pt x="16" y="295"/>
                    </a:cubicBezTo>
                    <a:cubicBezTo>
                      <a:pt x="16" y="297"/>
                      <a:pt x="16" y="297"/>
                      <a:pt x="16" y="297"/>
                    </a:cubicBezTo>
                    <a:cubicBezTo>
                      <a:pt x="17" y="297"/>
                      <a:pt x="17" y="297"/>
                      <a:pt x="17" y="297"/>
                    </a:cubicBezTo>
                    <a:cubicBezTo>
                      <a:pt x="16" y="298"/>
                      <a:pt x="16" y="298"/>
                      <a:pt x="16" y="298"/>
                    </a:cubicBezTo>
                    <a:cubicBezTo>
                      <a:pt x="16" y="302"/>
                      <a:pt x="16" y="302"/>
                      <a:pt x="16" y="302"/>
                    </a:cubicBezTo>
                    <a:cubicBezTo>
                      <a:pt x="15" y="302"/>
                      <a:pt x="15" y="302"/>
                      <a:pt x="15" y="302"/>
                    </a:cubicBezTo>
                    <a:cubicBezTo>
                      <a:pt x="15" y="304"/>
                      <a:pt x="15" y="304"/>
                      <a:pt x="15" y="304"/>
                    </a:cubicBezTo>
                    <a:cubicBezTo>
                      <a:pt x="14" y="303"/>
                      <a:pt x="14" y="303"/>
                      <a:pt x="14" y="303"/>
                    </a:cubicBezTo>
                    <a:cubicBezTo>
                      <a:pt x="15" y="302"/>
                      <a:pt x="15" y="302"/>
                      <a:pt x="15" y="302"/>
                    </a:cubicBezTo>
                    <a:cubicBezTo>
                      <a:pt x="15" y="299"/>
                      <a:pt x="15" y="299"/>
                      <a:pt x="15" y="299"/>
                    </a:cubicBezTo>
                    <a:cubicBezTo>
                      <a:pt x="15" y="298"/>
                      <a:pt x="15" y="298"/>
                      <a:pt x="15" y="298"/>
                    </a:cubicBezTo>
                    <a:cubicBezTo>
                      <a:pt x="15" y="297"/>
                      <a:pt x="15" y="297"/>
                      <a:pt x="15" y="297"/>
                    </a:cubicBezTo>
                    <a:cubicBezTo>
                      <a:pt x="15" y="297"/>
                      <a:pt x="15" y="297"/>
                      <a:pt x="15" y="297"/>
                    </a:cubicBezTo>
                    <a:cubicBezTo>
                      <a:pt x="12" y="298"/>
                      <a:pt x="12" y="298"/>
                      <a:pt x="12" y="298"/>
                    </a:cubicBezTo>
                    <a:cubicBezTo>
                      <a:pt x="11" y="299"/>
                      <a:pt x="11" y="299"/>
                      <a:pt x="11" y="299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10" y="298"/>
                      <a:pt x="10" y="298"/>
                      <a:pt x="10" y="298"/>
                    </a:cubicBezTo>
                    <a:cubicBezTo>
                      <a:pt x="11" y="297"/>
                      <a:pt x="11" y="297"/>
                      <a:pt x="11" y="297"/>
                    </a:cubicBezTo>
                    <a:cubicBezTo>
                      <a:pt x="12" y="297"/>
                      <a:pt x="12" y="297"/>
                      <a:pt x="12" y="297"/>
                    </a:cubicBezTo>
                    <a:cubicBezTo>
                      <a:pt x="12" y="294"/>
                      <a:pt x="12" y="294"/>
                      <a:pt x="12" y="294"/>
                    </a:cubicBezTo>
                    <a:cubicBezTo>
                      <a:pt x="12" y="294"/>
                      <a:pt x="12" y="294"/>
                      <a:pt x="12" y="294"/>
                    </a:cubicBezTo>
                    <a:cubicBezTo>
                      <a:pt x="10" y="294"/>
                      <a:pt x="10" y="294"/>
                      <a:pt x="10" y="294"/>
                    </a:cubicBezTo>
                    <a:cubicBezTo>
                      <a:pt x="7" y="295"/>
                      <a:pt x="7" y="295"/>
                      <a:pt x="7" y="295"/>
                    </a:cubicBezTo>
                    <a:cubicBezTo>
                      <a:pt x="6" y="294"/>
                      <a:pt x="6" y="294"/>
                      <a:pt x="6" y="294"/>
                    </a:cubicBezTo>
                    <a:cubicBezTo>
                      <a:pt x="5" y="295"/>
                      <a:pt x="5" y="295"/>
                      <a:pt x="5" y="295"/>
                    </a:cubicBezTo>
                    <a:cubicBezTo>
                      <a:pt x="5" y="296"/>
                      <a:pt x="5" y="296"/>
                      <a:pt x="5" y="296"/>
                    </a:cubicBezTo>
                    <a:cubicBezTo>
                      <a:pt x="5" y="297"/>
                      <a:pt x="5" y="297"/>
                      <a:pt x="5" y="297"/>
                    </a:cubicBezTo>
                    <a:cubicBezTo>
                      <a:pt x="6" y="297"/>
                      <a:pt x="6" y="297"/>
                      <a:pt x="6" y="297"/>
                    </a:cubicBezTo>
                    <a:cubicBezTo>
                      <a:pt x="6" y="299"/>
                      <a:pt x="6" y="299"/>
                      <a:pt x="6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301"/>
                      <a:pt x="5" y="301"/>
                      <a:pt x="5" y="301"/>
                    </a:cubicBezTo>
                    <a:cubicBezTo>
                      <a:pt x="4" y="302"/>
                      <a:pt x="4" y="302"/>
                      <a:pt x="4" y="302"/>
                    </a:cubicBezTo>
                    <a:cubicBezTo>
                      <a:pt x="3" y="303"/>
                      <a:pt x="3" y="303"/>
                      <a:pt x="3" y="303"/>
                    </a:cubicBezTo>
                    <a:cubicBezTo>
                      <a:pt x="1" y="304"/>
                      <a:pt x="1" y="304"/>
                      <a:pt x="1" y="304"/>
                    </a:cubicBezTo>
                    <a:cubicBezTo>
                      <a:pt x="1" y="306"/>
                      <a:pt x="1" y="306"/>
                      <a:pt x="1" y="306"/>
                    </a:cubicBezTo>
                    <a:cubicBezTo>
                      <a:pt x="3" y="308"/>
                      <a:pt x="3" y="308"/>
                      <a:pt x="3" y="308"/>
                    </a:cubicBezTo>
                    <a:cubicBezTo>
                      <a:pt x="4" y="308"/>
                      <a:pt x="4" y="308"/>
                      <a:pt x="4" y="308"/>
                    </a:cubicBezTo>
                    <a:cubicBezTo>
                      <a:pt x="5" y="308"/>
                      <a:pt x="5" y="308"/>
                      <a:pt x="5" y="308"/>
                    </a:cubicBezTo>
                    <a:cubicBezTo>
                      <a:pt x="5" y="306"/>
                      <a:pt x="5" y="306"/>
                      <a:pt x="5" y="306"/>
                    </a:cubicBezTo>
                    <a:cubicBezTo>
                      <a:pt x="3" y="306"/>
                      <a:pt x="3" y="306"/>
                      <a:pt x="3" y="306"/>
                    </a:cubicBezTo>
                    <a:cubicBezTo>
                      <a:pt x="3" y="305"/>
                      <a:pt x="3" y="305"/>
                      <a:pt x="3" y="305"/>
                    </a:cubicBezTo>
                    <a:cubicBezTo>
                      <a:pt x="4" y="303"/>
                      <a:pt x="4" y="303"/>
                      <a:pt x="4" y="303"/>
                    </a:cubicBezTo>
                    <a:cubicBezTo>
                      <a:pt x="6" y="303"/>
                      <a:pt x="6" y="303"/>
                      <a:pt x="6" y="303"/>
                    </a:cubicBezTo>
                    <a:cubicBezTo>
                      <a:pt x="7" y="303"/>
                      <a:pt x="7" y="303"/>
                      <a:pt x="7" y="303"/>
                    </a:cubicBezTo>
                    <a:cubicBezTo>
                      <a:pt x="7" y="305"/>
                      <a:pt x="7" y="305"/>
                      <a:pt x="7" y="305"/>
                    </a:cubicBezTo>
                    <a:cubicBezTo>
                      <a:pt x="9" y="306"/>
                      <a:pt x="9" y="306"/>
                      <a:pt x="9" y="306"/>
                    </a:cubicBezTo>
                    <a:cubicBezTo>
                      <a:pt x="11" y="306"/>
                      <a:pt x="11" y="306"/>
                      <a:pt x="11" y="306"/>
                    </a:cubicBezTo>
                    <a:cubicBezTo>
                      <a:pt x="12" y="305"/>
                      <a:pt x="12" y="305"/>
                      <a:pt x="12" y="305"/>
                    </a:cubicBezTo>
                    <a:cubicBezTo>
                      <a:pt x="13" y="305"/>
                      <a:pt x="13" y="305"/>
                      <a:pt x="13" y="305"/>
                    </a:cubicBezTo>
                    <a:cubicBezTo>
                      <a:pt x="13" y="306"/>
                      <a:pt x="13" y="306"/>
                      <a:pt x="13" y="306"/>
                    </a:cubicBezTo>
                    <a:cubicBezTo>
                      <a:pt x="16" y="307"/>
                      <a:pt x="16" y="307"/>
                      <a:pt x="16" y="307"/>
                    </a:cubicBezTo>
                    <a:cubicBezTo>
                      <a:pt x="16" y="308"/>
                      <a:pt x="16" y="308"/>
                      <a:pt x="16" y="308"/>
                    </a:cubicBezTo>
                    <a:cubicBezTo>
                      <a:pt x="15" y="309"/>
                      <a:pt x="15" y="309"/>
                      <a:pt x="15" y="309"/>
                    </a:cubicBezTo>
                    <a:cubicBezTo>
                      <a:pt x="15" y="310"/>
                      <a:pt x="15" y="310"/>
                      <a:pt x="15" y="310"/>
                    </a:cubicBezTo>
                    <a:cubicBezTo>
                      <a:pt x="16" y="311"/>
                      <a:pt x="16" y="311"/>
                      <a:pt x="16" y="311"/>
                    </a:cubicBezTo>
                    <a:cubicBezTo>
                      <a:pt x="15" y="311"/>
                      <a:pt x="15" y="311"/>
                      <a:pt x="15" y="311"/>
                    </a:cubicBezTo>
                    <a:cubicBezTo>
                      <a:pt x="14" y="313"/>
                      <a:pt x="14" y="313"/>
                      <a:pt x="14" y="313"/>
                    </a:cubicBezTo>
                    <a:cubicBezTo>
                      <a:pt x="15" y="314"/>
                      <a:pt x="15" y="314"/>
                      <a:pt x="15" y="314"/>
                    </a:cubicBezTo>
                    <a:cubicBezTo>
                      <a:pt x="16" y="315"/>
                      <a:pt x="16" y="315"/>
                      <a:pt x="16" y="315"/>
                    </a:cubicBezTo>
                    <a:cubicBezTo>
                      <a:pt x="16" y="315"/>
                      <a:pt x="16" y="315"/>
                      <a:pt x="16" y="315"/>
                    </a:cubicBezTo>
                    <a:cubicBezTo>
                      <a:pt x="14" y="314"/>
                      <a:pt x="14" y="314"/>
                      <a:pt x="14" y="314"/>
                    </a:cubicBezTo>
                    <a:cubicBezTo>
                      <a:pt x="14" y="314"/>
                      <a:pt x="14" y="314"/>
                      <a:pt x="14" y="314"/>
                    </a:cubicBezTo>
                    <a:cubicBezTo>
                      <a:pt x="13" y="314"/>
                      <a:pt x="13" y="314"/>
                      <a:pt x="13" y="314"/>
                    </a:cubicBezTo>
                    <a:cubicBezTo>
                      <a:pt x="13" y="315"/>
                      <a:pt x="13" y="315"/>
                      <a:pt x="13" y="315"/>
                    </a:cubicBezTo>
                    <a:cubicBezTo>
                      <a:pt x="14" y="316"/>
                      <a:pt x="14" y="316"/>
                      <a:pt x="14" y="316"/>
                    </a:cubicBezTo>
                    <a:cubicBezTo>
                      <a:pt x="15" y="317"/>
                      <a:pt x="15" y="317"/>
                      <a:pt x="15" y="317"/>
                    </a:cubicBezTo>
                    <a:cubicBezTo>
                      <a:pt x="17" y="318"/>
                      <a:pt x="17" y="318"/>
                      <a:pt x="17" y="318"/>
                    </a:cubicBezTo>
                    <a:cubicBezTo>
                      <a:pt x="19" y="317"/>
                      <a:pt x="19" y="317"/>
                      <a:pt x="19" y="317"/>
                    </a:cubicBezTo>
                    <a:cubicBezTo>
                      <a:pt x="20" y="318"/>
                      <a:pt x="20" y="318"/>
                      <a:pt x="20" y="318"/>
                    </a:cubicBezTo>
                    <a:cubicBezTo>
                      <a:pt x="21" y="318"/>
                      <a:pt x="21" y="318"/>
                      <a:pt x="21" y="318"/>
                    </a:cubicBezTo>
                    <a:cubicBezTo>
                      <a:pt x="23" y="317"/>
                      <a:pt x="23" y="317"/>
                      <a:pt x="23" y="317"/>
                    </a:cubicBezTo>
                    <a:cubicBezTo>
                      <a:pt x="22" y="318"/>
                      <a:pt x="22" y="318"/>
                      <a:pt x="22" y="318"/>
                    </a:cubicBezTo>
                    <a:cubicBezTo>
                      <a:pt x="22" y="319"/>
                      <a:pt x="22" y="319"/>
                      <a:pt x="22" y="319"/>
                    </a:cubicBezTo>
                    <a:cubicBezTo>
                      <a:pt x="22" y="319"/>
                      <a:pt x="22" y="319"/>
                      <a:pt x="22" y="319"/>
                    </a:cubicBezTo>
                    <a:cubicBezTo>
                      <a:pt x="20" y="319"/>
                      <a:pt x="20" y="319"/>
                      <a:pt x="20" y="319"/>
                    </a:cubicBezTo>
                    <a:cubicBezTo>
                      <a:pt x="20" y="320"/>
                      <a:pt x="20" y="320"/>
                      <a:pt x="20" y="320"/>
                    </a:cubicBezTo>
                    <a:cubicBezTo>
                      <a:pt x="19" y="319"/>
                      <a:pt x="19" y="319"/>
                      <a:pt x="19" y="319"/>
                    </a:cubicBezTo>
                    <a:cubicBezTo>
                      <a:pt x="16" y="320"/>
                      <a:pt x="16" y="320"/>
                      <a:pt x="16" y="320"/>
                    </a:cubicBezTo>
                    <a:cubicBezTo>
                      <a:pt x="15" y="321"/>
                      <a:pt x="15" y="321"/>
                      <a:pt x="15" y="321"/>
                    </a:cubicBezTo>
                    <a:cubicBezTo>
                      <a:pt x="16" y="322"/>
                      <a:pt x="16" y="322"/>
                      <a:pt x="16" y="322"/>
                    </a:cubicBezTo>
                    <a:cubicBezTo>
                      <a:pt x="17" y="323"/>
                      <a:pt x="17" y="323"/>
                      <a:pt x="17" y="323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9" y="325"/>
                      <a:pt x="19" y="325"/>
                      <a:pt x="19" y="325"/>
                    </a:cubicBezTo>
                    <a:cubicBezTo>
                      <a:pt x="20" y="324"/>
                      <a:pt x="20" y="324"/>
                      <a:pt x="20" y="324"/>
                    </a:cubicBezTo>
                    <a:cubicBezTo>
                      <a:pt x="20" y="325"/>
                      <a:pt x="20" y="325"/>
                      <a:pt x="20" y="325"/>
                    </a:cubicBezTo>
                    <a:cubicBezTo>
                      <a:pt x="19" y="326"/>
                      <a:pt x="19" y="326"/>
                      <a:pt x="19" y="326"/>
                    </a:cubicBezTo>
                    <a:cubicBezTo>
                      <a:pt x="19" y="327"/>
                      <a:pt x="19" y="327"/>
                      <a:pt x="19" y="327"/>
                    </a:cubicBezTo>
                    <a:cubicBezTo>
                      <a:pt x="19" y="328"/>
                      <a:pt x="19" y="328"/>
                      <a:pt x="19" y="328"/>
                    </a:cubicBezTo>
                    <a:cubicBezTo>
                      <a:pt x="19" y="329"/>
                      <a:pt x="19" y="329"/>
                      <a:pt x="19" y="329"/>
                    </a:cubicBezTo>
                    <a:cubicBezTo>
                      <a:pt x="18" y="329"/>
                      <a:pt x="18" y="329"/>
                      <a:pt x="18" y="329"/>
                    </a:cubicBezTo>
                    <a:cubicBezTo>
                      <a:pt x="18" y="330"/>
                      <a:pt x="18" y="330"/>
                      <a:pt x="18" y="330"/>
                    </a:cubicBezTo>
                    <a:cubicBezTo>
                      <a:pt x="19" y="334"/>
                      <a:pt x="19" y="334"/>
                      <a:pt x="19" y="334"/>
                    </a:cubicBezTo>
                    <a:cubicBezTo>
                      <a:pt x="20" y="335"/>
                      <a:pt x="20" y="335"/>
                      <a:pt x="20" y="335"/>
                    </a:cubicBezTo>
                    <a:cubicBezTo>
                      <a:pt x="20" y="337"/>
                      <a:pt x="20" y="337"/>
                      <a:pt x="20" y="337"/>
                    </a:cubicBezTo>
                    <a:cubicBezTo>
                      <a:pt x="21" y="339"/>
                      <a:pt x="21" y="339"/>
                      <a:pt x="21" y="339"/>
                    </a:cubicBezTo>
                    <a:cubicBezTo>
                      <a:pt x="22" y="340"/>
                      <a:pt x="22" y="340"/>
                      <a:pt x="22" y="340"/>
                    </a:cubicBezTo>
                    <a:cubicBezTo>
                      <a:pt x="22" y="337"/>
                      <a:pt x="22" y="337"/>
                      <a:pt x="22" y="337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23" y="337"/>
                      <a:pt x="23" y="337"/>
                      <a:pt x="23" y="337"/>
                    </a:cubicBezTo>
                    <a:cubicBezTo>
                      <a:pt x="23" y="338"/>
                      <a:pt x="23" y="338"/>
                      <a:pt x="23" y="338"/>
                    </a:cubicBezTo>
                    <a:cubicBezTo>
                      <a:pt x="24" y="339"/>
                      <a:pt x="24" y="339"/>
                      <a:pt x="24" y="339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23" y="340"/>
                      <a:pt x="23" y="340"/>
                      <a:pt x="23" y="340"/>
                    </a:cubicBezTo>
                    <a:cubicBezTo>
                      <a:pt x="21" y="341"/>
                      <a:pt x="21" y="341"/>
                      <a:pt x="21" y="341"/>
                    </a:cubicBezTo>
                    <a:cubicBezTo>
                      <a:pt x="21" y="342"/>
                      <a:pt x="21" y="342"/>
                      <a:pt x="21" y="342"/>
                    </a:cubicBezTo>
                    <a:cubicBezTo>
                      <a:pt x="21" y="344"/>
                      <a:pt x="21" y="344"/>
                      <a:pt x="21" y="344"/>
                    </a:cubicBezTo>
                    <a:cubicBezTo>
                      <a:pt x="21" y="345"/>
                      <a:pt x="21" y="345"/>
                      <a:pt x="21" y="345"/>
                    </a:cubicBezTo>
                    <a:cubicBezTo>
                      <a:pt x="20" y="346"/>
                      <a:pt x="20" y="346"/>
                      <a:pt x="20" y="346"/>
                    </a:cubicBezTo>
                    <a:cubicBezTo>
                      <a:pt x="20" y="347"/>
                      <a:pt x="20" y="347"/>
                      <a:pt x="20" y="347"/>
                    </a:cubicBezTo>
                    <a:cubicBezTo>
                      <a:pt x="20" y="348"/>
                      <a:pt x="20" y="348"/>
                      <a:pt x="20" y="348"/>
                    </a:cubicBezTo>
                    <a:cubicBezTo>
                      <a:pt x="22" y="350"/>
                      <a:pt x="22" y="350"/>
                      <a:pt x="22" y="350"/>
                    </a:cubicBezTo>
                    <a:cubicBezTo>
                      <a:pt x="25" y="351"/>
                      <a:pt x="25" y="351"/>
                      <a:pt x="25" y="351"/>
                    </a:cubicBezTo>
                    <a:cubicBezTo>
                      <a:pt x="27" y="352"/>
                      <a:pt x="27" y="352"/>
                      <a:pt x="27" y="352"/>
                    </a:cubicBezTo>
                    <a:cubicBezTo>
                      <a:pt x="26" y="353"/>
                      <a:pt x="26" y="353"/>
                      <a:pt x="26" y="353"/>
                    </a:cubicBezTo>
                    <a:cubicBezTo>
                      <a:pt x="26" y="353"/>
                      <a:pt x="26" y="353"/>
                      <a:pt x="26" y="353"/>
                    </a:cubicBezTo>
                    <a:cubicBezTo>
                      <a:pt x="26" y="354"/>
                      <a:pt x="26" y="354"/>
                      <a:pt x="26" y="354"/>
                    </a:cubicBezTo>
                    <a:cubicBezTo>
                      <a:pt x="27" y="355"/>
                      <a:pt x="27" y="355"/>
                      <a:pt x="27" y="355"/>
                    </a:cubicBezTo>
                    <a:cubicBezTo>
                      <a:pt x="28" y="354"/>
                      <a:pt x="28" y="354"/>
                      <a:pt x="28" y="354"/>
                    </a:cubicBezTo>
                    <a:cubicBezTo>
                      <a:pt x="28" y="355"/>
                      <a:pt x="28" y="355"/>
                      <a:pt x="28" y="355"/>
                    </a:cubicBezTo>
                    <a:cubicBezTo>
                      <a:pt x="28" y="356"/>
                      <a:pt x="28" y="356"/>
                      <a:pt x="28" y="356"/>
                    </a:cubicBezTo>
                    <a:cubicBezTo>
                      <a:pt x="26" y="357"/>
                      <a:pt x="26" y="357"/>
                      <a:pt x="26" y="357"/>
                    </a:cubicBezTo>
                    <a:cubicBezTo>
                      <a:pt x="25" y="358"/>
                      <a:pt x="25" y="358"/>
                      <a:pt x="25" y="358"/>
                    </a:cubicBezTo>
                    <a:cubicBezTo>
                      <a:pt x="26" y="359"/>
                      <a:pt x="26" y="359"/>
                      <a:pt x="26" y="359"/>
                    </a:cubicBezTo>
                    <a:cubicBezTo>
                      <a:pt x="28" y="359"/>
                      <a:pt x="28" y="359"/>
                      <a:pt x="28" y="359"/>
                    </a:cubicBezTo>
                    <a:cubicBezTo>
                      <a:pt x="28" y="360"/>
                      <a:pt x="28" y="360"/>
                      <a:pt x="28" y="360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30" y="361"/>
                      <a:pt x="30" y="361"/>
                      <a:pt x="30" y="361"/>
                    </a:cubicBezTo>
                    <a:cubicBezTo>
                      <a:pt x="31" y="360"/>
                      <a:pt x="31" y="360"/>
                      <a:pt x="31" y="360"/>
                    </a:cubicBezTo>
                    <a:cubicBezTo>
                      <a:pt x="31" y="362"/>
                      <a:pt x="31" y="362"/>
                      <a:pt x="31" y="362"/>
                    </a:cubicBezTo>
                    <a:cubicBezTo>
                      <a:pt x="31" y="364"/>
                      <a:pt x="31" y="364"/>
                      <a:pt x="31" y="364"/>
                    </a:cubicBezTo>
                    <a:cubicBezTo>
                      <a:pt x="30" y="364"/>
                      <a:pt x="30" y="364"/>
                      <a:pt x="30" y="364"/>
                    </a:cubicBezTo>
                    <a:cubicBezTo>
                      <a:pt x="29" y="363"/>
                      <a:pt x="29" y="363"/>
                      <a:pt x="29" y="363"/>
                    </a:cubicBezTo>
                    <a:cubicBezTo>
                      <a:pt x="29" y="363"/>
                      <a:pt x="29" y="363"/>
                      <a:pt x="29" y="363"/>
                    </a:cubicBezTo>
                    <a:cubicBezTo>
                      <a:pt x="28" y="364"/>
                      <a:pt x="28" y="364"/>
                      <a:pt x="28" y="364"/>
                    </a:cubicBezTo>
                    <a:cubicBezTo>
                      <a:pt x="30" y="366"/>
                      <a:pt x="30" y="366"/>
                      <a:pt x="30" y="366"/>
                    </a:cubicBezTo>
                    <a:cubicBezTo>
                      <a:pt x="30" y="366"/>
                      <a:pt x="30" y="366"/>
                      <a:pt x="30" y="366"/>
                    </a:cubicBezTo>
                    <a:cubicBezTo>
                      <a:pt x="31" y="368"/>
                      <a:pt x="31" y="368"/>
                      <a:pt x="31" y="368"/>
                    </a:cubicBezTo>
                    <a:cubicBezTo>
                      <a:pt x="32" y="369"/>
                      <a:pt x="32" y="369"/>
                      <a:pt x="32" y="369"/>
                    </a:cubicBezTo>
                    <a:cubicBezTo>
                      <a:pt x="33" y="370"/>
                      <a:pt x="33" y="370"/>
                      <a:pt x="33" y="37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4" y="368"/>
                      <a:pt x="34" y="368"/>
                      <a:pt x="34" y="368"/>
                    </a:cubicBezTo>
                    <a:cubicBezTo>
                      <a:pt x="34" y="367"/>
                      <a:pt x="34" y="367"/>
                      <a:pt x="34" y="367"/>
                    </a:cubicBezTo>
                    <a:cubicBezTo>
                      <a:pt x="34" y="366"/>
                      <a:pt x="34" y="366"/>
                      <a:pt x="34" y="366"/>
                    </a:cubicBezTo>
                    <a:cubicBezTo>
                      <a:pt x="35" y="367"/>
                      <a:pt x="35" y="367"/>
                      <a:pt x="35" y="367"/>
                    </a:cubicBezTo>
                    <a:cubicBezTo>
                      <a:pt x="35" y="368"/>
                      <a:pt x="35" y="368"/>
                      <a:pt x="35" y="368"/>
                    </a:cubicBezTo>
                    <a:cubicBezTo>
                      <a:pt x="36" y="369"/>
                      <a:pt x="36" y="369"/>
                      <a:pt x="36" y="369"/>
                    </a:cubicBezTo>
                    <a:cubicBezTo>
                      <a:pt x="37" y="368"/>
                      <a:pt x="37" y="368"/>
                      <a:pt x="37" y="368"/>
                    </a:cubicBezTo>
                    <a:cubicBezTo>
                      <a:pt x="38" y="367"/>
                      <a:pt x="38" y="367"/>
                      <a:pt x="38" y="367"/>
                    </a:cubicBezTo>
                    <a:cubicBezTo>
                      <a:pt x="38" y="365"/>
                      <a:pt x="38" y="365"/>
                      <a:pt x="38" y="365"/>
                    </a:cubicBezTo>
                    <a:cubicBezTo>
                      <a:pt x="37" y="365"/>
                      <a:pt x="37" y="365"/>
                      <a:pt x="37" y="365"/>
                    </a:cubicBezTo>
                    <a:cubicBezTo>
                      <a:pt x="35" y="365"/>
                      <a:pt x="35" y="365"/>
                      <a:pt x="35" y="365"/>
                    </a:cubicBezTo>
                    <a:cubicBezTo>
                      <a:pt x="35" y="364"/>
                      <a:pt x="35" y="364"/>
                      <a:pt x="35" y="364"/>
                    </a:cubicBezTo>
                    <a:cubicBezTo>
                      <a:pt x="36" y="364"/>
                      <a:pt x="36" y="364"/>
                      <a:pt x="36" y="364"/>
                    </a:cubicBezTo>
                    <a:cubicBezTo>
                      <a:pt x="39" y="365"/>
                      <a:pt x="39" y="365"/>
                      <a:pt x="39" y="365"/>
                    </a:cubicBezTo>
                    <a:cubicBezTo>
                      <a:pt x="39" y="366"/>
                      <a:pt x="39" y="366"/>
                      <a:pt x="39" y="366"/>
                    </a:cubicBezTo>
                    <a:cubicBezTo>
                      <a:pt x="41" y="366"/>
                      <a:pt x="41" y="366"/>
                      <a:pt x="41" y="366"/>
                    </a:cubicBezTo>
                    <a:cubicBezTo>
                      <a:pt x="41" y="364"/>
                      <a:pt x="41" y="364"/>
                      <a:pt x="41" y="364"/>
                    </a:cubicBezTo>
                    <a:cubicBezTo>
                      <a:pt x="39" y="363"/>
                      <a:pt x="39" y="363"/>
                      <a:pt x="39" y="363"/>
                    </a:cubicBezTo>
                    <a:cubicBezTo>
                      <a:pt x="36" y="363"/>
                      <a:pt x="36" y="363"/>
                      <a:pt x="36" y="363"/>
                    </a:cubicBezTo>
                    <a:cubicBezTo>
                      <a:pt x="36" y="362"/>
                      <a:pt x="36" y="362"/>
                      <a:pt x="36" y="362"/>
                    </a:cubicBezTo>
                    <a:cubicBezTo>
                      <a:pt x="37" y="362"/>
                      <a:pt x="37" y="362"/>
                      <a:pt x="37" y="362"/>
                    </a:cubicBezTo>
                    <a:cubicBezTo>
                      <a:pt x="39" y="363"/>
                      <a:pt x="39" y="363"/>
                      <a:pt x="39" y="363"/>
                    </a:cubicBezTo>
                    <a:cubicBezTo>
                      <a:pt x="42" y="365"/>
                      <a:pt x="42" y="365"/>
                      <a:pt x="42" y="365"/>
                    </a:cubicBezTo>
                    <a:cubicBezTo>
                      <a:pt x="43" y="367"/>
                      <a:pt x="43" y="367"/>
                      <a:pt x="43" y="367"/>
                    </a:cubicBezTo>
                    <a:cubicBezTo>
                      <a:pt x="41" y="368"/>
                      <a:pt x="41" y="368"/>
                      <a:pt x="41" y="368"/>
                    </a:cubicBezTo>
                    <a:cubicBezTo>
                      <a:pt x="41" y="369"/>
                      <a:pt x="41" y="369"/>
                      <a:pt x="41" y="369"/>
                    </a:cubicBezTo>
                    <a:cubicBezTo>
                      <a:pt x="42" y="372"/>
                      <a:pt x="42" y="372"/>
                      <a:pt x="42" y="372"/>
                    </a:cubicBezTo>
                    <a:cubicBezTo>
                      <a:pt x="42" y="373"/>
                      <a:pt x="42" y="373"/>
                      <a:pt x="42" y="373"/>
                    </a:cubicBezTo>
                    <a:cubicBezTo>
                      <a:pt x="41" y="374"/>
                      <a:pt x="41" y="374"/>
                      <a:pt x="41" y="374"/>
                    </a:cubicBezTo>
                    <a:cubicBezTo>
                      <a:pt x="42" y="372"/>
                      <a:pt x="42" y="372"/>
                      <a:pt x="42" y="372"/>
                    </a:cubicBezTo>
                    <a:cubicBezTo>
                      <a:pt x="41" y="369"/>
                      <a:pt x="41" y="369"/>
                      <a:pt x="41" y="369"/>
                    </a:cubicBezTo>
                    <a:cubicBezTo>
                      <a:pt x="39" y="368"/>
                      <a:pt x="39" y="368"/>
                      <a:pt x="39" y="368"/>
                    </a:cubicBezTo>
                    <a:cubicBezTo>
                      <a:pt x="39" y="369"/>
                      <a:pt x="39" y="369"/>
                      <a:pt x="39" y="369"/>
                    </a:cubicBezTo>
                    <a:cubicBezTo>
                      <a:pt x="38" y="370"/>
                      <a:pt x="38" y="370"/>
                      <a:pt x="38" y="370"/>
                    </a:cubicBezTo>
                    <a:cubicBezTo>
                      <a:pt x="39" y="371"/>
                      <a:pt x="39" y="371"/>
                      <a:pt x="39" y="371"/>
                    </a:cubicBezTo>
                    <a:cubicBezTo>
                      <a:pt x="39" y="373"/>
                      <a:pt x="39" y="373"/>
                      <a:pt x="39" y="373"/>
                    </a:cubicBezTo>
                    <a:cubicBezTo>
                      <a:pt x="38" y="372"/>
                      <a:pt x="38" y="372"/>
                      <a:pt x="38" y="372"/>
                    </a:cubicBezTo>
                    <a:cubicBezTo>
                      <a:pt x="38" y="371"/>
                      <a:pt x="38" y="371"/>
                      <a:pt x="38" y="371"/>
                    </a:cubicBezTo>
                    <a:cubicBezTo>
                      <a:pt x="37" y="371"/>
                      <a:pt x="37" y="371"/>
                      <a:pt x="37" y="371"/>
                    </a:cubicBezTo>
                    <a:cubicBezTo>
                      <a:pt x="35" y="372"/>
                      <a:pt x="35" y="372"/>
                      <a:pt x="35" y="372"/>
                    </a:cubicBezTo>
                    <a:cubicBezTo>
                      <a:pt x="33" y="372"/>
                      <a:pt x="33" y="372"/>
                      <a:pt x="33" y="372"/>
                    </a:cubicBezTo>
                    <a:cubicBezTo>
                      <a:pt x="32" y="372"/>
                      <a:pt x="32" y="372"/>
                      <a:pt x="32" y="372"/>
                    </a:cubicBezTo>
                    <a:cubicBezTo>
                      <a:pt x="33" y="373"/>
                      <a:pt x="33" y="373"/>
                      <a:pt x="33" y="373"/>
                    </a:cubicBezTo>
                    <a:cubicBezTo>
                      <a:pt x="33" y="375"/>
                      <a:pt x="33" y="375"/>
                      <a:pt x="33" y="375"/>
                    </a:cubicBezTo>
                    <a:cubicBezTo>
                      <a:pt x="34" y="377"/>
                      <a:pt x="34" y="377"/>
                      <a:pt x="34" y="377"/>
                    </a:cubicBezTo>
                    <a:cubicBezTo>
                      <a:pt x="34" y="378"/>
                      <a:pt x="34" y="378"/>
                      <a:pt x="34" y="378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5" y="380"/>
                      <a:pt x="35" y="380"/>
                      <a:pt x="35" y="380"/>
                    </a:cubicBezTo>
                    <a:cubicBezTo>
                      <a:pt x="36" y="378"/>
                      <a:pt x="36" y="378"/>
                      <a:pt x="36" y="378"/>
                    </a:cubicBezTo>
                    <a:cubicBezTo>
                      <a:pt x="37" y="379"/>
                      <a:pt x="37" y="379"/>
                      <a:pt x="37" y="379"/>
                    </a:cubicBezTo>
                    <a:cubicBezTo>
                      <a:pt x="38" y="379"/>
                      <a:pt x="38" y="379"/>
                      <a:pt x="38" y="379"/>
                    </a:cubicBezTo>
                    <a:cubicBezTo>
                      <a:pt x="38" y="380"/>
                      <a:pt x="38" y="380"/>
                      <a:pt x="38" y="380"/>
                    </a:cubicBezTo>
                    <a:cubicBezTo>
                      <a:pt x="37" y="380"/>
                      <a:pt x="37" y="380"/>
                      <a:pt x="37" y="380"/>
                    </a:cubicBezTo>
                    <a:cubicBezTo>
                      <a:pt x="36" y="381"/>
                      <a:pt x="36" y="381"/>
                      <a:pt x="36" y="381"/>
                    </a:cubicBezTo>
                    <a:cubicBezTo>
                      <a:pt x="36" y="382"/>
                      <a:pt x="36" y="382"/>
                      <a:pt x="36" y="382"/>
                    </a:cubicBezTo>
                    <a:cubicBezTo>
                      <a:pt x="38" y="382"/>
                      <a:pt x="38" y="382"/>
                      <a:pt x="38" y="382"/>
                    </a:cubicBezTo>
                    <a:cubicBezTo>
                      <a:pt x="40" y="384"/>
                      <a:pt x="40" y="384"/>
                      <a:pt x="40" y="384"/>
                    </a:cubicBezTo>
                    <a:cubicBezTo>
                      <a:pt x="41" y="383"/>
                      <a:pt x="41" y="383"/>
                      <a:pt x="41" y="383"/>
                    </a:cubicBezTo>
                    <a:cubicBezTo>
                      <a:pt x="42" y="382"/>
                      <a:pt x="42" y="382"/>
                      <a:pt x="42" y="382"/>
                    </a:cubicBezTo>
                    <a:cubicBezTo>
                      <a:pt x="41" y="380"/>
                      <a:pt x="41" y="380"/>
                      <a:pt x="41" y="380"/>
                    </a:cubicBezTo>
                    <a:cubicBezTo>
                      <a:pt x="42" y="379"/>
                      <a:pt x="42" y="379"/>
                      <a:pt x="42" y="379"/>
                    </a:cubicBezTo>
                    <a:cubicBezTo>
                      <a:pt x="41" y="378"/>
                      <a:pt x="41" y="378"/>
                      <a:pt x="41" y="378"/>
                    </a:cubicBezTo>
                    <a:cubicBezTo>
                      <a:pt x="41" y="378"/>
                      <a:pt x="41" y="378"/>
                      <a:pt x="41" y="378"/>
                    </a:cubicBezTo>
                    <a:cubicBezTo>
                      <a:pt x="39" y="378"/>
                      <a:pt x="39" y="378"/>
                      <a:pt x="39" y="378"/>
                    </a:cubicBezTo>
                    <a:cubicBezTo>
                      <a:pt x="40" y="377"/>
                      <a:pt x="40" y="377"/>
                      <a:pt x="40" y="377"/>
                    </a:cubicBezTo>
                    <a:cubicBezTo>
                      <a:pt x="41" y="377"/>
                      <a:pt x="41" y="377"/>
                      <a:pt x="41" y="377"/>
                    </a:cubicBezTo>
                    <a:cubicBezTo>
                      <a:pt x="41" y="376"/>
                      <a:pt x="41" y="376"/>
                      <a:pt x="41" y="376"/>
                    </a:cubicBezTo>
                    <a:cubicBezTo>
                      <a:pt x="42" y="375"/>
                      <a:pt x="42" y="375"/>
                      <a:pt x="42" y="375"/>
                    </a:cubicBezTo>
                    <a:cubicBezTo>
                      <a:pt x="43" y="376"/>
                      <a:pt x="43" y="376"/>
                      <a:pt x="43" y="376"/>
                    </a:cubicBezTo>
                    <a:cubicBezTo>
                      <a:pt x="44" y="375"/>
                      <a:pt x="44" y="375"/>
                      <a:pt x="44" y="375"/>
                    </a:cubicBezTo>
                    <a:cubicBezTo>
                      <a:pt x="45" y="376"/>
                      <a:pt x="45" y="376"/>
                      <a:pt x="45" y="376"/>
                    </a:cubicBezTo>
                    <a:cubicBezTo>
                      <a:pt x="46" y="377"/>
                      <a:pt x="46" y="377"/>
                      <a:pt x="46" y="377"/>
                    </a:cubicBezTo>
                    <a:cubicBezTo>
                      <a:pt x="46" y="376"/>
                      <a:pt x="46" y="376"/>
                      <a:pt x="46" y="376"/>
                    </a:cubicBezTo>
                    <a:cubicBezTo>
                      <a:pt x="48" y="375"/>
                      <a:pt x="48" y="375"/>
                      <a:pt x="48" y="375"/>
                    </a:cubicBezTo>
                    <a:cubicBezTo>
                      <a:pt x="49" y="376"/>
                      <a:pt x="49" y="376"/>
                      <a:pt x="49" y="376"/>
                    </a:cubicBezTo>
                    <a:cubicBezTo>
                      <a:pt x="51" y="376"/>
                      <a:pt x="51" y="376"/>
                      <a:pt x="51" y="376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3" y="377"/>
                      <a:pt x="53" y="377"/>
                      <a:pt x="53" y="377"/>
                    </a:cubicBezTo>
                    <a:cubicBezTo>
                      <a:pt x="52" y="377"/>
                      <a:pt x="52" y="377"/>
                      <a:pt x="52" y="377"/>
                    </a:cubicBezTo>
                    <a:cubicBezTo>
                      <a:pt x="51" y="378"/>
                      <a:pt x="51" y="378"/>
                      <a:pt x="51" y="378"/>
                    </a:cubicBezTo>
                    <a:cubicBezTo>
                      <a:pt x="50" y="378"/>
                      <a:pt x="50" y="378"/>
                      <a:pt x="50" y="378"/>
                    </a:cubicBezTo>
                    <a:cubicBezTo>
                      <a:pt x="49" y="377"/>
                      <a:pt x="49" y="377"/>
                      <a:pt x="49" y="377"/>
                    </a:cubicBezTo>
                    <a:cubicBezTo>
                      <a:pt x="48" y="377"/>
                      <a:pt x="48" y="377"/>
                      <a:pt x="48" y="377"/>
                    </a:cubicBezTo>
                    <a:cubicBezTo>
                      <a:pt x="45" y="380"/>
                      <a:pt x="45" y="380"/>
                      <a:pt x="45" y="380"/>
                    </a:cubicBezTo>
                    <a:cubicBezTo>
                      <a:pt x="44" y="380"/>
                      <a:pt x="44" y="380"/>
                      <a:pt x="44" y="380"/>
                    </a:cubicBezTo>
                    <a:cubicBezTo>
                      <a:pt x="43" y="380"/>
                      <a:pt x="43" y="380"/>
                      <a:pt x="43" y="380"/>
                    </a:cubicBezTo>
                    <a:cubicBezTo>
                      <a:pt x="42" y="381"/>
                      <a:pt x="42" y="381"/>
                      <a:pt x="42" y="381"/>
                    </a:cubicBezTo>
                    <a:cubicBezTo>
                      <a:pt x="43" y="382"/>
                      <a:pt x="43" y="382"/>
                      <a:pt x="43" y="382"/>
                    </a:cubicBezTo>
                    <a:cubicBezTo>
                      <a:pt x="42" y="383"/>
                      <a:pt x="42" y="383"/>
                      <a:pt x="42" y="383"/>
                    </a:cubicBezTo>
                    <a:cubicBezTo>
                      <a:pt x="42" y="384"/>
                      <a:pt x="42" y="384"/>
                      <a:pt x="42" y="384"/>
                    </a:cubicBezTo>
                    <a:cubicBezTo>
                      <a:pt x="42" y="384"/>
                      <a:pt x="42" y="384"/>
                      <a:pt x="42" y="384"/>
                    </a:cubicBezTo>
                    <a:cubicBezTo>
                      <a:pt x="42" y="385"/>
                      <a:pt x="42" y="385"/>
                      <a:pt x="42" y="385"/>
                    </a:cubicBezTo>
                    <a:cubicBezTo>
                      <a:pt x="42" y="386"/>
                      <a:pt x="42" y="386"/>
                      <a:pt x="42" y="386"/>
                    </a:cubicBezTo>
                    <a:cubicBezTo>
                      <a:pt x="42" y="386"/>
                      <a:pt x="42" y="386"/>
                      <a:pt x="42" y="386"/>
                    </a:cubicBezTo>
                    <a:cubicBezTo>
                      <a:pt x="44" y="387"/>
                      <a:pt x="44" y="387"/>
                      <a:pt x="44" y="387"/>
                    </a:cubicBezTo>
                    <a:cubicBezTo>
                      <a:pt x="46" y="389"/>
                      <a:pt x="46" y="389"/>
                      <a:pt x="46" y="389"/>
                    </a:cubicBezTo>
                    <a:cubicBezTo>
                      <a:pt x="47" y="389"/>
                      <a:pt x="47" y="389"/>
                      <a:pt x="47" y="389"/>
                    </a:cubicBezTo>
                    <a:cubicBezTo>
                      <a:pt x="47" y="388"/>
                      <a:pt x="47" y="388"/>
                      <a:pt x="47" y="388"/>
                    </a:cubicBezTo>
                    <a:cubicBezTo>
                      <a:pt x="47" y="387"/>
                      <a:pt x="47" y="387"/>
                      <a:pt x="47" y="387"/>
                    </a:cubicBezTo>
                    <a:cubicBezTo>
                      <a:pt x="48" y="385"/>
                      <a:pt x="48" y="385"/>
                      <a:pt x="48" y="385"/>
                    </a:cubicBezTo>
                    <a:cubicBezTo>
                      <a:pt x="49" y="385"/>
                      <a:pt x="49" y="385"/>
                      <a:pt x="49" y="385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48" y="383"/>
                      <a:pt x="48" y="383"/>
                      <a:pt x="48" y="383"/>
                    </a:cubicBezTo>
                    <a:cubicBezTo>
                      <a:pt x="50" y="382"/>
                      <a:pt x="50" y="382"/>
                      <a:pt x="50" y="382"/>
                    </a:cubicBezTo>
                    <a:cubicBezTo>
                      <a:pt x="51" y="381"/>
                      <a:pt x="51" y="381"/>
                      <a:pt x="51" y="381"/>
                    </a:cubicBezTo>
                    <a:cubicBezTo>
                      <a:pt x="53" y="379"/>
                      <a:pt x="53" y="379"/>
                      <a:pt x="53" y="379"/>
                    </a:cubicBezTo>
                    <a:cubicBezTo>
                      <a:pt x="54" y="378"/>
                      <a:pt x="54" y="378"/>
                      <a:pt x="54" y="378"/>
                    </a:cubicBezTo>
                    <a:cubicBezTo>
                      <a:pt x="54" y="379"/>
                      <a:pt x="54" y="379"/>
                      <a:pt x="54" y="379"/>
                    </a:cubicBezTo>
                    <a:cubicBezTo>
                      <a:pt x="55" y="379"/>
                      <a:pt x="55" y="379"/>
                      <a:pt x="55" y="379"/>
                    </a:cubicBezTo>
                    <a:cubicBezTo>
                      <a:pt x="56" y="379"/>
                      <a:pt x="56" y="379"/>
                      <a:pt x="56" y="379"/>
                    </a:cubicBezTo>
                    <a:cubicBezTo>
                      <a:pt x="57" y="380"/>
                      <a:pt x="57" y="380"/>
                      <a:pt x="57" y="380"/>
                    </a:cubicBezTo>
                    <a:cubicBezTo>
                      <a:pt x="55" y="380"/>
                      <a:pt x="55" y="380"/>
                      <a:pt x="55" y="380"/>
                    </a:cubicBezTo>
                    <a:cubicBezTo>
                      <a:pt x="55" y="382"/>
                      <a:pt x="55" y="382"/>
                      <a:pt x="55" y="382"/>
                    </a:cubicBezTo>
                    <a:cubicBezTo>
                      <a:pt x="54" y="383"/>
                      <a:pt x="54" y="383"/>
                      <a:pt x="54" y="383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3" y="387"/>
                      <a:pt x="53" y="387"/>
                      <a:pt x="53" y="387"/>
                    </a:cubicBezTo>
                    <a:cubicBezTo>
                      <a:pt x="52" y="388"/>
                      <a:pt x="52" y="388"/>
                      <a:pt x="52" y="388"/>
                    </a:cubicBezTo>
                    <a:cubicBezTo>
                      <a:pt x="51" y="389"/>
                      <a:pt x="51" y="389"/>
                      <a:pt x="51" y="389"/>
                    </a:cubicBezTo>
                    <a:cubicBezTo>
                      <a:pt x="51" y="388"/>
                      <a:pt x="51" y="388"/>
                      <a:pt x="51" y="388"/>
                    </a:cubicBezTo>
                    <a:cubicBezTo>
                      <a:pt x="52" y="388"/>
                      <a:pt x="52" y="388"/>
                      <a:pt x="52" y="388"/>
                    </a:cubicBezTo>
                    <a:cubicBezTo>
                      <a:pt x="52" y="386"/>
                      <a:pt x="52" y="386"/>
                      <a:pt x="52" y="386"/>
                    </a:cubicBezTo>
                    <a:cubicBezTo>
                      <a:pt x="51" y="385"/>
                      <a:pt x="51" y="385"/>
                      <a:pt x="51" y="385"/>
                    </a:cubicBezTo>
                    <a:cubicBezTo>
                      <a:pt x="50" y="386"/>
                      <a:pt x="50" y="386"/>
                      <a:pt x="50" y="386"/>
                    </a:cubicBezTo>
                    <a:cubicBezTo>
                      <a:pt x="50" y="387"/>
                      <a:pt x="50" y="387"/>
                      <a:pt x="50" y="387"/>
                    </a:cubicBezTo>
                    <a:cubicBezTo>
                      <a:pt x="50" y="387"/>
                      <a:pt x="50" y="387"/>
                      <a:pt x="50" y="387"/>
                    </a:cubicBezTo>
                    <a:cubicBezTo>
                      <a:pt x="49" y="387"/>
                      <a:pt x="49" y="387"/>
                      <a:pt x="49" y="387"/>
                    </a:cubicBezTo>
                    <a:cubicBezTo>
                      <a:pt x="48" y="388"/>
                      <a:pt x="48" y="388"/>
                      <a:pt x="48" y="388"/>
                    </a:cubicBezTo>
                    <a:cubicBezTo>
                      <a:pt x="49" y="389"/>
                      <a:pt x="49" y="389"/>
                      <a:pt x="49" y="389"/>
                    </a:cubicBezTo>
                    <a:cubicBezTo>
                      <a:pt x="52" y="392"/>
                      <a:pt x="52" y="392"/>
                      <a:pt x="52" y="392"/>
                    </a:cubicBezTo>
                    <a:cubicBezTo>
                      <a:pt x="54" y="392"/>
                      <a:pt x="54" y="392"/>
                      <a:pt x="54" y="392"/>
                    </a:cubicBezTo>
                    <a:cubicBezTo>
                      <a:pt x="56" y="393"/>
                      <a:pt x="56" y="393"/>
                      <a:pt x="56" y="393"/>
                    </a:cubicBezTo>
                    <a:cubicBezTo>
                      <a:pt x="57" y="393"/>
                      <a:pt x="57" y="393"/>
                      <a:pt x="57" y="393"/>
                    </a:cubicBezTo>
                    <a:cubicBezTo>
                      <a:pt x="58" y="394"/>
                      <a:pt x="58" y="394"/>
                      <a:pt x="58" y="394"/>
                    </a:cubicBezTo>
                    <a:cubicBezTo>
                      <a:pt x="59" y="393"/>
                      <a:pt x="59" y="393"/>
                      <a:pt x="59" y="393"/>
                    </a:cubicBezTo>
                    <a:cubicBezTo>
                      <a:pt x="60" y="391"/>
                      <a:pt x="60" y="391"/>
                      <a:pt x="60" y="391"/>
                    </a:cubicBezTo>
                    <a:cubicBezTo>
                      <a:pt x="59" y="388"/>
                      <a:pt x="59" y="388"/>
                      <a:pt x="59" y="388"/>
                    </a:cubicBezTo>
                    <a:cubicBezTo>
                      <a:pt x="59" y="387"/>
                      <a:pt x="59" y="387"/>
                      <a:pt x="59" y="387"/>
                    </a:cubicBezTo>
                    <a:cubicBezTo>
                      <a:pt x="59" y="386"/>
                      <a:pt x="59" y="386"/>
                      <a:pt x="59" y="386"/>
                    </a:cubicBezTo>
                    <a:cubicBezTo>
                      <a:pt x="59" y="383"/>
                      <a:pt x="59" y="383"/>
                      <a:pt x="59" y="383"/>
                    </a:cubicBezTo>
                    <a:cubicBezTo>
                      <a:pt x="60" y="381"/>
                      <a:pt x="60" y="381"/>
                      <a:pt x="60" y="381"/>
                    </a:cubicBezTo>
                    <a:cubicBezTo>
                      <a:pt x="59" y="379"/>
                      <a:pt x="59" y="379"/>
                      <a:pt x="59" y="379"/>
                    </a:cubicBezTo>
                    <a:cubicBezTo>
                      <a:pt x="59" y="378"/>
                      <a:pt x="59" y="378"/>
                      <a:pt x="59" y="378"/>
                    </a:cubicBezTo>
                    <a:cubicBezTo>
                      <a:pt x="61" y="377"/>
                      <a:pt x="61" y="377"/>
                      <a:pt x="61" y="377"/>
                    </a:cubicBezTo>
                    <a:cubicBezTo>
                      <a:pt x="64" y="374"/>
                      <a:pt x="64" y="374"/>
                      <a:pt x="64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6" y="374"/>
                      <a:pt x="66" y="374"/>
                      <a:pt x="66" y="374"/>
                    </a:cubicBezTo>
                    <a:cubicBezTo>
                      <a:pt x="67" y="373"/>
                      <a:pt x="67" y="373"/>
                      <a:pt x="67" y="373"/>
                    </a:cubicBezTo>
                    <a:cubicBezTo>
                      <a:pt x="67" y="371"/>
                      <a:pt x="67" y="371"/>
                      <a:pt x="67" y="371"/>
                    </a:cubicBezTo>
                    <a:cubicBezTo>
                      <a:pt x="68" y="370"/>
                      <a:pt x="68" y="370"/>
                      <a:pt x="68" y="370"/>
                    </a:cubicBezTo>
                    <a:cubicBezTo>
                      <a:pt x="70" y="369"/>
                      <a:pt x="70" y="369"/>
                      <a:pt x="70" y="369"/>
                    </a:cubicBezTo>
                    <a:cubicBezTo>
                      <a:pt x="72" y="371"/>
                      <a:pt x="72" y="371"/>
                      <a:pt x="72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4" y="370"/>
                      <a:pt x="74" y="370"/>
                      <a:pt x="74" y="370"/>
                    </a:cubicBezTo>
                    <a:close/>
                    <a:moveTo>
                      <a:pt x="91" y="417"/>
                    </a:moveTo>
                    <a:cubicBezTo>
                      <a:pt x="92" y="417"/>
                      <a:pt x="92" y="417"/>
                      <a:pt x="92" y="417"/>
                    </a:cubicBezTo>
                    <a:cubicBezTo>
                      <a:pt x="93" y="416"/>
                      <a:pt x="93" y="416"/>
                      <a:pt x="93" y="416"/>
                    </a:cubicBezTo>
                    <a:cubicBezTo>
                      <a:pt x="92" y="416"/>
                      <a:pt x="92" y="416"/>
                      <a:pt x="92" y="416"/>
                    </a:cubicBezTo>
                    <a:cubicBezTo>
                      <a:pt x="92" y="416"/>
                      <a:pt x="91" y="417"/>
                      <a:pt x="91" y="417"/>
                    </a:cubicBezTo>
                    <a:close/>
                    <a:moveTo>
                      <a:pt x="12" y="257"/>
                    </a:moveTo>
                    <a:cubicBezTo>
                      <a:pt x="10" y="256"/>
                      <a:pt x="10" y="256"/>
                      <a:pt x="10" y="256"/>
                    </a:cubicBezTo>
                    <a:cubicBezTo>
                      <a:pt x="9" y="257"/>
                      <a:pt x="9" y="257"/>
                      <a:pt x="9" y="257"/>
                    </a:cubicBezTo>
                    <a:cubicBezTo>
                      <a:pt x="9" y="258"/>
                      <a:pt x="9" y="258"/>
                      <a:pt x="9" y="258"/>
                    </a:cubicBezTo>
                    <a:cubicBezTo>
                      <a:pt x="11" y="259"/>
                      <a:pt x="11" y="259"/>
                      <a:pt x="11" y="259"/>
                    </a:cubicBezTo>
                    <a:cubicBezTo>
                      <a:pt x="10" y="260"/>
                      <a:pt x="10" y="260"/>
                      <a:pt x="10" y="260"/>
                    </a:cubicBezTo>
                    <a:cubicBezTo>
                      <a:pt x="12" y="262"/>
                      <a:pt x="12" y="262"/>
                      <a:pt x="12" y="262"/>
                    </a:cubicBezTo>
                    <a:cubicBezTo>
                      <a:pt x="12" y="262"/>
                      <a:pt x="12" y="262"/>
                      <a:pt x="12" y="262"/>
                    </a:cubicBezTo>
                    <a:cubicBezTo>
                      <a:pt x="10" y="262"/>
                      <a:pt x="10" y="262"/>
                      <a:pt x="10" y="262"/>
                    </a:cubicBezTo>
                    <a:cubicBezTo>
                      <a:pt x="9" y="263"/>
                      <a:pt x="9" y="263"/>
                      <a:pt x="9" y="263"/>
                    </a:cubicBezTo>
                    <a:cubicBezTo>
                      <a:pt x="10" y="265"/>
                      <a:pt x="10" y="265"/>
                      <a:pt x="10" y="265"/>
                    </a:cubicBezTo>
                    <a:cubicBezTo>
                      <a:pt x="9" y="266"/>
                      <a:pt x="9" y="266"/>
                      <a:pt x="9" y="266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5" y="265"/>
                      <a:pt x="5" y="265"/>
                      <a:pt x="5" y="265"/>
                    </a:cubicBezTo>
                    <a:cubicBezTo>
                      <a:pt x="5" y="263"/>
                      <a:pt x="5" y="263"/>
                      <a:pt x="5" y="263"/>
                    </a:cubicBezTo>
                    <a:cubicBezTo>
                      <a:pt x="5" y="258"/>
                      <a:pt x="5" y="258"/>
                      <a:pt x="5" y="258"/>
                    </a:cubicBezTo>
                    <a:cubicBezTo>
                      <a:pt x="4" y="256"/>
                      <a:pt x="4" y="256"/>
                      <a:pt x="4" y="256"/>
                    </a:cubicBezTo>
                    <a:cubicBezTo>
                      <a:pt x="4" y="255"/>
                      <a:pt x="4" y="255"/>
                      <a:pt x="4" y="255"/>
                    </a:cubicBezTo>
                    <a:cubicBezTo>
                      <a:pt x="3" y="254"/>
                      <a:pt x="3" y="254"/>
                      <a:pt x="3" y="254"/>
                    </a:cubicBezTo>
                    <a:cubicBezTo>
                      <a:pt x="4" y="253"/>
                      <a:pt x="4" y="253"/>
                      <a:pt x="4" y="253"/>
                    </a:cubicBezTo>
                    <a:cubicBezTo>
                      <a:pt x="5" y="252"/>
                      <a:pt x="5" y="252"/>
                      <a:pt x="5" y="252"/>
                    </a:cubicBezTo>
                    <a:cubicBezTo>
                      <a:pt x="5" y="251"/>
                      <a:pt x="5" y="251"/>
                      <a:pt x="5" y="251"/>
                    </a:cubicBezTo>
                    <a:cubicBezTo>
                      <a:pt x="4" y="250"/>
                      <a:pt x="4" y="250"/>
                      <a:pt x="4" y="250"/>
                    </a:cubicBezTo>
                    <a:cubicBezTo>
                      <a:pt x="4" y="249"/>
                      <a:pt x="4" y="249"/>
                      <a:pt x="4" y="249"/>
                    </a:cubicBezTo>
                    <a:cubicBezTo>
                      <a:pt x="6" y="248"/>
                      <a:pt x="6" y="248"/>
                      <a:pt x="6" y="248"/>
                    </a:cubicBezTo>
                    <a:cubicBezTo>
                      <a:pt x="8" y="248"/>
                      <a:pt x="8" y="248"/>
                      <a:pt x="8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11" y="251"/>
                      <a:pt x="11" y="251"/>
                      <a:pt x="11" y="251"/>
                    </a:cubicBezTo>
                    <a:cubicBezTo>
                      <a:pt x="11" y="253"/>
                      <a:pt x="11" y="253"/>
                      <a:pt x="11" y="253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5"/>
                      <a:pt x="11" y="255"/>
                      <a:pt x="11" y="255"/>
                    </a:cubicBezTo>
                    <a:cubicBezTo>
                      <a:pt x="9" y="255"/>
                      <a:pt x="9" y="255"/>
                      <a:pt x="9" y="255"/>
                    </a:cubicBezTo>
                    <a:cubicBezTo>
                      <a:pt x="11" y="256"/>
                      <a:pt x="11" y="256"/>
                      <a:pt x="11" y="256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lose/>
                    <a:moveTo>
                      <a:pt x="13" y="253"/>
                    </a:moveTo>
                    <a:cubicBezTo>
                      <a:pt x="14" y="253"/>
                      <a:pt x="14" y="253"/>
                      <a:pt x="14" y="253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4" y="254"/>
                      <a:pt x="14" y="254"/>
                      <a:pt x="14" y="254"/>
                    </a:cubicBezTo>
                    <a:cubicBezTo>
                      <a:pt x="13" y="253"/>
                      <a:pt x="13" y="253"/>
                      <a:pt x="13" y="253"/>
                    </a:cubicBezTo>
                    <a:close/>
                    <a:moveTo>
                      <a:pt x="3" y="270"/>
                    </a:moveTo>
                    <a:cubicBezTo>
                      <a:pt x="3" y="269"/>
                      <a:pt x="3" y="269"/>
                      <a:pt x="3" y="269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6" y="270"/>
                      <a:pt x="6" y="270"/>
                      <a:pt x="6" y="270"/>
                    </a:cubicBezTo>
                    <a:cubicBezTo>
                      <a:pt x="3" y="271"/>
                      <a:pt x="3" y="271"/>
                      <a:pt x="3" y="271"/>
                    </a:cubicBezTo>
                    <a:cubicBezTo>
                      <a:pt x="3" y="270"/>
                      <a:pt x="3" y="270"/>
                      <a:pt x="3" y="270"/>
                    </a:cubicBezTo>
                    <a:close/>
                    <a:moveTo>
                      <a:pt x="15" y="271"/>
                    </a:moveTo>
                    <a:cubicBezTo>
                      <a:pt x="16" y="270"/>
                      <a:pt x="16" y="270"/>
                      <a:pt x="16" y="270"/>
                    </a:cubicBezTo>
                    <a:cubicBezTo>
                      <a:pt x="16" y="272"/>
                      <a:pt x="16" y="272"/>
                      <a:pt x="16" y="272"/>
                    </a:cubicBezTo>
                    <a:cubicBezTo>
                      <a:pt x="15" y="273"/>
                      <a:pt x="15" y="273"/>
                      <a:pt x="15" y="273"/>
                    </a:cubicBezTo>
                    <a:cubicBezTo>
                      <a:pt x="15" y="271"/>
                      <a:pt x="15" y="271"/>
                      <a:pt x="15" y="271"/>
                    </a:cubicBezTo>
                    <a:close/>
                    <a:moveTo>
                      <a:pt x="12" y="271"/>
                    </a:moveTo>
                    <a:cubicBezTo>
                      <a:pt x="13" y="272"/>
                      <a:pt x="13" y="272"/>
                      <a:pt x="13" y="272"/>
                    </a:cubicBezTo>
                    <a:cubicBezTo>
                      <a:pt x="14" y="273"/>
                      <a:pt x="14" y="273"/>
                      <a:pt x="14" y="273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12" y="273"/>
                      <a:pt x="12" y="273"/>
                      <a:pt x="12" y="273"/>
                    </a:cubicBezTo>
                    <a:cubicBezTo>
                      <a:pt x="11" y="272"/>
                      <a:pt x="11" y="272"/>
                      <a:pt x="11" y="272"/>
                    </a:cubicBezTo>
                    <a:cubicBezTo>
                      <a:pt x="12" y="271"/>
                      <a:pt x="12" y="271"/>
                      <a:pt x="12" y="271"/>
                    </a:cubicBezTo>
                    <a:close/>
                    <a:moveTo>
                      <a:pt x="8" y="271"/>
                    </a:moveTo>
                    <a:cubicBezTo>
                      <a:pt x="8" y="270"/>
                      <a:pt x="8" y="270"/>
                      <a:pt x="8" y="27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9" y="272"/>
                      <a:pt x="9" y="272"/>
                      <a:pt x="9" y="272"/>
                    </a:cubicBezTo>
                    <a:cubicBezTo>
                      <a:pt x="8" y="271"/>
                      <a:pt x="8" y="271"/>
                      <a:pt x="8" y="271"/>
                    </a:cubicBezTo>
                    <a:close/>
                    <a:moveTo>
                      <a:pt x="9" y="274"/>
                    </a:moveTo>
                    <a:cubicBezTo>
                      <a:pt x="9" y="274"/>
                      <a:pt x="9" y="274"/>
                      <a:pt x="9" y="274"/>
                    </a:cubicBezTo>
                    <a:cubicBezTo>
                      <a:pt x="10" y="274"/>
                      <a:pt x="10" y="274"/>
                      <a:pt x="10" y="274"/>
                    </a:cubicBezTo>
                    <a:cubicBezTo>
                      <a:pt x="9" y="275"/>
                      <a:pt x="9" y="275"/>
                      <a:pt x="9" y="275"/>
                    </a:cubicBezTo>
                    <a:cubicBezTo>
                      <a:pt x="9" y="274"/>
                      <a:pt x="9" y="274"/>
                      <a:pt x="9" y="274"/>
                    </a:cubicBezTo>
                    <a:close/>
                    <a:moveTo>
                      <a:pt x="6" y="276"/>
                    </a:moveTo>
                    <a:cubicBezTo>
                      <a:pt x="7" y="275"/>
                      <a:pt x="7" y="275"/>
                      <a:pt x="7" y="275"/>
                    </a:cubicBezTo>
                    <a:cubicBezTo>
                      <a:pt x="8" y="275"/>
                      <a:pt x="8" y="275"/>
                      <a:pt x="8" y="275"/>
                    </a:cubicBezTo>
                    <a:cubicBezTo>
                      <a:pt x="9" y="276"/>
                      <a:pt x="9" y="276"/>
                      <a:pt x="9" y="276"/>
                    </a:cubicBezTo>
                    <a:cubicBezTo>
                      <a:pt x="9" y="277"/>
                      <a:pt x="9" y="277"/>
                      <a:pt x="9" y="277"/>
                    </a:cubicBezTo>
                    <a:cubicBezTo>
                      <a:pt x="8" y="277"/>
                      <a:pt x="8" y="277"/>
                      <a:pt x="8" y="277"/>
                    </a:cubicBezTo>
                    <a:cubicBezTo>
                      <a:pt x="7" y="277"/>
                      <a:pt x="7" y="277"/>
                      <a:pt x="7" y="277"/>
                    </a:cubicBezTo>
                    <a:cubicBezTo>
                      <a:pt x="6" y="276"/>
                      <a:pt x="6" y="276"/>
                      <a:pt x="6" y="276"/>
                    </a:cubicBezTo>
                    <a:close/>
                    <a:moveTo>
                      <a:pt x="5" y="279"/>
                    </a:moveTo>
                    <a:cubicBezTo>
                      <a:pt x="6" y="280"/>
                      <a:pt x="6" y="280"/>
                      <a:pt x="6" y="280"/>
                    </a:cubicBezTo>
                    <a:cubicBezTo>
                      <a:pt x="5" y="281"/>
                      <a:pt x="5" y="281"/>
                      <a:pt x="5" y="281"/>
                    </a:cubicBezTo>
                    <a:cubicBezTo>
                      <a:pt x="4" y="280"/>
                      <a:pt x="4" y="280"/>
                      <a:pt x="4" y="280"/>
                    </a:cubicBezTo>
                    <a:cubicBezTo>
                      <a:pt x="5" y="279"/>
                      <a:pt x="5" y="279"/>
                      <a:pt x="5" y="279"/>
                    </a:cubicBezTo>
                    <a:close/>
                    <a:moveTo>
                      <a:pt x="13" y="279"/>
                    </a:moveTo>
                    <a:cubicBezTo>
                      <a:pt x="14" y="281"/>
                      <a:pt x="14" y="281"/>
                      <a:pt x="14" y="281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79"/>
                      <a:pt x="13" y="279"/>
                      <a:pt x="13" y="279"/>
                    </a:cubicBezTo>
                    <a:close/>
                    <a:moveTo>
                      <a:pt x="10" y="278"/>
                    </a:moveTo>
                    <a:cubicBezTo>
                      <a:pt x="12" y="277"/>
                      <a:pt x="12" y="277"/>
                      <a:pt x="12" y="277"/>
                    </a:cubicBezTo>
                    <a:cubicBezTo>
                      <a:pt x="12" y="280"/>
                      <a:pt x="12" y="280"/>
                      <a:pt x="12" y="280"/>
                    </a:cubicBezTo>
                    <a:cubicBezTo>
                      <a:pt x="10" y="278"/>
                      <a:pt x="10" y="278"/>
                      <a:pt x="10" y="278"/>
                    </a:cubicBezTo>
                    <a:close/>
                    <a:moveTo>
                      <a:pt x="7" y="292"/>
                    </a:moveTo>
                    <a:cubicBezTo>
                      <a:pt x="7" y="292"/>
                      <a:pt x="7" y="292"/>
                      <a:pt x="7" y="292"/>
                    </a:cubicBezTo>
                    <a:cubicBezTo>
                      <a:pt x="8" y="293"/>
                      <a:pt x="8" y="293"/>
                      <a:pt x="8" y="293"/>
                    </a:cubicBezTo>
                    <a:cubicBezTo>
                      <a:pt x="7" y="293"/>
                      <a:pt x="7" y="293"/>
                      <a:pt x="7" y="293"/>
                    </a:cubicBezTo>
                    <a:cubicBezTo>
                      <a:pt x="7" y="292"/>
                      <a:pt x="7" y="292"/>
                      <a:pt x="7" y="292"/>
                    </a:cubicBezTo>
                    <a:close/>
                    <a:moveTo>
                      <a:pt x="7" y="280"/>
                    </a:moveTo>
                    <a:cubicBezTo>
                      <a:pt x="7" y="279"/>
                      <a:pt x="7" y="279"/>
                      <a:pt x="7" y="279"/>
                    </a:cubicBezTo>
                    <a:cubicBezTo>
                      <a:pt x="7" y="278"/>
                      <a:pt x="7" y="278"/>
                      <a:pt x="7" y="278"/>
                    </a:cubicBezTo>
                    <a:cubicBezTo>
                      <a:pt x="8" y="278"/>
                      <a:pt x="8" y="278"/>
                      <a:pt x="8" y="278"/>
                    </a:cubicBezTo>
                    <a:cubicBezTo>
                      <a:pt x="9" y="280"/>
                      <a:pt x="9" y="280"/>
                      <a:pt x="9" y="280"/>
                    </a:cubicBezTo>
                    <a:cubicBezTo>
                      <a:pt x="8" y="280"/>
                      <a:pt x="8" y="280"/>
                      <a:pt x="8" y="280"/>
                    </a:cubicBezTo>
                    <a:cubicBezTo>
                      <a:pt x="7" y="280"/>
                      <a:pt x="7" y="280"/>
                      <a:pt x="7" y="280"/>
                    </a:cubicBezTo>
                    <a:close/>
                    <a:moveTo>
                      <a:pt x="3" y="283"/>
                    </a:moveTo>
                    <a:cubicBezTo>
                      <a:pt x="1" y="282"/>
                      <a:pt x="1" y="282"/>
                      <a:pt x="1" y="282"/>
                    </a:cubicBezTo>
                    <a:cubicBezTo>
                      <a:pt x="1" y="281"/>
                      <a:pt x="1" y="281"/>
                      <a:pt x="1" y="281"/>
                    </a:cubicBezTo>
                    <a:cubicBezTo>
                      <a:pt x="3" y="281"/>
                      <a:pt x="3" y="281"/>
                      <a:pt x="3" y="281"/>
                    </a:cubicBezTo>
                    <a:cubicBezTo>
                      <a:pt x="4" y="282"/>
                      <a:pt x="4" y="282"/>
                      <a:pt x="4" y="282"/>
                    </a:cubicBezTo>
                    <a:cubicBezTo>
                      <a:pt x="3" y="283"/>
                      <a:pt x="3" y="283"/>
                      <a:pt x="3" y="283"/>
                    </a:cubicBezTo>
                    <a:close/>
                    <a:moveTo>
                      <a:pt x="9" y="289"/>
                    </a:moveTo>
                    <a:cubicBezTo>
                      <a:pt x="11" y="289"/>
                      <a:pt x="11" y="289"/>
                      <a:pt x="11" y="289"/>
                    </a:cubicBezTo>
                    <a:cubicBezTo>
                      <a:pt x="11" y="291"/>
                      <a:pt x="11" y="291"/>
                      <a:pt x="11" y="291"/>
                    </a:cubicBezTo>
                    <a:cubicBezTo>
                      <a:pt x="9" y="289"/>
                      <a:pt x="9" y="289"/>
                      <a:pt x="9" y="289"/>
                    </a:cubicBezTo>
                    <a:close/>
                    <a:moveTo>
                      <a:pt x="12" y="291"/>
                    </a:moveTo>
                    <a:cubicBezTo>
                      <a:pt x="13" y="291"/>
                      <a:pt x="13" y="291"/>
                      <a:pt x="13" y="291"/>
                    </a:cubicBezTo>
                    <a:cubicBezTo>
                      <a:pt x="13" y="292"/>
                      <a:pt x="13" y="292"/>
                      <a:pt x="13" y="292"/>
                    </a:cubicBezTo>
                    <a:cubicBezTo>
                      <a:pt x="12" y="291"/>
                      <a:pt x="12" y="291"/>
                      <a:pt x="12" y="291"/>
                    </a:cubicBezTo>
                    <a:close/>
                    <a:moveTo>
                      <a:pt x="15" y="276"/>
                    </a:moveTo>
                    <a:cubicBezTo>
                      <a:pt x="16" y="275"/>
                      <a:pt x="16" y="275"/>
                      <a:pt x="16" y="275"/>
                    </a:cubicBezTo>
                    <a:cubicBezTo>
                      <a:pt x="17" y="277"/>
                      <a:pt x="17" y="277"/>
                      <a:pt x="17" y="277"/>
                    </a:cubicBezTo>
                    <a:cubicBezTo>
                      <a:pt x="15" y="277"/>
                      <a:pt x="15" y="277"/>
                      <a:pt x="15" y="277"/>
                    </a:cubicBezTo>
                    <a:cubicBezTo>
                      <a:pt x="15" y="276"/>
                      <a:pt x="15" y="276"/>
                      <a:pt x="15" y="276"/>
                    </a:cubicBezTo>
                    <a:close/>
                    <a:moveTo>
                      <a:pt x="18" y="277"/>
                    </a:moveTo>
                    <a:cubicBezTo>
                      <a:pt x="19" y="277"/>
                      <a:pt x="19" y="277"/>
                      <a:pt x="19" y="277"/>
                    </a:cubicBezTo>
                    <a:cubicBezTo>
                      <a:pt x="20" y="279"/>
                      <a:pt x="20" y="279"/>
                      <a:pt x="20" y="279"/>
                    </a:cubicBezTo>
                    <a:cubicBezTo>
                      <a:pt x="21" y="280"/>
                      <a:pt x="21" y="280"/>
                      <a:pt x="21" y="280"/>
                    </a:cubicBezTo>
                    <a:cubicBezTo>
                      <a:pt x="20" y="282"/>
                      <a:pt x="20" y="282"/>
                      <a:pt x="20" y="282"/>
                    </a:cubicBezTo>
                    <a:cubicBezTo>
                      <a:pt x="20" y="283"/>
                      <a:pt x="20" y="283"/>
                      <a:pt x="20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18" y="283"/>
                      <a:pt x="18" y="283"/>
                      <a:pt x="18" y="283"/>
                    </a:cubicBezTo>
                    <a:cubicBezTo>
                      <a:pt x="17" y="282"/>
                      <a:pt x="17" y="282"/>
                      <a:pt x="17" y="282"/>
                    </a:cubicBezTo>
                    <a:cubicBezTo>
                      <a:pt x="16" y="284"/>
                      <a:pt x="16" y="284"/>
                      <a:pt x="16" y="284"/>
                    </a:cubicBezTo>
                    <a:cubicBezTo>
                      <a:pt x="15" y="282"/>
                      <a:pt x="15" y="282"/>
                      <a:pt x="15" y="282"/>
                    </a:cubicBezTo>
                    <a:cubicBezTo>
                      <a:pt x="15" y="280"/>
                      <a:pt x="15" y="280"/>
                      <a:pt x="15" y="280"/>
                    </a:cubicBezTo>
                    <a:cubicBezTo>
                      <a:pt x="16" y="278"/>
                      <a:pt x="16" y="278"/>
                      <a:pt x="16" y="278"/>
                    </a:cubicBezTo>
                    <a:cubicBezTo>
                      <a:pt x="18" y="277"/>
                      <a:pt x="18" y="277"/>
                      <a:pt x="18" y="277"/>
                    </a:cubicBezTo>
                    <a:close/>
                    <a:moveTo>
                      <a:pt x="8" y="282"/>
                    </a:moveTo>
                    <a:cubicBezTo>
                      <a:pt x="8" y="281"/>
                      <a:pt x="8" y="281"/>
                      <a:pt x="8" y="281"/>
                    </a:cubicBezTo>
                    <a:cubicBezTo>
                      <a:pt x="12" y="281"/>
                      <a:pt x="12" y="281"/>
                      <a:pt x="12" y="281"/>
                    </a:cubicBezTo>
                    <a:cubicBezTo>
                      <a:pt x="11" y="282"/>
                      <a:pt x="11" y="282"/>
                      <a:pt x="11" y="282"/>
                    </a:cubicBezTo>
                    <a:cubicBezTo>
                      <a:pt x="9" y="282"/>
                      <a:pt x="9" y="282"/>
                      <a:pt x="9" y="282"/>
                    </a:cubicBezTo>
                    <a:cubicBezTo>
                      <a:pt x="9" y="283"/>
                      <a:pt x="9" y="283"/>
                      <a:pt x="9" y="283"/>
                    </a:cubicBezTo>
                    <a:cubicBezTo>
                      <a:pt x="9" y="283"/>
                      <a:pt x="8" y="282"/>
                      <a:pt x="8" y="282"/>
                    </a:cubicBezTo>
                    <a:close/>
                    <a:moveTo>
                      <a:pt x="10" y="286"/>
                    </a:moveTo>
                    <a:cubicBezTo>
                      <a:pt x="9" y="285"/>
                      <a:pt x="9" y="285"/>
                      <a:pt x="9" y="285"/>
                    </a:cubicBezTo>
                    <a:cubicBezTo>
                      <a:pt x="11" y="284"/>
                      <a:pt x="11" y="284"/>
                      <a:pt x="11" y="284"/>
                    </a:cubicBezTo>
                    <a:cubicBezTo>
                      <a:pt x="12" y="284"/>
                      <a:pt x="12" y="284"/>
                      <a:pt x="12" y="284"/>
                    </a:cubicBezTo>
                    <a:cubicBezTo>
                      <a:pt x="12" y="286"/>
                      <a:pt x="12" y="286"/>
                      <a:pt x="12" y="286"/>
                    </a:cubicBezTo>
                    <a:cubicBezTo>
                      <a:pt x="10" y="286"/>
                      <a:pt x="10" y="286"/>
                      <a:pt x="10" y="286"/>
                    </a:cubicBezTo>
                    <a:close/>
                    <a:moveTo>
                      <a:pt x="11" y="287"/>
                    </a:moveTo>
                    <a:cubicBezTo>
                      <a:pt x="12" y="286"/>
                      <a:pt x="12" y="286"/>
                      <a:pt x="12" y="286"/>
                    </a:cubicBezTo>
                    <a:cubicBezTo>
                      <a:pt x="14" y="286"/>
                      <a:pt x="14" y="286"/>
                      <a:pt x="14" y="286"/>
                    </a:cubicBezTo>
                    <a:cubicBezTo>
                      <a:pt x="14" y="289"/>
                      <a:pt x="14" y="289"/>
                      <a:pt x="14" y="289"/>
                    </a:cubicBezTo>
                    <a:cubicBezTo>
                      <a:pt x="13" y="290"/>
                      <a:pt x="13" y="290"/>
                      <a:pt x="13" y="290"/>
                    </a:cubicBezTo>
                    <a:cubicBezTo>
                      <a:pt x="12" y="290"/>
                      <a:pt x="12" y="290"/>
                      <a:pt x="12" y="290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1" y="287"/>
                      <a:pt x="11" y="287"/>
                      <a:pt x="11" y="287"/>
                    </a:cubicBezTo>
                    <a:close/>
                    <a:moveTo>
                      <a:pt x="8" y="292"/>
                    </a:moveTo>
                    <a:cubicBezTo>
                      <a:pt x="9" y="291"/>
                      <a:pt x="9" y="291"/>
                      <a:pt x="9" y="291"/>
                    </a:cubicBezTo>
                    <a:cubicBezTo>
                      <a:pt x="9" y="291"/>
                      <a:pt x="9" y="291"/>
                      <a:pt x="9" y="291"/>
                    </a:cubicBezTo>
                    <a:cubicBezTo>
                      <a:pt x="11" y="292"/>
                      <a:pt x="11" y="292"/>
                      <a:pt x="11" y="292"/>
                    </a:cubicBezTo>
                    <a:cubicBezTo>
                      <a:pt x="12" y="293"/>
                      <a:pt x="12" y="293"/>
                      <a:pt x="12" y="293"/>
                    </a:cubicBezTo>
                    <a:cubicBezTo>
                      <a:pt x="10" y="293"/>
                      <a:pt x="10" y="293"/>
                      <a:pt x="10" y="293"/>
                    </a:cubicBezTo>
                    <a:cubicBezTo>
                      <a:pt x="8" y="292"/>
                      <a:pt x="8" y="292"/>
                      <a:pt x="8" y="292"/>
                    </a:cubicBezTo>
                    <a:close/>
                    <a:moveTo>
                      <a:pt x="13" y="326"/>
                    </a:moveTo>
                    <a:cubicBezTo>
                      <a:pt x="14" y="325"/>
                      <a:pt x="14" y="325"/>
                      <a:pt x="14" y="325"/>
                    </a:cubicBezTo>
                    <a:cubicBezTo>
                      <a:pt x="13" y="324"/>
                      <a:pt x="13" y="324"/>
                      <a:pt x="13" y="324"/>
                    </a:cubicBezTo>
                    <a:cubicBezTo>
                      <a:pt x="13" y="325"/>
                      <a:pt x="13" y="325"/>
                      <a:pt x="13" y="325"/>
                    </a:cubicBezTo>
                    <a:cubicBezTo>
                      <a:pt x="11" y="322"/>
                      <a:pt x="11" y="322"/>
                      <a:pt x="11" y="322"/>
                    </a:cubicBezTo>
                    <a:cubicBezTo>
                      <a:pt x="9" y="320"/>
                      <a:pt x="9" y="320"/>
                      <a:pt x="9" y="320"/>
                    </a:cubicBezTo>
                    <a:cubicBezTo>
                      <a:pt x="10" y="319"/>
                      <a:pt x="10" y="319"/>
                      <a:pt x="10" y="319"/>
                    </a:cubicBezTo>
                    <a:cubicBezTo>
                      <a:pt x="11" y="319"/>
                      <a:pt x="11" y="319"/>
                      <a:pt x="11" y="319"/>
                    </a:cubicBezTo>
                    <a:cubicBezTo>
                      <a:pt x="13" y="318"/>
                      <a:pt x="13" y="318"/>
                      <a:pt x="13" y="318"/>
                    </a:cubicBezTo>
                    <a:cubicBezTo>
                      <a:pt x="13" y="321"/>
                      <a:pt x="13" y="321"/>
                      <a:pt x="13" y="321"/>
                    </a:cubicBezTo>
                    <a:cubicBezTo>
                      <a:pt x="14" y="322"/>
                      <a:pt x="14" y="322"/>
                      <a:pt x="14" y="322"/>
                    </a:cubicBezTo>
                    <a:cubicBezTo>
                      <a:pt x="15" y="323"/>
                      <a:pt x="15" y="323"/>
                      <a:pt x="15" y="323"/>
                    </a:cubicBezTo>
                    <a:cubicBezTo>
                      <a:pt x="16" y="325"/>
                      <a:pt x="16" y="325"/>
                      <a:pt x="16" y="325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15" y="327"/>
                      <a:pt x="15" y="327"/>
                      <a:pt x="15" y="327"/>
                    </a:cubicBezTo>
                    <a:cubicBezTo>
                      <a:pt x="13" y="328"/>
                      <a:pt x="13" y="328"/>
                      <a:pt x="13" y="328"/>
                    </a:cubicBezTo>
                    <a:cubicBezTo>
                      <a:pt x="13" y="326"/>
                      <a:pt x="13" y="326"/>
                      <a:pt x="13" y="326"/>
                    </a:cubicBezTo>
                    <a:close/>
                    <a:moveTo>
                      <a:pt x="6" y="322"/>
                    </a:moveTo>
                    <a:cubicBezTo>
                      <a:pt x="6" y="321"/>
                      <a:pt x="6" y="321"/>
                      <a:pt x="6" y="321"/>
                    </a:cubicBezTo>
                    <a:cubicBezTo>
                      <a:pt x="7" y="321"/>
                      <a:pt x="7" y="321"/>
                      <a:pt x="7" y="321"/>
                    </a:cubicBezTo>
                    <a:cubicBezTo>
                      <a:pt x="8" y="321"/>
                      <a:pt x="8" y="321"/>
                      <a:pt x="8" y="321"/>
                    </a:cubicBezTo>
                    <a:cubicBezTo>
                      <a:pt x="11" y="325"/>
                      <a:pt x="11" y="325"/>
                      <a:pt x="11" y="325"/>
                    </a:cubicBezTo>
                    <a:cubicBezTo>
                      <a:pt x="12" y="327"/>
                      <a:pt x="12" y="327"/>
                      <a:pt x="12" y="327"/>
                    </a:cubicBezTo>
                    <a:cubicBezTo>
                      <a:pt x="12" y="329"/>
                      <a:pt x="12" y="329"/>
                      <a:pt x="12" y="329"/>
                    </a:cubicBezTo>
                    <a:cubicBezTo>
                      <a:pt x="12" y="330"/>
                      <a:pt x="12" y="330"/>
                      <a:pt x="12" y="330"/>
                    </a:cubicBezTo>
                    <a:cubicBezTo>
                      <a:pt x="10" y="329"/>
                      <a:pt x="10" y="329"/>
                      <a:pt x="10" y="329"/>
                    </a:cubicBezTo>
                    <a:cubicBezTo>
                      <a:pt x="9" y="326"/>
                      <a:pt x="9" y="326"/>
                      <a:pt x="9" y="326"/>
                    </a:cubicBezTo>
                    <a:cubicBezTo>
                      <a:pt x="10" y="326"/>
                      <a:pt x="10" y="326"/>
                      <a:pt x="10" y="326"/>
                    </a:cubicBezTo>
                    <a:cubicBezTo>
                      <a:pt x="9" y="325"/>
                      <a:pt x="9" y="325"/>
                      <a:pt x="9" y="325"/>
                    </a:cubicBezTo>
                    <a:cubicBezTo>
                      <a:pt x="7" y="324"/>
                      <a:pt x="7" y="324"/>
                      <a:pt x="7" y="324"/>
                    </a:cubicBezTo>
                    <a:cubicBezTo>
                      <a:pt x="6" y="322"/>
                      <a:pt x="6" y="322"/>
                      <a:pt x="6" y="322"/>
                    </a:cubicBezTo>
                    <a:close/>
                    <a:moveTo>
                      <a:pt x="7" y="325"/>
                    </a:moveTo>
                    <a:cubicBezTo>
                      <a:pt x="7" y="325"/>
                      <a:pt x="7" y="325"/>
                      <a:pt x="7" y="325"/>
                    </a:cubicBezTo>
                    <a:cubicBezTo>
                      <a:pt x="9" y="326"/>
                      <a:pt x="9" y="326"/>
                      <a:pt x="9" y="326"/>
                    </a:cubicBezTo>
                    <a:cubicBezTo>
                      <a:pt x="9" y="328"/>
                      <a:pt x="9" y="328"/>
                      <a:pt x="9" y="328"/>
                    </a:cubicBezTo>
                    <a:cubicBezTo>
                      <a:pt x="9" y="329"/>
                      <a:pt x="9" y="329"/>
                      <a:pt x="9" y="329"/>
                    </a:cubicBezTo>
                    <a:cubicBezTo>
                      <a:pt x="8" y="329"/>
                      <a:pt x="8" y="329"/>
                      <a:pt x="8" y="329"/>
                    </a:cubicBezTo>
                    <a:cubicBezTo>
                      <a:pt x="8" y="328"/>
                      <a:pt x="8" y="328"/>
                      <a:pt x="8" y="328"/>
                    </a:cubicBezTo>
                    <a:cubicBezTo>
                      <a:pt x="7" y="328"/>
                      <a:pt x="7" y="328"/>
                      <a:pt x="7" y="328"/>
                    </a:cubicBezTo>
                    <a:cubicBezTo>
                      <a:pt x="7" y="325"/>
                      <a:pt x="7" y="325"/>
                      <a:pt x="7" y="325"/>
                    </a:cubicBezTo>
                    <a:close/>
                    <a:moveTo>
                      <a:pt x="10" y="336"/>
                    </a:moveTo>
                    <a:cubicBezTo>
                      <a:pt x="9" y="335"/>
                      <a:pt x="9" y="335"/>
                      <a:pt x="9" y="335"/>
                    </a:cubicBezTo>
                    <a:cubicBezTo>
                      <a:pt x="9" y="334"/>
                      <a:pt x="9" y="334"/>
                      <a:pt x="9" y="334"/>
                    </a:cubicBezTo>
                    <a:cubicBezTo>
                      <a:pt x="8" y="331"/>
                      <a:pt x="8" y="331"/>
                      <a:pt x="8" y="331"/>
                    </a:cubicBezTo>
                    <a:cubicBezTo>
                      <a:pt x="9" y="330"/>
                      <a:pt x="9" y="330"/>
                      <a:pt x="9" y="330"/>
                    </a:cubicBezTo>
                    <a:cubicBezTo>
                      <a:pt x="10" y="331"/>
                      <a:pt x="10" y="331"/>
                      <a:pt x="10" y="331"/>
                    </a:cubicBezTo>
                    <a:cubicBezTo>
                      <a:pt x="12" y="332"/>
                      <a:pt x="12" y="332"/>
                      <a:pt x="12" y="332"/>
                    </a:cubicBezTo>
                    <a:cubicBezTo>
                      <a:pt x="12" y="333"/>
                      <a:pt x="12" y="333"/>
                      <a:pt x="12" y="333"/>
                    </a:cubicBezTo>
                    <a:cubicBezTo>
                      <a:pt x="11" y="333"/>
                      <a:pt x="11" y="333"/>
                      <a:pt x="11" y="333"/>
                    </a:cubicBezTo>
                    <a:cubicBezTo>
                      <a:pt x="10" y="336"/>
                      <a:pt x="10" y="336"/>
                      <a:pt x="10" y="336"/>
                    </a:cubicBezTo>
                    <a:close/>
                    <a:moveTo>
                      <a:pt x="12" y="342"/>
                    </a:moveTo>
                    <a:cubicBezTo>
                      <a:pt x="11" y="343"/>
                      <a:pt x="11" y="343"/>
                      <a:pt x="11" y="343"/>
                    </a:cubicBezTo>
                    <a:cubicBezTo>
                      <a:pt x="10" y="342"/>
                      <a:pt x="10" y="342"/>
                      <a:pt x="10" y="342"/>
                    </a:cubicBezTo>
                    <a:cubicBezTo>
                      <a:pt x="11" y="341"/>
                      <a:pt x="11" y="341"/>
                      <a:pt x="11" y="341"/>
                    </a:cubicBezTo>
                    <a:cubicBezTo>
                      <a:pt x="10" y="340"/>
                      <a:pt x="10" y="340"/>
                      <a:pt x="10" y="340"/>
                    </a:cubicBezTo>
                    <a:cubicBezTo>
                      <a:pt x="12" y="339"/>
                      <a:pt x="12" y="339"/>
                      <a:pt x="12" y="339"/>
                    </a:cubicBezTo>
                    <a:cubicBezTo>
                      <a:pt x="13" y="341"/>
                      <a:pt x="13" y="341"/>
                      <a:pt x="13" y="341"/>
                    </a:cubicBezTo>
                    <a:cubicBezTo>
                      <a:pt x="12" y="342"/>
                      <a:pt x="12" y="342"/>
                      <a:pt x="12" y="342"/>
                    </a:cubicBezTo>
                    <a:close/>
                    <a:moveTo>
                      <a:pt x="17" y="342"/>
                    </a:moveTo>
                    <a:cubicBezTo>
                      <a:pt x="16" y="343"/>
                      <a:pt x="16" y="343"/>
                      <a:pt x="16" y="343"/>
                    </a:cubicBezTo>
                    <a:cubicBezTo>
                      <a:pt x="15" y="344"/>
                      <a:pt x="15" y="344"/>
                      <a:pt x="15" y="344"/>
                    </a:cubicBezTo>
                    <a:cubicBezTo>
                      <a:pt x="14" y="342"/>
                      <a:pt x="14" y="342"/>
                      <a:pt x="14" y="342"/>
                    </a:cubicBezTo>
                    <a:cubicBezTo>
                      <a:pt x="13" y="340"/>
                      <a:pt x="13" y="340"/>
                      <a:pt x="13" y="340"/>
                    </a:cubicBezTo>
                    <a:cubicBezTo>
                      <a:pt x="12" y="337"/>
                      <a:pt x="12" y="337"/>
                      <a:pt x="12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5" y="336"/>
                      <a:pt x="15" y="336"/>
                      <a:pt x="15" y="336"/>
                    </a:cubicBezTo>
                    <a:cubicBezTo>
                      <a:pt x="15" y="334"/>
                      <a:pt x="15" y="334"/>
                      <a:pt x="15" y="334"/>
                    </a:cubicBezTo>
                    <a:cubicBezTo>
                      <a:pt x="14" y="335"/>
                      <a:pt x="14" y="335"/>
                      <a:pt x="14" y="335"/>
                    </a:cubicBezTo>
                    <a:cubicBezTo>
                      <a:pt x="13" y="335"/>
                      <a:pt x="13" y="335"/>
                      <a:pt x="13" y="335"/>
                    </a:cubicBezTo>
                    <a:cubicBezTo>
                      <a:pt x="13" y="334"/>
                      <a:pt x="13" y="334"/>
                      <a:pt x="13" y="334"/>
                    </a:cubicBezTo>
                    <a:cubicBezTo>
                      <a:pt x="13" y="333"/>
                      <a:pt x="13" y="333"/>
                      <a:pt x="13" y="333"/>
                    </a:cubicBezTo>
                    <a:cubicBezTo>
                      <a:pt x="12" y="332"/>
                      <a:pt x="12" y="332"/>
                      <a:pt x="12" y="332"/>
                    </a:cubicBezTo>
                    <a:cubicBezTo>
                      <a:pt x="12" y="330"/>
                      <a:pt x="12" y="330"/>
                      <a:pt x="12" y="330"/>
                    </a:cubicBezTo>
                    <a:cubicBezTo>
                      <a:pt x="13" y="329"/>
                      <a:pt x="13" y="329"/>
                      <a:pt x="13" y="329"/>
                    </a:cubicBezTo>
                    <a:cubicBezTo>
                      <a:pt x="16" y="329"/>
                      <a:pt x="16" y="329"/>
                      <a:pt x="16" y="329"/>
                    </a:cubicBezTo>
                    <a:cubicBezTo>
                      <a:pt x="17" y="330"/>
                      <a:pt x="17" y="330"/>
                      <a:pt x="17" y="330"/>
                    </a:cubicBezTo>
                    <a:cubicBezTo>
                      <a:pt x="18" y="334"/>
                      <a:pt x="18" y="334"/>
                      <a:pt x="18" y="334"/>
                    </a:cubicBezTo>
                    <a:cubicBezTo>
                      <a:pt x="19" y="336"/>
                      <a:pt x="19" y="336"/>
                      <a:pt x="19" y="336"/>
                    </a:cubicBezTo>
                    <a:cubicBezTo>
                      <a:pt x="19" y="339"/>
                      <a:pt x="19" y="339"/>
                      <a:pt x="19" y="339"/>
                    </a:cubicBezTo>
                    <a:cubicBezTo>
                      <a:pt x="19" y="340"/>
                      <a:pt x="19" y="340"/>
                      <a:pt x="19" y="340"/>
                    </a:cubicBezTo>
                    <a:cubicBezTo>
                      <a:pt x="20" y="342"/>
                      <a:pt x="20" y="342"/>
                      <a:pt x="20" y="342"/>
                    </a:cubicBezTo>
                    <a:cubicBezTo>
                      <a:pt x="20" y="345"/>
                      <a:pt x="20" y="345"/>
                      <a:pt x="20" y="345"/>
                    </a:cubicBezTo>
                    <a:cubicBezTo>
                      <a:pt x="18" y="346"/>
                      <a:pt x="18" y="346"/>
                      <a:pt x="18" y="346"/>
                    </a:cubicBezTo>
                    <a:cubicBezTo>
                      <a:pt x="17" y="345"/>
                      <a:pt x="17" y="345"/>
                      <a:pt x="17" y="345"/>
                    </a:cubicBezTo>
                    <a:cubicBezTo>
                      <a:pt x="17" y="343"/>
                      <a:pt x="17" y="343"/>
                      <a:pt x="17" y="343"/>
                    </a:cubicBezTo>
                    <a:cubicBezTo>
                      <a:pt x="17" y="342"/>
                      <a:pt x="17" y="342"/>
                      <a:pt x="17" y="342"/>
                    </a:cubicBezTo>
                    <a:close/>
                    <a:moveTo>
                      <a:pt x="15" y="350"/>
                    </a:moveTo>
                    <a:cubicBezTo>
                      <a:pt x="15" y="349"/>
                      <a:pt x="15" y="349"/>
                      <a:pt x="15" y="349"/>
                    </a:cubicBezTo>
                    <a:cubicBezTo>
                      <a:pt x="14" y="348"/>
                      <a:pt x="14" y="348"/>
                      <a:pt x="14" y="348"/>
                    </a:cubicBezTo>
                    <a:cubicBezTo>
                      <a:pt x="14" y="347"/>
                      <a:pt x="14" y="347"/>
                      <a:pt x="14" y="347"/>
                    </a:cubicBezTo>
                    <a:cubicBezTo>
                      <a:pt x="15" y="346"/>
                      <a:pt x="15" y="346"/>
                      <a:pt x="15" y="346"/>
                    </a:cubicBezTo>
                    <a:cubicBezTo>
                      <a:pt x="15" y="346"/>
                      <a:pt x="15" y="346"/>
                      <a:pt x="15" y="346"/>
                    </a:cubicBezTo>
                    <a:cubicBezTo>
                      <a:pt x="16" y="346"/>
                      <a:pt x="16" y="346"/>
                      <a:pt x="16" y="346"/>
                    </a:cubicBezTo>
                    <a:cubicBezTo>
                      <a:pt x="18" y="347"/>
                      <a:pt x="18" y="347"/>
                      <a:pt x="18" y="347"/>
                    </a:cubicBezTo>
                    <a:cubicBezTo>
                      <a:pt x="17" y="348"/>
                      <a:pt x="17" y="348"/>
                      <a:pt x="17" y="348"/>
                    </a:cubicBezTo>
                    <a:cubicBezTo>
                      <a:pt x="17" y="350"/>
                      <a:pt x="17" y="350"/>
                      <a:pt x="17" y="350"/>
                    </a:cubicBezTo>
                    <a:cubicBezTo>
                      <a:pt x="16" y="351"/>
                      <a:pt x="16" y="351"/>
                      <a:pt x="16" y="351"/>
                    </a:cubicBezTo>
                    <a:cubicBezTo>
                      <a:pt x="15" y="350"/>
                      <a:pt x="15" y="350"/>
                      <a:pt x="15" y="350"/>
                    </a:cubicBezTo>
                    <a:close/>
                    <a:moveTo>
                      <a:pt x="14" y="353"/>
                    </a:moveTo>
                    <a:cubicBezTo>
                      <a:pt x="14" y="352"/>
                      <a:pt x="14" y="352"/>
                      <a:pt x="14" y="352"/>
                    </a:cubicBezTo>
                    <a:cubicBezTo>
                      <a:pt x="16" y="352"/>
                      <a:pt x="16" y="352"/>
                      <a:pt x="16" y="352"/>
                    </a:cubicBezTo>
                    <a:cubicBezTo>
                      <a:pt x="15" y="352"/>
                      <a:pt x="15" y="352"/>
                      <a:pt x="15" y="352"/>
                    </a:cubicBezTo>
                    <a:cubicBezTo>
                      <a:pt x="14" y="353"/>
                      <a:pt x="14" y="353"/>
                      <a:pt x="14" y="353"/>
                    </a:cubicBezTo>
                    <a:close/>
                    <a:moveTo>
                      <a:pt x="18" y="352"/>
                    </a:moveTo>
                    <a:cubicBezTo>
                      <a:pt x="18" y="353"/>
                      <a:pt x="18" y="353"/>
                      <a:pt x="18" y="353"/>
                    </a:cubicBezTo>
                    <a:cubicBezTo>
                      <a:pt x="18" y="355"/>
                      <a:pt x="18" y="355"/>
                      <a:pt x="18" y="355"/>
                    </a:cubicBezTo>
                    <a:cubicBezTo>
                      <a:pt x="18" y="355"/>
                      <a:pt x="18" y="355"/>
                      <a:pt x="18" y="355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8" y="352"/>
                      <a:pt x="18" y="352"/>
                      <a:pt x="18" y="352"/>
                    </a:cubicBezTo>
                    <a:close/>
                    <a:moveTo>
                      <a:pt x="19" y="351"/>
                    </a:moveTo>
                    <a:cubicBezTo>
                      <a:pt x="19" y="351"/>
                      <a:pt x="19" y="351"/>
                      <a:pt x="19" y="351"/>
                    </a:cubicBezTo>
                    <a:cubicBezTo>
                      <a:pt x="20" y="351"/>
                      <a:pt x="20" y="351"/>
                      <a:pt x="20" y="351"/>
                    </a:cubicBezTo>
                    <a:cubicBezTo>
                      <a:pt x="21" y="352"/>
                      <a:pt x="21" y="352"/>
                      <a:pt x="21" y="352"/>
                    </a:cubicBezTo>
                    <a:cubicBezTo>
                      <a:pt x="22" y="352"/>
                      <a:pt x="22" y="352"/>
                      <a:pt x="22" y="352"/>
                    </a:cubicBezTo>
                    <a:cubicBezTo>
                      <a:pt x="24" y="354"/>
                      <a:pt x="24" y="354"/>
                      <a:pt x="24" y="354"/>
                    </a:cubicBezTo>
                    <a:cubicBezTo>
                      <a:pt x="24" y="356"/>
                      <a:pt x="24" y="356"/>
                      <a:pt x="24" y="356"/>
                    </a:cubicBezTo>
                    <a:cubicBezTo>
                      <a:pt x="22" y="354"/>
                      <a:pt x="22" y="354"/>
                      <a:pt x="22" y="354"/>
                    </a:cubicBezTo>
                    <a:cubicBezTo>
                      <a:pt x="20" y="353"/>
                      <a:pt x="20" y="353"/>
                      <a:pt x="20" y="353"/>
                    </a:cubicBezTo>
                    <a:cubicBezTo>
                      <a:pt x="19" y="351"/>
                      <a:pt x="19" y="351"/>
                      <a:pt x="19" y="351"/>
                    </a:cubicBezTo>
                    <a:close/>
                    <a:moveTo>
                      <a:pt x="19" y="354"/>
                    </a:moveTo>
                    <a:cubicBezTo>
                      <a:pt x="20" y="354"/>
                      <a:pt x="20" y="354"/>
                      <a:pt x="20" y="354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3" y="358"/>
                      <a:pt x="23" y="358"/>
                      <a:pt x="23" y="358"/>
                    </a:cubicBezTo>
                    <a:cubicBezTo>
                      <a:pt x="23" y="359"/>
                      <a:pt x="23" y="359"/>
                      <a:pt x="23" y="359"/>
                    </a:cubicBezTo>
                    <a:cubicBezTo>
                      <a:pt x="21" y="359"/>
                      <a:pt x="21" y="359"/>
                      <a:pt x="21" y="359"/>
                    </a:cubicBezTo>
                    <a:cubicBezTo>
                      <a:pt x="19" y="356"/>
                      <a:pt x="19" y="356"/>
                      <a:pt x="19" y="356"/>
                    </a:cubicBezTo>
                    <a:cubicBezTo>
                      <a:pt x="19" y="354"/>
                      <a:pt x="19" y="354"/>
                      <a:pt x="19" y="354"/>
                    </a:cubicBezTo>
                    <a:close/>
                    <a:moveTo>
                      <a:pt x="21" y="363"/>
                    </a:moveTo>
                    <a:cubicBezTo>
                      <a:pt x="18" y="363"/>
                      <a:pt x="18" y="363"/>
                      <a:pt x="18" y="363"/>
                    </a:cubicBezTo>
                    <a:cubicBezTo>
                      <a:pt x="17" y="363"/>
                      <a:pt x="17" y="363"/>
                      <a:pt x="17" y="363"/>
                    </a:cubicBezTo>
                    <a:cubicBezTo>
                      <a:pt x="18" y="362"/>
                      <a:pt x="18" y="362"/>
                      <a:pt x="18" y="362"/>
                    </a:cubicBezTo>
                    <a:cubicBezTo>
                      <a:pt x="19" y="360"/>
                      <a:pt x="19" y="360"/>
                      <a:pt x="19" y="360"/>
                    </a:cubicBezTo>
                    <a:cubicBezTo>
                      <a:pt x="18" y="359"/>
                      <a:pt x="18" y="359"/>
                      <a:pt x="18" y="359"/>
                    </a:cubicBezTo>
                    <a:cubicBezTo>
                      <a:pt x="19" y="358"/>
                      <a:pt x="19" y="358"/>
                      <a:pt x="19" y="358"/>
                    </a:cubicBezTo>
                    <a:cubicBezTo>
                      <a:pt x="20" y="360"/>
                      <a:pt x="20" y="360"/>
                      <a:pt x="20" y="360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24" y="361"/>
                      <a:pt x="24" y="361"/>
                      <a:pt x="24" y="361"/>
                    </a:cubicBezTo>
                    <a:cubicBezTo>
                      <a:pt x="24" y="362"/>
                      <a:pt x="24" y="362"/>
                      <a:pt x="24" y="362"/>
                    </a:cubicBezTo>
                    <a:cubicBezTo>
                      <a:pt x="23" y="362"/>
                      <a:pt x="23" y="362"/>
                      <a:pt x="23" y="362"/>
                    </a:cubicBezTo>
                    <a:cubicBezTo>
                      <a:pt x="22" y="363"/>
                      <a:pt x="22" y="363"/>
                      <a:pt x="22" y="363"/>
                    </a:cubicBezTo>
                    <a:cubicBezTo>
                      <a:pt x="21" y="363"/>
                      <a:pt x="21" y="363"/>
                      <a:pt x="21" y="363"/>
                    </a:cubicBezTo>
                    <a:close/>
                    <a:moveTo>
                      <a:pt x="23" y="370"/>
                    </a:moveTo>
                    <a:cubicBezTo>
                      <a:pt x="22" y="370"/>
                      <a:pt x="22" y="370"/>
                      <a:pt x="22" y="370"/>
                    </a:cubicBezTo>
                    <a:cubicBezTo>
                      <a:pt x="21" y="369"/>
                      <a:pt x="21" y="369"/>
                      <a:pt x="21" y="369"/>
                    </a:cubicBezTo>
                    <a:cubicBezTo>
                      <a:pt x="20" y="368"/>
                      <a:pt x="20" y="368"/>
                      <a:pt x="20" y="368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22" y="367"/>
                      <a:pt x="22" y="367"/>
                      <a:pt x="22" y="367"/>
                    </a:cubicBezTo>
                    <a:cubicBezTo>
                      <a:pt x="21" y="366"/>
                      <a:pt x="21" y="366"/>
                      <a:pt x="21" y="366"/>
                    </a:cubicBezTo>
                    <a:cubicBezTo>
                      <a:pt x="21" y="366"/>
                      <a:pt x="21" y="366"/>
                      <a:pt x="21" y="366"/>
                    </a:cubicBezTo>
                    <a:cubicBezTo>
                      <a:pt x="22" y="365"/>
                      <a:pt x="22" y="365"/>
                      <a:pt x="22" y="365"/>
                    </a:cubicBezTo>
                    <a:cubicBezTo>
                      <a:pt x="23" y="367"/>
                      <a:pt x="23" y="367"/>
                      <a:pt x="23" y="367"/>
                    </a:cubicBezTo>
                    <a:cubicBezTo>
                      <a:pt x="23" y="368"/>
                      <a:pt x="23" y="368"/>
                      <a:pt x="23" y="368"/>
                    </a:cubicBezTo>
                    <a:cubicBezTo>
                      <a:pt x="22" y="369"/>
                      <a:pt x="22" y="369"/>
                      <a:pt x="22" y="369"/>
                    </a:cubicBezTo>
                    <a:cubicBezTo>
                      <a:pt x="23" y="370"/>
                      <a:pt x="23" y="370"/>
                      <a:pt x="23" y="370"/>
                    </a:cubicBezTo>
                    <a:close/>
                    <a:moveTo>
                      <a:pt x="23" y="367"/>
                    </a:moveTo>
                    <a:cubicBezTo>
                      <a:pt x="23" y="366"/>
                      <a:pt x="23" y="366"/>
                      <a:pt x="23" y="366"/>
                    </a:cubicBezTo>
                    <a:cubicBezTo>
                      <a:pt x="24" y="366"/>
                      <a:pt x="24" y="366"/>
                      <a:pt x="24" y="366"/>
                    </a:cubicBezTo>
                    <a:cubicBezTo>
                      <a:pt x="25" y="367"/>
                      <a:pt x="25" y="367"/>
                      <a:pt x="25" y="367"/>
                    </a:cubicBezTo>
                    <a:cubicBezTo>
                      <a:pt x="26" y="368"/>
                      <a:pt x="26" y="368"/>
                      <a:pt x="26" y="368"/>
                    </a:cubicBezTo>
                    <a:cubicBezTo>
                      <a:pt x="26" y="369"/>
                      <a:pt x="26" y="369"/>
                      <a:pt x="26" y="369"/>
                    </a:cubicBezTo>
                    <a:cubicBezTo>
                      <a:pt x="25" y="370"/>
                      <a:pt x="25" y="370"/>
                      <a:pt x="25" y="370"/>
                    </a:cubicBezTo>
                    <a:cubicBezTo>
                      <a:pt x="24" y="370"/>
                      <a:pt x="24" y="370"/>
                      <a:pt x="24" y="370"/>
                    </a:cubicBezTo>
                    <a:cubicBezTo>
                      <a:pt x="24" y="369"/>
                      <a:pt x="24" y="369"/>
                      <a:pt x="24" y="369"/>
                    </a:cubicBezTo>
                    <a:cubicBezTo>
                      <a:pt x="23" y="369"/>
                      <a:pt x="23" y="369"/>
                      <a:pt x="23" y="369"/>
                    </a:cubicBezTo>
                    <a:cubicBezTo>
                      <a:pt x="23" y="367"/>
                      <a:pt x="23" y="367"/>
                      <a:pt x="23" y="367"/>
                    </a:cubicBezTo>
                    <a:close/>
                    <a:moveTo>
                      <a:pt x="26" y="368"/>
                    </a:moveTo>
                    <a:cubicBezTo>
                      <a:pt x="28" y="369"/>
                      <a:pt x="28" y="369"/>
                      <a:pt x="28" y="369"/>
                    </a:cubicBezTo>
                    <a:cubicBezTo>
                      <a:pt x="28" y="370"/>
                      <a:pt x="28" y="370"/>
                      <a:pt x="28" y="370"/>
                    </a:cubicBezTo>
                    <a:cubicBezTo>
                      <a:pt x="28" y="370"/>
                      <a:pt x="28" y="370"/>
                      <a:pt x="28" y="370"/>
                    </a:cubicBezTo>
                    <a:cubicBezTo>
                      <a:pt x="26" y="369"/>
                      <a:pt x="26" y="369"/>
                      <a:pt x="26" y="369"/>
                    </a:cubicBezTo>
                    <a:cubicBezTo>
                      <a:pt x="26" y="368"/>
                      <a:pt x="26" y="368"/>
                      <a:pt x="26" y="368"/>
                    </a:cubicBezTo>
                    <a:close/>
                    <a:moveTo>
                      <a:pt x="25" y="374"/>
                    </a:moveTo>
                    <a:cubicBezTo>
                      <a:pt x="25" y="374"/>
                      <a:pt x="25" y="374"/>
                      <a:pt x="25" y="374"/>
                    </a:cubicBezTo>
                    <a:cubicBezTo>
                      <a:pt x="24" y="374"/>
                      <a:pt x="24" y="374"/>
                      <a:pt x="24" y="374"/>
                    </a:cubicBezTo>
                    <a:cubicBezTo>
                      <a:pt x="25" y="373"/>
                      <a:pt x="25" y="373"/>
                      <a:pt x="25" y="373"/>
                    </a:cubicBezTo>
                    <a:cubicBezTo>
                      <a:pt x="25" y="371"/>
                      <a:pt x="25" y="371"/>
                      <a:pt x="25" y="371"/>
                    </a:cubicBezTo>
                    <a:cubicBezTo>
                      <a:pt x="26" y="371"/>
                      <a:pt x="26" y="371"/>
                      <a:pt x="26" y="371"/>
                    </a:cubicBezTo>
                    <a:cubicBezTo>
                      <a:pt x="26" y="372"/>
                      <a:pt x="26" y="372"/>
                      <a:pt x="26" y="372"/>
                    </a:cubicBezTo>
                    <a:cubicBezTo>
                      <a:pt x="25" y="374"/>
                      <a:pt x="25" y="374"/>
                      <a:pt x="25" y="374"/>
                    </a:cubicBezTo>
                    <a:close/>
                    <a:moveTo>
                      <a:pt x="30" y="369"/>
                    </a:moveTo>
                    <a:cubicBezTo>
                      <a:pt x="28" y="369"/>
                      <a:pt x="28" y="369"/>
                      <a:pt x="28" y="369"/>
                    </a:cubicBezTo>
                    <a:cubicBezTo>
                      <a:pt x="27" y="367"/>
                      <a:pt x="27" y="367"/>
                      <a:pt x="27" y="367"/>
                    </a:cubicBezTo>
                    <a:cubicBezTo>
                      <a:pt x="27" y="365"/>
                      <a:pt x="27" y="365"/>
                      <a:pt x="27" y="365"/>
                    </a:cubicBezTo>
                    <a:cubicBezTo>
                      <a:pt x="28" y="365"/>
                      <a:pt x="28" y="365"/>
                      <a:pt x="28" y="365"/>
                    </a:cubicBezTo>
                    <a:cubicBezTo>
                      <a:pt x="29" y="367"/>
                      <a:pt x="29" y="367"/>
                      <a:pt x="29" y="367"/>
                    </a:cubicBezTo>
                    <a:cubicBezTo>
                      <a:pt x="30" y="368"/>
                      <a:pt x="30" y="368"/>
                      <a:pt x="30" y="368"/>
                    </a:cubicBezTo>
                    <a:cubicBezTo>
                      <a:pt x="31" y="369"/>
                      <a:pt x="31" y="369"/>
                      <a:pt x="31" y="369"/>
                    </a:cubicBezTo>
                    <a:cubicBezTo>
                      <a:pt x="30" y="369"/>
                      <a:pt x="30" y="369"/>
                      <a:pt x="30" y="369"/>
                    </a:cubicBezTo>
                    <a:close/>
                    <a:moveTo>
                      <a:pt x="30" y="372"/>
                    </a:moveTo>
                    <a:cubicBezTo>
                      <a:pt x="29" y="371"/>
                      <a:pt x="29" y="371"/>
                      <a:pt x="29" y="371"/>
                    </a:cubicBezTo>
                    <a:cubicBezTo>
                      <a:pt x="29" y="370"/>
                      <a:pt x="29" y="370"/>
                      <a:pt x="29" y="370"/>
                    </a:cubicBezTo>
                    <a:cubicBezTo>
                      <a:pt x="30" y="371"/>
                      <a:pt x="30" y="371"/>
                      <a:pt x="30" y="371"/>
                    </a:cubicBezTo>
                    <a:cubicBezTo>
                      <a:pt x="31" y="372"/>
                      <a:pt x="31" y="372"/>
                      <a:pt x="31" y="372"/>
                    </a:cubicBezTo>
                    <a:cubicBezTo>
                      <a:pt x="30" y="372"/>
                      <a:pt x="30" y="372"/>
                      <a:pt x="30" y="372"/>
                    </a:cubicBezTo>
                    <a:close/>
                    <a:moveTo>
                      <a:pt x="31" y="375"/>
                    </a:moveTo>
                    <a:cubicBezTo>
                      <a:pt x="29" y="373"/>
                      <a:pt x="29" y="373"/>
                      <a:pt x="29" y="373"/>
                    </a:cubicBezTo>
                    <a:cubicBezTo>
                      <a:pt x="28" y="372"/>
                      <a:pt x="28" y="372"/>
                      <a:pt x="28" y="372"/>
                    </a:cubicBezTo>
                    <a:cubicBezTo>
                      <a:pt x="29" y="372"/>
                      <a:pt x="29" y="372"/>
                      <a:pt x="29" y="372"/>
                    </a:cubicBezTo>
                    <a:cubicBezTo>
                      <a:pt x="32" y="374"/>
                      <a:pt x="32" y="374"/>
                      <a:pt x="32" y="374"/>
                    </a:cubicBezTo>
                    <a:cubicBezTo>
                      <a:pt x="32" y="375"/>
                      <a:pt x="32" y="375"/>
                      <a:pt x="32" y="375"/>
                    </a:cubicBezTo>
                    <a:cubicBezTo>
                      <a:pt x="31" y="375"/>
                      <a:pt x="31" y="375"/>
                      <a:pt x="31" y="375"/>
                    </a:cubicBezTo>
                    <a:close/>
                    <a:moveTo>
                      <a:pt x="33" y="380"/>
                    </a:moveTo>
                    <a:cubicBezTo>
                      <a:pt x="32" y="379"/>
                      <a:pt x="32" y="379"/>
                      <a:pt x="32" y="379"/>
                    </a:cubicBezTo>
                    <a:cubicBezTo>
                      <a:pt x="31" y="378"/>
                      <a:pt x="31" y="378"/>
                      <a:pt x="31" y="378"/>
                    </a:cubicBezTo>
                    <a:cubicBezTo>
                      <a:pt x="31" y="377"/>
                      <a:pt x="31" y="377"/>
                      <a:pt x="31" y="377"/>
                    </a:cubicBezTo>
                    <a:cubicBezTo>
                      <a:pt x="29" y="378"/>
                      <a:pt x="29" y="378"/>
                      <a:pt x="29" y="378"/>
                    </a:cubicBezTo>
                    <a:cubicBezTo>
                      <a:pt x="29" y="377"/>
                      <a:pt x="29" y="377"/>
                      <a:pt x="29" y="377"/>
                    </a:cubicBezTo>
                    <a:cubicBezTo>
                      <a:pt x="30" y="376"/>
                      <a:pt x="30" y="376"/>
                      <a:pt x="30" y="376"/>
                    </a:cubicBezTo>
                    <a:cubicBezTo>
                      <a:pt x="31" y="377"/>
                      <a:pt x="31" y="377"/>
                      <a:pt x="31" y="377"/>
                    </a:cubicBezTo>
                    <a:cubicBezTo>
                      <a:pt x="33" y="376"/>
                      <a:pt x="33" y="376"/>
                      <a:pt x="33" y="376"/>
                    </a:cubicBezTo>
                    <a:cubicBezTo>
                      <a:pt x="34" y="378"/>
                      <a:pt x="34" y="378"/>
                      <a:pt x="34" y="378"/>
                    </a:cubicBezTo>
                    <a:cubicBezTo>
                      <a:pt x="33" y="380"/>
                      <a:pt x="33" y="380"/>
                      <a:pt x="33" y="380"/>
                    </a:cubicBezTo>
                    <a:close/>
                    <a:moveTo>
                      <a:pt x="38" y="388"/>
                    </a:moveTo>
                    <a:cubicBezTo>
                      <a:pt x="36" y="387"/>
                      <a:pt x="36" y="387"/>
                      <a:pt x="36" y="387"/>
                    </a:cubicBezTo>
                    <a:cubicBezTo>
                      <a:pt x="35" y="388"/>
                      <a:pt x="35" y="388"/>
                      <a:pt x="35" y="388"/>
                    </a:cubicBezTo>
                    <a:cubicBezTo>
                      <a:pt x="34" y="388"/>
                      <a:pt x="34" y="388"/>
                      <a:pt x="34" y="388"/>
                    </a:cubicBezTo>
                    <a:cubicBezTo>
                      <a:pt x="33" y="387"/>
                      <a:pt x="33" y="387"/>
                      <a:pt x="33" y="387"/>
                    </a:cubicBezTo>
                    <a:cubicBezTo>
                      <a:pt x="30" y="386"/>
                      <a:pt x="30" y="386"/>
                      <a:pt x="30" y="386"/>
                    </a:cubicBezTo>
                    <a:cubicBezTo>
                      <a:pt x="29" y="385"/>
                      <a:pt x="29" y="385"/>
                      <a:pt x="29" y="385"/>
                    </a:cubicBezTo>
                    <a:cubicBezTo>
                      <a:pt x="28" y="383"/>
                      <a:pt x="28" y="383"/>
                      <a:pt x="28" y="383"/>
                    </a:cubicBezTo>
                    <a:cubicBezTo>
                      <a:pt x="27" y="381"/>
                      <a:pt x="27" y="381"/>
                      <a:pt x="27" y="381"/>
                    </a:cubicBezTo>
                    <a:cubicBezTo>
                      <a:pt x="28" y="381"/>
                      <a:pt x="28" y="381"/>
                      <a:pt x="28" y="381"/>
                    </a:cubicBezTo>
                    <a:cubicBezTo>
                      <a:pt x="29" y="381"/>
                      <a:pt x="29" y="381"/>
                      <a:pt x="29" y="381"/>
                    </a:cubicBezTo>
                    <a:cubicBezTo>
                      <a:pt x="30" y="384"/>
                      <a:pt x="30" y="384"/>
                      <a:pt x="30" y="384"/>
                    </a:cubicBezTo>
                    <a:cubicBezTo>
                      <a:pt x="32" y="384"/>
                      <a:pt x="32" y="384"/>
                      <a:pt x="32" y="384"/>
                    </a:cubicBezTo>
                    <a:cubicBezTo>
                      <a:pt x="33" y="384"/>
                      <a:pt x="33" y="384"/>
                      <a:pt x="33" y="384"/>
                    </a:cubicBezTo>
                    <a:cubicBezTo>
                      <a:pt x="35" y="385"/>
                      <a:pt x="35" y="385"/>
                      <a:pt x="35" y="385"/>
                    </a:cubicBezTo>
                    <a:cubicBezTo>
                      <a:pt x="36" y="386"/>
                      <a:pt x="36" y="386"/>
                      <a:pt x="36" y="386"/>
                    </a:cubicBezTo>
                    <a:cubicBezTo>
                      <a:pt x="38" y="386"/>
                      <a:pt x="38" y="386"/>
                      <a:pt x="38" y="386"/>
                    </a:cubicBezTo>
                    <a:cubicBezTo>
                      <a:pt x="39" y="386"/>
                      <a:pt x="39" y="386"/>
                      <a:pt x="39" y="386"/>
                    </a:cubicBezTo>
                    <a:cubicBezTo>
                      <a:pt x="41" y="388"/>
                      <a:pt x="41" y="388"/>
                      <a:pt x="41" y="388"/>
                    </a:cubicBezTo>
                    <a:cubicBezTo>
                      <a:pt x="41" y="388"/>
                      <a:pt x="41" y="388"/>
                      <a:pt x="41" y="388"/>
                    </a:cubicBezTo>
                    <a:cubicBezTo>
                      <a:pt x="42" y="388"/>
                      <a:pt x="42" y="388"/>
                      <a:pt x="42" y="388"/>
                    </a:cubicBezTo>
                    <a:cubicBezTo>
                      <a:pt x="41" y="389"/>
                      <a:pt x="41" y="389"/>
                      <a:pt x="41" y="389"/>
                    </a:cubicBezTo>
                    <a:cubicBezTo>
                      <a:pt x="40" y="389"/>
                      <a:pt x="40" y="389"/>
                      <a:pt x="40" y="389"/>
                    </a:cubicBezTo>
                    <a:cubicBezTo>
                      <a:pt x="38" y="388"/>
                      <a:pt x="38" y="388"/>
                      <a:pt x="38" y="388"/>
                    </a:cubicBezTo>
                    <a:close/>
                    <a:moveTo>
                      <a:pt x="32" y="389"/>
                    </a:moveTo>
                    <a:cubicBezTo>
                      <a:pt x="32" y="389"/>
                      <a:pt x="34" y="390"/>
                      <a:pt x="34" y="390"/>
                    </a:cubicBezTo>
                    <a:cubicBezTo>
                      <a:pt x="32" y="390"/>
                      <a:pt x="32" y="390"/>
                      <a:pt x="32" y="390"/>
                    </a:cubicBezTo>
                    <a:cubicBezTo>
                      <a:pt x="32" y="389"/>
                      <a:pt x="32" y="389"/>
                      <a:pt x="32" y="389"/>
                    </a:cubicBezTo>
                    <a:close/>
                    <a:moveTo>
                      <a:pt x="45" y="397"/>
                    </a:moveTo>
                    <a:cubicBezTo>
                      <a:pt x="45" y="398"/>
                      <a:pt x="45" y="398"/>
                      <a:pt x="45" y="398"/>
                    </a:cubicBezTo>
                    <a:cubicBezTo>
                      <a:pt x="46" y="397"/>
                      <a:pt x="46" y="397"/>
                      <a:pt x="46" y="397"/>
                    </a:cubicBezTo>
                    <a:cubicBezTo>
                      <a:pt x="45" y="396"/>
                      <a:pt x="45" y="396"/>
                      <a:pt x="45" y="396"/>
                    </a:cubicBezTo>
                    <a:cubicBezTo>
                      <a:pt x="44" y="397"/>
                      <a:pt x="44" y="397"/>
                      <a:pt x="44" y="397"/>
                    </a:cubicBezTo>
                    <a:cubicBezTo>
                      <a:pt x="45" y="397"/>
                      <a:pt x="45" y="397"/>
                      <a:pt x="45" y="397"/>
                    </a:cubicBezTo>
                    <a:close/>
                    <a:moveTo>
                      <a:pt x="49" y="398"/>
                    </a:moveTo>
                    <a:cubicBezTo>
                      <a:pt x="48" y="398"/>
                      <a:pt x="48" y="398"/>
                      <a:pt x="48" y="398"/>
                    </a:cubicBezTo>
                    <a:cubicBezTo>
                      <a:pt x="47" y="397"/>
                      <a:pt x="47" y="397"/>
                      <a:pt x="47" y="397"/>
                    </a:cubicBezTo>
                    <a:cubicBezTo>
                      <a:pt x="47" y="396"/>
                      <a:pt x="47" y="396"/>
                      <a:pt x="47" y="396"/>
                    </a:cubicBezTo>
                    <a:cubicBezTo>
                      <a:pt x="46" y="395"/>
                      <a:pt x="46" y="395"/>
                      <a:pt x="46" y="395"/>
                    </a:cubicBezTo>
                    <a:cubicBezTo>
                      <a:pt x="44" y="396"/>
                      <a:pt x="44" y="396"/>
                      <a:pt x="44" y="396"/>
                    </a:cubicBezTo>
                    <a:cubicBezTo>
                      <a:pt x="42" y="396"/>
                      <a:pt x="42" y="396"/>
                      <a:pt x="42" y="396"/>
                    </a:cubicBezTo>
                    <a:cubicBezTo>
                      <a:pt x="41" y="394"/>
                      <a:pt x="41" y="394"/>
                      <a:pt x="41" y="394"/>
                    </a:cubicBezTo>
                    <a:cubicBezTo>
                      <a:pt x="39" y="393"/>
                      <a:pt x="39" y="393"/>
                      <a:pt x="39" y="393"/>
                    </a:cubicBezTo>
                    <a:cubicBezTo>
                      <a:pt x="38" y="392"/>
                      <a:pt x="38" y="392"/>
                      <a:pt x="38" y="392"/>
                    </a:cubicBezTo>
                    <a:cubicBezTo>
                      <a:pt x="37" y="391"/>
                      <a:pt x="37" y="391"/>
                      <a:pt x="37" y="391"/>
                    </a:cubicBezTo>
                    <a:cubicBezTo>
                      <a:pt x="37" y="390"/>
                      <a:pt x="37" y="390"/>
                      <a:pt x="37" y="390"/>
                    </a:cubicBezTo>
                    <a:cubicBezTo>
                      <a:pt x="37" y="389"/>
                      <a:pt x="37" y="389"/>
                      <a:pt x="37" y="389"/>
                    </a:cubicBezTo>
                    <a:cubicBezTo>
                      <a:pt x="39" y="389"/>
                      <a:pt x="39" y="389"/>
                      <a:pt x="39" y="389"/>
                    </a:cubicBezTo>
                    <a:cubicBezTo>
                      <a:pt x="39" y="390"/>
                      <a:pt x="39" y="390"/>
                      <a:pt x="39" y="390"/>
                    </a:cubicBezTo>
                    <a:cubicBezTo>
                      <a:pt x="40" y="390"/>
                      <a:pt x="40" y="390"/>
                      <a:pt x="40" y="390"/>
                    </a:cubicBezTo>
                    <a:cubicBezTo>
                      <a:pt x="42" y="390"/>
                      <a:pt x="42" y="390"/>
                      <a:pt x="42" y="390"/>
                    </a:cubicBezTo>
                    <a:cubicBezTo>
                      <a:pt x="44" y="390"/>
                      <a:pt x="44" y="390"/>
                      <a:pt x="44" y="390"/>
                    </a:cubicBezTo>
                    <a:cubicBezTo>
                      <a:pt x="46" y="391"/>
                      <a:pt x="46" y="391"/>
                      <a:pt x="46" y="391"/>
                    </a:cubicBezTo>
                    <a:cubicBezTo>
                      <a:pt x="47" y="392"/>
                      <a:pt x="47" y="392"/>
                      <a:pt x="47" y="392"/>
                    </a:cubicBezTo>
                    <a:cubicBezTo>
                      <a:pt x="48" y="393"/>
                      <a:pt x="48" y="393"/>
                      <a:pt x="48" y="393"/>
                    </a:cubicBezTo>
                    <a:cubicBezTo>
                      <a:pt x="49" y="392"/>
                      <a:pt x="49" y="392"/>
                      <a:pt x="49" y="392"/>
                    </a:cubicBezTo>
                    <a:cubicBezTo>
                      <a:pt x="51" y="393"/>
                      <a:pt x="51" y="393"/>
                      <a:pt x="51" y="393"/>
                    </a:cubicBezTo>
                    <a:cubicBezTo>
                      <a:pt x="51" y="394"/>
                      <a:pt x="51" y="394"/>
                      <a:pt x="51" y="394"/>
                    </a:cubicBezTo>
                    <a:cubicBezTo>
                      <a:pt x="50" y="394"/>
                      <a:pt x="50" y="394"/>
                      <a:pt x="50" y="394"/>
                    </a:cubicBezTo>
                    <a:cubicBezTo>
                      <a:pt x="49" y="394"/>
                      <a:pt x="49" y="394"/>
                      <a:pt x="49" y="394"/>
                    </a:cubicBezTo>
                    <a:cubicBezTo>
                      <a:pt x="50" y="395"/>
                      <a:pt x="50" y="395"/>
                      <a:pt x="50" y="395"/>
                    </a:cubicBezTo>
                    <a:cubicBezTo>
                      <a:pt x="50" y="396"/>
                      <a:pt x="50" y="396"/>
                      <a:pt x="50" y="396"/>
                    </a:cubicBezTo>
                    <a:cubicBezTo>
                      <a:pt x="49" y="397"/>
                      <a:pt x="49" y="397"/>
                      <a:pt x="49" y="397"/>
                    </a:cubicBezTo>
                    <a:cubicBezTo>
                      <a:pt x="49" y="398"/>
                      <a:pt x="49" y="398"/>
                      <a:pt x="49" y="398"/>
                    </a:cubicBezTo>
                    <a:close/>
                    <a:moveTo>
                      <a:pt x="51" y="397"/>
                    </a:moveTo>
                    <a:cubicBezTo>
                      <a:pt x="50" y="398"/>
                      <a:pt x="50" y="398"/>
                      <a:pt x="50" y="398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51" y="399"/>
                      <a:pt x="51" y="399"/>
                      <a:pt x="51" y="399"/>
                    </a:cubicBezTo>
                    <a:cubicBezTo>
                      <a:pt x="52" y="398"/>
                      <a:pt x="52" y="398"/>
                      <a:pt x="52" y="398"/>
                    </a:cubicBezTo>
                    <a:cubicBezTo>
                      <a:pt x="52" y="397"/>
                      <a:pt x="52" y="397"/>
                      <a:pt x="52" y="397"/>
                    </a:cubicBezTo>
                    <a:cubicBezTo>
                      <a:pt x="52" y="397"/>
                      <a:pt x="52" y="397"/>
                      <a:pt x="52" y="397"/>
                    </a:cubicBezTo>
                    <a:cubicBezTo>
                      <a:pt x="51" y="397"/>
                      <a:pt x="51" y="397"/>
                      <a:pt x="51" y="397"/>
                    </a:cubicBezTo>
                    <a:close/>
                    <a:moveTo>
                      <a:pt x="61" y="396"/>
                    </a:moveTo>
                    <a:cubicBezTo>
                      <a:pt x="60" y="397"/>
                      <a:pt x="60" y="397"/>
                      <a:pt x="60" y="397"/>
                    </a:cubicBezTo>
                    <a:cubicBezTo>
                      <a:pt x="61" y="398"/>
                      <a:pt x="61" y="398"/>
                      <a:pt x="61" y="398"/>
                    </a:cubicBezTo>
                    <a:cubicBezTo>
                      <a:pt x="60" y="399"/>
                      <a:pt x="60" y="399"/>
                      <a:pt x="60" y="399"/>
                    </a:cubicBezTo>
                    <a:cubicBezTo>
                      <a:pt x="58" y="398"/>
                      <a:pt x="58" y="398"/>
                      <a:pt x="58" y="398"/>
                    </a:cubicBezTo>
                    <a:cubicBezTo>
                      <a:pt x="58" y="398"/>
                      <a:pt x="58" y="398"/>
                      <a:pt x="58" y="398"/>
                    </a:cubicBezTo>
                    <a:cubicBezTo>
                      <a:pt x="57" y="398"/>
                      <a:pt x="57" y="398"/>
                      <a:pt x="57" y="398"/>
                    </a:cubicBezTo>
                    <a:cubicBezTo>
                      <a:pt x="56" y="397"/>
                      <a:pt x="56" y="397"/>
                      <a:pt x="56" y="397"/>
                    </a:cubicBezTo>
                    <a:cubicBezTo>
                      <a:pt x="54" y="397"/>
                      <a:pt x="54" y="397"/>
                      <a:pt x="54" y="397"/>
                    </a:cubicBezTo>
                    <a:cubicBezTo>
                      <a:pt x="54" y="398"/>
                      <a:pt x="54" y="398"/>
                      <a:pt x="54" y="398"/>
                    </a:cubicBezTo>
                    <a:cubicBezTo>
                      <a:pt x="53" y="397"/>
                      <a:pt x="53" y="397"/>
                      <a:pt x="53" y="397"/>
                    </a:cubicBezTo>
                    <a:cubicBezTo>
                      <a:pt x="52" y="396"/>
                      <a:pt x="52" y="396"/>
                      <a:pt x="52" y="396"/>
                    </a:cubicBezTo>
                    <a:cubicBezTo>
                      <a:pt x="52" y="395"/>
                      <a:pt x="52" y="395"/>
                      <a:pt x="52" y="395"/>
                    </a:cubicBezTo>
                    <a:cubicBezTo>
                      <a:pt x="54" y="395"/>
                      <a:pt x="54" y="395"/>
                      <a:pt x="54" y="395"/>
                    </a:cubicBezTo>
                    <a:cubicBezTo>
                      <a:pt x="55" y="394"/>
                      <a:pt x="55" y="394"/>
                      <a:pt x="55" y="394"/>
                    </a:cubicBezTo>
                    <a:cubicBezTo>
                      <a:pt x="58" y="395"/>
                      <a:pt x="58" y="395"/>
                      <a:pt x="58" y="395"/>
                    </a:cubicBezTo>
                    <a:cubicBezTo>
                      <a:pt x="59" y="396"/>
                      <a:pt x="59" y="396"/>
                      <a:pt x="59" y="396"/>
                    </a:cubicBezTo>
                    <a:cubicBezTo>
                      <a:pt x="59" y="396"/>
                      <a:pt x="59" y="396"/>
                      <a:pt x="59" y="396"/>
                    </a:cubicBezTo>
                    <a:cubicBezTo>
                      <a:pt x="60" y="395"/>
                      <a:pt x="60" y="395"/>
                      <a:pt x="60" y="395"/>
                    </a:cubicBezTo>
                    <a:cubicBezTo>
                      <a:pt x="61" y="396"/>
                      <a:pt x="61" y="396"/>
                      <a:pt x="61" y="396"/>
                    </a:cubicBezTo>
                    <a:close/>
                    <a:moveTo>
                      <a:pt x="66" y="395"/>
                    </a:moveTo>
                    <a:cubicBezTo>
                      <a:pt x="64" y="394"/>
                      <a:pt x="64" y="394"/>
                      <a:pt x="64" y="394"/>
                    </a:cubicBezTo>
                    <a:cubicBezTo>
                      <a:pt x="65" y="393"/>
                      <a:pt x="65" y="393"/>
                      <a:pt x="65" y="393"/>
                    </a:cubicBezTo>
                    <a:cubicBezTo>
                      <a:pt x="64" y="392"/>
                      <a:pt x="64" y="392"/>
                      <a:pt x="64" y="392"/>
                    </a:cubicBezTo>
                    <a:cubicBezTo>
                      <a:pt x="65" y="391"/>
                      <a:pt x="65" y="391"/>
                      <a:pt x="65" y="391"/>
                    </a:cubicBezTo>
                    <a:cubicBezTo>
                      <a:pt x="63" y="389"/>
                      <a:pt x="63" y="389"/>
                      <a:pt x="63" y="389"/>
                    </a:cubicBezTo>
                    <a:cubicBezTo>
                      <a:pt x="63" y="388"/>
                      <a:pt x="63" y="388"/>
                      <a:pt x="63" y="388"/>
                    </a:cubicBezTo>
                    <a:cubicBezTo>
                      <a:pt x="62" y="387"/>
                      <a:pt x="62" y="387"/>
                      <a:pt x="62" y="387"/>
                    </a:cubicBezTo>
                    <a:cubicBezTo>
                      <a:pt x="62" y="389"/>
                      <a:pt x="62" y="389"/>
                      <a:pt x="62" y="389"/>
                    </a:cubicBezTo>
                    <a:cubicBezTo>
                      <a:pt x="61" y="390"/>
                      <a:pt x="61" y="390"/>
                      <a:pt x="61" y="390"/>
                    </a:cubicBezTo>
                    <a:cubicBezTo>
                      <a:pt x="62" y="392"/>
                      <a:pt x="62" y="392"/>
                      <a:pt x="62" y="392"/>
                    </a:cubicBezTo>
                    <a:cubicBezTo>
                      <a:pt x="61" y="393"/>
                      <a:pt x="61" y="393"/>
                      <a:pt x="61" y="393"/>
                    </a:cubicBezTo>
                    <a:cubicBezTo>
                      <a:pt x="61" y="394"/>
                      <a:pt x="61" y="394"/>
                      <a:pt x="61" y="394"/>
                    </a:cubicBezTo>
                    <a:cubicBezTo>
                      <a:pt x="63" y="395"/>
                      <a:pt x="63" y="395"/>
                      <a:pt x="63" y="395"/>
                    </a:cubicBezTo>
                    <a:cubicBezTo>
                      <a:pt x="65" y="395"/>
                      <a:pt x="65" y="395"/>
                      <a:pt x="65" y="395"/>
                    </a:cubicBezTo>
                    <a:cubicBezTo>
                      <a:pt x="65" y="396"/>
                      <a:pt x="65" y="396"/>
                      <a:pt x="65" y="396"/>
                    </a:cubicBezTo>
                    <a:cubicBezTo>
                      <a:pt x="66" y="395"/>
                      <a:pt x="66" y="395"/>
                      <a:pt x="66" y="395"/>
                    </a:cubicBezTo>
                    <a:close/>
                    <a:moveTo>
                      <a:pt x="59" y="408"/>
                    </a:moveTo>
                    <a:cubicBezTo>
                      <a:pt x="61" y="408"/>
                      <a:pt x="61" y="408"/>
                      <a:pt x="61" y="408"/>
                    </a:cubicBezTo>
                    <a:cubicBezTo>
                      <a:pt x="62" y="408"/>
                      <a:pt x="62" y="408"/>
                      <a:pt x="62" y="408"/>
                    </a:cubicBezTo>
                    <a:cubicBezTo>
                      <a:pt x="60" y="409"/>
                      <a:pt x="60" y="409"/>
                      <a:pt x="60" y="409"/>
                    </a:cubicBezTo>
                    <a:cubicBezTo>
                      <a:pt x="59" y="408"/>
                      <a:pt x="59" y="408"/>
                      <a:pt x="59" y="408"/>
                    </a:cubicBezTo>
                    <a:close/>
                    <a:moveTo>
                      <a:pt x="60" y="407"/>
                    </a:moveTo>
                    <a:cubicBezTo>
                      <a:pt x="59" y="406"/>
                      <a:pt x="59" y="406"/>
                      <a:pt x="59" y="406"/>
                    </a:cubicBezTo>
                    <a:cubicBezTo>
                      <a:pt x="60" y="405"/>
                      <a:pt x="60" y="405"/>
                      <a:pt x="60" y="405"/>
                    </a:cubicBezTo>
                    <a:cubicBezTo>
                      <a:pt x="61" y="406"/>
                      <a:pt x="61" y="406"/>
                      <a:pt x="61" y="406"/>
                    </a:cubicBezTo>
                    <a:cubicBezTo>
                      <a:pt x="61" y="407"/>
                      <a:pt x="61" y="407"/>
                      <a:pt x="61" y="407"/>
                    </a:cubicBezTo>
                    <a:cubicBezTo>
                      <a:pt x="60" y="407"/>
                      <a:pt x="60" y="407"/>
                      <a:pt x="60" y="407"/>
                    </a:cubicBezTo>
                    <a:close/>
                    <a:moveTo>
                      <a:pt x="94" y="416"/>
                    </a:moveTo>
                    <a:cubicBezTo>
                      <a:pt x="93" y="415"/>
                      <a:pt x="93" y="415"/>
                      <a:pt x="93" y="415"/>
                    </a:cubicBezTo>
                    <a:cubicBezTo>
                      <a:pt x="94" y="414"/>
                      <a:pt x="94" y="414"/>
                      <a:pt x="94" y="414"/>
                    </a:cubicBezTo>
                    <a:cubicBezTo>
                      <a:pt x="94" y="413"/>
                      <a:pt x="94" y="413"/>
                      <a:pt x="94" y="413"/>
                    </a:cubicBezTo>
                    <a:cubicBezTo>
                      <a:pt x="95" y="413"/>
                      <a:pt x="95" y="413"/>
                      <a:pt x="95" y="413"/>
                    </a:cubicBezTo>
                    <a:cubicBezTo>
                      <a:pt x="95" y="415"/>
                      <a:pt x="95" y="415"/>
                      <a:pt x="95" y="415"/>
                    </a:cubicBezTo>
                    <a:cubicBezTo>
                      <a:pt x="95" y="416"/>
                      <a:pt x="95" y="416"/>
                      <a:pt x="95" y="416"/>
                    </a:cubicBezTo>
                    <a:cubicBezTo>
                      <a:pt x="94" y="416"/>
                      <a:pt x="94" y="416"/>
                      <a:pt x="94" y="416"/>
                    </a:cubicBezTo>
                    <a:close/>
                    <a:moveTo>
                      <a:pt x="72" y="407"/>
                    </a:moveTo>
                    <a:cubicBezTo>
                      <a:pt x="74" y="406"/>
                      <a:pt x="74" y="406"/>
                      <a:pt x="74" y="406"/>
                    </a:cubicBezTo>
                    <a:cubicBezTo>
                      <a:pt x="75" y="406"/>
                      <a:pt x="75" y="406"/>
                      <a:pt x="75" y="406"/>
                    </a:cubicBezTo>
                    <a:cubicBezTo>
                      <a:pt x="76" y="406"/>
                      <a:pt x="76" y="406"/>
                      <a:pt x="76" y="406"/>
                    </a:cubicBezTo>
                    <a:cubicBezTo>
                      <a:pt x="78" y="407"/>
                      <a:pt x="78" y="407"/>
                      <a:pt x="78" y="407"/>
                    </a:cubicBezTo>
                    <a:cubicBezTo>
                      <a:pt x="82" y="406"/>
                      <a:pt x="82" y="406"/>
                      <a:pt x="82" y="406"/>
                    </a:cubicBezTo>
                    <a:cubicBezTo>
                      <a:pt x="85" y="405"/>
                      <a:pt x="85" y="405"/>
                      <a:pt x="85" y="405"/>
                    </a:cubicBezTo>
                    <a:cubicBezTo>
                      <a:pt x="87" y="405"/>
                      <a:pt x="87" y="405"/>
                      <a:pt x="87" y="405"/>
                    </a:cubicBezTo>
                    <a:cubicBezTo>
                      <a:pt x="89" y="405"/>
                      <a:pt x="89" y="405"/>
                      <a:pt x="89" y="405"/>
                    </a:cubicBezTo>
                    <a:cubicBezTo>
                      <a:pt x="92" y="405"/>
                      <a:pt x="92" y="405"/>
                      <a:pt x="92" y="405"/>
                    </a:cubicBezTo>
                    <a:cubicBezTo>
                      <a:pt x="94" y="405"/>
                      <a:pt x="94" y="405"/>
                      <a:pt x="94" y="405"/>
                    </a:cubicBezTo>
                    <a:cubicBezTo>
                      <a:pt x="94" y="407"/>
                      <a:pt x="94" y="407"/>
                      <a:pt x="94" y="407"/>
                    </a:cubicBezTo>
                    <a:cubicBezTo>
                      <a:pt x="95" y="408"/>
                      <a:pt x="95" y="408"/>
                      <a:pt x="95" y="408"/>
                    </a:cubicBezTo>
                    <a:cubicBezTo>
                      <a:pt x="94" y="408"/>
                      <a:pt x="94" y="408"/>
                      <a:pt x="94" y="408"/>
                    </a:cubicBezTo>
                    <a:cubicBezTo>
                      <a:pt x="93" y="409"/>
                      <a:pt x="93" y="409"/>
                      <a:pt x="93" y="409"/>
                    </a:cubicBezTo>
                    <a:cubicBezTo>
                      <a:pt x="92" y="408"/>
                      <a:pt x="92" y="408"/>
                      <a:pt x="92" y="408"/>
                    </a:cubicBezTo>
                    <a:cubicBezTo>
                      <a:pt x="91" y="408"/>
                      <a:pt x="91" y="408"/>
                      <a:pt x="91" y="408"/>
                    </a:cubicBezTo>
                    <a:cubicBezTo>
                      <a:pt x="89" y="409"/>
                      <a:pt x="89" y="409"/>
                      <a:pt x="89" y="409"/>
                    </a:cubicBezTo>
                    <a:cubicBezTo>
                      <a:pt x="87" y="409"/>
                      <a:pt x="87" y="409"/>
                      <a:pt x="87" y="409"/>
                    </a:cubicBezTo>
                    <a:cubicBezTo>
                      <a:pt x="86" y="408"/>
                      <a:pt x="86" y="408"/>
                      <a:pt x="86" y="408"/>
                    </a:cubicBezTo>
                    <a:cubicBezTo>
                      <a:pt x="86" y="406"/>
                      <a:pt x="86" y="406"/>
                      <a:pt x="86" y="406"/>
                    </a:cubicBezTo>
                    <a:cubicBezTo>
                      <a:pt x="84" y="406"/>
                      <a:pt x="84" y="406"/>
                      <a:pt x="84" y="406"/>
                    </a:cubicBezTo>
                    <a:cubicBezTo>
                      <a:pt x="83" y="408"/>
                      <a:pt x="83" y="408"/>
                      <a:pt x="83" y="408"/>
                    </a:cubicBezTo>
                    <a:cubicBezTo>
                      <a:pt x="82" y="408"/>
                      <a:pt x="82" y="408"/>
                      <a:pt x="82" y="408"/>
                    </a:cubicBezTo>
                    <a:cubicBezTo>
                      <a:pt x="80" y="408"/>
                      <a:pt x="80" y="408"/>
                      <a:pt x="80" y="408"/>
                    </a:cubicBezTo>
                    <a:cubicBezTo>
                      <a:pt x="82" y="409"/>
                      <a:pt x="82" y="409"/>
                      <a:pt x="82" y="409"/>
                    </a:cubicBezTo>
                    <a:cubicBezTo>
                      <a:pt x="82" y="409"/>
                      <a:pt x="82" y="409"/>
                      <a:pt x="82" y="409"/>
                    </a:cubicBezTo>
                    <a:cubicBezTo>
                      <a:pt x="84" y="409"/>
                      <a:pt x="84" y="409"/>
                      <a:pt x="84" y="409"/>
                    </a:cubicBezTo>
                    <a:cubicBezTo>
                      <a:pt x="85" y="410"/>
                      <a:pt x="85" y="410"/>
                      <a:pt x="85" y="410"/>
                    </a:cubicBezTo>
                    <a:cubicBezTo>
                      <a:pt x="84" y="411"/>
                      <a:pt x="84" y="411"/>
                      <a:pt x="84" y="411"/>
                    </a:cubicBezTo>
                    <a:cubicBezTo>
                      <a:pt x="86" y="411"/>
                      <a:pt x="86" y="411"/>
                      <a:pt x="86" y="411"/>
                    </a:cubicBezTo>
                    <a:cubicBezTo>
                      <a:pt x="88" y="413"/>
                      <a:pt x="88" y="413"/>
                      <a:pt x="88" y="413"/>
                    </a:cubicBezTo>
                    <a:cubicBezTo>
                      <a:pt x="88" y="414"/>
                      <a:pt x="88" y="414"/>
                      <a:pt x="88" y="414"/>
                    </a:cubicBezTo>
                    <a:cubicBezTo>
                      <a:pt x="87" y="414"/>
                      <a:pt x="87" y="414"/>
                      <a:pt x="87" y="414"/>
                    </a:cubicBezTo>
                    <a:cubicBezTo>
                      <a:pt x="85" y="413"/>
                      <a:pt x="85" y="413"/>
                      <a:pt x="85" y="413"/>
                    </a:cubicBezTo>
                    <a:cubicBezTo>
                      <a:pt x="84" y="412"/>
                      <a:pt x="84" y="412"/>
                      <a:pt x="84" y="412"/>
                    </a:cubicBezTo>
                    <a:cubicBezTo>
                      <a:pt x="82" y="413"/>
                      <a:pt x="82" y="413"/>
                      <a:pt x="82" y="413"/>
                    </a:cubicBezTo>
                    <a:cubicBezTo>
                      <a:pt x="81" y="412"/>
                      <a:pt x="81" y="412"/>
                      <a:pt x="81" y="412"/>
                    </a:cubicBezTo>
                    <a:cubicBezTo>
                      <a:pt x="80" y="410"/>
                      <a:pt x="80" y="410"/>
                      <a:pt x="80" y="410"/>
                    </a:cubicBezTo>
                    <a:cubicBezTo>
                      <a:pt x="79" y="411"/>
                      <a:pt x="79" y="411"/>
                      <a:pt x="79" y="411"/>
                    </a:cubicBezTo>
                    <a:cubicBezTo>
                      <a:pt x="78" y="411"/>
                      <a:pt x="78" y="411"/>
                      <a:pt x="78" y="411"/>
                    </a:cubicBezTo>
                    <a:cubicBezTo>
                      <a:pt x="80" y="412"/>
                      <a:pt x="80" y="412"/>
                      <a:pt x="80" y="412"/>
                    </a:cubicBezTo>
                    <a:cubicBezTo>
                      <a:pt x="80" y="414"/>
                      <a:pt x="80" y="414"/>
                      <a:pt x="80" y="414"/>
                    </a:cubicBezTo>
                    <a:cubicBezTo>
                      <a:pt x="79" y="414"/>
                      <a:pt x="79" y="414"/>
                      <a:pt x="79" y="414"/>
                    </a:cubicBezTo>
                    <a:cubicBezTo>
                      <a:pt x="77" y="413"/>
                      <a:pt x="77" y="413"/>
                      <a:pt x="77" y="413"/>
                    </a:cubicBezTo>
                    <a:cubicBezTo>
                      <a:pt x="76" y="413"/>
                      <a:pt x="76" y="413"/>
                      <a:pt x="76" y="413"/>
                    </a:cubicBezTo>
                    <a:cubicBezTo>
                      <a:pt x="75" y="412"/>
                      <a:pt x="75" y="412"/>
                      <a:pt x="75" y="412"/>
                    </a:cubicBezTo>
                    <a:cubicBezTo>
                      <a:pt x="74" y="412"/>
                      <a:pt x="74" y="412"/>
                      <a:pt x="74" y="412"/>
                    </a:cubicBezTo>
                    <a:cubicBezTo>
                      <a:pt x="75" y="411"/>
                      <a:pt x="75" y="411"/>
                      <a:pt x="75" y="411"/>
                    </a:cubicBezTo>
                    <a:cubicBezTo>
                      <a:pt x="73" y="412"/>
                      <a:pt x="73" y="412"/>
                      <a:pt x="73" y="412"/>
                    </a:cubicBezTo>
                    <a:cubicBezTo>
                      <a:pt x="72" y="411"/>
                      <a:pt x="72" y="411"/>
                      <a:pt x="72" y="411"/>
                    </a:cubicBezTo>
                    <a:cubicBezTo>
                      <a:pt x="72" y="410"/>
                      <a:pt x="72" y="410"/>
                      <a:pt x="72" y="410"/>
                    </a:cubicBezTo>
                    <a:cubicBezTo>
                      <a:pt x="73" y="409"/>
                      <a:pt x="73" y="409"/>
                      <a:pt x="73" y="409"/>
                    </a:cubicBezTo>
                    <a:cubicBezTo>
                      <a:pt x="76" y="408"/>
                      <a:pt x="76" y="408"/>
                      <a:pt x="76" y="408"/>
                    </a:cubicBezTo>
                    <a:cubicBezTo>
                      <a:pt x="75" y="408"/>
                      <a:pt x="75" y="408"/>
                      <a:pt x="75" y="408"/>
                    </a:cubicBezTo>
                    <a:cubicBezTo>
                      <a:pt x="73" y="408"/>
                      <a:pt x="73" y="408"/>
                      <a:pt x="73" y="408"/>
                    </a:cubicBezTo>
                    <a:lnTo>
                      <a:pt x="72" y="40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91"/>
              <p:cNvSpPr>
                <a:spLocks/>
              </p:cNvSpPr>
              <p:nvPr/>
            </p:nvSpPr>
            <p:spPr bwMode="auto">
              <a:xfrm>
                <a:off x="4611688" y="4146550"/>
                <a:ext cx="3175" cy="4762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1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92"/>
              <p:cNvSpPr>
                <a:spLocks noEditPoints="1"/>
              </p:cNvSpPr>
              <p:nvPr/>
            </p:nvSpPr>
            <p:spPr bwMode="auto">
              <a:xfrm>
                <a:off x="4618038" y="4151313"/>
                <a:ext cx="15875" cy="15875"/>
              </a:xfrm>
              <a:custGeom>
                <a:avLst/>
                <a:gdLst>
                  <a:gd name="T0" fmla="*/ 9 w 10"/>
                  <a:gd name="T1" fmla="*/ 8 h 10"/>
                  <a:gd name="T2" fmla="*/ 8 w 10"/>
                  <a:gd name="T3" fmla="*/ 10 h 10"/>
                  <a:gd name="T4" fmla="*/ 9 w 10"/>
                  <a:gd name="T5" fmla="*/ 10 h 10"/>
                  <a:gd name="T6" fmla="*/ 9 w 10"/>
                  <a:gd name="T7" fmla="*/ 8 h 10"/>
                  <a:gd name="T8" fmla="*/ 9 w 10"/>
                  <a:gd name="T9" fmla="*/ 8 h 10"/>
                  <a:gd name="T10" fmla="*/ 8 w 10"/>
                  <a:gd name="T11" fmla="*/ 0 h 10"/>
                  <a:gd name="T12" fmla="*/ 6 w 10"/>
                  <a:gd name="T13" fmla="*/ 1 h 10"/>
                  <a:gd name="T14" fmla="*/ 8 w 10"/>
                  <a:gd name="T15" fmla="*/ 4 h 10"/>
                  <a:gd name="T16" fmla="*/ 10 w 10"/>
                  <a:gd name="T17" fmla="*/ 4 h 10"/>
                  <a:gd name="T18" fmla="*/ 8 w 10"/>
                  <a:gd name="T19" fmla="*/ 0 h 10"/>
                  <a:gd name="T20" fmla="*/ 8 w 10"/>
                  <a:gd name="T21" fmla="*/ 0 h 10"/>
                  <a:gd name="T22" fmla="*/ 3 w 10"/>
                  <a:gd name="T23" fmla="*/ 3 h 10"/>
                  <a:gd name="T24" fmla="*/ 6 w 10"/>
                  <a:gd name="T25" fmla="*/ 4 h 10"/>
                  <a:gd name="T26" fmla="*/ 5 w 10"/>
                  <a:gd name="T27" fmla="*/ 10 h 10"/>
                  <a:gd name="T28" fmla="*/ 0 w 10"/>
                  <a:gd name="T29" fmla="*/ 4 h 10"/>
                  <a:gd name="T30" fmla="*/ 2 w 10"/>
                  <a:gd name="T31" fmla="*/ 3 h 10"/>
                  <a:gd name="T32" fmla="*/ 3 w 10"/>
                  <a:gd name="T3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10">
                    <a:moveTo>
                      <a:pt x="9" y="8"/>
                    </a:moveTo>
                    <a:lnTo>
                      <a:pt x="8" y="10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9" y="8"/>
                    </a:lnTo>
                    <a:close/>
                    <a:moveTo>
                      <a:pt x="8" y="0"/>
                    </a:moveTo>
                    <a:lnTo>
                      <a:pt x="6" y="1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3" y="3"/>
                    </a:moveTo>
                    <a:lnTo>
                      <a:pt x="6" y="4"/>
                    </a:lnTo>
                    <a:lnTo>
                      <a:pt x="5" y="10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93"/>
              <p:cNvSpPr>
                <a:spLocks/>
              </p:cNvSpPr>
              <p:nvPr/>
            </p:nvSpPr>
            <p:spPr bwMode="auto">
              <a:xfrm>
                <a:off x="4625976" y="4171950"/>
                <a:ext cx="6350" cy="7937"/>
              </a:xfrm>
              <a:custGeom>
                <a:avLst/>
                <a:gdLst>
                  <a:gd name="T0" fmla="*/ 1 w 3"/>
                  <a:gd name="T1" fmla="*/ 0 h 4"/>
                  <a:gd name="T2" fmla="*/ 3 w 3"/>
                  <a:gd name="T3" fmla="*/ 1 h 4"/>
                  <a:gd name="T4" fmla="*/ 3 w 3"/>
                  <a:gd name="T5" fmla="*/ 4 h 4"/>
                  <a:gd name="T6" fmla="*/ 1 w 3"/>
                  <a:gd name="T7" fmla="*/ 4 h 4"/>
                  <a:gd name="T8" fmla="*/ 0 w 3"/>
                  <a:gd name="T9" fmla="*/ 2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94"/>
              <p:cNvSpPr>
                <a:spLocks noEditPoints="1"/>
              </p:cNvSpPr>
              <p:nvPr/>
            </p:nvSpPr>
            <p:spPr bwMode="auto">
              <a:xfrm>
                <a:off x="4627563" y="4187825"/>
                <a:ext cx="11113" cy="26987"/>
              </a:xfrm>
              <a:custGeom>
                <a:avLst/>
                <a:gdLst>
                  <a:gd name="T0" fmla="*/ 6 w 7"/>
                  <a:gd name="T1" fmla="*/ 9 h 17"/>
                  <a:gd name="T2" fmla="*/ 3 w 7"/>
                  <a:gd name="T3" fmla="*/ 14 h 17"/>
                  <a:gd name="T4" fmla="*/ 3 w 7"/>
                  <a:gd name="T5" fmla="*/ 17 h 17"/>
                  <a:gd name="T6" fmla="*/ 4 w 7"/>
                  <a:gd name="T7" fmla="*/ 17 h 17"/>
                  <a:gd name="T8" fmla="*/ 6 w 7"/>
                  <a:gd name="T9" fmla="*/ 14 h 17"/>
                  <a:gd name="T10" fmla="*/ 6 w 7"/>
                  <a:gd name="T11" fmla="*/ 9 h 17"/>
                  <a:gd name="T12" fmla="*/ 6 w 7"/>
                  <a:gd name="T13" fmla="*/ 9 h 17"/>
                  <a:gd name="T14" fmla="*/ 0 w 7"/>
                  <a:gd name="T15" fmla="*/ 0 h 17"/>
                  <a:gd name="T16" fmla="*/ 6 w 7"/>
                  <a:gd name="T17" fmla="*/ 1 h 17"/>
                  <a:gd name="T18" fmla="*/ 7 w 7"/>
                  <a:gd name="T19" fmla="*/ 5 h 17"/>
                  <a:gd name="T20" fmla="*/ 6 w 7"/>
                  <a:gd name="T21" fmla="*/ 7 h 17"/>
                  <a:gd name="T22" fmla="*/ 4 w 7"/>
                  <a:gd name="T23" fmla="*/ 7 h 17"/>
                  <a:gd name="T24" fmla="*/ 3 w 7"/>
                  <a:gd name="T25" fmla="*/ 7 h 17"/>
                  <a:gd name="T26" fmla="*/ 3 w 7"/>
                  <a:gd name="T27" fmla="*/ 4 h 17"/>
                  <a:gd name="T28" fmla="*/ 0 w 7"/>
                  <a:gd name="T29" fmla="*/ 1 h 17"/>
                  <a:gd name="T30" fmla="*/ 0 w 7"/>
                  <a:gd name="T3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17">
                    <a:moveTo>
                      <a:pt x="6" y="9"/>
                    </a:moveTo>
                    <a:lnTo>
                      <a:pt x="3" y="14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4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  <a:moveTo>
                      <a:pt x="0" y="0"/>
                    </a:moveTo>
                    <a:lnTo>
                      <a:pt x="6" y="1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95"/>
              <p:cNvSpPr>
                <a:spLocks/>
              </p:cNvSpPr>
              <p:nvPr/>
            </p:nvSpPr>
            <p:spPr bwMode="auto">
              <a:xfrm>
                <a:off x="4660901" y="4217988"/>
                <a:ext cx="7938" cy="7937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5 h 5"/>
                  <a:gd name="T8" fmla="*/ 5 w 5"/>
                  <a:gd name="T9" fmla="*/ 2 h 5"/>
                  <a:gd name="T10" fmla="*/ 2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96"/>
              <p:cNvSpPr>
                <a:spLocks noEditPoints="1"/>
              </p:cNvSpPr>
              <p:nvPr/>
            </p:nvSpPr>
            <p:spPr bwMode="auto">
              <a:xfrm>
                <a:off x="4618038" y="4216400"/>
                <a:ext cx="14288" cy="31750"/>
              </a:xfrm>
              <a:custGeom>
                <a:avLst/>
                <a:gdLst>
                  <a:gd name="T0" fmla="*/ 3 w 6"/>
                  <a:gd name="T1" fmla="*/ 12 h 14"/>
                  <a:gd name="T2" fmla="*/ 2 w 6"/>
                  <a:gd name="T3" fmla="*/ 11 h 14"/>
                  <a:gd name="T4" fmla="*/ 0 w 6"/>
                  <a:gd name="T5" fmla="*/ 12 h 14"/>
                  <a:gd name="T6" fmla="*/ 0 w 6"/>
                  <a:gd name="T7" fmla="*/ 14 h 14"/>
                  <a:gd name="T8" fmla="*/ 2 w 6"/>
                  <a:gd name="T9" fmla="*/ 14 h 14"/>
                  <a:gd name="T10" fmla="*/ 3 w 6"/>
                  <a:gd name="T11" fmla="*/ 12 h 14"/>
                  <a:gd name="T12" fmla="*/ 4 w 6"/>
                  <a:gd name="T13" fmla="*/ 8 h 14"/>
                  <a:gd name="T14" fmla="*/ 5 w 6"/>
                  <a:gd name="T15" fmla="*/ 10 h 14"/>
                  <a:gd name="T16" fmla="*/ 3 w 6"/>
                  <a:gd name="T17" fmla="*/ 10 h 14"/>
                  <a:gd name="T18" fmla="*/ 4 w 6"/>
                  <a:gd name="T19" fmla="*/ 8 h 14"/>
                  <a:gd name="T20" fmla="*/ 5 w 6"/>
                  <a:gd name="T21" fmla="*/ 0 h 14"/>
                  <a:gd name="T22" fmla="*/ 6 w 6"/>
                  <a:gd name="T23" fmla="*/ 2 h 14"/>
                  <a:gd name="T24" fmla="*/ 5 w 6"/>
                  <a:gd name="T25" fmla="*/ 5 h 14"/>
                  <a:gd name="T26" fmla="*/ 5 w 6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4">
                    <a:moveTo>
                      <a:pt x="3" y="12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2"/>
                      <a:pt x="3" y="12"/>
                      <a:pt x="3" y="12"/>
                    </a:cubicBezTo>
                    <a:close/>
                    <a:moveTo>
                      <a:pt x="4" y="8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8"/>
                      <a:pt x="4" y="8"/>
                    </a:cubicBezTo>
                    <a:close/>
                    <a:moveTo>
                      <a:pt x="5" y="0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97"/>
              <p:cNvSpPr>
                <a:spLocks noEditPoints="1"/>
              </p:cNvSpPr>
              <p:nvPr/>
            </p:nvSpPr>
            <p:spPr bwMode="auto">
              <a:xfrm>
                <a:off x="4614863" y="4264025"/>
                <a:ext cx="26988" cy="23812"/>
              </a:xfrm>
              <a:custGeom>
                <a:avLst/>
                <a:gdLst>
                  <a:gd name="T0" fmla="*/ 14 w 17"/>
                  <a:gd name="T1" fmla="*/ 1 h 15"/>
                  <a:gd name="T2" fmla="*/ 17 w 17"/>
                  <a:gd name="T3" fmla="*/ 0 h 15"/>
                  <a:gd name="T4" fmla="*/ 17 w 17"/>
                  <a:gd name="T5" fmla="*/ 1 h 15"/>
                  <a:gd name="T6" fmla="*/ 14 w 17"/>
                  <a:gd name="T7" fmla="*/ 1 h 15"/>
                  <a:gd name="T8" fmla="*/ 14 w 17"/>
                  <a:gd name="T9" fmla="*/ 1 h 15"/>
                  <a:gd name="T10" fmla="*/ 12 w 17"/>
                  <a:gd name="T11" fmla="*/ 3 h 15"/>
                  <a:gd name="T12" fmla="*/ 8 w 17"/>
                  <a:gd name="T13" fmla="*/ 5 h 15"/>
                  <a:gd name="T14" fmla="*/ 7 w 17"/>
                  <a:gd name="T15" fmla="*/ 4 h 15"/>
                  <a:gd name="T16" fmla="*/ 4 w 17"/>
                  <a:gd name="T17" fmla="*/ 4 h 15"/>
                  <a:gd name="T18" fmla="*/ 2 w 17"/>
                  <a:gd name="T19" fmla="*/ 7 h 15"/>
                  <a:gd name="T20" fmla="*/ 5 w 17"/>
                  <a:gd name="T21" fmla="*/ 8 h 15"/>
                  <a:gd name="T22" fmla="*/ 5 w 17"/>
                  <a:gd name="T23" fmla="*/ 11 h 15"/>
                  <a:gd name="T24" fmla="*/ 2 w 17"/>
                  <a:gd name="T25" fmla="*/ 13 h 15"/>
                  <a:gd name="T26" fmla="*/ 0 w 17"/>
                  <a:gd name="T27" fmla="*/ 14 h 15"/>
                  <a:gd name="T28" fmla="*/ 2 w 17"/>
                  <a:gd name="T29" fmla="*/ 15 h 15"/>
                  <a:gd name="T30" fmla="*/ 10 w 17"/>
                  <a:gd name="T31" fmla="*/ 14 h 15"/>
                  <a:gd name="T32" fmla="*/ 11 w 17"/>
                  <a:gd name="T33" fmla="*/ 11 h 15"/>
                  <a:gd name="T34" fmla="*/ 11 w 17"/>
                  <a:gd name="T35" fmla="*/ 8 h 15"/>
                  <a:gd name="T36" fmla="*/ 10 w 17"/>
                  <a:gd name="T37" fmla="*/ 7 h 15"/>
                  <a:gd name="T38" fmla="*/ 12 w 17"/>
                  <a:gd name="T39" fmla="*/ 4 h 15"/>
                  <a:gd name="T40" fmla="*/ 12 w 17"/>
                  <a:gd name="T4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5">
                    <a:moveTo>
                      <a:pt x="14" y="1"/>
                    </a:moveTo>
                    <a:lnTo>
                      <a:pt x="17" y="0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4" y="1"/>
                    </a:lnTo>
                    <a:close/>
                    <a:moveTo>
                      <a:pt x="12" y="3"/>
                    </a:moveTo>
                    <a:lnTo>
                      <a:pt x="8" y="5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5" y="8"/>
                    </a:lnTo>
                    <a:lnTo>
                      <a:pt x="5" y="11"/>
                    </a:lnTo>
                    <a:lnTo>
                      <a:pt x="2" y="13"/>
                    </a:lnTo>
                    <a:lnTo>
                      <a:pt x="0" y="14"/>
                    </a:lnTo>
                    <a:lnTo>
                      <a:pt x="2" y="15"/>
                    </a:lnTo>
                    <a:lnTo>
                      <a:pt x="10" y="14"/>
                    </a:lnTo>
                    <a:lnTo>
                      <a:pt x="11" y="11"/>
                    </a:lnTo>
                    <a:lnTo>
                      <a:pt x="11" y="8"/>
                    </a:lnTo>
                    <a:lnTo>
                      <a:pt x="10" y="7"/>
                    </a:lnTo>
                    <a:lnTo>
                      <a:pt x="12" y="4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149642" y="1776545"/>
              <a:ext cx="3455171" cy="2493021"/>
              <a:chOff x="8149642" y="1776545"/>
              <a:chExt cx="3455171" cy="2493021"/>
            </a:xfrm>
            <a:grpFill/>
          </p:grpSpPr>
          <p:grpSp>
            <p:nvGrpSpPr>
              <p:cNvPr id="13" name="Group 12"/>
              <p:cNvGrpSpPr/>
              <p:nvPr/>
            </p:nvGrpSpPr>
            <p:grpSpPr>
              <a:xfrm>
                <a:off x="9614945" y="2541981"/>
                <a:ext cx="1296693" cy="802905"/>
                <a:chOff x="7023101" y="3157538"/>
                <a:chExt cx="1538288" cy="952500"/>
              </a:xfrm>
              <a:grpFill/>
            </p:grpSpPr>
            <p:sp>
              <p:nvSpPr>
                <p:cNvPr id="165" name="Freeform 11"/>
                <p:cNvSpPr>
                  <a:spLocks noEditPoints="1"/>
                </p:cNvSpPr>
                <p:nvPr/>
              </p:nvSpPr>
              <p:spPr bwMode="auto">
                <a:xfrm>
                  <a:off x="7023101" y="3157538"/>
                  <a:ext cx="1287463" cy="952500"/>
                </a:xfrm>
                <a:custGeom>
                  <a:avLst/>
                  <a:gdLst>
                    <a:gd name="T0" fmla="*/ 427 w 572"/>
                    <a:gd name="T1" fmla="*/ 56 h 423"/>
                    <a:gd name="T2" fmla="*/ 431 w 572"/>
                    <a:gd name="T3" fmla="*/ 40 h 423"/>
                    <a:gd name="T4" fmla="*/ 433 w 572"/>
                    <a:gd name="T5" fmla="*/ 19 h 423"/>
                    <a:gd name="T6" fmla="*/ 429 w 572"/>
                    <a:gd name="T7" fmla="*/ 6 h 423"/>
                    <a:gd name="T8" fmla="*/ 447 w 572"/>
                    <a:gd name="T9" fmla="*/ 0 h 423"/>
                    <a:gd name="T10" fmla="*/ 464 w 572"/>
                    <a:gd name="T11" fmla="*/ 2 h 423"/>
                    <a:gd name="T12" fmla="*/ 474 w 572"/>
                    <a:gd name="T13" fmla="*/ 8 h 423"/>
                    <a:gd name="T14" fmla="*/ 482 w 572"/>
                    <a:gd name="T15" fmla="*/ 19 h 423"/>
                    <a:gd name="T16" fmla="*/ 495 w 572"/>
                    <a:gd name="T17" fmla="*/ 35 h 423"/>
                    <a:gd name="T18" fmla="*/ 507 w 572"/>
                    <a:gd name="T19" fmla="*/ 50 h 423"/>
                    <a:gd name="T20" fmla="*/ 519 w 572"/>
                    <a:gd name="T21" fmla="*/ 51 h 423"/>
                    <a:gd name="T22" fmla="*/ 530 w 572"/>
                    <a:gd name="T23" fmla="*/ 59 h 423"/>
                    <a:gd name="T24" fmla="*/ 535 w 572"/>
                    <a:gd name="T25" fmla="*/ 69 h 423"/>
                    <a:gd name="T26" fmla="*/ 552 w 572"/>
                    <a:gd name="T27" fmla="*/ 73 h 423"/>
                    <a:gd name="T28" fmla="*/ 564 w 572"/>
                    <a:gd name="T29" fmla="*/ 61 h 423"/>
                    <a:gd name="T30" fmla="*/ 570 w 572"/>
                    <a:gd name="T31" fmla="*/ 75 h 423"/>
                    <a:gd name="T32" fmla="*/ 571 w 572"/>
                    <a:gd name="T33" fmla="*/ 90 h 423"/>
                    <a:gd name="T34" fmla="*/ 570 w 572"/>
                    <a:gd name="T35" fmla="*/ 104 h 423"/>
                    <a:gd name="T36" fmla="*/ 555 w 572"/>
                    <a:gd name="T37" fmla="*/ 111 h 423"/>
                    <a:gd name="T38" fmla="*/ 560 w 572"/>
                    <a:gd name="T39" fmla="*/ 134 h 423"/>
                    <a:gd name="T40" fmla="*/ 517 w 572"/>
                    <a:gd name="T41" fmla="*/ 183 h 423"/>
                    <a:gd name="T42" fmla="*/ 496 w 572"/>
                    <a:gd name="T43" fmla="*/ 195 h 423"/>
                    <a:gd name="T44" fmla="*/ 496 w 572"/>
                    <a:gd name="T45" fmla="*/ 190 h 423"/>
                    <a:gd name="T46" fmla="*/ 496 w 572"/>
                    <a:gd name="T47" fmla="*/ 176 h 423"/>
                    <a:gd name="T48" fmla="*/ 476 w 572"/>
                    <a:gd name="T49" fmla="*/ 183 h 423"/>
                    <a:gd name="T50" fmla="*/ 461 w 572"/>
                    <a:gd name="T51" fmla="*/ 199 h 423"/>
                    <a:gd name="T52" fmla="*/ 473 w 572"/>
                    <a:gd name="T53" fmla="*/ 210 h 423"/>
                    <a:gd name="T54" fmla="*/ 487 w 572"/>
                    <a:gd name="T55" fmla="*/ 210 h 423"/>
                    <a:gd name="T56" fmla="*/ 508 w 572"/>
                    <a:gd name="T57" fmla="*/ 214 h 423"/>
                    <a:gd name="T58" fmla="*/ 496 w 572"/>
                    <a:gd name="T59" fmla="*/ 223 h 423"/>
                    <a:gd name="T60" fmla="*/ 486 w 572"/>
                    <a:gd name="T61" fmla="*/ 236 h 423"/>
                    <a:gd name="T62" fmla="*/ 500 w 572"/>
                    <a:gd name="T63" fmla="*/ 263 h 423"/>
                    <a:gd name="T64" fmla="*/ 505 w 572"/>
                    <a:gd name="T65" fmla="*/ 278 h 423"/>
                    <a:gd name="T66" fmla="*/ 489 w 572"/>
                    <a:gd name="T67" fmla="*/ 276 h 423"/>
                    <a:gd name="T68" fmla="*/ 511 w 572"/>
                    <a:gd name="T69" fmla="*/ 292 h 423"/>
                    <a:gd name="T70" fmla="*/ 511 w 572"/>
                    <a:gd name="T71" fmla="*/ 296 h 423"/>
                    <a:gd name="T72" fmla="*/ 519 w 572"/>
                    <a:gd name="T73" fmla="*/ 303 h 423"/>
                    <a:gd name="T74" fmla="*/ 517 w 572"/>
                    <a:gd name="T75" fmla="*/ 311 h 423"/>
                    <a:gd name="T76" fmla="*/ 513 w 572"/>
                    <a:gd name="T77" fmla="*/ 321 h 423"/>
                    <a:gd name="T78" fmla="*/ 510 w 572"/>
                    <a:gd name="T79" fmla="*/ 332 h 423"/>
                    <a:gd name="T80" fmla="*/ 505 w 572"/>
                    <a:gd name="T81" fmla="*/ 340 h 423"/>
                    <a:gd name="T82" fmla="*/ 505 w 572"/>
                    <a:gd name="T83" fmla="*/ 350 h 423"/>
                    <a:gd name="T84" fmla="*/ 499 w 572"/>
                    <a:gd name="T85" fmla="*/ 353 h 423"/>
                    <a:gd name="T86" fmla="*/ 493 w 572"/>
                    <a:gd name="T87" fmla="*/ 361 h 423"/>
                    <a:gd name="T88" fmla="*/ 487 w 572"/>
                    <a:gd name="T89" fmla="*/ 367 h 423"/>
                    <a:gd name="T90" fmla="*/ 476 w 572"/>
                    <a:gd name="T91" fmla="*/ 377 h 423"/>
                    <a:gd name="T92" fmla="*/ 463 w 572"/>
                    <a:gd name="T93" fmla="*/ 381 h 423"/>
                    <a:gd name="T94" fmla="*/ 454 w 572"/>
                    <a:gd name="T95" fmla="*/ 384 h 423"/>
                    <a:gd name="T96" fmla="*/ 437 w 572"/>
                    <a:gd name="T97" fmla="*/ 391 h 423"/>
                    <a:gd name="T98" fmla="*/ 431 w 572"/>
                    <a:gd name="T99" fmla="*/ 394 h 423"/>
                    <a:gd name="T100" fmla="*/ 427 w 572"/>
                    <a:gd name="T101" fmla="*/ 401 h 423"/>
                    <a:gd name="T102" fmla="*/ 418 w 572"/>
                    <a:gd name="T103" fmla="*/ 390 h 423"/>
                    <a:gd name="T104" fmla="*/ 352 w 572"/>
                    <a:gd name="T105" fmla="*/ 399 h 423"/>
                    <a:gd name="T106" fmla="*/ 487 w 572"/>
                    <a:gd name="T107" fmla="*/ 370 h 423"/>
                    <a:gd name="T108" fmla="*/ 509 w 572"/>
                    <a:gd name="T109" fmla="*/ 280 h 423"/>
                    <a:gd name="T110" fmla="*/ 523 w 572"/>
                    <a:gd name="T111" fmla="*/ 377 h 423"/>
                    <a:gd name="T112" fmla="*/ 525 w 572"/>
                    <a:gd name="T113" fmla="*/ 349 h 423"/>
                    <a:gd name="T114" fmla="*/ 514 w 572"/>
                    <a:gd name="T115" fmla="*/ 374 h 423"/>
                    <a:gd name="T116" fmla="*/ 435 w 572"/>
                    <a:gd name="T117" fmla="*/ 396 h 423"/>
                    <a:gd name="T118" fmla="*/ 419 w 572"/>
                    <a:gd name="T119" fmla="*/ 417 h 423"/>
                    <a:gd name="T120" fmla="*/ 435 w 572"/>
                    <a:gd name="T121" fmla="*/ 417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72" h="423">
                      <a:moveTo>
                        <a:pt x="173" y="89"/>
                      </a:moveTo>
                      <a:cubicBezTo>
                        <a:pt x="176" y="89"/>
                        <a:pt x="176" y="89"/>
                        <a:pt x="176" y="89"/>
                      </a:cubicBezTo>
                      <a:cubicBezTo>
                        <a:pt x="177" y="90"/>
                        <a:pt x="177" y="90"/>
                        <a:pt x="177" y="90"/>
                      </a:cubicBezTo>
                      <a:cubicBezTo>
                        <a:pt x="179" y="90"/>
                        <a:pt x="179" y="90"/>
                        <a:pt x="179" y="90"/>
                      </a:cubicBezTo>
                      <a:cubicBezTo>
                        <a:pt x="256" y="92"/>
                        <a:pt x="256" y="92"/>
                        <a:pt x="256" y="92"/>
                      </a:cubicBezTo>
                      <a:cubicBezTo>
                        <a:pt x="394" y="77"/>
                        <a:pt x="394" y="77"/>
                        <a:pt x="394" y="77"/>
                      </a:cubicBezTo>
                      <a:cubicBezTo>
                        <a:pt x="411" y="60"/>
                        <a:pt x="411" y="60"/>
                        <a:pt x="411" y="60"/>
                      </a:cubicBezTo>
                      <a:cubicBezTo>
                        <a:pt x="415" y="58"/>
                        <a:pt x="415" y="58"/>
                        <a:pt x="415" y="58"/>
                      </a:cubicBezTo>
                      <a:cubicBezTo>
                        <a:pt x="416" y="59"/>
                        <a:pt x="416" y="59"/>
                        <a:pt x="416" y="59"/>
                      </a:cubicBezTo>
                      <a:cubicBezTo>
                        <a:pt x="416" y="59"/>
                        <a:pt x="416" y="59"/>
                        <a:pt x="416" y="59"/>
                      </a:cubicBezTo>
                      <a:cubicBezTo>
                        <a:pt x="418" y="59"/>
                        <a:pt x="418" y="59"/>
                        <a:pt x="418" y="59"/>
                      </a:cubicBezTo>
                      <a:cubicBezTo>
                        <a:pt x="420" y="59"/>
                        <a:pt x="420" y="59"/>
                        <a:pt x="420" y="59"/>
                      </a:cubicBezTo>
                      <a:cubicBezTo>
                        <a:pt x="421" y="60"/>
                        <a:pt x="421" y="60"/>
                        <a:pt x="421" y="60"/>
                      </a:cubicBezTo>
                      <a:cubicBezTo>
                        <a:pt x="422" y="60"/>
                        <a:pt x="422" y="60"/>
                        <a:pt x="422" y="60"/>
                      </a:cubicBezTo>
                      <a:cubicBezTo>
                        <a:pt x="427" y="56"/>
                        <a:pt x="427" y="56"/>
                        <a:pt x="427" y="56"/>
                      </a:cubicBezTo>
                      <a:cubicBezTo>
                        <a:pt x="429" y="55"/>
                        <a:pt x="429" y="55"/>
                        <a:pt x="429" y="55"/>
                      </a:cubicBezTo>
                      <a:cubicBezTo>
                        <a:pt x="432" y="54"/>
                        <a:pt x="432" y="54"/>
                        <a:pt x="432" y="54"/>
                      </a:cubicBezTo>
                      <a:cubicBezTo>
                        <a:pt x="433" y="53"/>
                        <a:pt x="433" y="53"/>
                        <a:pt x="433" y="53"/>
                      </a:cubicBezTo>
                      <a:cubicBezTo>
                        <a:pt x="434" y="51"/>
                        <a:pt x="434" y="51"/>
                        <a:pt x="434" y="51"/>
                      </a:cubicBezTo>
                      <a:cubicBezTo>
                        <a:pt x="433" y="49"/>
                        <a:pt x="433" y="49"/>
                        <a:pt x="433" y="49"/>
                      </a:cubicBezTo>
                      <a:cubicBezTo>
                        <a:pt x="433" y="49"/>
                        <a:pt x="433" y="49"/>
                        <a:pt x="433" y="49"/>
                      </a:cubicBezTo>
                      <a:cubicBezTo>
                        <a:pt x="432" y="50"/>
                        <a:pt x="432" y="50"/>
                        <a:pt x="432" y="50"/>
                      </a:cubicBezTo>
                      <a:cubicBezTo>
                        <a:pt x="431" y="49"/>
                        <a:pt x="431" y="49"/>
                        <a:pt x="431" y="49"/>
                      </a:cubicBezTo>
                      <a:cubicBezTo>
                        <a:pt x="430" y="49"/>
                        <a:pt x="430" y="49"/>
                        <a:pt x="430" y="49"/>
                      </a:cubicBezTo>
                      <a:cubicBezTo>
                        <a:pt x="430" y="46"/>
                        <a:pt x="430" y="46"/>
                        <a:pt x="430" y="46"/>
                      </a:cubicBezTo>
                      <a:cubicBezTo>
                        <a:pt x="431" y="46"/>
                        <a:pt x="431" y="46"/>
                        <a:pt x="431" y="46"/>
                      </a:cubicBezTo>
                      <a:cubicBezTo>
                        <a:pt x="431" y="43"/>
                        <a:pt x="431" y="43"/>
                        <a:pt x="431" y="43"/>
                      </a:cubicBezTo>
                      <a:cubicBezTo>
                        <a:pt x="430" y="42"/>
                        <a:pt x="430" y="42"/>
                        <a:pt x="430" y="42"/>
                      </a:cubicBezTo>
                      <a:cubicBezTo>
                        <a:pt x="430" y="41"/>
                        <a:pt x="430" y="41"/>
                        <a:pt x="430" y="41"/>
                      </a:cubicBezTo>
                      <a:cubicBezTo>
                        <a:pt x="431" y="40"/>
                        <a:pt x="431" y="40"/>
                        <a:pt x="431" y="40"/>
                      </a:cubicBezTo>
                      <a:cubicBezTo>
                        <a:pt x="432" y="38"/>
                        <a:pt x="432" y="38"/>
                        <a:pt x="432" y="38"/>
                      </a:cubicBezTo>
                      <a:cubicBezTo>
                        <a:pt x="431" y="37"/>
                        <a:pt x="431" y="37"/>
                        <a:pt x="431" y="37"/>
                      </a:cubicBezTo>
                      <a:cubicBezTo>
                        <a:pt x="430" y="35"/>
                        <a:pt x="430" y="35"/>
                        <a:pt x="430" y="35"/>
                      </a:cubicBezTo>
                      <a:cubicBezTo>
                        <a:pt x="431" y="34"/>
                        <a:pt x="431" y="34"/>
                        <a:pt x="431" y="34"/>
                      </a:cubicBezTo>
                      <a:cubicBezTo>
                        <a:pt x="430" y="33"/>
                        <a:pt x="430" y="33"/>
                        <a:pt x="430" y="33"/>
                      </a:cubicBezTo>
                      <a:cubicBezTo>
                        <a:pt x="430" y="31"/>
                        <a:pt x="430" y="31"/>
                        <a:pt x="430" y="31"/>
                      </a:cubicBezTo>
                      <a:cubicBezTo>
                        <a:pt x="431" y="30"/>
                        <a:pt x="431" y="30"/>
                        <a:pt x="431" y="30"/>
                      </a:cubicBezTo>
                      <a:cubicBezTo>
                        <a:pt x="432" y="29"/>
                        <a:pt x="432" y="29"/>
                        <a:pt x="432" y="29"/>
                      </a:cubicBezTo>
                      <a:cubicBezTo>
                        <a:pt x="432" y="27"/>
                        <a:pt x="432" y="27"/>
                        <a:pt x="432" y="27"/>
                      </a:cubicBezTo>
                      <a:cubicBezTo>
                        <a:pt x="434" y="25"/>
                        <a:pt x="434" y="25"/>
                        <a:pt x="434" y="25"/>
                      </a:cubicBezTo>
                      <a:cubicBezTo>
                        <a:pt x="435" y="24"/>
                        <a:pt x="435" y="24"/>
                        <a:pt x="435" y="24"/>
                      </a:cubicBezTo>
                      <a:cubicBezTo>
                        <a:pt x="435" y="22"/>
                        <a:pt x="435" y="22"/>
                        <a:pt x="435" y="22"/>
                      </a:cubicBezTo>
                      <a:cubicBezTo>
                        <a:pt x="434" y="21"/>
                        <a:pt x="434" y="21"/>
                        <a:pt x="434" y="21"/>
                      </a:cubicBezTo>
                      <a:cubicBezTo>
                        <a:pt x="434" y="20"/>
                        <a:pt x="434" y="20"/>
                        <a:pt x="434" y="20"/>
                      </a:cubicBezTo>
                      <a:cubicBezTo>
                        <a:pt x="433" y="19"/>
                        <a:pt x="433" y="19"/>
                        <a:pt x="433" y="19"/>
                      </a:cubicBezTo>
                      <a:cubicBezTo>
                        <a:pt x="432" y="17"/>
                        <a:pt x="432" y="17"/>
                        <a:pt x="432" y="17"/>
                      </a:cubicBezTo>
                      <a:cubicBezTo>
                        <a:pt x="431" y="15"/>
                        <a:pt x="431" y="15"/>
                        <a:pt x="431" y="15"/>
                      </a:cubicBezTo>
                      <a:cubicBezTo>
                        <a:pt x="430" y="15"/>
                        <a:pt x="430" y="15"/>
                        <a:pt x="430" y="15"/>
                      </a:cubicBezTo>
                      <a:cubicBezTo>
                        <a:pt x="429" y="15"/>
                        <a:pt x="429" y="15"/>
                        <a:pt x="429" y="15"/>
                      </a:cubicBezTo>
                      <a:cubicBezTo>
                        <a:pt x="427" y="17"/>
                        <a:pt x="427" y="17"/>
                        <a:pt x="427" y="17"/>
                      </a:cubicBezTo>
                      <a:cubicBezTo>
                        <a:pt x="426" y="16"/>
                        <a:pt x="426" y="16"/>
                        <a:pt x="426" y="16"/>
                      </a:cubicBezTo>
                      <a:cubicBezTo>
                        <a:pt x="425" y="16"/>
                        <a:pt x="425" y="16"/>
                        <a:pt x="425" y="16"/>
                      </a:cubicBezTo>
                      <a:cubicBezTo>
                        <a:pt x="425" y="14"/>
                        <a:pt x="425" y="14"/>
                        <a:pt x="425" y="14"/>
                      </a:cubicBezTo>
                      <a:cubicBezTo>
                        <a:pt x="426" y="13"/>
                        <a:pt x="426" y="13"/>
                        <a:pt x="426" y="13"/>
                      </a:cubicBezTo>
                      <a:cubicBezTo>
                        <a:pt x="426" y="12"/>
                        <a:pt x="426" y="12"/>
                        <a:pt x="426" y="12"/>
                      </a:cubicBezTo>
                      <a:cubicBezTo>
                        <a:pt x="427" y="11"/>
                        <a:pt x="427" y="11"/>
                        <a:pt x="427" y="11"/>
                      </a:cubicBezTo>
                      <a:cubicBezTo>
                        <a:pt x="427" y="9"/>
                        <a:pt x="427" y="9"/>
                        <a:pt x="427" y="9"/>
                      </a:cubicBezTo>
                      <a:cubicBezTo>
                        <a:pt x="428" y="8"/>
                        <a:pt x="428" y="8"/>
                        <a:pt x="428" y="8"/>
                      </a:cubicBezTo>
                      <a:cubicBezTo>
                        <a:pt x="428" y="7"/>
                        <a:pt x="428" y="7"/>
                        <a:pt x="428" y="7"/>
                      </a:cubicBezTo>
                      <a:cubicBezTo>
                        <a:pt x="429" y="6"/>
                        <a:pt x="429" y="6"/>
                        <a:pt x="429" y="6"/>
                      </a:cubicBezTo>
                      <a:cubicBezTo>
                        <a:pt x="432" y="6"/>
                        <a:pt x="432" y="6"/>
                        <a:pt x="432" y="6"/>
                      </a:cubicBezTo>
                      <a:cubicBezTo>
                        <a:pt x="433" y="5"/>
                        <a:pt x="433" y="5"/>
                        <a:pt x="433" y="5"/>
                      </a:cubicBezTo>
                      <a:cubicBezTo>
                        <a:pt x="434" y="5"/>
                        <a:pt x="434" y="5"/>
                        <a:pt x="434" y="5"/>
                      </a:cubicBezTo>
                      <a:cubicBezTo>
                        <a:pt x="434" y="5"/>
                        <a:pt x="434" y="5"/>
                        <a:pt x="434" y="5"/>
                      </a:cubicBezTo>
                      <a:cubicBezTo>
                        <a:pt x="435" y="5"/>
                        <a:pt x="435" y="5"/>
                        <a:pt x="435" y="5"/>
                      </a:cubicBezTo>
                      <a:cubicBezTo>
                        <a:pt x="437" y="5"/>
                        <a:pt x="437" y="5"/>
                        <a:pt x="437" y="5"/>
                      </a:cubicBezTo>
                      <a:cubicBezTo>
                        <a:pt x="437" y="3"/>
                        <a:pt x="437" y="3"/>
                        <a:pt x="437" y="3"/>
                      </a:cubicBezTo>
                      <a:cubicBezTo>
                        <a:pt x="439" y="3"/>
                        <a:pt x="439" y="3"/>
                        <a:pt x="439" y="3"/>
                      </a:cubicBezTo>
                      <a:cubicBezTo>
                        <a:pt x="440" y="2"/>
                        <a:pt x="440" y="2"/>
                        <a:pt x="440" y="2"/>
                      </a:cubicBezTo>
                      <a:cubicBezTo>
                        <a:pt x="442" y="2"/>
                        <a:pt x="442" y="2"/>
                        <a:pt x="442" y="2"/>
                      </a:cubicBezTo>
                      <a:cubicBezTo>
                        <a:pt x="443" y="2"/>
                        <a:pt x="443" y="2"/>
                        <a:pt x="443" y="2"/>
                      </a:cubicBezTo>
                      <a:cubicBezTo>
                        <a:pt x="445" y="2"/>
                        <a:pt x="445" y="2"/>
                        <a:pt x="445" y="2"/>
                      </a:cubicBezTo>
                      <a:cubicBezTo>
                        <a:pt x="446" y="2"/>
                        <a:pt x="446" y="2"/>
                        <a:pt x="446" y="2"/>
                      </a:cubicBezTo>
                      <a:cubicBezTo>
                        <a:pt x="446" y="2"/>
                        <a:pt x="446" y="2"/>
                        <a:pt x="446" y="2"/>
                      </a:cubicBez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1" y="0"/>
                        <a:pt x="451" y="0"/>
                        <a:pt x="451" y="0"/>
                      </a:cubicBezTo>
                      <a:cubicBezTo>
                        <a:pt x="452" y="0"/>
                        <a:pt x="452" y="0"/>
                        <a:pt x="452" y="0"/>
                      </a:cubicBezTo>
                      <a:cubicBezTo>
                        <a:pt x="453" y="1"/>
                        <a:pt x="453" y="1"/>
                        <a:pt x="453" y="1"/>
                      </a:cubicBezTo>
                      <a:cubicBezTo>
                        <a:pt x="456" y="1"/>
                        <a:pt x="456" y="1"/>
                        <a:pt x="456" y="1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58" y="3"/>
                        <a:pt x="458" y="3"/>
                        <a:pt x="458" y="3"/>
                      </a:cubicBezTo>
                      <a:cubicBezTo>
                        <a:pt x="460" y="3"/>
                        <a:pt x="460" y="3"/>
                        <a:pt x="460" y="3"/>
                      </a:cubicBezTo>
                      <a:cubicBezTo>
                        <a:pt x="461" y="2"/>
                        <a:pt x="461" y="2"/>
                        <a:pt x="461" y="2"/>
                      </a:cubicBezTo>
                      <a:cubicBezTo>
                        <a:pt x="461" y="3"/>
                        <a:pt x="461" y="3"/>
                        <a:pt x="461" y="3"/>
                      </a:cubicBezTo>
                      <a:cubicBezTo>
                        <a:pt x="463" y="4"/>
                        <a:pt x="463" y="4"/>
                        <a:pt x="463" y="4"/>
                      </a:cubicBezTo>
                      <a:cubicBezTo>
                        <a:pt x="464" y="3"/>
                        <a:pt x="464" y="3"/>
                        <a:pt x="464" y="3"/>
                      </a:cubicBezTo>
                      <a:cubicBezTo>
                        <a:pt x="464" y="2"/>
                        <a:pt x="464" y="2"/>
                        <a:pt x="464" y="2"/>
                      </a:cubicBezTo>
                      <a:cubicBezTo>
                        <a:pt x="464" y="2"/>
                        <a:pt x="464" y="2"/>
                        <a:pt x="464" y="2"/>
                      </a:cubicBezTo>
                      <a:cubicBezTo>
                        <a:pt x="465" y="2"/>
                        <a:pt x="465" y="2"/>
                        <a:pt x="465" y="2"/>
                      </a:cubicBezTo>
                      <a:cubicBezTo>
                        <a:pt x="466" y="2"/>
                        <a:pt x="466" y="2"/>
                        <a:pt x="466" y="2"/>
                      </a:cubicBezTo>
                      <a:cubicBezTo>
                        <a:pt x="467" y="2"/>
                        <a:pt x="467" y="2"/>
                        <a:pt x="467" y="2"/>
                      </a:cubicBezTo>
                      <a:cubicBezTo>
                        <a:pt x="468" y="3"/>
                        <a:pt x="468" y="3"/>
                        <a:pt x="468" y="3"/>
                      </a:cubicBezTo>
                      <a:cubicBezTo>
                        <a:pt x="469" y="3"/>
                        <a:pt x="469" y="3"/>
                        <a:pt x="469" y="3"/>
                      </a:cubicBezTo>
                      <a:cubicBezTo>
                        <a:pt x="470" y="3"/>
                        <a:pt x="470" y="3"/>
                        <a:pt x="470" y="3"/>
                      </a:cubicBezTo>
                      <a:cubicBezTo>
                        <a:pt x="470" y="4"/>
                        <a:pt x="470" y="4"/>
                        <a:pt x="470" y="4"/>
                      </a:cubicBezTo>
                      <a:cubicBezTo>
                        <a:pt x="470" y="5"/>
                        <a:pt x="470" y="5"/>
                        <a:pt x="470" y="5"/>
                      </a:cubicBezTo>
                      <a:cubicBezTo>
                        <a:pt x="471" y="6"/>
                        <a:pt x="471" y="6"/>
                        <a:pt x="471" y="6"/>
                      </a:cubicBezTo>
                      <a:cubicBezTo>
                        <a:pt x="472" y="6"/>
                        <a:pt x="472" y="6"/>
                        <a:pt x="472" y="6"/>
                      </a:cubicBezTo>
                      <a:cubicBezTo>
                        <a:pt x="472" y="7"/>
                        <a:pt x="472" y="7"/>
                        <a:pt x="472" y="7"/>
                      </a:cubicBezTo>
                      <a:cubicBezTo>
                        <a:pt x="473" y="6"/>
                        <a:pt x="473" y="6"/>
                        <a:pt x="473" y="6"/>
                      </a:cubicBezTo>
                      <a:cubicBezTo>
                        <a:pt x="474" y="6"/>
                        <a:pt x="474" y="6"/>
                        <a:pt x="474" y="6"/>
                      </a:cubicBezTo>
                      <a:cubicBezTo>
                        <a:pt x="474" y="7"/>
                        <a:pt x="474" y="7"/>
                        <a:pt x="474" y="7"/>
                      </a:cubicBezTo>
                      <a:cubicBezTo>
                        <a:pt x="474" y="8"/>
                        <a:pt x="474" y="8"/>
                        <a:pt x="474" y="8"/>
                      </a:cubicBezTo>
                      <a:cubicBezTo>
                        <a:pt x="474" y="9"/>
                        <a:pt x="474" y="9"/>
                        <a:pt x="474" y="9"/>
                      </a:cubicBezTo>
                      <a:cubicBezTo>
                        <a:pt x="476" y="9"/>
                        <a:pt x="476" y="9"/>
                        <a:pt x="476" y="9"/>
                      </a:cubicBezTo>
                      <a:cubicBezTo>
                        <a:pt x="477" y="9"/>
                        <a:pt x="477" y="9"/>
                        <a:pt x="477" y="9"/>
                      </a:cubicBezTo>
                      <a:cubicBezTo>
                        <a:pt x="477" y="9"/>
                        <a:pt x="477" y="9"/>
                        <a:pt x="477" y="9"/>
                      </a:cubicBezTo>
                      <a:cubicBezTo>
                        <a:pt x="477" y="10"/>
                        <a:pt x="477" y="10"/>
                        <a:pt x="477" y="10"/>
                      </a:cubicBezTo>
                      <a:cubicBezTo>
                        <a:pt x="478" y="11"/>
                        <a:pt x="478" y="11"/>
                        <a:pt x="478" y="11"/>
                      </a:cubicBezTo>
                      <a:cubicBezTo>
                        <a:pt x="479" y="12"/>
                        <a:pt x="479" y="12"/>
                        <a:pt x="479" y="12"/>
                      </a:cubicBezTo>
                      <a:cubicBezTo>
                        <a:pt x="479" y="13"/>
                        <a:pt x="479" y="13"/>
                        <a:pt x="479" y="13"/>
                      </a:cubicBezTo>
                      <a:cubicBezTo>
                        <a:pt x="479" y="14"/>
                        <a:pt x="479" y="14"/>
                        <a:pt x="479" y="14"/>
                      </a:cubicBezTo>
                      <a:cubicBezTo>
                        <a:pt x="479" y="15"/>
                        <a:pt x="479" y="15"/>
                        <a:pt x="479" y="15"/>
                      </a:cubicBezTo>
                      <a:cubicBezTo>
                        <a:pt x="480" y="15"/>
                        <a:pt x="480" y="15"/>
                        <a:pt x="480" y="15"/>
                      </a:cubicBezTo>
                      <a:cubicBezTo>
                        <a:pt x="482" y="16"/>
                        <a:pt x="482" y="16"/>
                        <a:pt x="482" y="16"/>
                      </a:cubicBezTo>
                      <a:cubicBezTo>
                        <a:pt x="482" y="17"/>
                        <a:pt x="482" y="17"/>
                        <a:pt x="482" y="17"/>
                      </a:cubicBezTo>
                      <a:cubicBezTo>
                        <a:pt x="482" y="18"/>
                        <a:pt x="482" y="18"/>
                        <a:pt x="482" y="18"/>
                      </a:cubicBezTo>
                      <a:cubicBezTo>
                        <a:pt x="482" y="19"/>
                        <a:pt x="482" y="19"/>
                        <a:pt x="482" y="19"/>
                      </a:cubicBezTo>
                      <a:cubicBezTo>
                        <a:pt x="484" y="20"/>
                        <a:pt x="484" y="20"/>
                        <a:pt x="484" y="20"/>
                      </a:cubicBezTo>
                      <a:cubicBezTo>
                        <a:pt x="484" y="21"/>
                        <a:pt x="484" y="21"/>
                        <a:pt x="484" y="21"/>
                      </a:cubicBezTo>
                      <a:cubicBezTo>
                        <a:pt x="486" y="23"/>
                        <a:pt x="486" y="23"/>
                        <a:pt x="486" y="23"/>
                      </a:cubicBezTo>
                      <a:cubicBezTo>
                        <a:pt x="486" y="24"/>
                        <a:pt x="486" y="24"/>
                        <a:pt x="486" y="24"/>
                      </a:cubicBezTo>
                      <a:cubicBezTo>
                        <a:pt x="487" y="24"/>
                        <a:pt x="487" y="24"/>
                        <a:pt x="487" y="24"/>
                      </a:cubicBezTo>
                      <a:cubicBezTo>
                        <a:pt x="487" y="26"/>
                        <a:pt x="487" y="26"/>
                        <a:pt x="487" y="26"/>
                      </a:cubicBezTo>
                      <a:cubicBezTo>
                        <a:pt x="488" y="27"/>
                        <a:pt x="488" y="27"/>
                        <a:pt x="488" y="27"/>
                      </a:cubicBezTo>
                      <a:cubicBezTo>
                        <a:pt x="488" y="27"/>
                        <a:pt x="488" y="27"/>
                        <a:pt x="488" y="27"/>
                      </a:cubicBezTo>
                      <a:cubicBezTo>
                        <a:pt x="488" y="28"/>
                        <a:pt x="488" y="28"/>
                        <a:pt x="488" y="28"/>
                      </a:cubicBezTo>
                      <a:cubicBezTo>
                        <a:pt x="489" y="29"/>
                        <a:pt x="489" y="29"/>
                        <a:pt x="489" y="29"/>
                      </a:cubicBezTo>
                      <a:cubicBezTo>
                        <a:pt x="489" y="28"/>
                        <a:pt x="489" y="28"/>
                        <a:pt x="489" y="28"/>
                      </a:cubicBezTo>
                      <a:cubicBezTo>
                        <a:pt x="490" y="30"/>
                        <a:pt x="490" y="30"/>
                        <a:pt x="490" y="30"/>
                      </a:cubicBezTo>
                      <a:cubicBezTo>
                        <a:pt x="491" y="31"/>
                        <a:pt x="491" y="31"/>
                        <a:pt x="491" y="31"/>
                      </a:cubicBezTo>
                      <a:cubicBezTo>
                        <a:pt x="492" y="33"/>
                        <a:pt x="492" y="33"/>
                        <a:pt x="492" y="33"/>
                      </a:cubicBezTo>
                      <a:cubicBezTo>
                        <a:pt x="495" y="35"/>
                        <a:pt x="495" y="35"/>
                        <a:pt x="495" y="35"/>
                      </a:cubicBezTo>
                      <a:cubicBezTo>
                        <a:pt x="496" y="37"/>
                        <a:pt x="496" y="37"/>
                        <a:pt x="496" y="37"/>
                      </a:cubicBezTo>
                      <a:cubicBezTo>
                        <a:pt x="496" y="38"/>
                        <a:pt x="496" y="38"/>
                        <a:pt x="496" y="38"/>
                      </a:cubicBezTo>
                      <a:cubicBezTo>
                        <a:pt x="497" y="39"/>
                        <a:pt x="497" y="39"/>
                        <a:pt x="497" y="39"/>
                      </a:cubicBezTo>
                      <a:cubicBezTo>
                        <a:pt x="497" y="41"/>
                        <a:pt x="497" y="41"/>
                        <a:pt x="497" y="41"/>
                      </a:cubicBezTo>
                      <a:cubicBezTo>
                        <a:pt x="498" y="41"/>
                        <a:pt x="498" y="41"/>
                        <a:pt x="498" y="41"/>
                      </a:cubicBezTo>
                      <a:cubicBezTo>
                        <a:pt x="499" y="42"/>
                        <a:pt x="499" y="42"/>
                        <a:pt x="499" y="42"/>
                      </a:cubicBezTo>
                      <a:cubicBezTo>
                        <a:pt x="499" y="43"/>
                        <a:pt x="499" y="43"/>
                        <a:pt x="499" y="43"/>
                      </a:cubicBezTo>
                      <a:cubicBezTo>
                        <a:pt x="499" y="44"/>
                        <a:pt x="499" y="44"/>
                        <a:pt x="499" y="44"/>
                      </a:cubicBezTo>
                      <a:cubicBezTo>
                        <a:pt x="500" y="46"/>
                        <a:pt x="500" y="46"/>
                        <a:pt x="500" y="46"/>
                      </a:cubicBezTo>
                      <a:cubicBezTo>
                        <a:pt x="502" y="48"/>
                        <a:pt x="502" y="48"/>
                        <a:pt x="502" y="48"/>
                      </a:cubicBezTo>
                      <a:cubicBezTo>
                        <a:pt x="504" y="49"/>
                        <a:pt x="504" y="49"/>
                        <a:pt x="504" y="49"/>
                      </a:cubicBezTo>
                      <a:cubicBezTo>
                        <a:pt x="504" y="50"/>
                        <a:pt x="504" y="50"/>
                        <a:pt x="504" y="50"/>
                      </a:cubicBezTo>
                      <a:cubicBezTo>
                        <a:pt x="505" y="50"/>
                        <a:pt x="505" y="50"/>
                        <a:pt x="505" y="50"/>
                      </a:cubicBezTo>
                      <a:cubicBezTo>
                        <a:pt x="506" y="50"/>
                        <a:pt x="506" y="50"/>
                        <a:pt x="506" y="50"/>
                      </a:cubicBezTo>
                      <a:cubicBezTo>
                        <a:pt x="507" y="50"/>
                        <a:pt x="507" y="50"/>
                        <a:pt x="507" y="50"/>
                      </a:cubicBezTo>
                      <a:cubicBezTo>
                        <a:pt x="508" y="50"/>
                        <a:pt x="508" y="50"/>
                        <a:pt x="508" y="50"/>
                      </a:cubicBezTo>
                      <a:cubicBezTo>
                        <a:pt x="510" y="50"/>
                        <a:pt x="510" y="50"/>
                        <a:pt x="510" y="50"/>
                      </a:cubicBezTo>
                      <a:cubicBezTo>
                        <a:pt x="511" y="49"/>
                        <a:pt x="511" y="49"/>
                        <a:pt x="511" y="49"/>
                      </a:cubicBezTo>
                      <a:cubicBezTo>
                        <a:pt x="512" y="49"/>
                        <a:pt x="512" y="49"/>
                        <a:pt x="512" y="49"/>
                      </a:cubicBezTo>
                      <a:cubicBezTo>
                        <a:pt x="512" y="50"/>
                        <a:pt x="512" y="50"/>
                        <a:pt x="512" y="50"/>
                      </a:cubicBezTo>
                      <a:cubicBezTo>
                        <a:pt x="511" y="50"/>
                        <a:pt x="511" y="50"/>
                        <a:pt x="511" y="50"/>
                      </a:cubicBezTo>
                      <a:cubicBezTo>
                        <a:pt x="512" y="51"/>
                        <a:pt x="512" y="51"/>
                        <a:pt x="512" y="51"/>
                      </a:cubicBezTo>
                      <a:cubicBezTo>
                        <a:pt x="514" y="51"/>
                        <a:pt x="514" y="51"/>
                        <a:pt x="514" y="51"/>
                      </a:cubicBezTo>
                      <a:cubicBezTo>
                        <a:pt x="514" y="51"/>
                        <a:pt x="514" y="51"/>
                        <a:pt x="514" y="51"/>
                      </a:cubicBezTo>
                      <a:cubicBezTo>
                        <a:pt x="515" y="52"/>
                        <a:pt x="515" y="52"/>
                        <a:pt x="515" y="52"/>
                      </a:cubicBezTo>
                      <a:cubicBezTo>
                        <a:pt x="516" y="53"/>
                        <a:pt x="516" y="53"/>
                        <a:pt x="516" y="53"/>
                      </a:cubicBezTo>
                      <a:cubicBezTo>
                        <a:pt x="516" y="52"/>
                        <a:pt x="516" y="52"/>
                        <a:pt x="516" y="52"/>
                      </a:cubicBezTo>
                      <a:cubicBezTo>
                        <a:pt x="517" y="52"/>
                        <a:pt x="517" y="52"/>
                        <a:pt x="517" y="52"/>
                      </a:cubicBezTo>
                      <a:cubicBezTo>
                        <a:pt x="518" y="52"/>
                        <a:pt x="518" y="52"/>
                        <a:pt x="518" y="52"/>
                      </a:cubicBezTo>
                      <a:cubicBezTo>
                        <a:pt x="519" y="51"/>
                        <a:pt x="519" y="51"/>
                        <a:pt x="519" y="51"/>
                      </a:cubicBezTo>
                      <a:cubicBezTo>
                        <a:pt x="519" y="51"/>
                        <a:pt x="519" y="51"/>
                        <a:pt x="519" y="51"/>
                      </a:cubicBezTo>
                      <a:cubicBezTo>
                        <a:pt x="520" y="52"/>
                        <a:pt x="520" y="52"/>
                        <a:pt x="520" y="52"/>
                      </a:cubicBezTo>
                      <a:cubicBezTo>
                        <a:pt x="520" y="53"/>
                        <a:pt x="520" y="53"/>
                        <a:pt x="520" y="53"/>
                      </a:cubicBezTo>
                      <a:cubicBezTo>
                        <a:pt x="521" y="54"/>
                        <a:pt x="521" y="54"/>
                        <a:pt x="521" y="54"/>
                      </a:cubicBezTo>
                      <a:cubicBezTo>
                        <a:pt x="522" y="54"/>
                        <a:pt x="522" y="54"/>
                        <a:pt x="522" y="54"/>
                      </a:cubicBezTo>
                      <a:cubicBezTo>
                        <a:pt x="523" y="55"/>
                        <a:pt x="523" y="55"/>
                        <a:pt x="523" y="55"/>
                      </a:cubicBezTo>
                      <a:cubicBezTo>
                        <a:pt x="523" y="55"/>
                        <a:pt x="523" y="55"/>
                        <a:pt x="523" y="55"/>
                      </a:cubicBezTo>
                      <a:cubicBezTo>
                        <a:pt x="524" y="55"/>
                        <a:pt x="524" y="55"/>
                        <a:pt x="524" y="55"/>
                      </a:cubicBezTo>
                      <a:cubicBezTo>
                        <a:pt x="525" y="56"/>
                        <a:pt x="525" y="56"/>
                        <a:pt x="525" y="56"/>
                      </a:cubicBezTo>
                      <a:cubicBezTo>
                        <a:pt x="525" y="57"/>
                        <a:pt x="525" y="57"/>
                        <a:pt x="525" y="57"/>
                      </a:cubicBezTo>
                      <a:cubicBezTo>
                        <a:pt x="527" y="58"/>
                        <a:pt x="527" y="58"/>
                        <a:pt x="527" y="58"/>
                      </a:cubicBezTo>
                      <a:cubicBezTo>
                        <a:pt x="527" y="58"/>
                        <a:pt x="527" y="58"/>
                        <a:pt x="527" y="58"/>
                      </a:cubicBezTo>
                      <a:cubicBezTo>
                        <a:pt x="528" y="58"/>
                        <a:pt x="528" y="58"/>
                        <a:pt x="528" y="58"/>
                      </a:cubicBezTo>
                      <a:cubicBezTo>
                        <a:pt x="529" y="59"/>
                        <a:pt x="529" y="59"/>
                        <a:pt x="529" y="59"/>
                      </a:cubicBezTo>
                      <a:cubicBezTo>
                        <a:pt x="530" y="59"/>
                        <a:pt x="530" y="59"/>
                        <a:pt x="530" y="59"/>
                      </a:cubicBezTo>
                      <a:cubicBezTo>
                        <a:pt x="531" y="59"/>
                        <a:pt x="531" y="59"/>
                        <a:pt x="531" y="59"/>
                      </a:cubicBezTo>
                      <a:cubicBezTo>
                        <a:pt x="532" y="59"/>
                        <a:pt x="532" y="59"/>
                        <a:pt x="532" y="59"/>
                      </a:cubicBezTo>
                      <a:cubicBezTo>
                        <a:pt x="533" y="58"/>
                        <a:pt x="533" y="58"/>
                        <a:pt x="533" y="58"/>
                      </a:cubicBezTo>
                      <a:cubicBezTo>
                        <a:pt x="534" y="58"/>
                        <a:pt x="534" y="58"/>
                        <a:pt x="534" y="58"/>
                      </a:cubicBezTo>
                      <a:cubicBezTo>
                        <a:pt x="535" y="58"/>
                        <a:pt x="535" y="58"/>
                        <a:pt x="535" y="58"/>
                      </a:cubicBezTo>
                      <a:cubicBezTo>
                        <a:pt x="534" y="59"/>
                        <a:pt x="534" y="59"/>
                        <a:pt x="534" y="59"/>
                      </a:cubicBezTo>
                      <a:cubicBezTo>
                        <a:pt x="534" y="61"/>
                        <a:pt x="534" y="61"/>
                        <a:pt x="534" y="61"/>
                      </a:cubicBezTo>
                      <a:cubicBezTo>
                        <a:pt x="534" y="62"/>
                        <a:pt x="534" y="62"/>
                        <a:pt x="534" y="62"/>
                      </a:cubicBezTo>
                      <a:cubicBezTo>
                        <a:pt x="534" y="63"/>
                        <a:pt x="534" y="63"/>
                        <a:pt x="534" y="63"/>
                      </a:cubicBezTo>
                      <a:cubicBezTo>
                        <a:pt x="535" y="63"/>
                        <a:pt x="535" y="63"/>
                        <a:pt x="535" y="63"/>
                      </a:cubicBezTo>
                      <a:cubicBezTo>
                        <a:pt x="536" y="64"/>
                        <a:pt x="536" y="64"/>
                        <a:pt x="536" y="64"/>
                      </a:cubicBezTo>
                      <a:cubicBezTo>
                        <a:pt x="536" y="66"/>
                        <a:pt x="536" y="66"/>
                        <a:pt x="536" y="66"/>
                      </a:cubicBezTo>
                      <a:cubicBezTo>
                        <a:pt x="536" y="67"/>
                        <a:pt x="536" y="67"/>
                        <a:pt x="536" y="67"/>
                      </a:cubicBezTo>
                      <a:cubicBezTo>
                        <a:pt x="535" y="68"/>
                        <a:pt x="535" y="68"/>
                        <a:pt x="535" y="68"/>
                      </a:cubicBezTo>
                      <a:cubicBezTo>
                        <a:pt x="535" y="69"/>
                        <a:pt x="535" y="69"/>
                        <a:pt x="535" y="69"/>
                      </a:cubicBezTo>
                      <a:cubicBezTo>
                        <a:pt x="537" y="71"/>
                        <a:pt x="537" y="71"/>
                        <a:pt x="537" y="71"/>
                      </a:cubicBezTo>
                      <a:cubicBezTo>
                        <a:pt x="538" y="72"/>
                        <a:pt x="538" y="72"/>
                        <a:pt x="538" y="72"/>
                      </a:cubicBezTo>
                      <a:cubicBezTo>
                        <a:pt x="539" y="73"/>
                        <a:pt x="539" y="73"/>
                        <a:pt x="539" y="73"/>
                      </a:cubicBezTo>
                      <a:cubicBezTo>
                        <a:pt x="540" y="74"/>
                        <a:pt x="540" y="74"/>
                        <a:pt x="540" y="74"/>
                      </a:cubicBezTo>
                      <a:cubicBezTo>
                        <a:pt x="541" y="74"/>
                        <a:pt x="541" y="74"/>
                        <a:pt x="541" y="74"/>
                      </a:cubicBezTo>
                      <a:cubicBezTo>
                        <a:pt x="542" y="73"/>
                        <a:pt x="542" y="73"/>
                        <a:pt x="542" y="73"/>
                      </a:cubicBezTo>
                      <a:cubicBezTo>
                        <a:pt x="543" y="73"/>
                        <a:pt x="543" y="73"/>
                        <a:pt x="543" y="73"/>
                      </a:cubicBezTo>
                      <a:cubicBezTo>
                        <a:pt x="544" y="74"/>
                        <a:pt x="544" y="74"/>
                        <a:pt x="544" y="74"/>
                      </a:cubicBezTo>
                      <a:cubicBezTo>
                        <a:pt x="545" y="75"/>
                        <a:pt x="545" y="75"/>
                        <a:pt x="545" y="75"/>
                      </a:cubicBezTo>
                      <a:cubicBezTo>
                        <a:pt x="546" y="75"/>
                        <a:pt x="546" y="75"/>
                        <a:pt x="546" y="75"/>
                      </a:cubicBezTo>
                      <a:cubicBezTo>
                        <a:pt x="547" y="74"/>
                        <a:pt x="547" y="74"/>
                        <a:pt x="547" y="74"/>
                      </a:cubicBezTo>
                      <a:cubicBezTo>
                        <a:pt x="548" y="75"/>
                        <a:pt x="548" y="75"/>
                        <a:pt x="548" y="75"/>
                      </a:cubicBezTo>
                      <a:cubicBezTo>
                        <a:pt x="549" y="74"/>
                        <a:pt x="549" y="74"/>
                        <a:pt x="549" y="74"/>
                      </a:cubicBezTo>
                      <a:cubicBezTo>
                        <a:pt x="551" y="74"/>
                        <a:pt x="551" y="74"/>
                        <a:pt x="551" y="74"/>
                      </a:cubicBezTo>
                      <a:cubicBezTo>
                        <a:pt x="552" y="73"/>
                        <a:pt x="552" y="73"/>
                        <a:pt x="552" y="73"/>
                      </a:cubicBezTo>
                      <a:cubicBezTo>
                        <a:pt x="553" y="72"/>
                        <a:pt x="553" y="72"/>
                        <a:pt x="553" y="72"/>
                      </a:cubicBezTo>
                      <a:cubicBezTo>
                        <a:pt x="553" y="72"/>
                        <a:pt x="553" y="72"/>
                        <a:pt x="553" y="72"/>
                      </a:cubicBezTo>
                      <a:cubicBezTo>
                        <a:pt x="553" y="70"/>
                        <a:pt x="553" y="70"/>
                        <a:pt x="553" y="70"/>
                      </a:cubicBezTo>
                      <a:cubicBezTo>
                        <a:pt x="555" y="69"/>
                        <a:pt x="555" y="69"/>
                        <a:pt x="555" y="69"/>
                      </a:cubicBezTo>
                      <a:cubicBezTo>
                        <a:pt x="555" y="68"/>
                        <a:pt x="555" y="68"/>
                        <a:pt x="555" y="68"/>
                      </a:cubicBezTo>
                      <a:cubicBezTo>
                        <a:pt x="555" y="67"/>
                        <a:pt x="555" y="67"/>
                        <a:pt x="555" y="67"/>
                      </a:cubicBezTo>
                      <a:cubicBezTo>
                        <a:pt x="556" y="66"/>
                        <a:pt x="556" y="66"/>
                        <a:pt x="556" y="66"/>
                      </a:cubicBezTo>
                      <a:cubicBezTo>
                        <a:pt x="558" y="66"/>
                        <a:pt x="558" y="66"/>
                        <a:pt x="558" y="66"/>
                      </a:cubicBezTo>
                      <a:cubicBezTo>
                        <a:pt x="558" y="65"/>
                        <a:pt x="558" y="65"/>
                        <a:pt x="558" y="65"/>
                      </a:cubicBezTo>
                      <a:cubicBezTo>
                        <a:pt x="559" y="64"/>
                        <a:pt x="559" y="64"/>
                        <a:pt x="559" y="64"/>
                      </a:cubicBezTo>
                      <a:cubicBezTo>
                        <a:pt x="560" y="64"/>
                        <a:pt x="560" y="64"/>
                        <a:pt x="560" y="64"/>
                      </a:cubicBezTo>
                      <a:cubicBezTo>
                        <a:pt x="560" y="63"/>
                        <a:pt x="560" y="63"/>
                        <a:pt x="560" y="63"/>
                      </a:cubicBezTo>
                      <a:cubicBezTo>
                        <a:pt x="561" y="62"/>
                        <a:pt x="561" y="62"/>
                        <a:pt x="561" y="62"/>
                      </a:cubicBezTo>
                      <a:cubicBezTo>
                        <a:pt x="563" y="62"/>
                        <a:pt x="563" y="62"/>
                        <a:pt x="563" y="62"/>
                      </a:cubicBezTo>
                      <a:cubicBezTo>
                        <a:pt x="564" y="61"/>
                        <a:pt x="564" y="61"/>
                        <a:pt x="564" y="61"/>
                      </a:cubicBezTo>
                      <a:cubicBezTo>
                        <a:pt x="565" y="62"/>
                        <a:pt x="565" y="62"/>
                        <a:pt x="565" y="62"/>
                      </a:cubicBezTo>
                      <a:cubicBezTo>
                        <a:pt x="566" y="62"/>
                        <a:pt x="566" y="62"/>
                        <a:pt x="566" y="62"/>
                      </a:cubicBezTo>
                      <a:cubicBezTo>
                        <a:pt x="568" y="62"/>
                        <a:pt x="568" y="62"/>
                        <a:pt x="568" y="62"/>
                      </a:cubicBezTo>
                      <a:cubicBezTo>
                        <a:pt x="568" y="63"/>
                        <a:pt x="568" y="63"/>
                        <a:pt x="568" y="63"/>
                      </a:cubicBezTo>
                      <a:cubicBezTo>
                        <a:pt x="569" y="65"/>
                        <a:pt x="569" y="65"/>
                        <a:pt x="569" y="65"/>
                      </a:cubicBezTo>
                      <a:cubicBezTo>
                        <a:pt x="568" y="66"/>
                        <a:pt x="568" y="66"/>
                        <a:pt x="568" y="66"/>
                      </a:cubicBezTo>
                      <a:cubicBezTo>
                        <a:pt x="569" y="67"/>
                        <a:pt x="569" y="67"/>
                        <a:pt x="569" y="67"/>
                      </a:cubicBezTo>
                      <a:cubicBezTo>
                        <a:pt x="570" y="68"/>
                        <a:pt x="570" y="68"/>
                        <a:pt x="570" y="68"/>
                      </a:cubicBezTo>
                      <a:cubicBezTo>
                        <a:pt x="570" y="69"/>
                        <a:pt x="570" y="69"/>
                        <a:pt x="570" y="69"/>
                      </a:cubicBezTo>
                      <a:cubicBezTo>
                        <a:pt x="571" y="70"/>
                        <a:pt x="571" y="70"/>
                        <a:pt x="571" y="70"/>
                      </a:cubicBezTo>
                      <a:cubicBezTo>
                        <a:pt x="572" y="71"/>
                        <a:pt x="572" y="71"/>
                        <a:pt x="572" y="71"/>
                      </a:cubicBezTo>
                      <a:cubicBezTo>
                        <a:pt x="572" y="73"/>
                        <a:pt x="572" y="73"/>
                        <a:pt x="572" y="73"/>
                      </a:cubicBezTo>
                      <a:cubicBezTo>
                        <a:pt x="572" y="74"/>
                        <a:pt x="572" y="74"/>
                        <a:pt x="572" y="74"/>
                      </a:cubicBezTo>
                      <a:cubicBezTo>
                        <a:pt x="571" y="75"/>
                        <a:pt x="571" y="75"/>
                        <a:pt x="571" y="75"/>
                      </a:cubicBezTo>
                      <a:cubicBezTo>
                        <a:pt x="570" y="75"/>
                        <a:pt x="570" y="75"/>
                        <a:pt x="570" y="75"/>
                      </a:cubicBezTo>
                      <a:cubicBezTo>
                        <a:pt x="569" y="77"/>
                        <a:pt x="569" y="77"/>
                        <a:pt x="569" y="77"/>
                      </a:cubicBezTo>
                      <a:cubicBezTo>
                        <a:pt x="569" y="78"/>
                        <a:pt x="569" y="78"/>
                        <a:pt x="569" y="78"/>
                      </a:cubicBezTo>
                      <a:cubicBezTo>
                        <a:pt x="570" y="79"/>
                        <a:pt x="570" y="79"/>
                        <a:pt x="570" y="79"/>
                      </a:cubicBezTo>
                      <a:cubicBezTo>
                        <a:pt x="570" y="79"/>
                        <a:pt x="570" y="79"/>
                        <a:pt x="570" y="79"/>
                      </a:cubicBezTo>
                      <a:cubicBezTo>
                        <a:pt x="570" y="81"/>
                        <a:pt x="570" y="81"/>
                        <a:pt x="570" y="81"/>
                      </a:cubicBezTo>
                      <a:cubicBezTo>
                        <a:pt x="569" y="82"/>
                        <a:pt x="569" y="82"/>
                        <a:pt x="569" y="82"/>
                      </a:cubicBezTo>
                      <a:cubicBezTo>
                        <a:pt x="570" y="83"/>
                        <a:pt x="570" y="83"/>
                        <a:pt x="570" y="83"/>
                      </a:cubicBezTo>
                      <a:cubicBezTo>
                        <a:pt x="571" y="83"/>
                        <a:pt x="571" y="83"/>
                        <a:pt x="571" y="83"/>
                      </a:cubicBezTo>
                      <a:cubicBezTo>
                        <a:pt x="571" y="84"/>
                        <a:pt x="571" y="84"/>
                        <a:pt x="571" y="84"/>
                      </a:cubicBezTo>
                      <a:cubicBezTo>
                        <a:pt x="571" y="85"/>
                        <a:pt x="571" y="85"/>
                        <a:pt x="571" y="85"/>
                      </a:cubicBezTo>
                      <a:cubicBezTo>
                        <a:pt x="571" y="85"/>
                        <a:pt x="571" y="85"/>
                        <a:pt x="571" y="85"/>
                      </a:cubicBezTo>
                      <a:cubicBezTo>
                        <a:pt x="571" y="86"/>
                        <a:pt x="571" y="86"/>
                        <a:pt x="571" y="86"/>
                      </a:cubicBezTo>
                      <a:cubicBezTo>
                        <a:pt x="570" y="86"/>
                        <a:pt x="570" y="86"/>
                        <a:pt x="570" y="86"/>
                      </a:cubicBezTo>
                      <a:cubicBezTo>
                        <a:pt x="570" y="88"/>
                        <a:pt x="570" y="88"/>
                        <a:pt x="570" y="88"/>
                      </a:cubicBezTo>
                      <a:cubicBezTo>
                        <a:pt x="571" y="90"/>
                        <a:pt x="571" y="90"/>
                        <a:pt x="571" y="90"/>
                      </a:cubicBezTo>
                      <a:cubicBezTo>
                        <a:pt x="571" y="91"/>
                        <a:pt x="571" y="91"/>
                        <a:pt x="571" y="91"/>
                      </a:cubicBezTo>
                      <a:cubicBezTo>
                        <a:pt x="571" y="91"/>
                        <a:pt x="571" y="91"/>
                        <a:pt x="571" y="91"/>
                      </a:cubicBezTo>
                      <a:cubicBezTo>
                        <a:pt x="571" y="92"/>
                        <a:pt x="571" y="92"/>
                        <a:pt x="571" y="92"/>
                      </a:cubicBezTo>
                      <a:cubicBezTo>
                        <a:pt x="570" y="93"/>
                        <a:pt x="570" y="93"/>
                        <a:pt x="570" y="93"/>
                      </a:cubicBezTo>
                      <a:cubicBezTo>
                        <a:pt x="571" y="94"/>
                        <a:pt x="571" y="94"/>
                        <a:pt x="571" y="94"/>
                      </a:cubicBezTo>
                      <a:cubicBezTo>
                        <a:pt x="571" y="95"/>
                        <a:pt x="571" y="95"/>
                        <a:pt x="571" y="95"/>
                      </a:cubicBezTo>
                      <a:cubicBezTo>
                        <a:pt x="571" y="96"/>
                        <a:pt x="571" y="96"/>
                        <a:pt x="571" y="96"/>
                      </a:cubicBezTo>
                      <a:cubicBezTo>
                        <a:pt x="570" y="97"/>
                        <a:pt x="570" y="97"/>
                        <a:pt x="570" y="97"/>
                      </a:cubicBezTo>
                      <a:cubicBezTo>
                        <a:pt x="570" y="97"/>
                        <a:pt x="570" y="97"/>
                        <a:pt x="570" y="97"/>
                      </a:cubicBezTo>
                      <a:cubicBezTo>
                        <a:pt x="570" y="98"/>
                        <a:pt x="570" y="98"/>
                        <a:pt x="570" y="98"/>
                      </a:cubicBezTo>
                      <a:cubicBezTo>
                        <a:pt x="571" y="99"/>
                        <a:pt x="571" y="99"/>
                        <a:pt x="571" y="99"/>
                      </a:cubicBezTo>
                      <a:cubicBezTo>
                        <a:pt x="570" y="100"/>
                        <a:pt x="570" y="100"/>
                        <a:pt x="570" y="100"/>
                      </a:cubicBezTo>
                      <a:cubicBezTo>
                        <a:pt x="569" y="102"/>
                        <a:pt x="569" y="102"/>
                        <a:pt x="569" y="102"/>
                      </a:cubicBezTo>
                      <a:cubicBezTo>
                        <a:pt x="569" y="103"/>
                        <a:pt x="569" y="103"/>
                        <a:pt x="569" y="103"/>
                      </a:cubicBezTo>
                      <a:cubicBezTo>
                        <a:pt x="570" y="104"/>
                        <a:pt x="570" y="104"/>
                        <a:pt x="570" y="104"/>
                      </a:cubicBezTo>
                      <a:cubicBezTo>
                        <a:pt x="569" y="104"/>
                        <a:pt x="569" y="104"/>
                        <a:pt x="569" y="104"/>
                      </a:cubicBezTo>
                      <a:cubicBezTo>
                        <a:pt x="570" y="105"/>
                        <a:pt x="570" y="105"/>
                        <a:pt x="570" y="105"/>
                      </a:cubicBezTo>
                      <a:cubicBezTo>
                        <a:pt x="570" y="106"/>
                        <a:pt x="570" y="106"/>
                        <a:pt x="570" y="106"/>
                      </a:cubicBezTo>
                      <a:cubicBezTo>
                        <a:pt x="570" y="108"/>
                        <a:pt x="570" y="108"/>
                        <a:pt x="570" y="108"/>
                      </a:cubicBezTo>
                      <a:cubicBezTo>
                        <a:pt x="570" y="108"/>
                        <a:pt x="570" y="108"/>
                        <a:pt x="570" y="108"/>
                      </a:cubicBezTo>
                      <a:cubicBezTo>
                        <a:pt x="569" y="108"/>
                        <a:pt x="569" y="108"/>
                        <a:pt x="569" y="108"/>
                      </a:cubicBezTo>
                      <a:cubicBezTo>
                        <a:pt x="568" y="108"/>
                        <a:pt x="568" y="108"/>
                        <a:pt x="568" y="108"/>
                      </a:cubicBezTo>
                      <a:cubicBezTo>
                        <a:pt x="562" y="107"/>
                        <a:pt x="562" y="107"/>
                        <a:pt x="562" y="107"/>
                      </a:cubicBezTo>
                      <a:cubicBezTo>
                        <a:pt x="561" y="107"/>
                        <a:pt x="561" y="107"/>
                        <a:pt x="561" y="107"/>
                      </a:cubicBezTo>
                      <a:cubicBezTo>
                        <a:pt x="560" y="106"/>
                        <a:pt x="560" y="106"/>
                        <a:pt x="560" y="106"/>
                      </a:cubicBezTo>
                      <a:cubicBezTo>
                        <a:pt x="559" y="107"/>
                        <a:pt x="559" y="107"/>
                        <a:pt x="559" y="107"/>
                      </a:cubicBezTo>
                      <a:cubicBezTo>
                        <a:pt x="557" y="109"/>
                        <a:pt x="557" y="109"/>
                        <a:pt x="557" y="109"/>
                      </a:cubicBezTo>
                      <a:cubicBezTo>
                        <a:pt x="557" y="110"/>
                        <a:pt x="557" y="110"/>
                        <a:pt x="557" y="110"/>
                      </a:cubicBezTo>
                      <a:cubicBezTo>
                        <a:pt x="556" y="111"/>
                        <a:pt x="556" y="111"/>
                        <a:pt x="556" y="111"/>
                      </a:cubicBezTo>
                      <a:cubicBezTo>
                        <a:pt x="555" y="111"/>
                        <a:pt x="555" y="111"/>
                        <a:pt x="555" y="111"/>
                      </a:cubicBezTo>
                      <a:cubicBezTo>
                        <a:pt x="554" y="112"/>
                        <a:pt x="554" y="112"/>
                        <a:pt x="554" y="112"/>
                      </a:cubicBezTo>
                      <a:cubicBezTo>
                        <a:pt x="554" y="113"/>
                        <a:pt x="554" y="113"/>
                        <a:pt x="554" y="113"/>
                      </a:cubicBezTo>
                      <a:cubicBezTo>
                        <a:pt x="554" y="114"/>
                        <a:pt x="554" y="114"/>
                        <a:pt x="554" y="114"/>
                      </a:cubicBezTo>
                      <a:cubicBezTo>
                        <a:pt x="556" y="118"/>
                        <a:pt x="556" y="118"/>
                        <a:pt x="556" y="118"/>
                      </a:cubicBezTo>
                      <a:cubicBezTo>
                        <a:pt x="557" y="119"/>
                        <a:pt x="557" y="119"/>
                        <a:pt x="557" y="119"/>
                      </a:cubicBezTo>
                      <a:cubicBezTo>
                        <a:pt x="557" y="120"/>
                        <a:pt x="557" y="120"/>
                        <a:pt x="557" y="120"/>
                      </a:cubicBezTo>
                      <a:cubicBezTo>
                        <a:pt x="559" y="121"/>
                        <a:pt x="559" y="121"/>
                        <a:pt x="559" y="121"/>
                      </a:cubicBezTo>
                      <a:cubicBezTo>
                        <a:pt x="558" y="123"/>
                        <a:pt x="558" y="123"/>
                        <a:pt x="558" y="123"/>
                      </a:cubicBezTo>
                      <a:cubicBezTo>
                        <a:pt x="559" y="125"/>
                        <a:pt x="559" y="125"/>
                        <a:pt x="559" y="125"/>
                      </a:cubicBezTo>
                      <a:cubicBezTo>
                        <a:pt x="559" y="127"/>
                        <a:pt x="559" y="127"/>
                        <a:pt x="559" y="127"/>
                      </a:cubicBezTo>
                      <a:cubicBezTo>
                        <a:pt x="559" y="130"/>
                        <a:pt x="559" y="130"/>
                        <a:pt x="559" y="130"/>
                      </a:cubicBezTo>
                      <a:cubicBezTo>
                        <a:pt x="560" y="130"/>
                        <a:pt x="560" y="130"/>
                        <a:pt x="560" y="130"/>
                      </a:cubicBezTo>
                      <a:cubicBezTo>
                        <a:pt x="560" y="132"/>
                        <a:pt x="560" y="132"/>
                        <a:pt x="560" y="132"/>
                      </a:cubicBezTo>
                      <a:cubicBezTo>
                        <a:pt x="560" y="134"/>
                        <a:pt x="560" y="134"/>
                        <a:pt x="560" y="134"/>
                      </a:cubicBezTo>
                      <a:cubicBezTo>
                        <a:pt x="560" y="134"/>
                        <a:pt x="560" y="134"/>
                        <a:pt x="560" y="134"/>
                      </a:cubicBezTo>
                      <a:cubicBezTo>
                        <a:pt x="560" y="136"/>
                        <a:pt x="560" y="136"/>
                        <a:pt x="560" y="136"/>
                      </a:cubicBezTo>
                      <a:cubicBezTo>
                        <a:pt x="560" y="136"/>
                        <a:pt x="560" y="136"/>
                        <a:pt x="560" y="136"/>
                      </a:cubicBezTo>
                      <a:cubicBezTo>
                        <a:pt x="560" y="138"/>
                        <a:pt x="560" y="138"/>
                        <a:pt x="560" y="138"/>
                      </a:cubicBezTo>
                      <a:cubicBezTo>
                        <a:pt x="559" y="138"/>
                        <a:pt x="559" y="138"/>
                        <a:pt x="559" y="138"/>
                      </a:cubicBezTo>
                      <a:cubicBezTo>
                        <a:pt x="557" y="138"/>
                        <a:pt x="557" y="138"/>
                        <a:pt x="557" y="138"/>
                      </a:cubicBezTo>
                      <a:cubicBezTo>
                        <a:pt x="556" y="139"/>
                        <a:pt x="556" y="139"/>
                        <a:pt x="556" y="139"/>
                      </a:cubicBezTo>
                      <a:cubicBezTo>
                        <a:pt x="556" y="139"/>
                        <a:pt x="556" y="139"/>
                        <a:pt x="556" y="139"/>
                      </a:cubicBezTo>
                      <a:cubicBezTo>
                        <a:pt x="556" y="141"/>
                        <a:pt x="556" y="141"/>
                        <a:pt x="556" y="141"/>
                      </a:cubicBezTo>
                      <a:cubicBezTo>
                        <a:pt x="557" y="141"/>
                        <a:pt x="557" y="141"/>
                        <a:pt x="557" y="141"/>
                      </a:cubicBezTo>
                      <a:cubicBezTo>
                        <a:pt x="557" y="142"/>
                        <a:pt x="557" y="142"/>
                        <a:pt x="557" y="142"/>
                      </a:cubicBezTo>
                      <a:cubicBezTo>
                        <a:pt x="557" y="143"/>
                        <a:pt x="557" y="143"/>
                        <a:pt x="557" y="143"/>
                      </a:cubicBezTo>
                      <a:cubicBezTo>
                        <a:pt x="549" y="149"/>
                        <a:pt x="549" y="149"/>
                        <a:pt x="549" y="149"/>
                      </a:cubicBezTo>
                      <a:cubicBezTo>
                        <a:pt x="547" y="163"/>
                        <a:pt x="547" y="163"/>
                        <a:pt x="547" y="163"/>
                      </a:cubicBezTo>
                      <a:cubicBezTo>
                        <a:pt x="521" y="181"/>
                        <a:pt x="521" y="181"/>
                        <a:pt x="521" y="181"/>
                      </a:cubicBezTo>
                      <a:cubicBezTo>
                        <a:pt x="517" y="183"/>
                        <a:pt x="517" y="183"/>
                        <a:pt x="517" y="183"/>
                      </a:cubicBezTo>
                      <a:cubicBezTo>
                        <a:pt x="517" y="183"/>
                        <a:pt x="517" y="183"/>
                        <a:pt x="517" y="183"/>
                      </a:cubicBezTo>
                      <a:cubicBezTo>
                        <a:pt x="516" y="181"/>
                        <a:pt x="516" y="181"/>
                        <a:pt x="516" y="181"/>
                      </a:cubicBezTo>
                      <a:cubicBezTo>
                        <a:pt x="513" y="184"/>
                        <a:pt x="513" y="184"/>
                        <a:pt x="513" y="184"/>
                      </a:cubicBezTo>
                      <a:cubicBezTo>
                        <a:pt x="511" y="184"/>
                        <a:pt x="511" y="184"/>
                        <a:pt x="511" y="184"/>
                      </a:cubicBezTo>
                      <a:cubicBezTo>
                        <a:pt x="510" y="184"/>
                        <a:pt x="510" y="184"/>
                        <a:pt x="510" y="184"/>
                      </a:cubicBezTo>
                      <a:cubicBezTo>
                        <a:pt x="510" y="183"/>
                        <a:pt x="510" y="183"/>
                        <a:pt x="510" y="183"/>
                      </a:cubicBezTo>
                      <a:cubicBezTo>
                        <a:pt x="507" y="185"/>
                        <a:pt x="507" y="185"/>
                        <a:pt x="507" y="185"/>
                      </a:cubicBezTo>
                      <a:cubicBezTo>
                        <a:pt x="505" y="185"/>
                        <a:pt x="505" y="185"/>
                        <a:pt x="505" y="185"/>
                      </a:cubicBezTo>
                      <a:cubicBezTo>
                        <a:pt x="505" y="187"/>
                        <a:pt x="505" y="187"/>
                        <a:pt x="505" y="187"/>
                      </a:cubicBezTo>
                      <a:cubicBezTo>
                        <a:pt x="504" y="187"/>
                        <a:pt x="504" y="187"/>
                        <a:pt x="504" y="187"/>
                      </a:cubicBezTo>
                      <a:cubicBezTo>
                        <a:pt x="500" y="190"/>
                        <a:pt x="500" y="190"/>
                        <a:pt x="500" y="190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498" y="193"/>
                        <a:pt x="498" y="193"/>
                        <a:pt x="498" y="193"/>
                      </a:cubicBezTo>
                      <a:cubicBezTo>
                        <a:pt x="498" y="194"/>
                        <a:pt x="498" y="194"/>
                        <a:pt x="498" y="194"/>
                      </a:cubicBezTo>
                      <a:cubicBezTo>
                        <a:pt x="496" y="195"/>
                        <a:pt x="496" y="195"/>
                        <a:pt x="496" y="195"/>
                      </a:cubicBezTo>
                      <a:cubicBezTo>
                        <a:pt x="494" y="197"/>
                        <a:pt x="494" y="197"/>
                        <a:pt x="494" y="197"/>
                      </a:cubicBezTo>
                      <a:cubicBezTo>
                        <a:pt x="493" y="197"/>
                        <a:pt x="493" y="197"/>
                        <a:pt x="493" y="197"/>
                      </a:cubicBezTo>
                      <a:cubicBezTo>
                        <a:pt x="492" y="198"/>
                        <a:pt x="492" y="198"/>
                        <a:pt x="492" y="198"/>
                      </a:cubicBezTo>
                      <a:cubicBezTo>
                        <a:pt x="491" y="199"/>
                        <a:pt x="491" y="199"/>
                        <a:pt x="491" y="199"/>
                      </a:cubicBezTo>
                      <a:cubicBezTo>
                        <a:pt x="491" y="197"/>
                        <a:pt x="491" y="197"/>
                        <a:pt x="491" y="197"/>
                      </a:cubicBezTo>
                      <a:cubicBezTo>
                        <a:pt x="489" y="196"/>
                        <a:pt x="489" y="196"/>
                        <a:pt x="489" y="196"/>
                      </a:cubicBezTo>
                      <a:cubicBezTo>
                        <a:pt x="490" y="195"/>
                        <a:pt x="490" y="195"/>
                        <a:pt x="490" y="195"/>
                      </a:cubicBezTo>
                      <a:cubicBezTo>
                        <a:pt x="492" y="195"/>
                        <a:pt x="492" y="195"/>
                        <a:pt x="492" y="195"/>
                      </a:cubicBezTo>
                      <a:cubicBezTo>
                        <a:pt x="493" y="194"/>
                        <a:pt x="493" y="194"/>
                        <a:pt x="493" y="194"/>
                      </a:cubicBezTo>
                      <a:cubicBezTo>
                        <a:pt x="495" y="194"/>
                        <a:pt x="495" y="194"/>
                        <a:pt x="495" y="194"/>
                      </a:cubicBezTo>
                      <a:cubicBezTo>
                        <a:pt x="495" y="193"/>
                        <a:pt x="495" y="193"/>
                        <a:pt x="495" y="193"/>
                      </a:cubicBezTo>
                      <a:cubicBezTo>
                        <a:pt x="495" y="192"/>
                        <a:pt x="495" y="192"/>
                        <a:pt x="495" y="192"/>
                      </a:cubicBezTo>
                      <a:cubicBezTo>
                        <a:pt x="494" y="192"/>
                        <a:pt x="494" y="192"/>
                        <a:pt x="494" y="192"/>
                      </a:cubicBezTo>
                      <a:cubicBezTo>
                        <a:pt x="494" y="191"/>
                        <a:pt x="494" y="191"/>
                        <a:pt x="494" y="191"/>
                      </a:cubicBezTo>
                      <a:cubicBezTo>
                        <a:pt x="496" y="190"/>
                        <a:pt x="496" y="190"/>
                        <a:pt x="496" y="190"/>
                      </a:cubicBezTo>
                      <a:cubicBezTo>
                        <a:pt x="497" y="189"/>
                        <a:pt x="497" y="189"/>
                        <a:pt x="497" y="189"/>
                      </a:cubicBezTo>
                      <a:cubicBezTo>
                        <a:pt x="495" y="190"/>
                        <a:pt x="495" y="190"/>
                        <a:pt x="495" y="190"/>
                      </a:cubicBezTo>
                      <a:cubicBezTo>
                        <a:pt x="493" y="191"/>
                        <a:pt x="493" y="191"/>
                        <a:pt x="493" y="191"/>
                      </a:cubicBezTo>
                      <a:cubicBezTo>
                        <a:pt x="492" y="190"/>
                        <a:pt x="492" y="190"/>
                        <a:pt x="492" y="190"/>
                      </a:cubicBezTo>
                      <a:cubicBezTo>
                        <a:pt x="492" y="189"/>
                        <a:pt x="492" y="189"/>
                        <a:pt x="492" y="189"/>
                      </a:cubicBezTo>
                      <a:cubicBezTo>
                        <a:pt x="493" y="188"/>
                        <a:pt x="493" y="188"/>
                        <a:pt x="493" y="188"/>
                      </a:cubicBezTo>
                      <a:cubicBezTo>
                        <a:pt x="493" y="187"/>
                        <a:pt x="493" y="187"/>
                        <a:pt x="493" y="187"/>
                      </a:cubicBezTo>
                      <a:cubicBezTo>
                        <a:pt x="491" y="185"/>
                        <a:pt x="491" y="185"/>
                        <a:pt x="491" y="185"/>
                      </a:cubicBezTo>
                      <a:cubicBezTo>
                        <a:pt x="491" y="183"/>
                        <a:pt x="491" y="183"/>
                        <a:pt x="491" y="183"/>
                      </a:cubicBezTo>
                      <a:cubicBezTo>
                        <a:pt x="491" y="182"/>
                        <a:pt x="491" y="182"/>
                        <a:pt x="491" y="182"/>
                      </a:cubicBezTo>
                      <a:cubicBezTo>
                        <a:pt x="493" y="182"/>
                        <a:pt x="493" y="182"/>
                        <a:pt x="493" y="182"/>
                      </a:cubicBezTo>
                      <a:cubicBezTo>
                        <a:pt x="493" y="180"/>
                        <a:pt x="493" y="180"/>
                        <a:pt x="493" y="180"/>
                      </a:cubicBezTo>
                      <a:cubicBezTo>
                        <a:pt x="495" y="178"/>
                        <a:pt x="495" y="178"/>
                        <a:pt x="495" y="178"/>
                      </a:cubicBezTo>
                      <a:cubicBezTo>
                        <a:pt x="495" y="177"/>
                        <a:pt x="495" y="177"/>
                        <a:pt x="495" y="177"/>
                      </a:cubicBezTo>
                      <a:cubicBezTo>
                        <a:pt x="496" y="176"/>
                        <a:pt x="496" y="176"/>
                        <a:pt x="496" y="176"/>
                      </a:cubicBezTo>
                      <a:cubicBezTo>
                        <a:pt x="496" y="175"/>
                        <a:pt x="496" y="175"/>
                        <a:pt x="496" y="175"/>
                      </a:cubicBezTo>
                      <a:cubicBezTo>
                        <a:pt x="492" y="172"/>
                        <a:pt x="492" y="172"/>
                        <a:pt x="492" y="172"/>
                      </a:cubicBezTo>
                      <a:cubicBezTo>
                        <a:pt x="489" y="169"/>
                        <a:pt x="489" y="169"/>
                        <a:pt x="489" y="169"/>
                      </a:cubicBezTo>
                      <a:cubicBezTo>
                        <a:pt x="489" y="171"/>
                        <a:pt x="489" y="171"/>
                        <a:pt x="489" y="171"/>
                      </a:cubicBezTo>
                      <a:cubicBezTo>
                        <a:pt x="487" y="171"/>
                        <a:pt x="487" y="171"/>
                        <a:pt x="487" y="171"/>
                      </a:cubicBezTo>
                      <a:cubicBezTo>
                        <a:pt x="486" y="170"/>
                        <a:pt x="486" y="170"/>
                        <a:pt x="486" y="170"/>
                      </a:cubicBezTo>
                      <a:cubicBezTo>
                        <a:pt x="484" y="170"/>
                        <a:pt x="484" y="170"/>
                        <a:pt x="484" y="170"/>
                      </a:cubicBezTo>
                      <a:cubicBezTo>
                        <a:pt x="483" y="172"/>
                        <a:pt x="483" y="172"/>
                        <a:pt x="483" y="172"/>
                      </a:cubicBezTo>
                      <a:cubicBezTo>
                        <a:pt x="483" y="173"/>
                        <a:pt x="483" y="173"/>
                        <a:pt x="483" y="173"/>
                      </a:cubicBezTo>
                      <a:cubicBezTo>
                        <a:pt x="482" y="175"/>
                        <a:pt x="482" y="175"/>
                        <a:pt x="482" y="175"/>
                      </a:cubicBezTo>
                      <a:cubicBezTo>
                        <a:pt x="481" y="177"/>
                        <a:pt x="481" y="177"/>
                        <a:pt x="481" y="177"/>
                      </a:cubicBezTo>
                      <a:cubicBezTo>
                        <a:pt x="480" y="180"/>
                        <a:pt x="480" y="180"/>
                        <a:pt x="480" y="180"/>
                      </a:cubicBezTo>
                      <a:cubicBezTo>
                        <a:pt x="479" y="180"/>
                        <a:pt x="479" y="180"/>
                        <a:pt x="479" y="180"/>
                      </a:cubicBezTo>
                      <a:cubicBezTo>
                        <a:pt x="478" y="183"/>
                        <a:pt x="478" y="183"/>
                        <a:pt x="478" y="183"/>
                      </a:cubicBezTo>
                      <a:cubicBezTo>
                        <a:pt x="476" y="183"/>
                        <a:pt x="476" y="183"/>
                        <a:pt x="476" y="183"/>
                      </a:cubicBezTo>
                      <a:cubicBezTo>
                        <a:pt x="473" y="184"/>
                        <a:pt x="473" y="184"/>
                        <a:pt x="473" y="184"/>
                      </a:cubicBezTo>
                      <a:cubicBezTo>
                        <a:pt x="472" y="189"/>
                        <a:pt x="472" y="189"/>
                        <a:pt x="472" y="189"/>
                      </a:cubicBezTo>
                      <a:cubicBezTo>
                        <a:pt x="471" y="190"/>
                        <a:pt x="471" y="190"/>
                        <a:pt x="471" y="190"/>
                      </a:cubicBezTo>
                      <a:cubicBezTo>
                        <a:pt x="472" y="190"/>
                        <a:pt x="472" y="190"/>
                        <a:pt x="472" y="190"/>
                      </a:cubicBezTo>
                      <a:cubicBezTo>
                        <a:pt x="472" y="192"/>
                        <a:pt x="472" y="192"/>
                        <a:pt x="472" y="192"/>
                      </a:cubicBezTo>
                      <a:cubicBezTo>
                        <a:pt x="471" y="192"/>
                        <a:pt x="471" y="192"/>
                        <a:pt x="471" y="192"/>
                      </a:cubicBezTo>
                      <a:cubicBezTo>
                        <a:pt x="472" y="193"/>
                        <a:pt x="472" y="193"/>
                        <a:pt x="472" y="193"/>
                      </a:cubicBezTo>
                      <a:cubicBezTo>
                        <a:pt x="471" y="195"/>
                        <a:pt x="471" y="195"/>
                        <a:pt x="471" y="195"/>
                      </a:cubicBezTo>
                      <a:cubicBezTo>
                        <a:pt x="468" y="195"/>
                        <a:pt x="468" y="195"/>
                        <a:pt x="468" y="195"/>
                      </a:cubicBezTo>
                      <a:cubicBezTo>
                        <a:pt x="466" y="195"/>
                        <a:pt x="466" y="195"/>
                        <a:pt x="466" y="195"/>
                      </a:cubicBezTo>
                      <a:cubicBezTo>
                        <a:pt x="462" y="194"/>
                        <a:pt x="462" y="194"/>
                        <a:pt x="462" y="194"/>
                      </a:cubicBezTo>
                      <a:cubicBezTo>
                        <a:pt x="462" y="195"/>
                        <a:pt x="462" y="195"/>
                        <a:pt x="462" y="195"/>
                      </a:cubicBezTo>
                      <a:cubicBezTo>
                        <a:pt x="461" y="196"/>
                        <a:pt x="461" y="196"/>
                        <a:pt x="461" y="196"/>
                      </a:cubicBezTo>
                      <a:cubicBezTo>
                        <a:pt x="461" y="198"/>
                        <a:pt x="461" y="198"/>
                        <a:pt x="461" y="198"/>
                      </a:cubicBezTo>
                      <a:cubicBezTo>
                        <a:pt x="461" y="199"/>
                        <a:pt x="461" y="199"/>
                        <a:pt x="461" y="199"/>
                      </a:cubicBezTo>
                      <a:cubicBezTo>
                        <a:pt x="461" y="199"/>
                        <a:pt x="461" y="199"/>
                        <a:pt x="461" y="199"/>
                      </a:cubicBezTo>
                      <a:cubicBezTo>
                        <a:pt x="460" y="200"/>
                        <a:pt x="460" y="200"/>
                        <a:pt x="460" y="200"/>
                      </a:cubicBezTo>
                      <a:cubicBezTo>
                        <a:pt x="461" y="202"/>
                        <a:pt x="461" y="202"/>
                        <a:pt x="461" y="202"/>
                      </a:cubicBezTo>
                      <a:cubicBezTo>
                        <a:pt x="461" y="204"/>
                        <a:pt x="461" y="204"/>
                        <a:pt x="461" y="204"/>
                      </a:cubicBezTo>
                      <a:cubicBezTo>
                        <a:pt x="463" y="205"/>
                        <a:pt x="463" y="205"/>
                        <a:pt x="463" y="205"/>
                      </a:cubicBezTo>
                      <a:cubicBezTo>
                        <a:pt x="466" y="207"/>
                        <a:pt x="466" y="207"/>
                        <a:pt x="466" y="207"/>
                      </a:cubicBezTo>
                      <a:cubicBezTo>
                        <a:pt x="466" y="208"/>
                        <a:pt x="466" y="208"/>
                        <a:pt x="466" y="208"/>
                      </a:cubicBezTo>
                      <a:cubicBezTo>
                        <a:pt x="467" y="211"/>
                        <a:pt x="467" y="211"/>
                        <a:pt x="467" y="211"/>
                      </a:cubicBezTo>
                      <a:cubicBezTo>
                        <a:pt x="467" y="210"/>
                        <a:pt x="467" y="210"/>
                        <a:pt x="467" y="210"/>
                      </a:cubicBezTo>
                      <a:cubicBezTo>
                        <a:pt x="468" y="211"/>
                        <a:pt x="468" y="211"/>
                        <a:pt x="468" y="211"/>
                      </a:cubicBezTo>
                      <a:cubicBezTo>
                        <a:pt x="469" y="210"/>
                        <a:pt x="469" y="210"/>
                        <a:pt x="469" y="210"/>
                      </a:cubicBezTo>
                      <a:cubicBezTo>
                        <a:pt x="470" y="210"/>
                        <a:pt x="470" y="210"/>
                        <a:pt x="470" y="210"/>
                      </a:cubicBezTo>
                      <a:cubicBezTo>
                        <a:pt x="470" y="210"/>
                        <a:pt x="470" y="210"/>
                        <a:pt x="470" y="210"/>
                      </a:cubicBezTo>
                      <a:cubicBezTo>
                        <a:pt x="471" y="210"/>
                        <a:pt x="471" y="210"/>
                        <a:pt x="471" y="210"/>
                      </a:cubicBezTo>
                      <a:cubicBezTo>
                        <a:pt x="473" y="210"/>
                        <a:pt x="473" y="210"/>
                        <a:pt x="473" y="210"/>
                      </a:cubicBezTo>
                      <a:cubicBezTo>
                        <a:pt x="474" y="212"/>
                        <a:pt x="474" y="212"/>
                        <a:pt x="474" y="212"/>
                      </a:cubicBezTo>
                      <a:cubicBezTo>
                        <a:pt x="474" y="214"/>
                        <a:pt x="474" y="214"/>
                        <a:pt x="474" y="214"/>
                      </a:cubicBezTo>
                      <a:cubicBezTo>
                        <a:pt x="476" y="219"/>
                        <a:pt x="476" y="219"/>
                        <a:pt x="476" y="219"/>
                      </a:cubicBezTo>
                      <a:cubicBezTo>
                        <a:pt x="478" y="219"/>
                        <a:pt x="478" y="219"/>
                        <a:pt x="478" y="219"/>
                      </a:cubicBezTo>
                      <a:cubicBezTo>
                        <a:pt x="480" y="218"/>
                        <a:pt x="480" y="218"/>
                        <a:pt x="480" y="218"/>
                      </a:cubicBezTo>
                      <a:cubicBezTo>
                        <a:pt x="482" y="218"/>
                        <a:pt x="482" y="218"/>
                        <a:pt x="482" y="218"/>
                      </a:cubicBezTo>
                      <a:cubicBezTo>
                        <a:pt x="482" y="218"/>
                        <a:pt x="482" y="218"/>
                        <a:pt x="482" y="218"/>
                      </a:cubicBezTo>
                      <a:cubicBezTo>
                        <a:pt x="483" y="216"/>
                        <a:pt x="483" y="216"/>
                        <a:pt x="483" y="216"/>
                      </a:cubicBezTo>
                      <a:cubicBezTo>
                        <a:pt x="483" y="215"/>
                        <a:pt x="483" y="215"/>
                        <a:pt x="483" y="215"/>
                      </a:cubicBezTo>
                      <a:cubicBezTo>
                        <a:pt x="482" y="215"/>
                        <a:pt x="482" y="215"/>
                        <a:pt x="482" y="215"/>
                      </a:cubicBezTo>
                      <a:cubicBezTo>
                        <a:pt x="485" y="214"/>
                        <a:pt x="485" y="214"/>
                        <a:pt x="485" y="214"/>
                      </a:cubicBezTo>
                      <a:cubicBezTo>
                        <a:pt x="486" y="213"/>
                        <a:pt x="486" y="213"/>
                        <a:pt x="486" y="213"/>
                      </a:cubicBezTo>
                      <a:cubicBezTo>
                        <a:pt x="486" y="211"/>
                        <a:pt x="486" y="211"/>
                        <a:pt x="486" y="211"/>
                      </a:cubicBezTo>
                      <a:cubicBezTo>
                        <a:pt x="485" y="210"/>
                        <a:pt x="485" y="210"/>
                        <a:pt x="485" y="210"/>
                      </a:cubicBezTo>
                      <a:cubicBezTo>
                        <a:pt x="487" y="210"/>
                        <a:pt x="487" y="210"/>
                        <a:pt x="487" y="210"/>
                      </a:cubicBezTo>
                      <a:cubicBezTo>
                        <a:pt x="491" y="209"/>
                        <a:pt x="491" y="209"/>
                        <a:pt x="491" y="209"/>
                      </a:cubicBezTo>
                      <a:cubicBezTo>
                        <a:pt x="492" y="209"/>
                        <a:pt x="492" y="209"/>
                        <a:pt x="492" y="209"/>
                      </a:cubicBezTo>
                      <a:cubicBezTo>
                        <a:pt x="493" y="210"/>
                        <a:pt x="493" y="210"/>
                        <a:pt x="493" y="210"/>
                      </a:cubicBezTo>
                      <a:cubicBezTo>
                        <a:pt x="494" y="211"/>
                        <a:pt x="494" y="211"/>
                        <a:pt x="494" y="211"/>
                      </a:cubicBezTo>
                      <a:cubicBezTo>
                        <a:pt x="495" y="212"/>
                        <a:pt x="495" y="212"/>
                        <a:pt x="495" y="212"/>
                      </a:cubicBezTo>
                      <a:cubicBezTo>
                        <a:pt x="496" y="213"/>
                        <a:pt x="496" y="213"/>
                        <a:pt x="496" y="213"/>
                      </a:cubicBezTo>
                      <a:cubicBezTo>
                        <a:pt x="501" y="212"/>
                        <a:pt x="501" y="212"/>
                        <a:pt x="501" y="212"/>
                      </a:cubicBezTo>
                      <a:cubicBezTo>
                        <a:pt x="502" y="212"/>
                        <a:pt x="502" y="212"/>
                        <a:pt x="502" y="212"/>
                      </a:cubicBezTo>
                      <a:cubicBezTo>
                        <a:pt x="504" y="212"/>
                        <a:pt x="504" y="212"/>
                        <a:pt x="504" y="212"/>
                      </a:cubicBezTo>
                      <a:cubicBezTo>
                        <a:pt x="504" y="212"/>
                        <a:pt x="504" y="212"/>
                        <a:pt x="504" y="212"/>
                      </a:cubicBezTo>
                      <a:cubicBezTo>
                        <a:pt x="506" y="212"/>
                        <a:pt x="506" y="212"/>
                        <a:pt x="506" y="212"/>
                      </a:cubicBezTo>
                      <a:cubicBezTo>
                        <a:pt x="508" y="212"/>
                        <a:pt x="508" y="212"/>
                        <a:pt x="508" y="212"/>
                      </a:cubicBezTo>
                      <a:cubicBezTo>
                        <a:pt x="510" y="212"/>
                        <a:pt x="510" y="212"/>
                        <a:pt x="510" y="212"/>
                      </a:cubicBezTo>
                      <a:cubicBezTo>
                        <a:pt x="508" y="213"/>
                        <a:pt x="508" y="213"/>
                        <a:pt x="508" y="213"/>
                      </a:cubicBezTo>
                      <a:cubicBezTo>
                        <a:pt x="508" y="214"/>
                        <a:pt x="508" y="214"/>
                        <a:pt x="508" y="214"/>
                      </a:cubicBezTo>
                      <a:cubicBezTo>
                        <a:pt x="509" y="216"/>
                        <a:pt x="509" y="216"/>
                        <a:pt x="509" y="216"/>
                      </a:cubicBezTo>
                      <a:cubicBezTo>
                        <a:pt x="508" y="216"/>
                        <a:pt x="508" y="216"/>
                        <a:pt x="508" y="216"/>
                      </a:cubicBezTo>
                      <a:cubicBezTo>
                        <a:pt x="507" y="217"/>
                        <a:pt x="507" y="217"/>
                        <a:pt x="507" y="217"/>
                      </a:cubicBezTo>
                      <a:cubicBezTo>
                        <a:pt x="507" y="219"/>
                        <a:pt x="507" y="219"/>
                        <a:pt x="507" y="219"/>
                      </a:cubicBezTo>
                      <a:cubicBezTo>
                        <a:pt x="509" y="219"/>
                        <a:pt x="509" y="219"/>
                        <a:pt x="509" y="219"/>
                      </a:cubicBezTo>
                      <a:cubicBezTo>
                        <a:pt x="509" y="220"/>
                        <a:pt x="509" y="220"/>
                        <a:pt x="509" y="220"/>
                      </a:cubicBezTo>
                      <a:cubicBezTo>
                        <a:pt x="506" y="221"/>
                        <a:pt x="506" y="221"/>
                        <a:pt x="506" y="221"/>
                      </a:cubicBezTo>
                      <a:cubicBezTo>
                        <a:pt x="504" y="220"/>
                        <a:pt x="504" y="220"/>
                        <a:pt x="504" y="220"/>
                      </a:cubicBezTo>
                      <a:cubicBezTo>
                        <a:pt x="504" y="219"/>
                        <a:pt x="504" y="219"/>
                        <a:pt x="504" y="219"/>
                      </a:cubicBezTo>
                      <a:cubicBezTo>
                        <a:pt x="503" y="220"/>
                        <a:pt x="503" y="220"/>
                        <a:pt x="503" y="220"/>
                      </a:cubicBezTo>
                      <a:cubicBezTo>
                        <a:pt x="503" y="219"/>
                        <a:pt x="503" y="219"/>
                        <a:pt x="503" y="219"/>
                      </a:cubicBezTo>
                      <a:cubicBezTo>
                        <a:pt x="501" y="221"/>
                        <a:pt x="501" y="221"/>
                        <a:pt x="501" y="221"/>
                      </a:cubicBezTo>
                      <a:cubicBezTo>
                        <a:pt x="500" y="221"/>
                        <a:pt x="500" y="221"/>
                        <a:pt x="500" y="221"/>
                      </a:cubicBezTo>
                      <a:cubicBezTo>
                        <a:pt x="498" y="223"/>
                        <a:pt x="498" y="223"/>
                        <a:pt x="498" y="223"/>
                      </a:cubicBezTo>
                      <a:cubicBezTo>
                        <a:pt x="496" y="223"/>
                        <a:pt x="496" y="223"/>
                        <a:pt x="496" y="223"/>
                      </a:cubicBezTo>
                      <a:cubicBezTo>
                        <a:pt x="496" y="224"/>
                        <a:pt x="496" y="224"/>
                        <a:pt x="496" y="224"/>
                      </a:cubicBezTo>
                      <a:cubicBezTo>
                        <a:pt x="495" y="223"/>
                        <a:pt x="495" y="223"/>
                        <a:pt x="495" y="223"/>
                      </a:cubicBezTo>
                      <a:cubicBezTo>
                        <a:pt x="493" y="223"/>
                        <a:pt x="493" y="223"/>
                        <a:pt x="493" y="223"/>
                      </a:cubicBezTo>
                      <a:cubicBezTo>
                        <a:pt x="495" y="224"/>
                        <a:pt x="495" y="224"/>
                        <a:pt x="495" y="224"/>
                      </a:cubicBezTo>
                      <a:cubicBezTo>
                        <a:pt x="495" y="226"/>
                        <a:pt x="495" y="226"/>
                        <a:pt x="495" y="226"/>
                      </a:cubicBezTo>
                      <a:cubicBezTo>
                        <a:pt x="493" y="226"/>
                        <a:pt x="493" y="226"/>
                        <a:pt x="493" y="226"/>
                      </a:cubicBezTo>
                      <a:cubicBezTo>
                        <a:pt x="492" y="228"/>
                        <a:pt x="492" y="228"/>
                        <a:pt x="492" y="228"/>
                      </a:cubicBezTo>
                      <a:cubicBezTo>
                        <a:pt x="490" y="228"/>
                        <a:pt x="490" y="228"/>
                        <a:pt x="490" y="228"/>
                      </a:cubicBezTo>
                      <a:cubicBezTo>
                        <a:pt x="488" y="229"/>
                        <a:pt x="488" y="229"/>
                        <a:pt x="488" y="229"/>
                      </a:cubicBezTo>
                      <a:cubicBezTo>
                        <a:pt x="489" y="230"/>
                        <a:pt x="489" y="230"/>
                        <a:pt x="489" y="230"/>
                      </a:cubicBezTo>
                      <a:cubicBezTo>
                        <a:pt x="491" y="231"/>
                        <a:pt x="491" y="231"/>
                        <a:pt x="491" y="231"/>
                      </a:cubicBezTo>
                      <a:cubicBezTo>
                        <a:pt x="489" y="233"/>
                        <a:pt x="489" y="233"/>
                        <a:pt x="489" y="233"/>
                      </a:cubicBezTo>
                      <a:cubicBezTo>
                        <a:pt x="488" y="233"/>
                        <a:pt x="488" y="233"/>
                        <a:pt x="488" y="233"/>
                      </a:cubicBezTo>
                      <a:cubicBezTo>
                        <a:pt x="487" y="235"/>
                        <a:pt x="487" y="235"/>
                        <a:pt x="487" y="235"/>
                      </a:cubicBezTo>
                      <a:cubicBezTo>
                        <a:pt x="486" y="236"/>
                        <a:pt x="486" y="236"/>
                        <a:pt x="486" y="236"/>
                      </a:cubicBezTo>
                      <a:cubicBezTo>
                        <a:pt x="485" y="235"/>
                        <a:pt x="485" y="235"/>
                        <a:pt x="485" y="235"/>
                      </a:cubicBezTo>
                      <a:cubicBezTo>
                        <a:pt x="484" y="238"/>
                        <a:pt x="484" y="238"/>
                        <a:pt x="484" y="238"/>
                      </a:cubicBezTo>
                      <a:cubicBezTo>
                        <a:pt x="485" y="240"/>
                        <a:pt x="485" y="240"/>
                        <a:pt x="485" y="240"/>
                      </a:cubicBezTo>
                      <a:cubicBezTo>
                        <a:pt x="484" y="243"/>
                        <a:pt x="484" y="243"/>
                        <a:pt x="484" y="243"/>
                      </a:cubicBezTo>
                      <a:cubicBezTo>
                        <a:pt x="485" y="247"/>
                        <a:pt x="485" y="247"/>
                        <a:pt x="485" y="247"/>
                      </a:cubicBezTo>
                      <a:cubicBezTo>
                        <a:pt x="485" y="247"/>
                        <a:pt x="485" y="247"/>
                        <a:pt x="485" y="247"/>
                      </a:cubicBezTo>
                      <a:cubicBezTo>
                        <a:pt x="490" y="249"/>
                        <a:pt x="490" y="249"/>
                        <a:pt x="490" y="249"/>
                      </a:cubicBezTo>
                      <a:cubicBezTo>
                        <a:pt x="490" y="250"/>
                        <a:pt x="490" y="250"/>
                        <a:pt x="490" y="250"/>
                      </a:cubicBezTo>
                      <a:cubicBezTo>
                        <a:pt x="491" y="250"/>
                        <a:pt x="491" y="250"/>
                        <a:pt x="491" y="250"/>
                      </a:cubicBezTo>
                      <a:cubicBezTo>
                        <a:pt x="496" y="252"/>
                        <a:pt x="496" y="252"/>
                        <a:pt x="496" y="252"/>
                      </a:cubicBezTo>
                      <a:cubicBezTo>
                        <a:pt x="499" y="258"/>
                        <a:pt x="499" y="258"/>
                        <a:pt x="499" y="258"/>
                      </a:cubicBezTo>
                      <a:cubicBezTo>
                        <a:pt x="499" y="258"/>
                        <a:pt x="499" y="258"/>
                        <a:pt x="499" y="258"/>
                      </a:cubicBezTo>
                      <a:cubicBezTo>
                        <a:pt x="498" y="260"/>
                        <a:pt x="498" y="260"/>
                        <a:pt x="498" y="260"/>
                      </a:cubicBezTo>
                      <a:cubicBezTo>
                        <a:pt x="500" y="260"/>
                        <a:pt x="500" y="260"/>
                        <a:pt x="500" y="260"/>
                      </a:cubicBezTo>
                      <a:cubicBezTo>
                        <a:pt x="500" y="263"/>
                        <a:pt x="500" y="263"/>
                        <a:pt x="500" y="263"/>
                      </a:cubicBezTo>
                      <a:cubicBezTo>
                        <a:pt x="503" y="265"/>
                        <a:pt x="503" y="265"/>
                        <a:pt x="503" y="265"/>
                      </a:cubicBezTo>
                      <a:cubicBezTo>
                        <a:pt x="503" y="268"/>
                        <a:pt x="503" y="268"/>
                        <a:pt x="503" y="268"/>
                      </a:cubicBezTo>
                      <a:cubicBezTo>
                        <a:pt x="506" y="271"/>
                        <a:pt x="506" y="271"/>
                        <a:pt x="506" y="271"/>
                      </a:cubicBezTo>
                      <a:cubicBezTo>
                        <a:pt x="508" y="272"/>
                        <a:pt x="508" y="272"/>
                        <a:pt x="508" y="272"/>
                      </a:cubicBezTo>
                      <a:cubicBezTo>
                        <a:pt x="509" y="272"/>
                        <a:pt x="509" y="272"/>
                        <a:pt x="509" y="272"/>
                      </a:cubicBezTo>
                      <a:cubicBezTo>
                        <a:pt x="510" y="273"/>
                        <a:pt x="510" y="273"/>
                        <a:pt x="510" y="273"/>
                      </a:cubicBezTo>
                      <a:cubicBezTo>
                        <a:pt x="510" y="273"/>
                        <a:pt x="510" y="273"/>
                        <a:pt x="510" y="273"/>
                      </a:cubicBezTo>
                      <a:cubicBezTo>
                        <a:pt x="512" y="276"/>
                        <a:pt x="512" y="276"/>
                        <a:pt x="512" y="276"/>
                      </a:cubicBezTo>
                      <a:cubicBezTo>
                        <a:pt x="513" y="276"/>
                        <a:pt x="513" y="276"/>
                        <a:pt x="513" y="276"/>
                      </a:cubicBezTo>
                      <a:cubicBezTo>
                        <a:pt x="515" y="279"/>
                        <a:pt x="515" y="279"/>
                        <a:pt x="515" y="279"/>
                      </a:cubicBezTo>
                      <a:cubicBezTo>
                        <a:pt x="514" y="279"/>
                        <a:pt x="514" y="279"/>
                        <a:pt x="514" y="279"/>
                      </a:cubicBezTo>
                      <a:cubicBezTo>
                        <a:pt x="510" y="278"/>
                        <a:pt x="510" y="278"/>
                        <a:pt x="510" y="278"/>
                      </a:cubicBezTo>
                      <a:cubicBezTo>
                        <a:pt x="508" y="280"/>
                        <a:pt x="508" y="280"/>
                        <a:pt x="508" y="280"/>
                      </a:cubicBezTo>
                      <a:cubicBezTo>
                        <a:pt x="506" y="278"/>
                        <a:pt x="506" y="278"/>
                        <a:pt x="506" y="278"/>
                      </a:cubicBezTo>
                      <a:cubicBezTo>
                        <a:pt x="505" y="278"/>
                        <a:pt x="505" y="278"/>
                        <a:pt x="505" y="278"/>
                      </a:cubicBezTo>
                      <a:cubicBezTo>
                        <a:pt x="503" y="276"/>
                        <a:pt x="503" y="276"/>
                        <a:pt x="503" y="276"/>
                      </a:cubicBezTo>
                      <a:cubicBezTo>
                        <a:pt x="500" y="276"/>
                        <a:pt x="500" y="276"/>
                        <a:pt x="500" y="276"/>
                      </a:cubicBezTo>
                      <a:cubicBezTo>
                        <a:pt x="499" y="278"/>
                        <a:pt x="499" y="278"/>
                        <a:pt x="499" y="278"/>
                      </a:cubicBezTo>
                      <a:cubicBezTo>
                        <a:pt x="497" y="278"/>
                        <a:pt x="497" y="278"/>
                        <a:pt x="497" y="278"/>
                      </a:cubicBezTo>
                      <a:cubicBezTo>
                        <a:pt x="496" y="277"/>
                        <a:pt x="496" y="277"/>
                        <a:pt x="496" y="277"/>
                      </a:cubicBezTo>
                      <a:cubicBezTo>
                        <a:pt x="495" y="274"/>
                        <a:pt x="495" y="274"/>
                        <a:pt x="495" y="274"/>
                      </a:cubicBezTo>
                      <a:cubicBezTo>
                        <a:pt x="492" y="275"/>
                        <a:pt x="492" y="275"/>
                        <a:pt x="492" y="275"/>
                      </a:cubicBezTo>
                      <a:cubicBezTo>
                        <a:pt x="491" y="274"/>
                        <a:pt x="491" y="274"/>
                        <a:pt x="491" y="274"/>
                      </a:cubicBezTo>
                      <a:cubicBezTo>
                        <a:pt x="491" y="275"/>
                        <a:pt x="491" y="275"/>
                        <a:pt x="491" y="275"/>
                      </a:cubicBezTo>
                      <a:cubicBezTo>
                        <a:pt x="490" y="275"/>
                        <a:pt x="490" y="275"/>
                        <a:pt x="490" y="275"/>
                      </a:cubicBezTo>
                      <a:cubicBezTo>
                        <a:pt x="488" y="275"/>
                        <a:pt x="488" y="275"/>
                        <a:pt x="488" y="275"/>
                      </a:cubicBezTo>
                      <a:cubicBezTo>
                        <a:pt x="487" y="275"/>
                        <a:pt x="487" y="275"/>
                        <a:pt x="487" y="275"/>
                      </a:cubicBezTo>
                      <a:cubicBezTo>
                        <a:pt x="485" y="279"/>
                        <a:pt x="485" y="279"/>
                        <a:pt x="485" y="279"/>
                      </a:cubicBezTo>
                      <a:cubicBezTo>
                        <a:pt x="487" y="276"/>
                        <a:pt x="487" y="276"/>
                        <a:pt x="487" y="276"/>
                      </a:cubicBezTo>
                      <a:cubicBezTo>
                        <a:pt x="489" y="276"/>
                        <a:pt x="489" y="276"/>
                        <a:pt x="489" y="276"/>
                      </a:cubicBezTo>
                      <a:cubicBezTo>
                        <a:pt x="491" y="276"/>
                        <a:pt x="491" y="276"/>
                        <a:pt x="491" y="276"/>
                      </a:cubicBezTo>
                      <a:cubicBezTo>
                        <a:pt x="493" y="275"/>
                        <a:pt x="493" y="275"/>
                        <a:pt x="493" y="275"/>
                      </a:cubicBezTo>
                      <a:cubicBezTo>
                        <a:pt x="494" y="276"/>
                        <a:pt x="494" y="276"/>
                        <a:pt x="494" y="276"/>
                      </a:cubicBezTo>
                      <a:cubicBezTo>
                        <a:pt x="494" y="276"/>
                        <a:pt x="494" y="276"/>
                        <a:pt x="494" y="276"/>
                      </a:cubicBezTo>
                      <a:cubicBezTo>
                        <a:pt x="497" y="279"/>
                        <a:pt x="497" y="279"/>
                        <a:pt x="497" y="279"/>
                      </a:cubicBezTo>
                      <a:cubicBezTo>
                        <a:pt x="498" y="279"/>
                        <a:pt x="498" y="279"/>
                        <a:pt x="498" y="279"/>
                      </a:cubicBezTo>
                      <a:cubicBezTo>
                        <a:pt x="501" y="277"/>
                        <a:pt x="501" y="277"/>
                        <a:pt x="501" y="277"/>
                      </a:cubicBezTo>
                      <a:cubicBezTo>
                        <a:pt x="503" y="277"/>
                        <a:pt x="503" y="277"/>
                        <a:pt x="503" y="277"/>
                      </a:cubicBezTo>
                      <a:cubicBezTo>
                        <a:pt x="506" y="280"/>
                        <a:pt x="506" y="280"/>
                        <a:pt x="506" y="280"/>
                      </a:cubicBezTo>
                      <a:cubicBezTo>
                        <a:pt x="509" y="282"/>
                        <a:pt x="509" y="282"/>
                        <a:pt x="509" y="282"/>
                      </a:cubicBezTo>
                      <a:cubicBezTo>
                        <a:pt x="514" y="285"/>
                        <a:pt x="514" y="285"/>
                        <a:pt x="514" y="285"/>
                      </a:cubicBezTo>
                      <a:cubicBezTo>
                        <a:pt x="516" y="288"/>
                        <a:pt x="516" y="288"/>
                        <a:pt x="516" y="288"/>
                      </a:cubicBezTo>
                      <a:cubicBezTo>
                        <a:pt x="516" y="290"/>
                        <a:pt x="516" y="290"/>
                        <a:pt x="516" y="290"/>
                      </a:cubicBezTo>
                      <a:cubicBezTo>
                        <a:pt x="513" y="290"/>
                        <a:pt x="513" y="290"/>
                        <a:pt x="513" y="290"/>
                      </a:cubicBezTo>
                      <a:cubicBezTo>
                        <a:pt x="511" y="292"/>
                        <a:pt x="511" y="292"/>
                        <a:pt x="511" y="292"/>
                      </a:cubicBezTo>
                      <a:cubicBezTo>
                        <a:pt x="510" y="292"/>
                        <a:pt x="510" y="292"/>
                        <a:pt x="510" y="292"/>
                      </a:cubicBezTo>
                      <a:cubicBezTo>
                        <a:pt x="509" y="293"/>
                        <a:pt x="509" y="293"/>
                        <a:pt x="509" y="293"/>
                      </a:cubicBezTo>
                      <a:cubicBezTo>
                        <a:pt x="509" y="294"/>
                        <a:pt x="509" y="294"/>
                        <a:pt x="509" y="294"/>
                      </a:cubicBezTo>
                      <a:cubicBezTo>
                        <a:pt x="508" y="295"/>
                        <a:pt x="508" y="295"/>
                        <a:pt x="508" y="295"/>
                      </a:cubicBezTo>
                      <a:cubicBezTo>
                        <a:pt x="506" y="294"/>
                        <a:pt x="506" y="294"/>
                        <a:pt x="506" y="294"/>
                      </a:cubicBezTo>
                      <a:cubicBezTo>
                        <a:pt x="504" y="295"/>
                        <a:pt x="504" y="295"/>
                        <a:pt x="504" y="295"/>
                      </a:cubicBezTo>
                      <a:cubicBezTo>
                        <a:pt x="503" y="295"/>
                        <a:pt x="503" y="295"/>
                        <a:pt x="503" y="295"/>
                      </a:cubicBezTo>
                      <a:cubicBezTo>
                        <a:pt x="501" y="297"/>
                        <a:pt x="501" y="297"/>
                        <a:pt x="501" y="297"/>
                      </a:cubicBezTo>
                      <a:cubicBezTo>
                        <a:pt x="501" y="299"/>
                        <a:pt x="501" y="299"/>
                        <a:pt x="501" y="299"/>
                      </a:cubicBezTo>
                      <a:cubicBezTo>
                        <a:pt x="502" y="297"/>
                        <a:pt x="502" y="297"/>
                        <a:pt x="502" y="297"/>
                      </a:cubicBezTo>
                      <a:cubicBezTo>
                        <a:pt x="503" y="296"/>
                        <a:pt x="503" y="296"/>
                        <a:pt x="503" y="296"/>
                      </a:cubicBezTo>
                      <a:cubicBezTo>
                        <a:pt x="505" y="295"/>
                        <a:pt x="505" y="295"/>
                        <a:pt x="505" y="295"/>
                      </a:cubicBezTo>
                      <a:cubicBezTo>
                        <a:pt x="507" y="298"/>
                        <a:pt x="507" y="298"/>
                        <a:pt x="507" y="298"/>
                      </a:cubicBezTo>
                      <a:cubicBezTo>
                        <a:pt x="508" y="298"/>
                        <a:pt x="508" y="298"/>
                        <a:pt x="508" y="298"/>
                      </a:cubicBezTo>
                      <a:cubicBezTo>
                        <a:pt x="511" y="296"/>
                        <a:pt x="511" y="296"/>
                        <a:pt x="511" y="296"/>
                      </a:cubicBezTo>
                      <a:cubicBezTo>
                        <a:pt x="513" y="296"/>
                        <a:pt x="513" y="296"/>
                        <a:pt x="513" y="296"/>
                      </a:cubicBezTo>
                      <a:cubicBezTo>
                        <a:pt x="516" y="300"/>
                        <a:pt x="516" y="300"/>
                        <a:pt x="516" y="300"/>
                      </a:cubicBezTo>
                      <a:cubicBezTo>
                        <a:pt x="516" y="299"/>
                        <a:pt x="516" y="299"/>
                        <a:pt x="516" y="299"/>
                      </a:cubicBezTo>
                      <a:cubicBezTo>
                        <a:pt x="517" y="300"/>
                        <a:pt x="517" y="300"/>
                        <a:pt x="517" y="300"/>
                      </a:cubicBezTo>
                      <a:cubicBezTo>
                        <a:pt x="519" y="300"/>
                        <a:pt x="519" y="300"/>
                        <a:pt x="519" y="300"/>
                      </a:cubicBezTo>
                      <a:cubicBezTo>
                        <a:pt x="519" y="301"/>
                        <a:pt x="519" y="301"/>
                        <a:pt x="519" y="301"/>
                      </a:cubicBezTo>
                      <a:cubicBezTo>
                        <a:pt x="515" y="304"/>
                        <a:pt x="515" y="304"/>
                        <a:pt x="515" y="304"/>
                      </a:cubicBezTo>
                      <a:cubicBezTo>
                        <a:pt x="513" y="305"/>
                        <a:pt x="513" y="305"/>
                        <a:pt x="513" y="305"/>
                      </a:cubicBezTo>
                      <a:cubicBezTo>
                        <a:pt x="513" y="306"/>
                        <a:pt x="513" y="306"/>
                        <a:pt x="513" y="306"/>
                      </a:cubicBezTo>
                      <a:cubicBezTo>
                        <a:pt x="514" y="307"/>
                        <a:pt x="514" y="307"/>
                        <a:pt x="514" y="307"/>
                      </a:cubicBezTo>
                      <a:cubicBezTo>
                        <a:pt x="516" y="305"/>
                        <a:pt x="516" y="305"/>
                        <a:pt x="516" y="305"/>
                      </a:cubicBezTo>
                      <a:cubicBezTo>
                        <a:pt x="518" y="305"/>
                        <a:pt x="518" y="305"/>
                        <a:pt x="518" y="305"/>
                      </a:cubicBezTo>
                      <a:cubicBezTo>
                        <a:pt x="518" y="304"/>
                        <a:pt x="518" y="304"/>
                        <a:pt x="518" y="304"/>
                      </a:cubicBezTo>
                      <a:cubicBezTo>
                        <a:pt x="518" y="304"/>
                        <a:pt x="518" y="304"/>
                        <a:pt x="518" y="304"/>
                      </a:cubicBezTo>
                      <a:cubicBezTo>
                        <a:pt x="519" y="303"/>
                        <a:pt x="519" y="303"/>
                        <a:pt x="519" y="303"/>
                      </a:cubicBezTo>
                      <a:cubicBezTo>
                        <a:pt x="520" y="303"/>
                        <a:pt x="520" y="303"/>
                        <a:pt x="520" y="303"/>
                      </a:cubicBezTo>
                      <a:cubicBezTo>
                        <a:pt x="520" y="306"/>
                        <a:pt x="520" y="306"/>
                        <a:pt x="520" y="306"/>
                      </a:cubicBezTo>
                      <a:cubicBezTo>
                        <a:pt x="521" y="307"/>
                        <a:pt x="521" y="307"/>
                        <a:pt x="521" y="307"/>
                      </a:cubicBezTo>
                      <a:cubicBezTo>
                        <a:pt x="520" y="308"/>
                        <a:pt x="520" y="308"/>
                        <a:pt x="520" y="308"/>
                      </a:cubicBezTo>
                      <a:cubicBezTo>
                        <a:pt x="519" y="307"/>
                        <a:pt x="519" y="307"/>
                        <a:pt x="519" y="307"/>
                      </a:cubicBezTo>
                      <a:cubicBezTo>
                        <a:pt x="518" y="307"/>
                        <a:pt x="518" y="307"/>
                        <a:pt x="518" y="307"/>
                      </a:cubicBezTo>
                      <a:cubicBezTo>
                        <a:pt x="518" y="308"/>
                        <a:pt x="518" y="308"/>
                        <a:pt x="518" y="308"/>
                      </a:cubicBezTo>
                      <a:cubicBezTo>
                        <a:pt x="518" y="308"/>
                        <a:pt x="518" y="308"/>
                        <a:pt x="518" y="308"/>
                      </a:cubicBezTo>
                      <a:cubicBezTo>
                        <a:pt x="516" y="307"/>
                        <a:pt x="516" y="307"/>
                        <a:pt x="516" y="307"/>
                      </a:cubicBezTo>
                      <a:cubicBezTo>
                        <a:pt x="514" y="309"/>
                        <a:pt x="514" y="309"/>
                        <a:pt x="514" y="309"/>
                      </a:cubicBezTo>
                      <a:cubicBezTo>
                        <a:pt x="514" y="310"/>
                        <a:pt x="514" y="310"/>
                        <a:pt x="514" y="310"/>
                      </a:cubicBezTo>
                      <a:cubicBezTo>
                        <a:pt x="517" y="310"/>
                        <a:pt x="517" y="310"/>
                        <a:pt x="517" y="310"/>
                      </a:cubicBezTo>
                      <a:cubicBezTo>
                        <a:pt x="518" y="311"/>
                        <a:pt x="518" y="311"/>
                        <a:pt x="518" y="311"/>
                      </a:cubicBezTo>
                      <a:cubicBezTo>
                        <a:pt x="518" y="311"/>
                        <a:pt x="518" y="311"/>
                        <a:pt x="518" y="311"/>
                      </a:cubicBezTo>
                      <a:cubicBezTo>
                        <a:pt x="517" y="311"/>
                        <a:pt x="517" y="311"/>
                        <a:pt x="517" y="311"/>
                      </a:cubicBezTo>
                      <a:cubicBezTo>
                        <a:pt x="516" y="312"/>
                        <a:pt x="516" y="312"/>
                        <a:pt x="516" y="312"/>
                      </a:cubicBezTo>
                      <a:cubicBezTo>
                        <a:pt x="517" y="313"/>
                        <a:pt x="517" y="313"/>
                        <a:pt x="517" y="313"/>
                      </a:cubicBezTo>
                      <a:cubicBezTo>
                        <a:pt x="518" y="314"/>
                        <a:pt x="518" y="314"/>
                        <a:pt x="518" y="314"/>
                      </a:cubicBezTo>
                      <a:cubicBezTo>
                        <a:pt x="517" y="315"/>
                        <a:pt x="517" y="315"/>
                        <a:pt x="517" y="315"/>
                      </a:cubicBezTo>
                      <a:cubicBezTo>
                        <a:pt x="515" y="314"/>
                        <a:pt x="515" y="314"/>
                        <a:pt x="515" y="314"/>
                      </a:cubicBezTo>
                      <a:cubicBezTo>
                        <a:pt x="515" y="315"/>
                        <a:pt x="515" y="315"/>
                        <a:pt x="515" y="315"/>
                      </a:cubicBezTo>
                      <a:cubicBezTo>
                        <a:pt x="515" y="316"/>
                        <a:pt x="515" y="316"/>
                        <a:pt x="515" y="316"/>
                      </a:cubicBezTo>
                      <a:cubicBezTo>
                        <a:pt x="517" y="316"/>
                        <a:pt x="517" y="316"/>
                        <a:pt x="517" y="316"/>
                      </a:cubicBezTo>
                      <a:cubicBezTo>
                        <a:pt x="518" y="318"/>
                        <a:pt x="518" y="318"/>
                        <a:pt x="518" y="318"/>
                      </a:cubicBezTo>
                      <a:cubicBezTo>
                        <a:pt x="517" y="318"/>
                        <a:pt x="517" y="318"/>
                        <a:pt x="517" y="318"/>
                      </a:cubicBezTo>
                      <a:cubicBezTo>
                        <a:pt x="517" y="320"/>
                        <a:pt x="517" y="320"/>
                        <a:pt x="517" y="320"/>
                      </a:cubicBezTo>
                      <a:cubicBezTo>
                        <a:pt x="516" y="319"/>
                        <a:pt x="516" y="319"/>
                        <a:pt x="516" y="319"/>
                      </a:cubicBezTo>
                      <a:cubicBezTo>
                        <a:pt x="516" y="318"/>
                        <a:pt x="516" y="318"/>
                        <a:pt x="516" y="318"/>
                      </a:cubicBezTo>
                      <a:cubicBezTo>
                        <a:pt x="514" y="318"/>
                        <a:pt x="514" y="318"/>
                        <a:pt x="514" y="318"/>
                      </a:cubicBezTo>
                      <a:cubicBezTo>
                        <a:pt x="513" y="321"/>
                        <a:pt x="513" y="321"/>
                        <a:pt x="513" y="321"/>
                      </a:cubicBezTo>
                      <a:cubicBezTo>
                        <a:pt x="512" y="322"/>
                        <a:pt x="512" y="322"/>
                        <a:pt x="512" y="322"/>
                      </a:cubicBezTo>
                      <a:cubicBezTo>
                        <a:pt x="510" y="321"/>
                        <a:pt x="510" y="321"/>
                        <a:pt x="510" y="321"/>
                      </a:cubicBezTo>
                      <a:cubicBezTo>
                        <a:pt x="511" y="322"/>
                        <a:pt x="511" y="322"/>
                        <a:pt x="511" y="322"/>
                      </a:cubicBezTo>
                      <a:cubicBezTo>
                        <a:pt x="511" y="323"/>
                        <a:pt x="511" y="323"/>
                        <a:pt x="511" y="323"/>
                      </a:cubicBezTo>
                      <a:cubicBezTo>
                        <a:pt x="512" y="324"/>
                        <a:pt x="512" y="324"/>
                        <a:pt x="512" y="324"/>
                      </a:cubicBezTo>
                      <a:cubicBezTo>
                        <a:pt x="511" y="325"/>
                        <a:pt x="511" y="325"/>
                        <a:pt x="511" y="325"/>
                      </a:cubicBezTo>
                      <a:cubicBezTo>
                        <a:pt x="511" y="326"/>
                        <a:pt x="511" y="326"/>
                        <a:pt x="511" y="326"/>
                      </a:cubicBezTo>
                      <a:cubicBezTo>
                        <a:pt x="512" y="327"/>
                        <a:pt x="512" y="327"/>
                        <a:pt x="512" y="327"/>
                      </a:cubicBezTo>
                      <a:cubicBezTo>
                        <a:pt x="511" y="328"/>
                        <a:pt x="511" y="328"/>
                        <a:pt x="511" y="328"/>
                      </a:cubicBezTo>
                      <a:cubicBezTo>
                        <a:pt x="511" y="329"/>
                        <a:pt x="511" y="329"/>
                        <a:pt x="511" y="329"/>
                      </a:cubicBezTo>
                      <a:cubicBezTo>
                        <a:pt x="510" y="330"/>
                        <a:pt x="510" y="330"/>
                        <a:pt x="510" y="330"/>
                      </a:cubicBezTo>
                      <a:cubicBezTo>
                        <a:pt x="508" y="329"/>
                        <a:pt x="508" y="329"/>
                        <a:pt x="508" y="329"/>
                      </a:cubicBezTo>
                      <a:cubicBezTo>
                        <a:pt x="508" y="330"/>
                        <a:pt x="508" y="330"/>
                        <a:pt x="508" y="330"/>
                      </a:cubicBezTo>
                      <a:cubicBezTo>
                        <a:pt x="509" y="331"/>
                        <a:pt x="509" y="331"/>
                        <a:pt x="509" y="331"/>
                      </a:cubicBezTo>
                      <a:cubicBezTo>
                        <a:pt x="510" y="332"/>
                        <a:pt x="510" y="332"/>
                        <a:pt x="510" y="332"/>
                      </a:cubicBezTo>
                      <a:cubicBezTo>
                        <a:pt x="508" y="332"/>
                        <a:pt x="508" y="332"/>
                        <a:pt x="508" y="332"/>
                      </a:cubicBezTo>
                      <a:cubicBezTo>
                        <a:pt x="508" y="333"/>
                        <a:pt x="508" y="333"/>
                        <a:pt x="508" y="333"/>
                      </a:cubicBezTo>
                      <a:cubicBezTo>
                        <a:pt x="506" y="335"/>
                        <a:pt x="506" y="335"/>
                        <a:pt x="506" y="335"/>
                      </a:cubicBezTo>
                      <a:cubicBezTo>
                        <a:pt x="505" y="335"/>
                        <a:pt x="505" y="335"/>
                        <a:pt x="505" y="335"/>
                      </a:cubicBezTo>
                      <a:cubicBezTo>
                        <a:pt x="505" y="333"/>
                        <a:pt x="505" y="333"/>
                        <a:pt x="505" y="333"/>
                      </a:cubicBezTo>
                      <a:cubicBezTo>
                        <a:pt x="504" y="334"/>
                        <a:pt x="504" y="334"/>
                        <a:pt x="504" y="334"/>
                      </a:cubicBezTo>
                      <a:cubicBezTo>
                        <a:pt x="504" y="333"/>
                        <a:pt x="504" y="333"/>
                        <a:pt x="504" y="333"/>
                      </a:cubicBezTo>
                      <a:cubicBezTo>
                        <a:pt x="503" y="335"/>
                        <a:pt x="503" y="335"/>
                        <a:pt x="503" y="335"/>
                      </a:cubicBezTo>
                      <a:cubicBezTo>
                        <a:pt x="502" y="335"/>
                        <a:pt x="502" y="335"/>
                        <a:pt x="502" y="335"/>
                      </a:cubicBezTo>
                      <a:cubicBezTo>
                        <a:pt x="503" y="336"/>
                        <a:pt x="503" y="336"/>
                        <a:pt x="503" y="336"/>
                      </a:cubicBezTo>
                      <a:cubicBezTo>
                        <a:pt x="502" y="336"/>
                        <a:pt x="502" y="336"/>
                        <a:pt x="502" y="336"/>
                      </a:cubicBezTo>
                      <a:cubicBezTo>
                        <a:pt x="503" y="337"/>
                        <a:pt x="503" y="337"/>
                        <a:pt x="503" y="337"/>
                      </a:cubicBezTo>
                      <a:cubicBezTo>
                        <a:pt x="505" y="338"/>
                        <a:pt x="505" y="338"/>
                        <a:pt x="505" y="338"/>
                      </a:cubicBezTo>
                      <a:cubicBezTo>
                        <a:pt x="503" y="338"/>
                        <a:pt x="503" y="338"/>
                        <a:pt x="503" y="338"/>
                      </a:cubicBezTo>
                      <a:cubicBezTo>
                        <a:pt x="505" y="340"/>
                        <a:pt x="505" y="340"/>
                        <a:pt x="505" y="340"/>
                      </a:cubicBezTo>
                      <a:cubicBezTo>
                        <a:pt x="506" y="339"/>
                        <a:pt x="506" y="339"/>
                        <a:pt x="506" y="339"/>
                      </a:cubicBezTo>
                      <a:cubicBezTo>
                        <a:pt x="507" y="340"/>
                        <a:pt x="507" y="340"/>
                        <a:pt x="507" y="340"/>
                      </a:cubicBezTo>
                      <a:cubicBezTo>
                        <a:pt x="504" y="341"/>
                        <a:pt x="504" y="341"/>
                        <a:pt x="504" y="341"/>
                      </a:cubicBezTo>
                      <a:cubicBezTo>
                        <a:pt x="502" y="343"/>
                        <a:pt x="502" y="343"/>
                        <a:pt x="502" y="343"/>
                      </a:cubicBezTo>
                      <a:cubicBezTo>
                        <a:pt x="502" y="344"/>
                        <a:pt x="502" y="344"/>
                        <a:pt x="502" y="344"/>
                      </a:cubicBezTo>
                      <a:cubicBezTo>
                        <a:pt x="503" y="343"/>
                        <a:pt x="503" y="343"/>
                        <a:pt x="503" y="343"/>
                      </a:cubicBezTo>
                      <a:cubicBezTo>
                        <a:pt x="504" y="343"/>
                        <a:pt x="504" y="343"/>
                        <a:pt x="504" y="343"/>
                      </a:cubicBezTo>
                      <a:cubicBezTo>
                        <a:pt x="505" y="344"/>
                        <a:pt x="505" y="344"/>
                        <a:pt x="505" y="344"/>
                      </a:cubicBezTo>
                      <a:cubicBezTo>
                        <a:pt x="503" y="346"/>
                        <a:pt x="503" y="346"/>
                        <a:pt x="503" y="346"/>
                      </a:cubicBezTo>
                      <a:cubicBezTo>
                        <a:pt x="504" y="346"/>
                        <a:pt x="504" y="346"/>
                        <a:pt x="504" y="346"/>
                      </a:cubicBezTo>
                      <a:cubicBezTo>
                        <a:pt x="504" y="347"/>
                        <a:pt x="504" y="347"/>
                        <a:pt x="504" y="347"/>
                      </a:cubicBezTo>
                      <a:cubicBezTo>
                        <a:pt x="503" y="348"/>
                        <a:pt x="503" y="348"/>
                        <a:pt x="503" y="348"/>
                      </a:cubicBezTo>
                      <a:cubicBezTo>
                        <a:pt x="503" y="349"/>
                        <a:pt x="503" y="349"/>
                        <a:pt x="503" y="349"/>
                      </a:cubicBezTo>
                      <a:cubicBezTo>
                        <a:pt x="504" y="349"/>
                        <a:pt x="504" y="349"/>
                        <a:pt x="504" y="349"/>
                      </a:cubicBezTo>
                      <a:cubicBezTo>
                        <a:pt x="505" y="350"/>
                        <a:pt x="505" y="350"/>
                        <a:pt x="505" y="350"/>
                      </a:cubicBezTo>
                      <a:cubicBezTo>
                        <a:pt x="505" y="352"/>
                        <a:pt x="505" y="352"/>
                        <a:pt x="505" y="352"/>
                      </a:cubicBezTo>
                      <a:cubicBezTo>
                        <a:pt x="504" y="351"/>
                        <a:pt x="504" y="351"/>
                        <a:pt x="504" y="351"/>
                      </a:cubicBezTo>
                      <a:cubicBezTo>
                        <a:pt x="503" y="351"/>
                        <a:pt x="503" y="351"/>
                        <a:pt x="503" y="351"/>
                      </a:cubicBezTo>
                      <a:cubicBezTo>
                        <a:pt x="503" y="350"/>
                        <a:pt x="503" y="350"/>
                        <a:pt x="503" y="350"/>
                      </a:cubicBezTo>
                      <a:cubicBezTo>
                        <a:pt x="501" y="348"/>
                        <a:pt x="501" y="348"/>
                        <a:pt x="501" y="348"/>
                      </a:cubicBezTo>
                      <a:cubicBezTo>
                        <a:pt x="501" y="349"/>
                        <a:pt x="501" y="349"/>
                        <a:pt x="501" y="349"/>
                      </a:cubicBezTo>
                      <a:cubicBezTo>
                        <a:pt x="500" y="349"/>
                        <a:pt x="500" y="349"/>
                        <a:pt x="500" y="349"/>
                      </a:cubicBezTo>
                      <a:cubicBezTo>
                        <a:pt x="500" y="351"/>
                        <a:pt x="500" y="351"/>
                        <a:pt x="500" y="351"/>
                      </a:cubicBezTo>
                      <a:cubicBezTo>
                        <a:pt x="501" y="352"/>
                        <a:pt x="501" y="352"/>
                        <a:pt x="501" y="352"/>
                      </a:cubicBezTo>
                      <a:cubicBezTo>
                        <a:pt x="501" y="353"/>
                        <a:pt x="501" y="353"/>
                        <a:pt x="501" y="353"/>
                      </a:cubicBezTo>
                      <a:cubicBezTo>
                        <a:pt x="501" y="353"/>
                        <a:pt x="501" y="353"/>
                        <a:pt x="501" y="353"/>
                      </a:cubicBezTo>
                      <a:cubicBezTo>
                        <a:pt x="500" y="353"/>
                        <a:pt x="500" y="353"/>
                        <a:pt x="500" y="353"/>
                      </a:cubicBezTo>
                      <a:cubicBezTo>
                        <a:pt x="499" y="352"/>
                        <a:pt x="499" y="352"/>
                        <a:pt x="499" y="352"/>
                      </a:cubicBezTo>
                      <a:cubicBezTo>
                        <a:pt x="498" y="352"/>
                        <a:pt x="498" y="352"/>
                        <a:pt x="498" y="352"/>
                      </a:cubicBezTo>
                      <a:cubicBezTo>
                        <a:pt x="499" y="353"/>
                        <a:pt x="499" y="353"/>
                        <a:pt x="499" y="353"/>
                      </a:cubicBezTo>
                      <a:cubicBezTo>
                        <a:pt x="499" y="354"/>
                        <a:pt x="499" y="354"/>
                        <a:pt x="499" y="354"/>
                      </a:cubicBezTo>
                      <a:cubicBezTo>
                        <a:pt x="500" y="354"/>
                        <a:pt x="500" y="354"/>
                        <a:pt x="500" y="354"/>
                      </a:cubicBezTo>
                      <a:cubicBezTo>
                        <a:pt x="500" y="355"/>
                        <a:pt x="500" y="355"/>
                        <a:pt x="500" y="355"/>
                      </a:cubicBezTo>
                      <a:cubicBezTo>
                        <a:pt x="499" y="356"/>
                        <a:pt x="499" y="356"/>
                        <a:pt x="499" y="356"/>
                      </a:cubicBezTo>
                      <a:cubicBezTo>
                        <a:pt x="498" y="355"/>
                        <a:pt x="498" y="355"/>
                        <a:pt x="498" y="355"/>
                      </a:cubicBezTo>
                      <a:cubicBezTo>
                        <a:pt x="497" y="356"/>
                        <a:pt x="497" y="356"/>
                        <a:pt x="497" y="356"/>
                      </a:cubicBezTo>
                      <a:cubicBezTo>
                        <a:pt x="498" y="357"/>
                        <a:pt x="498" y="357"/>
                        <a:pt x="498" y="357"/>
                      </a:cubicBezTo>
                      <a:cubicBezTo>
                        <a:pt x="499" y="357"/>
                        <a:pt x="499" y="357"/>
                        <a:pt x="499" y="357"/>
                      </a:cubicBezTo>
                      <a:cubicBezTo>
                        <a:pt x="499" y="359"/>
                        <a:pt x="499" y="359"/>
                        <a:pt x="499" y="359"/>
                      </a:cubicBezTo>
                      <a:cubicBezTo>
                        <a:pt x="496" y="358"/>
                        <a:pt x="496" y="358"/>
                        <a:pt x="496" y="358"/>
                      </a:cubicBezTo>
                      <a:cubicBezTo>
                        <a:pt x="495" y="358"/>
                        <a:pt x="495" y="358"/>
                        <a:pt x="495" y="358"/>
                      </a:cubicBezTo>
                      <a:cubicBezTo>
                        <a:pt x="495" y="358"/>
                        <a:pt x="495" y="358"/>
                        <a:pt x="495" y="358"/>
                      </a:cubicBezTo>
                      <a:cubicBezTo>
                        <a:pt x="493" y="360"/>
                        <a:pt x="493" y="360"/>
                        <a:pt x="493" y="360"/>
                      </a:cubicBezTo>
                      <a:cubicBezTo>
                        <a:pt x="491" y="360"/>
                        <a:pt x="491" y="360"/>
                        <a:pt x="491" y="360"/>
                      </a:cubicBezTo>
                      <a:cubicBezTo>
                        <a:pt x="493" y="361"/>
                        <a:pt x="493" y="361"/>
                        <a:pt x="493" y="361"/>
                      </a:cubicBezTo>
                      <a:cubicBezTo>
                        <a:pt x="494" y="361"/>
                        <a:pt x="494" y="361"/>
                        <a:pt x="494" y="361"/>
                      </a:cubicBezTo>
                      <a:cubicBezTo>
                        <a:pt x="496" y="361"/>
                        <a:pt x="496" y="361"/>
                        <a:pt x="496" y="361"/>
                      </a:cubicBezTo>
                      <a:cubicBezTo>
                        <a:pt x="495" y="363"/>
                        <a:pt x="495" y="363"/>
                        <a:pt x="495" y="363"/>
                      </a:cubicBezTo>
                      <a:cubicBezTo>
                        <a:pt x="494" y="363"/>
                        <a:pt x="494" y="363"/>
                        <a:pt x="494" y="363"/>
                      </a:cubicBezTo>
                      <a:cubicBezTo>
                        <a:pt x="494" y="365"/>
                        <a:pt x="494" y="365"/>
                        <a:pt x="494" y="365"/>
                      </a:cubicBezTo>
                      <a:cubicBezTo>
                        <a:pt x="493" y="363"/>
                        <a:pt x="493" y="363"/>
                        <a:pt x="493" y="363"/>
                      </a:cubicBezTo>
                      <a:cubicBezTo>
                        <a:pt x="492" y="365"/>
                        <a:pt x="492" y="365"/>
                        <a:pt x="492" y="365"/>
                      </a:cubicBezTo>
                      <a:cubicBezTo>
                        <a:pt x="491" y="365"/>
                        <a:pt x="491" y="365"/>
                        <a:pt x="491" y="365"/>
                      </a:cubicBezTo>
                      <a:cubicBezTo>
                        <a:pt x="491" y="365"/>
                        <a:pt x="491" y="365"/>
                        <a:pt x="491" y="365"/>
                      </a:cubicBezTo>
                      <a:cubicBezTo>
                        <a:pt x="490" y="365"/>
                        <a:pt x="490" y="365"/>
                        <a:pt x="490" y="365"/>
                      </a:cubicBezTo>
                      <a:cubicBezTo>
                        <a:pt x="490" y="366"/>
                        <a:pt x="490" y="366"/>
                        <a:pt x="490" y="366"/>
                      </a:cubicBezTo>
                      <a:cubicBezTo>
                        <a:pt x="489" y="366"/>
                        <a:pt x="489" y="366"/>
                        <a:pt x="489" y="366"/>
                      </a:cubicBezTo>
                      <a:cubicBezTo>
                        <a:pt x="489" y="368"/>
                        <a:pt x="489" y="368"/>
                        <a:pt x="489" y="368"/>
                      </a:cubicBezTo>
                      <a:cubicBezTo>
                        <a:pt x="487" y="368"/>
                        <a:pt x="487" y="368"/>
                        <a:pt x="487" y="368"/>
                      </a:cubicBezTo>
                      <a:cubicBezTo>
                        <a:pt x="487" y="367"/>
                        <a:pt x="487" y="367"/>
                        <a:pt x="487" y="367"/>
                      </a:cubicBezTo>
                      <a:cubicBezTo>
                        <a:pt x="484" y="368"/>
                        <a:pt x="484" y="368"/>
                        <a:pt x="484" y="368"/>
                      </a:cubicBezTo>
                      <a:cubicBezTo>
                        <a:pt x="484" y="369"/>
                        <a:pt x="484" y="369"/>
                        <a:pt x="484" y="369"/>
                      </a:cubicBezTo>
                      <a:cubicBezTo>
                        <a:pt x="483" y="368"/>
                        <a:pt x="483" y="368"/>
                        <a:pt x="483" y="368"/>
                      </a:cubicBezTo>
                      <a:cubicBezTo>
                        <a:pt x="484" y="370"/>
                        <a:pt x="484" y="370"/>
                        <a:pt x="484" y="370"/>
                      </a:cubicBezTo>
                      <a:cubicBezTo>
                        <a:pt x="483" y="372"/>
                        <a:pt x="483" y="372"/>
                        <a:pt x="483" y="372"/>
                      </a:cubicBezTo>
                      <a:cubicBezTo>
                        <a:pt x="482" y="373"/>
                        <a:pt x="482" y="373"/>
                        <a:pt x="482" y="373"/>
                      </a:cubicBezTo>
                      <a:cubicBezTo>
                        <a:pt x="483" y="374"/>
                        <a:pt x="483" y="374"/>
                        <a:pt x="483" y="374"/>
                      </a:cubicBezTo>
                      <a:cubicBezTo>
                        <a:pt x="482" y="375"/>
                        <a:pt x="482" y="375"/>
                        <a:pt x="482" y="375"/>
                      </a:cubicBezTo>
                      <a:cubicBezTo>
                        <a:pt x="481" y="375"/>
                        <a:pt x="481" y="375"/>
                        <a:pt x="481" y="375"/>
                      </a:cubicBezTo>
                      <a:cubicBezTo>
                        <a:pt x="480" y="375"/>
                        <a:pt x="480" y="375"/>
                        <a:pt x="480" y="375"/>
                      </a:cubicBezTo>
                      <a:cubicBezTo>
                        <a:pt x="480" y="374"/>
                        <a:pt x="480" y="374"/>
                        <a:pt x="480" y="374"/>
                      </a:cubicBezTo>
                      <a:cubicBezTo>
                        <a:pt x="479" y="375"/>
                        <a:pt x="479" y="375"/>
                        <a:pt x="479" y="375"/>
                      </a:cubicBezTo>
                      <a:cubicBezTo>
                        <a:pt x="478" y="376"/>
                        <a:pt x="478" y="376"/>
                        <a:pt x="478" y="376"/>
                      </a:cubicBezTo>
                      <a:cubicBezTo>
                        <a:pt x="476" y="376"/>
                        <a:pt x="476" y="376"/>
                        <a:pt x="476" y="376"/>
                      </a:cubicBezTo>
                      <a:cubicBezTo>
                        <a:pt x="476" y="377"/>
                        <a:pt x="476" y="377"/>
                        <a:pt x="476" y="377"/>
                      </a:cubicBezTo>
                      <a:cubicBezTo>
                        <a:pt x="474" y="377"/>
                        <a:pt x="474" y="377"/>
                        <a:pt x="474" y="377"/>
                      </a:cubicBezTo>
                      <a:cubicBezTo>
                        <a:pt x="474" y="377"/>
                        <a:pt x="474" y="377"/>
                        <a:pt x="474" y="377"/>
                      </a:cubicBezTo>
                      <a:cubicBezTo>
                        <a:pt x="473" y="377"/>
                        <a:pt x="473" y="377"/>
                        <a:pt x="473" y="377"/>
                      </a:cubicBezTo>
                      <a:cubicBezTo>
                        <a:pt x="473" y="378"/>
                        <a:pt x="473" y="378"/>
                        <a:pt x="473" y="378"/>
                      </a:cubicBezTo>
                      <a:cubicBezTo>
                        <a:pt x="472" y="379"/>
                        <a:pt x="472" y="379"/>
                        <a:pt x="472" y="379"/>
                      </a:cubicBezTo>
                      <a:cubicBezTo>
                        <a:pt x="471" y="378"/>
                        <a:pt x="471" y="378"/>
                        <a:pt x="471" y="378"/>
                      </a:cubicBezTo>
                      <a:cubicBezTo>
                        <a:pt x="470" y="376"/>
                        <a:pt x="470" y="376"/>
                        <a:pt x="470" y="376"/>
                      </a:cubicBezTo>
                      <a:cubicBezTo>
                        <a:pt x="470" y="377"/>
                        <a:pt x="470" y="377"/>
                        <a:pt x="470" y="377"/>
                      </a:cubicBezTo>
                      <a:cubicBezTo>
                        <a:pt x="468" y="378"/>
                        <a:pt x="468" y="378"/>
                        <a:pt x="468" y="378"/>
                      </a:cubicBezTo>
                      <a:cubicBezTo>
                        <a:pt x="468" y="379"/>
                        <a:pt x="468" y="379"/>
                        <a:pt x="468" y="379"/>
                      </a:cubicBezTo>
                      <a:cubicBezTo>
                        <a:pt x="467" y="379"/>
                        <a:pt x="467" y="379"/>
                        <a:pt x="467" y="379"/>
                      </a:cubicBezTo>
                      <a:cubicBezTo>
                        <a:pt x="466" y="378"/>
                        <a:pt x="466" y="378"/>
                        <a:pt x="466" y="378"/>
                      </a:cubicBezTo>
                      <a:cubicBezTo>
                        <a:pt x="465" y="379"/>
                        <a:pt x="465" y="379"/>
                        <a:pt x="465" y="379"/>
                      </a:cubicBezTo>
                      <a:cubicBezTo>
                        <a:pt x="463" y="380"/>
                        <a:pt x="463" y="380"/>
                        <a:pt x="463" y="380"/>
                      </a:cubicBezTo>
                      <a:cubicBezTo>
                        <a:pt x="463" y="381"/>
                        <a:pt x="463" y="381"/>
                        <a:pt x="463" y="381"/>
                      </a:cubicBezTo>
                      <a:cubicBezTo>
                        <a:pt x="460" y="383"/>
                        <a:pt x="460" y="383"/>
                        <a:pt x="460" y="383"/>
                      </a:cubicBezTo>
                      <a:cubicBezTo>
                        <a:pt x="460" y="382"/>
                        <a:pt x="460" y="382"/>
                        <a:pt x="460" y="382"/>
                      </a:cubicBezTo>
                      <a:cubicBezTo>
                        <a:pt x="461" y="382"/>
                        <a:pt x="461" y="382"/>
                        <a:pt x="461" y="382"/>
                      </a:cubicBezTo>
                      <a:cubicBezTo>
                        <a:pt x="462" y="380"/>
                        <a:pt x="462" y="380"/>
                        <a:pt x="462" y="380"/>
                      </a:cubicBezTo>
                      <a:cubicBezTo>
                        <a:pt x="460" y="381"/>
                        <a:pt x="460" y="381"/>
                        <a:pt x="460" y="381"/>
                      </a:cubicBezTo>
                      <a:cubicBezTo>
                        <a:pt x="459" y="379"/>
                        <a:pt x="459" y="379"/>
                        <a:pt x="459" y="379"/>
                      </a:cubicBezTo>
                      <a:cubicBezTo>
                        <a:pt x="458" y="378"/>
                        <a:pt x="458" y="378"/>
                        <a:pt x="458" y="378"/>
                      </a:cubicBezTo>
                      <a:cubicBezTo>
                        <a:pt x="456" y="377"/>
                        <a:pt x="456" y="377"/>
                        <a:pt x="456" y="377"/>
                      </a:cubicBezTo>
                      <a:cubicBezTo>
                        <a:pt x="455" y="376"/>
                        <a:pt x="455" y="376"/>
                        <a:pt x="455" y="376"/>
                      </a:cubicBezTo>
                      <a:cubicBezTo>
                        <a:pt x="456" y="377"/>
                        <a:pt x="456" y="377"/>
                        <a:pt x="456" y="377"/>
                      </a:cubicBezTo>
                      <a:cubicBezTo>
                        <a:pt x="456" y="378"/>
                        <a:pt x="456" y="378"/>
                        <a:pt x="456" y="378"/>
                      </a:cubicBezTo>
                      <a:cubicBezTo>
                        <a:pt x="456" y="380"/>
                        <a:pt x="456" y="380"/>
                        <a:pt x="456" y="380"/>
                      </a:cubicBezTo>
                      <a:cubicBezTo>
                        <a:pt x="456" y="382"/>
                        <a:pt x="456" y="382"/>
                        <a:pt x="456" y="382"/>
                      </a:cubicBezTo>
                      <a:cubicBezTo>
                        <a:pt x="455" y="383"/>
                        <a:pt x="455" y="383"/>
                        <a:pt x="455" y="383"/>
                      </a:cubicBezTo>
                      <a:cubicBezTo>
                        <a:pt x="454" y="384"/>
                        <a:pt x="454" y="384"/>
                        <a:pt x="454" y="384"/>
                      </a:cubicBezTo>
                      <a:cubicBezTo>
                        <a:pt x="453" y="385"/>
                        <a:pt x="453" y="385"/>
                        <a:pt x="453" y="385"/>
                      </a:cubicBezTo>
                      <a:cubicBezTo>
                        <a:pt x="453" y="384"/>
                        <a:pt x="453" y="384"/>
                        <a:pt x="453" y="384"/>
                      </a:cubicBezTo>
                      <a:cubicBezTo>
                        <a:pt x="452" y="384"/>
                        <a:pt x="452" y="384"/>
                        <a:pt x="452" y="384"/>
                      </a:cubicBezTo>
                      <a:cubicBezTo>
                        <a:pt x="452" y="384"/>
                        <a:pt x="452" y="384"/>
                        <a:pt x="452" y="384"/>
                      </a:cubicBezTo>
                      <a:cubicBezTo>
                        <a:pt x="451" y="386"/>
                        <a:pt x="451" y="386"/>
                        <a:pt x="451" y="386"/>
                      </a:cubicBezTo>
                      <a:cubicBezTo>
                        <a:pt x="449" y="387"/>
                        <a:pt x="449" y="387"/>
                        <a:pt x="449" y="387"/>
                      </a:cubicBezTo>
                      <a:cubicBezTo>
                        <a:pt x="447" y="388"/>
                        <a:pt x="447" y="388"/>
                        <a:pt x="447" y="388"/>
                      </a:cubicBezTo>
                      <a:cubicBezTo>
                        <a:pt x="446" y="389"/>
                        <a:pt x="446" y="389"/>
                        <a:pt x="446" y="389"/>
                      </a:cubicBezTo>
                      <a:cubicBezTo>
                        <a:pt x="444" y="388"/>
                        <a:pt x="444" y="388"/>
                        <a:pt x="444" y="388"/>
                      </a:cubicBezTo>
                      <a:cubicBezTo>
                        <a:pt x="443" y="389"/>
                        <a:pt x="443" y="389"/>
                        <a:pt x="443" y="389"/>
                      </a:cubicBezTo>
                      <a:cubicBezTo>
                        <a:pt x="441" y="389"/>
                        <a:pt x="441" y="389"/>
                        <a:pt x="441" y="389"/>
                      </a:cubicBezTo>
                      <a:cubicBezTo>
                        <a:pt x="442" y="390"/>
                        <a:pt x="442" y="390"/>
                        <a:pt x="442" y="390"/>
                      </a:cubicBezTo>
                      <a:cubicBezTo>
                        <a:pt x="440" y="391"/>
                        <a:pt x="440" y="391"/>
                        <a:pt x="440" y="391"/>
                      </a:cubicBezTo>
                      <a:cubicBezTo>
                        <a:pt x="438" y="391"/>
                        <a:pt x="438" y="391"/>
                        <a:pt x="438" y="391"/>
                      </a:cubicBezTo>
                      <a:cubicBezTo>
                        <a:pt x="437" y="391"/>
                        <a:pt x="437" y="391"/>
                        <a:pt x="437" y="391"/>
                      </a:cubicBezTo>
                      <a:cubicBezTo>
                        <a:pt x="436" y="392"/>
                        <a:pt x="436" y="392"/>
                        <a:pt x="436" y="392"/>
                      </a:cubicBezTo>
                      <a:cubicBezTo>
                        <a:pt x="435" y="392"/>
                        <a:pt x="435" y="392"/>
                        <a:pt x="435" y="392"/>
                      </a:cubicBezTo>
                      <a:cubicBezTo>
                        <a:pt x="434" y="393"/>
                        <a:pt x="434" y="393"/>
                        <a:pt x="434" y="393"/>
                      </a:cubicBezTo>
                      <a:cubicBezTo>
                        <a:pt x="433" y="393"/>
                        <a:pt x="433" y="393"/>
                        <a:pt x="433" y="393"/>
                      </a:cubicBezTo>
                      <a:cubicBezTo>
                        <a:pt x="434" y="393"/>
                        <a:pt x="434" y="393"/>
                        <a:pt x="434" y="393"/>
                      </a:cubicBezTo>
                      <a:cubicBezTo>
                        <a:pt x="433" y="393"/>
                        <a:pt x="433" y="393"/>
                        <a:pt x="433" y="393"/>
                      </a:cubicBezTo>
                      <a:cubicBezTo>
                        <a:pt x="433" y="392"/>
                        <a:pt x="433" y="392"/>
                        <a:pt x="433" y="392"/>
                      </a:cubicBezTo>
                      <a:cubicBezTo>
                        <a:pt x="433" y="392"/>
                        <a:pt x="433" y="392"/>
                        <a:pt x="433" y="392"/>
                      </a:cubicBezTo>
                      <a:cubicBezTo>
                        <a:pt x="433" y="392"/>
                        <a:pt x="433" y="392"/>
                        <a:pt x="433" y="392"/>
                      </a:cubicBezTo>
                      <a:cubicBezTo>
                        <a:pt x="432" y="391"/>
                        <a:pt x="432" y="391"/>
                        <a:pt x="432" y="391"/>
                      </a:cubicBezTo>
                      <a:cubicBezTo>
                        <a:pt x="432" y="391"/>
                        <a:pt x="432" y="391"/>
                        <a:pt x="432" y="391"/>
                      </a:cubicBezTo>
                      <a:cubicBezTo>
                        <a:pt x="431" y="391"/>
                        <a:pt x="431" y="391"/>
                        <a:pt x="431" y="391"/>
                      </a:cubicBezTo>
                      <a:cubicBezTo>
                        <a:pt x="431" y="392"/>
                        <a:pt x="431" y="392"/>
                        <a:pt x="431" y="392"/>
                      </a:cubicBezTo>
                      <a:cubicBezTo>
                        <a:pt x="431" y="392"/>
                        <a:pt x="431" y="392"/>
                        <a:pt x="431" y="392"/>
                      </a:cubicBezTo>
                      <a:cubicBezTo>
                        <a:pt x="431" y="394"/>
                        <a:pt x="431" y="394"/>
                        <a:pt x="431" y="394"/>
                      </a:cubicBezTo>
                      <a:cubicBezTo>
                        <a:pt x="430" y="395"/>
                        <a:pt x="430" y="395"/>
                        <a:pt x="430" y="395"/>
                      </a:cubicBezTo>
                      <a:cubicBezTo>
                        <a:pt x="429" y="395"/>
                        <a:pt x="429" y="395"/>
                        <a:pt x="429" y="395"/>
                      </a:cubicBezTo>
                      <a:cubicBezTo>
                        <a:pt x="430" y="397"/>
                        <a:pt x="430" y="397"/>
                        <a:pt x="430" y="397"/>
                      </a:cubicBezTo>
                      <a:cubicBezTo>
                        <a:pt x="431" y="397"/>
                        <a:pt x="431" y="397"/>
                        <a:pt x="431" y="397"/>
                      </a:cubicBezTo>
                      <a:cubicBezTo>
                        <a:pt x="432" y="399"/>
                        <a:pt x="432" y="399"/>
                        <a:pt x="432" y="399"/>
                      </a:cubicBezTo>
                      <a:cubicBezTo>
                        <a:pt x="432" y="399"/>
                        <a:pt x="432" y="399"/>
                        <a:pt x="432" y="399"/>
                      </a:cubicBezTo>
                      <a:cubicBezTo>
                        <a:pt x="433" y="399"/>
                        <a:pt x="433" y="399"/>
                        <a:pt x="433" y="399"/>
                      </a:cubicBezTo>
                      <a:cubicBezTo>
                        <a:pt x="433" y="400"/>
                        <a:pt x="433" y="400"/>
                        <a:pt x="433" y="400"/>
                      </a:cubicBezTo>
                      <a:cubicBezTo>
                        <a:pt x="432" y="402"/>
                        <a:pt x="432" y="402"/>
                        <a:pt x="432" y="402"/>
                      </a:cubicBezTo>
                      <a:cubicBezTo>
                        <a:pt x="431" y="402"/>
                        <a:pt x="431" y="402"/>
                        <a:pt x="431" y="402"/>
                      </a:cubicBezTo>
                      <a:cubicBezTo>
                        <a:pt x="431" y="402"/>
                        <a:pt x="431" y="402"/>
                        <a:pt x="431" y="402"/>
                      </a:cubicBezTo>
                      <a:cubicBezTo>
                        <a:pt x="429" y="401"/>
                        <a:pt x="429" y="401"/>
                        <a:pt x="429" y="401"/>
                      </a:cubicBezTo>
                      <a:cubicBezTo>
                        <a:pt x="428" y="402"/>
                        <a:pt x="428" y="402"/>
                        <a:pt x="428" y="402"/>
                      </a:cubicBezTo>
                      <a:cubicBezTo>
                        <a:pt x="428" y="403"/>
                        <a:pt x="428" y="403"/>
                        <a:pt x="428" y="403"/>
                      </a:cubicBezTo>
                      <a:cubicBezTo>
                        <a:pt x="427" y="401"/>
                        <a:pt x="427" y="401"/>
                        <a:pt x="427" y="401"/>
                      </a:cubicBezTo>
                      <a:cubicBezTo>
                        <a:pt x="427" y="400"/>
                        <a:pt x="427" y="400"/>
                        <a:pt x="427" y="400"/>
                      </a:cubicBezTo>
                      <a:cubicBezTo>
                        <a:pt x="426" y="399"/>
                        <a:pt x="426" y="399"/>
                        <a:pt x="426" y="399"/>
                      </a:cubicBezTo>
                      <a:cubicBezTo>
                        <a:pt x="424" y="396"/>
                        <a:pt x="424" y="396"/>
                        <a:pt x="424" y="396"/>
                      </a:cubicBezTo>
                      <a:cubicBezTo>
                        <a:pt x="424" y="395"/>
                        <a:pt x="424" y="395"/>
                        <a:pt x="424" y="395"/>
                      </a:cubicBezTo>
                      <a:cubicBezTo>
                        <a:pt x="425" y="394"/>
                        <a:pt x="425" y="394"/>
                        <a:pt x="425" y="394"/>
                      </a:cubicBezTo>
                      <a:cubicBezTo>
                        <a:pt x="426" y="392"/>
                        <a:pt x="426" y="392"/>
                        <a:pt x="426" y="392"/>
                      </a:cubicBezTo>
                      <a:cubicBezTo>
                        <a:pt x="427" y="392"/>
                        <a:pt x="427" y="392"/>
                        <a:pt x="427" y="392"/>
                      </a:cubicBezTo>
                      <a:cubicBezTo>
                        <a:pt x="427" y="391"/>
                        <a:pt x="427" y="391"/>
                        <a:pt x="427" y="391"/>
                      </a:cubicBezTo>
                      <a:cubicBezTo>
                        <a:pt x="426" y="391"/>
                        <a:pt x="426" y="391"/>
                        <a:pt x="426" y="391"/>
                      </a:cubicBezTo>
                      <a:cubicBezTo>
                        <a:pt x="425" y="391"/>
                        <a:pt x="425" y="391"/>
                        <a:pt x="425" y="391"/>
                      </a:cubicBezTo>
                      <a:cubicBezTo>
                        <a:pt x="423" y="390"/>
                        <a:pt x="423" y="390"/>
                        <a:pt x="423" y="390"/>
                      </a:cubicBezTo>
                      <a:cubicBezTo>
                        <a:pt x="422" y="392"/>
                        <a:pt x="422" y="392"/>
                        <a:pt x="422" y="392"/>
                      </a:cubicBezTo>
                      <a:cubicBezTo>
                        <a:pt x="421" y="392"/>
                        <a:pt x="421" y="392"/>
                        <a:pt x="421" y="392"/>
                      </a:cubicBezTo>
                      <a:cubicBezTo>
                        <a:pt x="420" y="392"/>
                        <a:pt x="420" y="392"/>
                        <a:pt x="420" y="392"/>
                      </a:cubicBezTo>
                      <a:cubicBezTo>
                        <a:pt x="418" y="390"/>
                        <a:pt x="418" y="390"/>
                        <a:pt x="418" y="390"/>
                      </a:cubicBezTo>
                      <a:cubicBezTo>
                        <a:pt x="417" y="391"/>
                        <a:pt x="417" y="391"/>
                        <a:pt x="417" y="391"/>
                      </a:cubicBezTo>
                      <a:cubicBezTo>
                        <a:pt x="416" y="389"/>
                        <a:pt x="416" y="389"/>
                        <a:pt x="416" y="389"/>
                      </a:cubicBezTo>
                      <a:cubicBezTo>
                        <a:pt x="415" y="387"/>
                        <a:pt x="415" y="387"/>
                        <a:pt x="415" y="387"/>
                      </a:cubicBezTo>
                      <a:cubicBezTo>
                        <a:pt x="414" y="389"/>
                        <a:pt x="414" y="389"/>
                        <a:pt x="414" y="389"/>
                      </a:cubicBezTo>
                      <a:cubicBezTo>
                        <a:pt x="414" y="390"/>
                        <a:pt x="414" y="390"/>
                        <a:pt x="414" y="390"/>
                      </a:cubicBezTo>
                      <a:cubicBezTo>
                        <a:pt x="413" y="391"/>
                        <a:pt x="413" y="391"/>
                        <a:pt x="413" y="391"/>
                      </a:cubicBezTo>
                      <a:cubicBezTo>
                        <a:pt x="412" y="390"/>
                        <a:pt x="412" y="390"/>
                        <a:pt x="412" y="390"/>
                      </a:cubicBezTo>
                      <a:cubicBezTo>
                        <a:pt x="411" y="390"/>
                        <a:pt x="411" y="390"/>
                        <a:pt x="411" y="390"/>
                      </a:cubicBezTo>
                      <a:cubicBezTo>
                        <a:pt x="411" y="390"/>
                        <a:pt x="411" y="390"/>
                        <a:pt x="411" y="390"/>
                      </a:cubicBezTo>
                      <a:cubicBezTo>
                        <a:pt x="411" y="390"/>
                        <a:pt x="411" y="390"/>
                        <a:pt x="411" y="390"/>
                      </a:cubicBezTo>
                      <a:cubicBezTo>
                        <a:pt x="410" y="390"/>
                        <a:pt x="410" y="390"/>
                        <a:pt x="410" y="390"/>
                      </a:cubicBezTo>
                      <a:cubicBezTo>
                        <a:pt x="409" y="390"/>
                        <a:pt x="409" y="390"/>
                        <a:pt x="409" y="390"/>
                      </a:cubicBezTo>
                      <a:cubicBezTo>
                        <a:pt x="401" y="391"/>
                        <a:pt x="401" y="391"/>
                        <a:pt x="401" y="391"/>
                      </a:cubicBezTo>
                      <a:cubicBezTo>
                        <a:pt x="382" y="383"/>
                        <a:pt x="382" y="383"/>
                        <a:pt x="382" y="383"/>
                      </a:cubicBezTo>
                      <a:cubicBezTo>
                        <a:pt x="352" y="399"/>
                        <a:pt x="352" y="399"/>
                        <a:pt x="352" y="399"/>
                      </a:cubicBezTo>
                      <a:cubicBezTo>
                        <a:pt x="329" y="392"/>
                        <a:pt x="329" y="392"/>
                        <a:pt x="329" y="392"/>
                      </a:cubicBezTo>
                      <a:cubicBezTo>
                        <a:pt x="278" y="354"/>
                        <a:pt x="278" y="354"/>
                        <a:pt x="278" y="354"/>
                      </a:cubicBezTo>
                      <a:cubicBezTo>
                        <a:pt x="169" y="344"/>
                        <a:pt x="169" y="344"/>
                        <a:pt x="169" y="344"/>
                      </a:cubicBezTo>
                      <a:cubicBezTo>
                        <a:pt x="111" y="289"/>
                        <a:pt x="111" y="289"/>
                        <a:pt x="111" y="289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9" y="148"/>
                        <a:pt x="9" y="148"/>
                        <a:pt x="9" y="148"/>
                      </a:cubicBezTo>
                      <a:cubicBezTo>
                        <a:pt x="82" y="108"/>
                        <a:pt x="82" y="108"/>
                        <a:pt x="82" y="108"/>
                      </a:cubicBezTo>
                      <a:cubicBezTo>
                        <a:pt x="166" y="90"/>
                        <a:pt x="166" y="90"/>
                        <a:pt x="166" y="90"/>
                      </a:cubicBezTo>
                      <a:cubicBezTo>
                        <a:pt x="173" y="89"/>
                        <a:pt x="173" y="89"/>
                        <a:pt x="173" y="89"/>
                      </a:cubicBezTo>
                      <a:close/>
                      <a:moveTo>
                        <a:pt x="487" y="370"/>
                      </a:moveTo>
                      <a:cubicBezTo>
                        <a:pt x="487" y="371"/>
                        <a:pt x="487" y="371"/>
                        <a:pt x="487" y="371"/>
                      </a:cubicBezTo>
                      <a:cubicBezTo>
                        <a:pt x="488" y="371"/>
                        <a:pt x="488" y="371"/>
                        <a:pt x="488" y="371"/>
                      </a:cubicBezTo>
                      <a:cubicBezTo>
                        <a:pt x="489" y="370"/>
                        <a:pt x="489" y="370"/>
                        <a:pt x="489" y="370"/>
                      </a:cubicBezTo>
                      <a:cubicBezTo>
                        <a:pt x="488" y="369"/>
                        <a:pt x="488" y="369"/>
                        <a:pt x="488" y="369"/>
                      </a:cubicBezTo>
                      <a:cubicBezTo>
                        <a:pt x="487" y="370"/>
                        <a:pt x="487" y="370"/>
                        <a:pt x="487" y="370"/>
                      </a:cubicBezTo>
                      <a:close/>
                      <a:moveTo>
                        <a:pt x="505" y="347"/>
                      </a:moveTo>
                      <a:cubicBezTo>
                        <a:pt x="506" y="349"/>
                        <a:pt x="506" y="349"/>
                        <a:pt x="506" y="349"/>
                      </a:cubicBezTo>
                      <a:cubicBezTo>
                        <a:pt x="507" y="349"/>
                        <a:pt x="507" y="349"/>
                        <a:pt x="507" y="349"/>
                      </a:cubicBezTo>
                      <a:cubicBezTo>
                        <a:pt x="507" y="348"/>
                        <a:pt x="507" y="348"/>
                        <a:pt x="507" y="348"/>
                      </a:cubicBezTo>
                      <a:cubicBezTo>
                        <a:pt x="506" y="347"/>
                        <a:pt x="506" y="347"/>
                        <a:pt x="506" y="347"/>
                      </a:cubicBezTo>
                      <a:cubicBezTo>
                        <a:pt x="505" y="347"/>
                        <a:pt x="505" y="347"/>
                        <a:pt x="505" y="347"/>
                      </a:cubicBezTo>
                      <a:close/>
                      <a:moveTo>
                        <a:pt x="519" y="297"/>
                      </a:moveTo>
                      <a:cubicBezTo>
                        <a:pt x="519" y="298"/>
                        <a:pt x="519" y="298"/>
                        <a:pt x="519" y="298"/>
                      </a:cubicBezTo>
                      <a:cubicBezTo>
                        <a:pt x="521" y="299"/>
                        <a:pt x="521" y="299"/>
                        <a:pt x="521" y="299"/>
                      </a:cubicBezTo>
                      <a:cubicBezTo>
                        <a:pt x="522" y="299"/>
                        <a:pt x="522" y="299"/>
                        <a:pt x="522" y="299"/>
                      </a:cubicBezTo>
                      <a:cubicBezTo>
                        <a:pt x="522" y="298"/>
                        <a:pt x="522" y="298"/>
                        <a:pt x="522" y="298"/>
                      </a:cubicBezTo>
                      <a:cubicBezTo>
                        <a:pt x="521" y="297"/>
                        <a:pt x="521" y="297"/>
                        <a:pt x="521" y="297"/>
                      </a:cubicBezTo>
                      <a:cubicBezTo>
                        <a:pt x="520" y="297"/>
                        <a:pt x="520" y="297"/>
                        <a:pt x="520" y="297"/>
                      </a:cubicBezTo>
                      <a:cubicBezTo>
                        <a:pt x="519" y="297"/>
                        <a:pt x="519" y="297"/>
                        <a:pt x="519" y="297"/>
                      </a:cubicBezTo>
                      <a:close/>
                      <a:moveTo>
                        <a:pt x="509" y="280"/>
                      </a:moveTo>
                      <a:cubicBezTo>
                        <a:pt x="509" y="280"/>
                        <a:pt x="509" y="280"/>
                        <a:pt x="509" y="280"/>
                      </a:cubicBezTo>
                      <a:cubicBezTo>
                        <a:pt x="510" y="281"/>
                        <a:pt x="510" y="281"/>
                        <a:pt x="510" y="281"/>
                      </a:cubicBezTo>
                      <a:cubicBezTo>
                        <a:pt x="512" y="281"/>
                        <a:pt x="512" y="281"/>
                        <a:pt x="512" y="281"/>
                      </a:cubicBezTo>
                      <a:cubicBezTo>
                        <a:pt x="514" y="282"/>
                        <a:pt x="514" y="282"/>
                        <a:pt x="514" y="282"/>
                      </a:cubicBezTo>
                      <a:cubicBezTo>
                        <a:pt x="514" y="280"/>
                        <a:pt x="514" y="280"/>
                        <a:pt x="514" y="280"/>
                      </a:cubicBezTo>
                      <a:cubicBezTo>
                        <a:pt x="512" y="280"/>
                        <a:pt x="512" y="280"/>
                        <a:pt x="512" y="280"/>
                      </a:cubicBezTo>
                      <a:cubicBezTo>
                        <a:pt x="512" y="280"/>
                        <a:pt x="512" y="280"/>
                        <a:pt x="512" y="280"/>
                      </a:cubicBezTo>
                      <a:cubicBezTo>
                        <a:pt x="509" y="280"/>
                        <a:pt x="509" y="280"/>
                        <a:pt x="509" y="280"/>
                      </a:cubicBezTo>
                      <a:close/>
                      <a:moveTo>
                        <a:pt x="520" y="386"/>
                      </a:moveTo>
                      <a:cubicBezTo>
                        <a:pt x="521" y="385"/>
                        <a:pt x="521" y="385"/>
                        <a:pt x="521" y="385"/>
                      </a:cubicBezTo>
                      <a:cubicBezTo>
                        <a:pt x="523" y="386"/>
                        <a:pt x="523" y="386"/>
                        <a:pt x="523" y="386"/>
                      </a:cubicBezTo>
                      <a:cubicBezTo>
                        <a:pt x="522" y="384"/>
                        <a:pt x="522" y="384"/>
                        <a:pt x="522" y="384"/>
                      </a:cubicBezTo>
                      <a:cubicBezTo>
                        <a:pt x="523" y="382"/>
                        <a:pt x="523" y="382"/>
                        <a:pt x="523" y="382"/>
                      </a:cubicBezTo>
                      <a:cubicBezTo>
                        <a:pt x="522" y="379"/>
                        <a:pt x="522" y="379"/>
                        <a:pt x="522" y="379"/>
                      </a:cubicBezTo>
                      <a:cubicBezTo>
                        <a:pt x="523" y="377"/>
                        <a:pt x="523" y="377"/>
                        <a:pt x="523" y="377"/>
                      </a:cubicBezTo>
                      <a:cubicBezTo>
                        <a:pt x="526" y="374"/>
                        <a:pt x="526" y="374"/>
                        <a:pt x="526" y="374"/>
                      </a:cubicBezTo>
                      <a:cubicBezTo>
                        <a:pt x="526" y="372"/>
                        <a:pt x="526" y="372"/>
                        <a:pt x="526" y="372"/>
                      </a:cubicBezTo>
                      <a:cubicBezTo>
                        <a:pt x="526" y="371"/>
                        <a:pt x="526" y="371"/>
                        <a:pt x="526" y="371"/>
                      </a:cubicBezTo>
                      <a:cubicBezTo>
                        <a:pt x="525" y="371"/>
                        <a:pt x="525" y="371"/>
                        <a:pt x="525" y="371"/>
                      </a:cubicBezTo>
                      <a:cubicBezTo>
                        <a:pt x="526" y="367"/>
                        <a:pt x="526" y="367"/>
                        <a:pt x="526" y="367"/>
                      </a:cubicBezTo>
                      <a:cubicBezTo>
                        <a:pt x="526" y="365"/>
                        <a:pt x="526" y="365"/>
                        <a:pt x="526" y="365"/>
                      </a:cubicBezTo>
                      <a:cubicBezTo>
                        <a:pt x="526" y="363"/>
                        <a:pt x="526" y="363"/>
                        <a:pt x="526" y="363"/>
                      </a:cubicBezTo>
                      <a:cubicBezTo>
                        <a:pt x="527" y="361"/>
                        <a:pt x="527" y="361"/>
                        <a:pt x="527" y="361"/>
                      </a:cubicBezTo>
                      <a:cubicBezTo>
                        <a:pt x="527" y="356"/>
                        <a:pt x="527" y="356"/>
                        <a:pt x="527" y="356"/>
                      </a:cubicBezTo>
                      <a:cubicBezTo>
                        <a:pt x="528" y="354"/>
                        <a:pt x="528" y="354"/>
                        <a:pt x="528" y="354"/>
                      </a:cubicBezTo>
                      <a:cubicBezTo>
                        <a:pt x="528" y="354"/>
                        <a:pt x="528" y="354"/>
                        <a:pt x="528" y="354"/>
                      </a:cubicBezTo>
                      <a:cubicBezTo>
                        <a:pt x="528" y="352"/>
                        <a:pt x="528" y="352"/>
                        <a:pt x="528" y="352"/>
                      </a:cubicBezTo>
                      <a:cubicBezTo>
                        <a:pt x="527" y="351"/>
                        <a:pt x="527" y="351"/>
                        <a:pt x="527" y="351"/>
                      </a:cubicBezTo>
                      <a:cubicBezTo>
                        <a:pt x="526" y="351"/>
                        <a:pt x="526" y="351"/>
                        <a:pt x="526" y="351"/>
                      </a:cubicBezTo>
                      <a:cubicBezTo>
                        <a:pt x="525" y="349"/>
                        <a:pt x="525" y="349"/>
                        <a:pt x="525" y="349"/>
                      </a:cubicBezTo>
                      <a:cubicBezTo>
                        <a:pt x="523" y="348"/>
                        <a:pt x="523" y="348"/>
                        <a:pt x="523" y="348"/>
                      </a:cubicBezTo>
                      <a:cubicBezTo>
                        <a:pt x="522" y="349"/>
                        <a:pt x="522" y="349"/>
                        <a:pt x="522" y="349"/>
                      </a:cubicBezTo>
                      <a:cubicBezTo>
                        <a:pt x="522" y="350"/>
                        <a:pt x="522" y="350"/>
                        <a:pt x="522" y="350"/>
                      </a:cubicBezTo>
                      <a:cubicBezTo>
                        <a:pt x="520" y="351"/>
                        <a:pt x="520" y="351"/>
                        <a:pt x="520" y="351"/>
                      </a:cubicBezTo>
                      <a:cubicBezTo>
                        <a:pt x="519" y="353"/>
                        <a:pt x="519" y="353"/>
                        <a:pt x="519" y="353"/>
                      </a:cubicBezTo>
                      <a:cubicBezTo>
                        <a:pt x="517" y="356"/>
                        <a:pt x="517" y="356"/>
                        <a:pt x="517" y="356"/>
                      </a:cubicBezTo>
                      <a:cubicBezTo>
                        <a:pt x="517" y="357"/>
                        <a:pt x="517" y="357"/>
                        <a:pt x="517" y="357"/>
                      </a:cubicBezTo>
                      <a:cubicBezTo>
                        <a:pt x="517" y="358"/>
                        <a:pt x="517" y="358"/>
                        <a:pt x="517" y="358"/>
                      </a:cubicBezTo>
                      <a:cubicBezTo>
                        <a:pt x="516" y="359"/>
                        <a:pt x="516" y="359"/>
                        <a:pt x="516" y="359"/>
                      </a:cubicBezTo>
                      <a:cubicBezTo>
                        <a:pt x="514" y="362"/>
                        <a:pt x="514" y="362"/>
                        <a:pt x="514" y="362"/>
                      </a:cubicBezTo>
                      <a:cubicBezTo>
                        <a:pt x="513" y="366"/>
                        <a:pt x="513" y="366"/>
                        <a:pt x="513" y="366"/>
                      </a:cubicBezTo>
                      <a:cubicBezTo>
                        <a:pt x="513" y="366"/>
                        <a:pt x="513" y="366"/>
                        <a:pt x="513" y="366"/>
                      </a:cubicBezTo>
                      <a:cubicBezTo>
                        <a:pt x="513" y="367"/>
                        <a:pt x="513" y="367"/>
                        <a:pt x="513" y="367"/>
                      </a:cubicBezTo>
                      <a:cubicBezTo>
                        <a:pt x="513" y="370"/>
                        <a:pt x="513" y="370"/>
                        <a:pt x="513" y="370"/>
                      </a:cubicBezTo>
                      <a:cubicBezTo>
                        <a:pt x="514" y="374"/>
                        <a:pt x="514" y="374"/>
                        <a:pt x="514" y="374"/>
                      </a:cubicBezTo>
                      <a:cubicBezTo>
                        <a:pt x="514" y="374"/>
                        <a:pt x="514" y="374"/>
                        <a:pt x="514" y="374"/>
                      </a:cubicBezTo>
                      <a:cubicBezTo>
                        <a:pt x="515" y="375"/>
                        <a:pt x="515" y="375"/>
                        <a:pt x="515" y="375"/>
                      </a:cubicBezTo>
                      <a:cubicBezTo>
                        <a:pt x="514" y="376"/>
                        <a:pt x="514" y="376"/>
                        <a:pt x="514" y="376"/>
                      </a:cubicBezTo>
                      <a:cubicBezTo>
                        <a:pt x="514" y="377"/>
                        <a:pt x="514" y="377"/>
                        <a:pt x="514" y="377"/>
                      </a:cubicBezTo>
                      <a:cubicBezTo>
                        <a:pt x="515" y="378"/>
                        <a:pt x="515" y="378"/>
                        <a:pt x="515" y="378"/>
                      </a:cubicBezTo>
                      <a:cubicBezTo>
                        <a:pt x="516" y="378"/>
                        <a:pt x="516" y="378"/>
                        <a:pt x="516" y="378"/>
                      </a:cubicBezTo>
                      <a:cubicBezTo>
                        <a:pt x="516" y="380"/>
                        <a:pt x="516" y="380"/>
                        <a:pt x="516" y="380"/>
                      </a:cubicBezTo>
                      <a:cubicBezTo>
                        <a:pt x="519" y="380"/>
                        <a:pt x="519" y="380"/>
                        <a:pt x="519" y="380"/>
                      </a:cubicBezTo>
                      <a:cubicBezTo>
                        <a:pt x="520" y="382"/>
                        <a:pt x="520" y="382"/>
                        <a:pt x="520" y="382"/>
                      </a:cubicBezTo>
                      <a:cubicBezTo>
                        <a:pt x="520" y="384"/>
                        <a:pt x="520" y="384"/>
                        <a:pt x="520" y="384"/>
                      </a:cubicBezTo>
                      <a:cubicBezTo>
                        <a:pt x="520" y="386"/>
                        <a:pt x="520" y="386"/>
                        <a:pt x="520" y="386"/>
                      </a:cubicBezTo>
                      <a:close/>
                      <a:moveTo>
                        <a:pt x="432" y="395"/>
                      </a:moveTo>
                      <a:cubicBezTo>
                        <a:pt x="432" y="396"/>
                        <a:pt x="432" y="396"/>
                        <a:pt x="432" y="396"/>
                      </a:cubicBezTo>
                      <a:cubicBezTo>
                        <a:pt x="434" y="396"/>
                        <a:pt x="434" y="396"/>
                        <a:pt x="434" y="396"/>
                      </a:cubicBezTo>
                      <a:cubicBezTo>
                        <a:pt x="435" y="396"/>
                        <a:pt x="435" y="396"/>
                        <a:pt x="435" y="396"/>
                      </a:cubicBezTo>
                      <a:cubicBezTo>
                        <a:pt x="435" y="396"/>
                        <a:pt x="435" y="396"/>
                        <a:pt x="435" y="396"/>
                      </a:cubicBezTo>
                      <a:cubicBezTo>
                        <a:pt x="434" y="395"/>
                        <a:pt x="434" y="395"/>
                        <a:pt x="434" y="395"/>
                      </a:cubicBezTo>
                      <a:cubicBezTo>
                        <a:pt x="432" y="395"/>
                        <a:pt x="432" y="395"/>
                        <a:pt x="432" y="395"/>
                      </a:cubicBezTo>
                      <a:close/>
                      <a:moveTo>
                        <a:pt x="432" y="404"/>
                      </a:moveTo>
                      <a:cubicBezTo>
                        <a:pt x="430" y="405"/>
                        <a:pt x="430" y="405"/>
                        <a:pt x="430" y="405"/>
                      </a:cubicBezTo>
                      <a:cubicBezTo>
                        <a:pt x="429" y="404"/>
                        <a:pt x="429" y="404"/>
                        <a:pt x="429" y="404"/>
                      </a:cubicBezTo>
                      <a:cubicBezTo>
                        <a:pt x="428" y="405"/>
                        <a:pt x="428" y="405"/>
                        <a:pt x="428" y="405"/>
                      </a:cubicBezTo>
                      <a:cubicBezTo>
                        <a:pt x="426" y="405"/>
                        <a:pt x="426" y="405"/>
                        <a:pt x="426" y="405"/>
                      </a:cubicBezTo>
                      <a:cubicBezTo>
                        <a:pt x="425" y="406"/>
                        <a:pt x="425" y="406"/>
                        <a:pt x="425" y="406"/>
                      </a:cubicBezTo>
                      <a:cubicBezTo>
                        <a:pt x="423" y="406"/>
                        <a:pt x="423" y="406"/>
                        <a:pt x="423" y="406"/>
                      </a:cubicBezTo>
                      <a:cubicBezTo>
                        <a:pt x="423" y="408"/>
                        <a:pt x="423" y="408"/>
                        <a:pt x="423" y="408"/>
                      </a:cubicBezTo>
                      <a:cubicBezTo>
                        <a:pt x="420" y="410"/>
                        <a:pt x="420" y="410"/>
                        <a:pt x="420" y="410"/>
                      </a:cubicBezTo>
                      <a:cubicBezTo>
                        <a:pt x="418" y="412"/>
                        <a:pt x="418" y="412"/>
                        <a:pt x="418" y="412"/>
                      </a:cubicBezTo>
                      <a:cubicBezTo>
                        <a:pt x="419" y="413"/>
                        <a:pt x="419" y="413"/>
                        <a:pt x="419" y="413"/>
                      </a:cubicBezTo>
                      <a:cubicBezTo>
                        <a:pt x="419" y="417"/>
                        <a:pt x="419" y="417"/>
                        <a:pt x="419" y="417"/>
                      </a:cubicBezTo>
                      <a:cubicBezTo>
                        <a:pt x="420" y="418"/>
                        <a:pt x="420" y="418"/>
                        <a:pt x="420" y="418"/>
                      </a:cubicBezTo>
                      <a:cubicBezTo>
                        <a:pt x="419" y="419"/>
                        <a:pt x="419" y="419"/>
                        <a:pt x="419" y="419"/>
                      </a:cubicBezTo>
                      <a:cubicBezTo>
                        <a:pt x="421" y="421"/>
                        <a:pt x="421" y="421"/>
                        <a:pt x="421" y="421"/>
                      </a:cubicBezTo>
                      <a:cubicBezTo>
                        <a:pt x="423" y="421"/>
                        <a:pt x="423" y="421"/>
                        <a:pt x="423" y="421"/>
                      </a:cubicBezTo>
                      <a:cubicBezTo>
                        <a:pt x="424" y="422"/>
                        <a:pt x="424" y="422"/>
                        <a:pt x="424" y="422"/>
                      </a:cubicBezTo>
                      <a:cubicBezTo>
                        <a:pt x="425" y="422"/>
                        <a:pt x="425" y="422"/>
                        <a:pt x="425" y="422"/>
                      </a:cubicBezTo>
                      <a:cubicBezTo>
                        <a:pt x="427" y="423"/>
                        <a:pt x="427" y="423"/>
                        <a:pt x="427" y="423"/>
                      </a:cubicBezTo>
                      <a:cubicBezTo>
                        <a:pt x="428" y="422"/>
                        <a:pt x="428" y="422"/>
                        <a:pt x="428" y="422"/>
                      </a:cubicBezTo>
                      <a:cubicBezTo>
                        <a:pt x="428" y="421"/>
                        <a:pt x="428" y="421"/>
                        <a:pt x="428" y="421"/>
                      </a:cubicBezTo>
                      <a:cubicBezTo>
                        <a:pt x="430" y="420"/>
                        <a:pt x="430" y="420"/>
                        <a:pt x="430" y="420"/>
                      </a:cubicBezTo>
                      <a:cubicBezTo>
                        <a:pt x="431" y="421"/>
                        <a:pt x="431" y="421"/>
                        <a:pt x="431" y="421"/>
                      </a:cubicBezTo>
                      <a:cubicBezTo>
                        <a:pt x="432" y="419"/>
                        <a:pt x="432" y="419"/>
                        <a:pt x="432" y="419"/>
                      </a:cubicBezTo>
                      <a:cubicBezTo>
                        <a:pt x="432" y="418"/>
                        <a:pt x="432" y="418"/>
                        <a:pt x="432" y="418"/>
                      </a:cubicBezTo>
                      <a:cubicBezTo>
                        <a:pt x="434" y="418"/>
                        <a:pt x="434" y="418"/>
                        <a:pt x="434" y="418"/>
                      </a:cubicBezTo>
                      <a:cubicBezTo>
                        <a:pt x="435" y="417"/>
                        <a:pt x="435" y="417"/>
                        <a:pt x="435" y="417"/>
                      </a:cubicBezTo>
                      <a:cubicBezTo>
                        <a:pt x="435" y="415"/>
                        <a:pt x="435" y="415"/>
                        <a:pt x="435" y="415"/>
                      </a:cubicBezTo>
                      <a:cubicBezTo>
                        <a:pt x="436" y="412"/>
                        <a:pt x="436" y="412"/>
                        <a:pt x="436" y="412"/>
                      </a:cubicBezTo>
                      <a:cubicBezTo>
                        <a:pt x="437" y="412"/>
                        <a:pt x="437" y="412"/>
                        <a:pt x="437" y="412"/>
                      </a:cubicBezTo>
                      <a:cubicBezTo>
                        <a:pt x="437" y="410"/>
                        <a:pt x="437" y="410"/>
                        <a:pt x="437" y="410"/>
                      </a:cubicBezTo>
                      <a:cubicBezTo>
                        <a:pt x="439" y="408"/>
                        <a:pt x="439" y="408"/>
                        <a:pt x="439" y="408"/>
                      </a:cubicBezTo>
                      <a:cubicBezTo>
                        <a:pt x="438" y="406"/>
                        <a:pt x="438" y="406"/>
                        <a:pt x="438" y="406"/>
                      </a:cubicBezTo>
                      <a:cubicBezTo>
                        <a:pt x="436" y="405"/>
                        <a:pt x="436" y="405"/>
                        <a:pt x="436" y="405"/>
                      </a:cubicBezTo>
                      <a:cubicBezTo>
                        <a:pt x="434" y="404"/>
                        <a:pt x="434" y="404"/>
                        <a:pt x="434" y="404"/>
                      </a:cubicBezTo>
                      <a:cubicBezTo>
                        <a:pt x="433" y="405"/>
                        <a:pt x="433" y="405"/>
                        <a:pt x="433" y="405"/>
                      </a:cubicBezTo>
                      <a:cubicBezTo>
                        <a:pt x="433" y="405"/>
                        <a:pt x="432" y="404"/>
                        <a:pt x="432" y="40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13"/>
                <p:cNvSpPr>
                  <a:spLocks noEditPoints="1"/>
                </p:cNvSpPr>
                <p:nvPr/>
              </p:nvSpPr>
              <p:spPr bwMode="auto">
                <a:xfrm>
                  <a:off x="8248651" y="3371850"/>
                  <a:ext cx="312738" cy="601662"/>
                </a:xfrm>
                <a:custGeom>
                  <a:avLst/>
                  <a:gdLst>
                    <a:gd name="T0" fmla="*/ 83 w 197"/>
                    <a:gd name="T1" fmla="*/ 181 h 379"/>
                    <a:gd name="T2" fmla="*/ 7 w 197"/>
                    <a:gd name="T3" fmla="*/ 376 h 379"/>
                    <a:gd name="T4" fmla="*/ 44 w 197"/>
                    <a:gd name="T5" fmla="*/ 345 h 379"/>
                    <a:gd name="T6" fmla="*/ 44 w 197"/>
                    <a:gd name="T7" fmla="*/ 345 h 379"/>
                    <a:gd name="T8" fmla="*/ 57 w 197"/>
                    <a:gd name="T9" fmla="*/ 315 h 379"/>
                    <a:gd name="T10" fmla="*/ 60 w 197"/>
                    <a:gd name="T11" fmla="*/ 315 h 379"/>
                    <a:gd name="T12" fmla="*/ 138 w 197"/>
                    <a:gd name="T13" fmla="*/ 79 h 379"/>
                    <a:gd name="T14" fmla="*/ 131 w 197"/>
                    <a:gd name="T15" fmla="*/ 54 h 379"/>
                    <a:gd name="T16" fmla="*/ 142 w 197"/>
                    <a:gd name="T17" fmla="*/ 45 h 379"/>
                    <a:gd name="T18" fmla="*/ 142 w 197"/>
                    <a:gd name="T19" fmla="*/ 27 h 379"/>
                    <a:gd name="T20" fmla="*/ 139 w 197"/>
                    <a:gd name="T21" fmla="*/ 0 h 379"/>
                    <a:gd name="T22" fmla="*/ 173 w 197"/>
                    <a:gd name="T23" fmla="*/ 25 h 379"/>
                    <a:gd name="T24" fmla="*/ 186 w 197"/>
                    <a:gd name="T25" fmla="*/ 28 h 379"/>
                    <a:gd name="T26" fmla="*/ 193 w 197"/>
                    <a:gd name="T27" fmla="*/ 38 h 379"/>
                    <a:gd name="T28" fmla="*/ 173 w 197"/>
                    <a:gd name="T29" fmla="*/ 55 h 379"/>
                    <a:gd name="T30" fmla="*/ 154 w 197"/>
                    <a:gd name="T31" fmla="*/ 54 h 379"/>
                    <a:gd name="T32" fmla="*/ 142 w 197"/>
                    <a:gd name="T33" fmla="*/ 64 h 379"/>
                    <a:gd name="T34" fmla="*/ 139 w 197"/>
                    <a:gd name="T35" fmla="*/ 79 h 379"/>
                    <a:gd name="T36" fmla="*/ 138 w 197"/>
                    <a:gd name="T37" fmla="*/ 143 h 379"/>
                    <a:gd name="T38" fmla="*/ 44 w 197"/>
                    <a:gd name="T39" fmla="*/ 234 h 379"/>
                    <a:gd name="T40" fmla="*/ 40 w 197"/>
                    <a:gd name="T41" fmla="*/ 240 h 379"/>
                    <a:gd name="T42" fmla="*/ 39 w 197"/>
                    <a:gd name="T43" fmla="*/ 244 h 379"/>
                    <a:gd name="T44" fmla="*/ 56 w 197"/>
                    <a:gd name="T45" fmla="*/ 250 h 379"/>
                    <a:gd name="T46" fmla="*/ 54 w 197"/>
                    <a:gd name="T47" fmla="*/ 242 h 379"/>
                    <a:gd name="T48" fmla="*/ 100 w 197"/>
                    <a:gd name="T49" fmla="*/ 211 h 379"/>
                    <a:gd name="T50" fmla="*/ 93 w 197"/>
                    <a:gd name="T51" fmla="*/ 235 h 379"/>
                    <a:gd name="T52" fmla="*/ 108 w 197"/>
                    <a:gd name="T53" fmla="*/ 218 h 379"/>
                    <a:gd name="T54" fmla="*/ 88 w 197"/>
                    <a:gd name="T55" fmla="*/ 220 h 379"/>
                    <a:gd name="T56" fmla="*/ 88 w 197"/>
                    <a:gd name="T57" fmla="*/ 235 h 379"/>
                    <a:gd name="T58" fmla="*/ 74 w 197"/>
                    <a:gd name="T59" fmla="*/ 276 h 379"/>
                    <a:gd name="T60" fmla="*/ 71 w 197"/>
                    <a:gd name="T61" fmla="*/ 261 h 379"/>
                    <a:gd name="T62" fmla="*/ 77 w 197"/>
                    <a:gd name="T63" fmla="*/ 235 h 379"/>
                    <a:gd name="T64" fmla="*/ 68 w 197"/>
                    <a:gd name="T65" fmla="*/ 225 h 379"/>
                    <a:gd name="T66" fmla="*/ 78 w 197"/>
                    <a:gd name="T67" fmla="*/ 213 h 379"/>
                    <a:gd name="T68" fmla="*/ 101 w 197"/>
                    <a:gd name="T69" fmla="*/ 207 h 379"/>
                    <a:gd name="T70" fmla="*/ 112 w 197"/>
                    <a:gd name="T71" fmla="*/ 217 h 379"/>
                    <a:gd name="T72" fmla="*/ 129 w 197"/>
                    <a:gd name="T73" fmla="*/ 211 h 379"/>
                    <a:gd name="T74" fmla="*/ 131 w 197"/>
                    <a:gd name="T75" fmla="*/ 203 h 379"/>
                    <a:gd name="T76" fmla="*/ 141 w 197"/>
                    <a:gd name="T77" fmla="*/ 203 h 379"/>
                    <a:gd name="T78" fmla="*/ 158 w 197"/>
                    <a:gd name="T79" fmla="*/ 200 h 379"/>
                    <a:gd name="T80" fmla="*/ 165 w 197"/>
                    <a:gd name="T81" fmla="*/ 190 h 379"/>
                    <a:gd name="T82" fmla="*/ 172 w 197"/>
                    <a:gd name="T83" fmla="*/ 177 h 379"/>
                    <a:gd name="T84" fmla="*/ 173 w 197"/>
                    <a:gd name="T85" fmla="*/ 135 h 379"/>
                    <a:gd name="T86" fmla="*/ 172 w 197"/>
                    <a:gd name="T87" fmla="*/ 113 h 379"/>
                    <a:gd name="T88" fmla="*/ 156 w 197"/>
                    <a:gd name="T89" fmla="*/ 78 h 379"/>
                    <a:gd name="T90" fmla="*/ 155 w 197"/>
                    <a:gd name="T91" fmla="*/ 85 h 379"/>
                    <a:gd name="T92" fmla="*/ 144 w 197"/>
                    <a:gd name="T93" fmla="*/ 83 h 379"/>
                    <a:gd name="T94" fmla="*/ 139 w 197"/>
                    <a:gd name="T95" fmla="*/ 106 h 379"/>
                    <a:gd name="T96" fmla="*/ 141 w 197"/>
                    <a:gd name="T97" fmla="*/ 149 h 379"/>
                    <a:gd name="T98" fmla="*/ 124 w 197"/>
                    <a:gd name="T99" fmla="*/ 157 h 379"/>
                    <a:gd name="T100" fmla="*/ 115 w 197"/>
                    <a:gd name="T101" fmla="*/ 176 h 379"/>
                    <a:gd name="T102" fmla="*/ 110 w 197"/>
                    <a:gd name="T103" fmla="*/ 190 h 379"/>
                    <a:gd name="T104" fmla="*/ 84 w 197"/>
                    <a:gd name="T105" fmla="*/ 191 h 379"/>
                    <a:gd name="T106" fmla="*/ 60 w 197"/>
                    <a:gd name="T107" fmla="*/ 214 h 379"/>
                    <a:gd name="T108" fmla="*/ 47 w 197"/>
                    <a:gd name="T109" fmla="*/ 232 h 379"/>
                    <a:gd name="T110" fmla="*/ 50 w 197"/>
                    <a:gd name="T111" fmla="*/ 242 h 379"/>
                    <a:gd name="T112" fmla="*/ 54 w 197"/>
                    <a:gd name="T113" fmla="*/ 237 h 379"/>
                    <a:gd name="T114" fmla="*/ 60 w 197"/>
                    <a:gd name="T115" fmla="*/ 259 h 379"/>
                    <a:gd name="T116" fmla="*/ 67 w 197"/>
                    <a:gd name="T117" fmla="*/ 258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97" h="379">
                      <a:moveTo>
                        <a:pt x="80" y="181"/>
                      </a:moveTo>
                      <a:lnTo>
                        <a:pt x="80" y="183"/>
                      </a:lnTo>
                      <a:lnTo>
                        <a:pt x="80" y="183"/>
                      </a:lnTo>
                      <a:lnTo>
                        <a:pt x="78" y="183"/>
                      </a:lnTo>
                      <a:lnTo>
                        <a:pt x="80" y="181"/>
                      </a:lnTo>
                      <a:lnTo>
                        <a:pt x="80" y="181"/>
                      </a:lnTo>
                      <a:close/>
                      <a:moveTo>
                        <a:pt x="81" y="181"/>
                      </a:moveTo>
                      <a:lnTo>
                        <a:pt x="81" y="180"/>
                      </a:lnTo>
                      <a:lnTo>
                        <a:pt x="81" y="179"/>
                      </a:lnTo>
                      <a:lnTo>
                        <a:pt x="83" y="179"/>
                      </a:lnTo>
                      <a:lnTo>
                        <a:pt x="84" y="181"/>
                      </a:lnTo>
                      <a:lnTo>
                        <a:pt x="83" y="181"/>
                      </a:lnTo>
                      <a:lnTo>
                        <a:pt x="81" y="181"/>
                      </a:lnTo>
                      <a:lnTo>
                        <a:pt x="81" y="181"/>
                      </a:lnTo>
                      <a:close/>
                      <a:moveTo>
                        <a:pt x="3" y="377"/>
                      </a:moveTo>
                      <a:lnTo>
                        <a:pt x="3" y="376"/>
                      </a:lnTo>
                      <a:lnTo>
                        <a:pt x="2" y="376"/>
                      </a:lnTo>
                      <a:lnTo>
                        <a:pt x="0" y="379"/>
                      </a:lnTo>
                      <a:lnTo>
                        <a:pt x="2" y="379"/>
                      </a:lnTo>
                      <a:lnTo>
                        <a:pt x="3" y="377"/>
                      </a:lnTo>
                      <a:lnTo>
                        <a:pt x="3" y="377"/>
                      </a:lnTo>
                      <a:close/>
                      <a:moveTo>
                        <a:pt x="5" y="376"/>
                      </a:moveTo>
                      <a:lnTo>
                        <a:pt x="6" y="374"/>
                      </a:lnTo>
                      <a:lnTo>
                        <a:pt x="7" y="376"/>
                      </a:lnTo>
                      <a:lnTo>
                        <a:pt x="6" y="377"/>
                      </a:lnTo>
                      <a:lnTo>
                        <a:pt x="6" y="377"/>
                      </a:lnTo>
                      <a:lnTo>
                        <a:pt x="5" y="376"/>
                      </a:lnTo>
                      <a:lnTo>
                        <a:pt x="5" y="376"/>
                      </a:lnTo>
                      <a:close/>
                      <a:moveTo>
                        <a:pt x="16" y="367"/>
                      </a:moveTo>
                      <a:lnTo>
                        <a:pt x="16" y="370"/>
                      </a:lnTo>
                      <a:lnTo>
                        <a:pt x="17" y="370"/>
                      </a:lnTo>
                      <a:lnTo>
                        <a:pt x="19" y="370"/>
                      </a:lnTo>
                      <a:lnTo>
                        <a:pt x="19" y="369"/>
                      </a:lnTo>
                      <a:lnTo>
                        <a:pt x="16" y="367"/>
                      </a:lnTo>
                      <a:lnTo>
                        <a:pt x="16" y="367"/>
                      </a:lnTo>
                      <a:close/>
                      <a:moveTo>
                        <a:pt x="44" y="345"/>
                      </a:moveTo>
                      <a:lnTo>
                        <a:pt x="43" y="342"/>
                      </a:lnTo>
                      <a:lnTo>
                        <a:pt x="44" y="340"/>
                      </a:lnTo>
                      <a:lnTo>
                        <a:pt x="46" y="339"/>
                      </a:lnTo>
                      <a:lnTo>
                        <a:pt x="44" y="338"/>
                      </a:lnTo>
                      <a:lnTo>
                        <a:pt x="47" y="338"/>
                      </a:lnTo>
                      <a:lnTo>
                        <a:pt x="49" y="335"/>
                      </a:lnTo>
                      <a:lnTo>
                        <a:pt x="50" y="338"/>
                      </a:lnTo>
                      <a:lnTo>
                        <a:pt x="49" y="339"/>
                      </a:lnTo>
                      <a:lnTo>
                        <a:pt x="49" y="340"/>
                      </a:lnTo>
                      <a:lnTo>
                        <a:pt x="44" y="342"/>
                      </a:lnTo>
                      <a:lnTo>
                        <a:pt x="44" y="345"/>
                      </a:lnTo>
                      <a:lnTo>
                        <a:pt x="44" y="345"/>
                      </a:lnTo>
                      <a:lnTo>
                        <a:pt x="44" y="345"/>
                      </a:lnTo>
                      <a:close/>
                      <a:moveTo>
                        <a:pt x="56" y="320"/>
                      </a:moveTo>
                      <a:lnTo>
                        <a:pt x="57" y="322"/>
                      </a:lnTo>
                      <a:lnTo>
                        <a:pt x="57" y="323"/>
                      </a:lnTo>
                      <a:lnTo>
                        <a:pt x="56" y="323"/>
                      </a:lnTo>
                      <a:lnTo>
                        <a:pt x="54" y="322"/>
                      </a:lnTo>
                      <a:lnTo>
                        <a:pt x="54" y="320"/>
                      </a:lnTo>
                      <a:lnTo>
                        <a:pt x="56" y="320"/>
                      </a:lnTo>
                      <a:lnTo>
                        <a:pt x="56" y="320"/>
                      </a:lnTo>
                      <a:close/>
                      <a:moveTo>
                        <a:pt x="60" y="315"/>
                      </a:moveTo>
                      <a:lnTo>
                        <a:pt x="59" y="315"/>
                      </a:lnTo>
                      <a:lnTo>
                        <a:pt x="57" y="315"/>
                      </a:lnTo>
                      <a:lnTo>
                        <a:pt x="57" y="313"/>
                      </a:lnTo>
                      <a:lnTo>
                        <a:pt x="57" y="312"/>
                      </a:lnTo>
                      <a:lnTo>
                        <a:pt x="60" y="311"/>
                      </a:lnTo>
                      <a:lnTo>
                        <a:pt x="60" y="311"/>
                      </a:lnTo>
                      <a:lnTo>
                        <a:pt x="60" y="311"/>
                      </a:lnTo>
                      <a:lnTo>
                        <a:pt x="61" y="311"/>
                      </a:lnTo>
                      <a:lnTo>
                        <a:pt x="63" y="309"/>
                      </a:lnTo>
                      <a:lnTo>
                        <a:pt x="64" y="309"/>
                      </a:lnTo>
                      <a:lnTo>
                        <a:pt x="63" y="312"/>
                      </a:lnTo>
                      <a:lnTo>
                        <a:pt x="61" y="313"/>
                      </a:lnTo>
                      <a:lnTo>
                        <a:pt x="61" y="315"/>
                      </a:lnTo>
                      <a:lnTo>
                        <a:pt x="60" y="315"/>
                      </a:lnTo>
                      <a:lnTo>
                        <a:pt x="60" y="315"/>
                      </a:lnTo>
                      <a:close/>
                      <a:moveTo>
                        <a:pt x="125" y="68"/>
                      </a:moveTo>
                      <a:lnTo>
                        <a:pt x="124" y="66"/>
                      </a:lnTo>
                      <a:lnTo>
                        <a:pt x="124" y="65"/>
                      </a:lnTo>
                      <a:lnTo>
                        <a:pt x="125" y="62"/>
                      </a:lnTo>
                      <a:lnTo>
                        <a:pt x="127" y="62"/>
                      </a:lnTo>
                      <a:lnTo>
                        <a:pt x="127" y="65"/>
                      </a:lnTo>
                      <a:lnTo>
                        <a:pt x="127" y="66"/>
                      </a:lnTo>
                      <a:lnTo>
                        <a:pt x="125" y="68"/>
                      </a:lnTo>
                      <a:lnTo>
                        <a:pt x="125" y="68"/>
                      </a:lnTo>
                      <a:close/>
                      <a:moveTo>
                        <a:pt x="139" y="79"/>
                      </a:moveTo>
                      <a:lnTo>
                        <a:pt x="138" y="79"/>
                      </a:lnTo>
                      <a:lnTo>
                        <a:pt x="137" y="76"/>
                      </a:lnTo>
                      <a:lnTo>
                        <a:pt x="138" y="76"/>
                      </a:lnTo>
                      <a:lnTo>
                        <a:pt x="137" y="72"/>
                      </a:lnTo>
                      <a:lnTo>
                        <a:pt x="135" y="68"/>
                      </a:lnTo>
                      <a:lnTo>
                        <a:pt x="134" y="65"/>
                      </a:lnTo>
                      <a:lnTo>
                        <a:pt x="131" y="64"/>
                      </a:lnTo>
                      <a:lnTo>
                        <a:pt x="129" y="64"/>
                      </a:lnTo>
                      <a:lnTo>
                        <a:pt x="129" y="62"/>
                      </a:lnTo>
                      <a:lnTo>
                        <a:pt x="129" y="59"/>
                      </a:lnTo>
                      <a:lnTo>
                        <a:pt x="129" y="57"/>
                      </a:lnTo>
                      <a:lnTo>
                        <a:pt x="129" y="55"/>
                      </a:lnTo>
                      <a:lnTo>
                        <a:pt x="131" y="54"/>
                      </a:lnTo>
                      <a:lnTo>
                        <a:pt x="132" y="52"/>
                      </a:lnTo>
                      <a:lnTo>
                        <a:pt x="134" y="52"/>
                      </a:lnTo>
                      <a:lnTo>
                        <a:pt x="135" y="49"/>
                      </a:lnTo>
                      <a:lnTo>
                        <a:pt x="135" y="48"/>
                      </a:lnTo>
                      <a:lnTo>
                        <a:pt x="135" y="48"/>
                      </a:lnTo>
                      <a:lnTo>
                        <a:pt x="132" y="45"/>
                      </a:lnTo>
                      <a:lnTo>
                        <a:pt x="132" y="45"/>
                      </a:lnTo>
                      <a:lnTo>
                        <a:pt x="131" y="45"/>
                      </a:lnTo>
                      <a:lnTo>
                        <a:pt x="132" y="42"/>
                      </a:lnTo>
                      <a:lnTo>
                        <a:pt x="134" y="42"/>
                      </a:lnTo>
                      <a:lnTo>
                        <a:pt x="138" y="44"/>
                      </a:lnTo>
                      <a:lnTo>
                        <a:pt x="142" y="45"/>
                      </a:lnTo>
                      <a:lnTo>
                        <a:pt x="144" y="44"/>
                      </a:lnTo>
                      <a:lnTo>
                        <a:pt x="144" y="42"/>
                      </a:lnTo>
                      <a:lnTo>
                        <a:pt x="144" y="41"/>
                      </a:lnTo>
                      <a:lnTo>
                        <a:pt x="144" y="39"/>
                      </a:lnTo>
                      <a:lnTo>
                        <a:pt x="142" y="39"/>
                      </a:lnTo>
                      <a:lnTo>
                        <a:pt x="142" y="38"/>
                      </a:lnTo>
                      <a:lnTo>
                        <a:pt x="141" y="35"/>
                      </a:lnTo>
                      <a:lnTo>
                        <a:pt x="139" y="32"/>
                      </a:lnTo>
                      <a:lnTo>
                        <a:pt x="142" y="31"/>
                      </a:lnTo>
                      <a:lnTo>
                        <a:pt x="142" y="31"/>
                      </a:lnTo>
                      <a:lnTo>
                        <a:pt x="142" y="30"/>
                      </a:lnTo>
                      <a:lnTo>
                        <a:pt x="142" y="27"/>
                      </a:lnTo>
                      <a:lnTo>
                        <a:pt x="141" y="24"/>
                      </a:lnTo>
                      <a:lnTo>
                        <a:pt x="141" y="22"/>
                      </a:lnTo>
                      <a:lnTo>
                        <a:pt x="141" y="17"/>
                      </a:lnTo>
                      <a:lnTo>
                        <a:pt x="139" y="14"/>
                      </a:lnTo>
                      <a:lnTo>
                        <a:pt x="135" y="8"/>
                      </a:lnTo>
                      <a:lnTo>
                        <a:pt x="135" y="4"/>
                      </a:lnTo>
                      <a:lnTo>
                        <a:pt x="134" y="3"/>
                      </a:lnTo>
                      <a:lnTo>
                        <a:pt x="134" y="3"/>
                      </a:lnTo>
                      <a:lnTo>
                        <a:pt x="135" y="3"/>
                      </a:lnTo>
                      <a:lnTo>
                        <a:pt x="137" y="1"/>
                      </a:lnTo>
                      <a:lnTo>
                        <a:pt x="137" y="0"/>
                      </a:lnTo>
                      <a:lnTo>
                        <a:pt x="139" y="0"/>
                      </a:lnTo>
                      <a:lnTo>
                        <a:pt x="141" y="1"/>
                      </a:lnTo>
                      <a:lnTo>
                        <a:pt x="144" y="5"/>
                      </a:lnTo>
                      <a:lnTo>
                        <a:pt x="148" y="5"/>
                      </a:lnTo>
                      <a:lnTo>
                        <a:pt x="149" y="8"/>
                      </a:lnTo>
                      <a:lnTo>
                        <a:pt x="155" y="14"/>
                      </a:lnTo>
                      <a:lnTo>
                        <a:pt x="158" y="17"/>
                      </a:lnTo>
                      <a:lnTo>
                        <a:pt x="159" y="18"/>
                      </a:lnTo>
                      <a:lnTo>
                        <a:pt x="162" y="20"/>
                      </a:lnTo>
                      <a:lnTo>
                        <a:pt x="163" y="21"/>
                      </a:lnTo>
                      <a:lnTo>
                        <a:pt x="168" y="24"/>
                      </a:lnTo>
                      <a:lnTo>
                        <a:pt x="171" y="24"/>
                      </a:lnTo>
                      <a:lnTo>
                        <a:pt x="173" y="25"/>
                      </a:lnTo>
                      <a:lnTo>
                        <a:pt x="175" y="25"/>
                      </a:lnTo>
                      <a:lnTo>
                        <a:pt x="176" y="27"/>
                      </a:lnTo>
                      <a:lnTo>
                        <a:pt x="179" y="25"/>
                      </a:lnTo>
                      <a:lnTo>
                        <a:pt x="183" y="22"/>
                      </a:lnTo>
                      <a:lnTo>
                        <a:pt x="185" y="20"/>
                      </a:lnTo>
                      <a:lnTo>
                        <a:pt x="185" y="18"/>
                      </a:lnTo>
                      <a:lnTo>
                        <a:pt x="186" y="17"/>
                      </a:lnTo>
                      <a:lnTo>
                        <a:pt x="186" y="18"/>
                      </a:lnTo>
                      <a:lnTo>
                        <a:pt x="186" y="21"/>
                      </a:lnTo>
                      <a:lnTo>
                        <a:pt x="185" y="24"/>
                      </a:lnTo>
                      <a:lnTo>
                        <a:pt x="185" y="28"/>
                      </a:lnTo>
                      <a:lnTo>
                        <a:pt x="186" y="28"/>
                      </a:lnTo>
                      <a:lnTo>
                        <a:pt x="189" y="31"/>
                      </a:lnTo>
                      <a:lnTo>
                        <a:pt x="192" y="34"/>
                      </a:lnTo>
                      <a:lnTo>
                        <a:pt x="192" y="35"/>
                      </a:lnTo>
                      <a:lnTo>
                        <a:pt x="190" y="37"/>
                      </a:lnTo>
                      <a:lnTo>
                        <a:pt x="193" y="37"/>
                      </a:lnTo>
                      <a:lnTo>
                        <a:pt x="195" y="34"/>
                      </a:lnTo>
                      <a:lnTo>
                        <a:pt x="196" y="32"/>
                      </a:lnTo>
                      <a:lnTo>
                        <a:pt x="197" y="32"/>
                      </a:lnTo>
                      <a:lnTo>
                        <a:pt x="196" y="34"/>
                      </a:lnTo>
                      <a:lnTo>
                        <a:pt x="196" y="35"/>
                      </a:lnTo>
                      <a:lnTo>
                        <a:pt x="195" y="38"/>
                      </a:lnTo>
                      <a:lnTo>
                        <a:pt x="193" y="38"/>
                      </a:lnTo>
                      <a:lnTo>
                        <a:pt x="192" y="39"/>
                      </a:lnTo>
                      <a:lnTo>
                        <a:pt x="192" y="41"/>
                      </a:lnTo>
                      <a:lnTo>
                        <a:pt x="190" y="42"/>
                      </a:lnTo>
                      <a:lnTo>
                        <a:pt x="189" y="42"/>
                      </a:lnTo>
                      <a:lnTo>
                        <a:pt x="188" y="42"/>
                      </a:lnTo>
                      <a:lnTo>
                        <a:pt x="186" y="44"/>
                      </a:lnTo>
                      <a:lnTo>
                        <a:pt x="186" y="45"/>
                      </a:lnTo>
                      <a:lnTo>
                        <a:pt x="183" y="45"/>
                      </a:lnTo>
                      <a:lnTo>
                        <a:pt x="180" y="44"/>
                      </a:lnTo>
                      <a:lnTo>
                        <a:pt x="179" y="45"/>
                      </a:lnTo>
                      <a:lnTo>
                        <a:pt x="175" y="49"/>
                      </a:lnTo>
                      <a:lnTo>
                        <a:pt x="173" y="55"/>
                      </a:lnTo>
                      <a:lnTo>
                        <a:pt x="173" y="59"/>
                      </a:lnTo>
                      <a:lnTo>
                        <a:pt x="173" y="61"/>
                      </a:lnTo>
                      <a:lnTo>
                        <a:pt x="173" y="64"/>
                      </a:lnTo>
                      <a:lnTo>
                        <a:pt x="173" y="65"/>
                      </a:lnTo>
                      <a:lnTo>
                        <a:pt x="172" y="65"/>
                      </a:lnTo>
                      <a:lnTo>
                        <a:pt x="171" y="62"/>
                      </a:lnTo>
                      <a:lnTo>
                        <a:pt x="166" y="62"/>
                      </a:lnTo>
                      <a:lnTo>
                        <a:pt x="163" y="59"/>
                      </a:lnTo>
                      <a:lnTo>
                        <a:pt x="159" y="57"/>
                      </a:lnTo>
                      <a:lnTo>
                        <a:pt x="158" y="55"/>
                      </a:lnTo>
                      <a:lnTo>
                        <a:pt x="155" y="55"/>
                      </a:lnTo>
                      <a:lnTo>
                        <a:pt x="154" y="54"/>
                      </a:lnTo>
                      <a:lnTo>
                        <a:pt x="152" y="54"/>
                      </a:lnTo>
                      <a:lnTo>
                        <a:pt x="149" y="54"/>
                      </a:lnTo>
                      <a:lnTo>
                        <a:pt x="146" y="55"/>
                      </a:lnTo>
                      <a:lnTo>
                        <a:pt x="144" y="59"/>
                      </a:lnTo>
                      <a:lnTo>
                        <a:pt x="142" y="58"/>
                      </a:lnTo>
                      <a:lnTo>
                        <a:pt x="139" y="57"/>
                      </a:lnTo>
                      <a:lnTo>
                        <a:pt x="138" y="57"/>
                      </a:lnTo>
                      <a:lnTo>
                        <a:pt x="137" y="58"/>
                      </a:lnTo>
                      <a:lnTo>
                        <a:pt x="137" y="61"/>
                      </a:lnTo>
                      <a:lnTo>
                        <a:pt x="137" y="62"/>
                      </a:lnTo>
                      <a:lnTo>
                        <a:pt x="139" y="64"/>
                      </a:lnTo>
                      <a:lnTo>
                        <a:pt x="142" y="64"/>
                      </a:lnTo>
                      <a:lnTo>
                        <a:pt x="145" y="66"/>
                      </a:lnTo>
                      <a:lnTo>
                        <a:pt x="148" y="68"/>
                      </a:lnTo>
                      <a:lnTo>
                        <a:pt x="151" y="68"/>
                      </a:lnTo>
                      <a:lnTo>
                        <a:pt x="152" y="69"/>
                      </a:lnTo>
                      <a:lnTo>
                        <a:pt x="151" y="72"/>
                      </a:lnTo>
                      <a:lnTo>
                        <a:pt x="149" y="74"/>
                      </a:lnTo>
                      <a:lnTo>
                        <a:pt x="148" y="72"/>
                      </a:lnTo>
                      <a:lnTo>
                        <a:pt x="145" y="72"/>
                      </a:lnTo>
                      <a:lnTo>
                        <a:pt x="144" y="72"/>
                      </a:lnTo>
                      <a:lnTo>
                        <a:pt x="144" y="75"/>
                      </a:lnTo>
                      <a:lnTo>
                        <a:pt x="142" y="76"/>
                      </a:lnTo>
                      <a:lnTo>
                        <a:pt x="139" y="79"/>
                      </a:lnTo>
                      <a:lnTo>
                        <a:pt x="139" y="79"/>
                      </a:lnTo>
                      <a:close/>
                      <a:moveTo>
                        <a:pt x="135" y="149"/>
                      </a:moveTo>
                      <a:lnTo>
                        <a:pt x="137" y="146"/>
                      </a:lnTo>
                      <a:lnTo>
                        <a:pt x="137" y="144"/>
                      </a:lnTo>
                      <a:lnTo>
                        <a:pt x="137" y="144"/>
                      </a:lnTo>
                      <a:lnTo>
                        <a:pt x="135" y="146"/>
                      </a:lnTo>
                      <a:lnTo>
                        <a:pt x="134" y="144"/>
                      </a:lnTo>
                      <a:lnTo>
                        <a:pt x="135" y="140"/>
                      </a:lnTo>
                      <a:lnTo>
                        <a:pt x="137" y="139"/>
                      </a:lnTo>
                      <a:lnTo>
                        <a:pt x="137" y="140"/>
                      </a:lnTo>
                      <a:lnTo>
                        <a:pt x="137" y="143"/>
                      </a:lnTo>
                      <a:lnTo>
                        <a:pt x="138" y="143"/>
                      </a:lnTo>
                      <a:lnTo>
                        <a:pt x="138" y="144"/>
                      </a:lnTo>
                      <a:lnTo>
                        <a:pt x="138" y="147"/>
                      </a:lnTo>
                      <a:lnTo>
                        <a:pt x="137" y="149"/>
                      </a:lnTo>
                      <a:lnTo>
                        <a:pt x="135" y="149"/>
                      </a:lnTo>
                      <a:lnTo>
                        <a:pt x="135" y="149"/>
                      </a:lnTo>
                      <a:close/>
                      <a:moveTo>
                        <a:pt x="44" y="234"/>
                      </a:moveTo>
                      <a:lnTo>
                        <a:pt x="46" y="234"/>
                      </a:lnTo>
                      <a:lnTo>
                        <a:pt x="46" y="234"/>
                      </a:lnTo>
                      <a:lnTo>
                        <a:pt x="44" y="232"/>
                      </a:lnTo>
                      <a:lnTo>
                        <a:pt x="44" y="232"/>
                      </a:lnTo>
                      <a:lnTo>
                        <a:pt x="44" y="234"/>
                      </a:lnTo>
                      <a:lnTo>
                        <a:pt x="44" y="234"/>
                      </a:lnTo>
                      <a:close/>
                      <a:moveTo>
                        <a:pt x="43" y="235"/>
                      </a:moveTo>
                      <a:lnTo>
                        <a:pt x="43" y="235"/>
                      </a:lnTo>
                      <a:lnTo>
                        <a:pt x="44" y="235"/>
                      </a:lnTo>
                      <a:lnTo>
                        <a:pt x="43" y="235"/>
                      </a:lnTo>
                      <a:lnTo>
                        <a:pt x="43" y="235"/>
                      </a:lnTo>
                      <a:close/>
                      <a:moveTo>
                        <a:pt x="42" y="237"/>
                      </a:moveTo>
                      <a:lnTo>
                        <a:pt x="43" y="237"/>
                      </a:lnTo>
                      <a:lnTo>
                        <a:pt x="43" y="237"/>
                      </a:lnTo>
                      <a:lnTo>
                        <a:pt x="42" y="237"/>
                      </a:lnTo>
                      <a:lnTo>
                        <a:pt x="42" y="237"/>
                      </a:lnTo>
                      <a:close/>
                      <a:moveTo>
                        <a:pt x="40" y="238"/>
                      </a:moveTo>
                      <a:lnTo>
                        <a:pt x="40" y="240"/>
                      </a:lnTo>
                      <a:lnTo>
                        <a:pt x="42" y="238"/>
                      </a:lnTo>
                      <a:lnTo>
                        <a:pt x="40" y="238"/>
                      </a:lnTo>
                      <a:lnTo>
                        <a:pt x="40" y="238"/>
                      </a:lnTo>
                      <a:close/>
                      <a:moveTo>
                        <a:pt x="39" y="244"/>
                      </a:moveTo>
                      <a:lnTo>
                        <a:pt x="37" y="241"/>
                      </a:lnTo>
                      <a:lnTo>
                        <a:pt x="37" y="240"/>
                      </a:lnTo>
                      <a:lnTo>
                        <a:pt x="39" y="240"/>
                      </a:lnTo>
                      <a:lnTo>
                        <a:pt x="39" y="241"/>
                      </a:lnTo>
                      <a:lnTo>
                        <a:pt x="40" y="241"/>
                      </a:lnTo>
                      <a:lnTo>
                        <a:pt x="42" y="242"/>
                      </a:lnTo>
                      <a:lnTo>
                        <a:pt x="40" y="244"/>
                      </a:lnTo>
                      <a:lnTo>
                        <a:pt x="39" y="244"/>
                      </a:lnTo>
                      <a:lnTo>
                        <a:pt x="39" y="244"/>
                      </a:lnTo>
                      <a:close/>
                      <a:moveTo>
                        <a:pt x="57" y="245"/>
                      </a:moveTo>
                      <a:lnTo>
                        <a:pt x="57" y="244"/>
                      </a:lnTo>
                      <a:lnTo>
                        <a:pt x="59" y="244"/>
                      </a:lnTo>
                      <a:lnTo>
                        <a:pt x="59" y="244"/>
                      </a:lnTo>
                      <a:lnTo>
                        <a:pt x="59" y="245"/>
                      </a:lnTo>
                      <a:lnTo>
                        <a:pt x="57" y="245"/>
                      </a:lnTo>
                      <a:lnTo>
                        <a:pt x="57" y="245"/>
                      </a:lnTo>
                      <a:close/>
                      <a:moveTo>
                        <a:pt x="56" y="250"/>
                      </a:moveTo>
                      <a:lnTo>
                        <a:pt x="56" y="248"/>
                      </a:lnTo>
                      <a:lnTo>
                        <a:pt x="57" y="248"/>
                      </a:lnTo>
                      <a:lnTo>
                        <a:pt x="56" y="250"/>
                      </a:lnTo>
                      <a:lnTo>
                        <a:pt x="56" y="250"/>
                      </a:lnTo>
                      <a:lnTo>
                        <a:pt x="56" y="250"/>
                      </a:lnTo>
                      <a:close/>
                      <a:moveTo>
                        <a:pt x="54" y="242"/>
                      </a:moveTo>
                      <a:lnTo>
                        <a:pt x="53" y="244"/>
                      </a:lnTo>
                      <a:lnTo>
                        <a:pt x="54" y="247"/>
                      </a:lnTo>
                      <a:lnTo>
                        <a:pt x="54" y="248"/>
                      </a:lnTo>
                      <a:lnTo>
                        <a:pt x="56" y="248"/>
                      </a:lnTo>
                      <a:lnTo>
                        <a:pt x="56" y="247"/>
                      </a:lnTo>
                      <a:lnTo>
                        <a:pt x="54" y="244"/>
                      </a:lnTo>
                      <a:lnTo>
                        <a:pt x="54" y="242"/>
                      </a:lnTo>
                      <a:lnTo>
                        <a:pt x="54" y="242"/>
                      </a:lnTo>
                      <a:lnTo>
                        <a:pt x="54" y="242"/>
                      </a:lnTo>
                      <a:close/>
                      <a:moveTo>
                        <a:pt x="108" y="213"/>
                      </a:moveTo>
                      <a:lnTo>
                        <a:pt x="107" y="210"/>
                      </a:lnTo>
                      <a:lnTo>
                        <a:pt x="107" y="208"/>
                      </a:lnTo>
                      <a:lnTo>
                        <a:pt x="108" y="207"/>
                      </a:lnTo>
                      <a:lnTo>
                        <a:pt x="110" y="207"/>
                      </a:lnTo>
                      <a:lnTo>
                        <a:pt x="110" y="208"/>
                      </a:lnTo>
                      <a:lnTo>
                        <a:pt x="110" y="210"/>
                      </a:lnTo>
                      <a:lnTo>
                        <a:pt x="110" y="211"/>
                      </a:lnTo>
                      <a:lnTo>
                        <a:pt x="110" y="213"/>
                      </a:lnTo>
                      <a:lnTo>
                        <a:pt x="108" y="213"/>
                      </a:lnTo>
                      <a:lnTo>
                        <a:pt x="108" y="213"/>
                      </a:lnTo>
                      <a:close/>
                      <a:moveTo>
                        <a:pt x="100" y="211"/>
                      </a:moveTo>
                      <a:lnTo>
                        <a:pt x="101" y="208"/>
                      </a:lnTo>
                      <a:lnTo>
                        <a:pt x="102" y="208"/>
                      </a:lnTo>
                      <a:lnTo>
                        <a:pt x="102" y="210"/>
                      </a:lnTo>
                      <a:lnTo>
                        <a:pt x="101" y="211"/>
                      </a:lnTo>
                      <a:lnTo>
                        <a:pt x="100" y="211"/>
                      </a:lnTo>
                      <a:lnTo>
                        <a:pt x="100" y="211"/>
                      </a:lnTo>
                      <a:close/>
                      <a:moveTo>
                        <a:pt x="88" y="237"/>
                      </a:moveTo>
                      <a:lnTo>
                        <a:pt x="88" y="237"/>
                      </a:lnTo>
                      <a:lnTo>
                        <a:pt x="90" y="237"/>
                      </a:lnTo>
                      <a:lnTo>
                        <a:pt x="91" y="237"/>
                      </a:lnTo>
                      <a:lnTo>
                        <a:pt x="93" y="237"/>
                      </a:lnTo>
                      <a:lnTo>
                        <a:pt x="93" y="235"/>
                      </a:lnTo>
                      <a:lnTo>
                        <a:pt x="90" y="232"/>
                      </a:lnTo>
                      <a:lnTo>
                        <a:pt x="91" y="231"/>
                      </a:lnTo>
                      <a:lnTo>
                        <a:pt x="93" y="227"/>
                      </a:lnTo>
                      <a:lnTo>
                        <a:pt x="95" y="225"/>
                      </a:lnTo>
                      <a:lnTo>
                        <a:pt x="95" y="224"/>
                      </a:lnTo>
                      <a:lnTo>
                        <a:pt x="98" y="224"/>
                      </a:lnTo>
                      <a:lnTo>
                        <a:pt x="102" y="227"/>
                      </a:lnTo>
                      <a:lnTo>
                        <a:pt x="102" y="228"/>
                      </a:lnTo>
                      <a:lnTo>
                        <a:pt x="104" y="227"/>
                      </a:lnTo>
                      <a:lnTo>
                        <a:pt x="105" y="223"/>
                      </a:lnTo>
                      <a:lnTo>
                        <a:pt x="108" y="220"/>
                      </a:lnTo>
                      <a:lnTo>
                        <a:pt x="108" y="218"/>
                      </a:lnTo>
                      <a:lnTo>
                        <a:pt x="108" y="218"/>
                      </a:lnTo>
                      <a:lnTo>
                        <a:pt x="107" y="215"/>
                      </a:lnTo>
                      <a:lnTo>
                        <a:pt x="104" y="214"/>
                      </a:lnTo>
                      <a:lnTo>
                        <a:pt x="102" y="214"/>
                      </a:lnTo>
                      <a:lnTo>
                        <a:pt x="101" y="213"/>
                      </a:lnTo>
                      <a:lnTo>
                        <a:pt x="98" y="213"/>
                      </a:lnTo>
                      <a:lnTo>
                        <a:pt x="94" y="215"/>
                      </a:lnTo>
                      <a:lnTo>
                        <a:pt x="94" y="217"/>
                      </a:lnTo>
                      <a:lnTo>
                        <a:pt x="94" y="218"/>
                      </a:lnTo>
                      <a:lnTo>
                        <a:pt x="91" y="218"/>
                      </a:lnTo>
                      <a:lnTo>
                        <a:pt x="90" y="220"/>
                      </a:lnTo>
                      <a:lnTo>
                        <a:pt x="88" y="220"/>
                      </a:lnTo>
                      <a:lnTo>
                        <a:pt x="87" y="217"/>
                      </a:lnTo>
                      <a:lnTo>
                        <a:pt x="85" y="217"/>
                      </a:lnTo>
                      <a:lnTo>
                        <a:pt x="83" y="220"/>
                      </a:lnTo>
                      <a:lnTo>
                        <a:pt x="83" y="223"/>
                      </a:lnTo>
                      <a:lnTo>
                        <a:pt x="80" y="224"/>
                      </a:lnTo>
                      <a:lnTo>
                        <a:pt x="80" y="227"/>
                      </a:lnTo>
                      <a:lnTo>
                        <a:pt x="83" y="228"/>
                      </a:lnTo>
                      <a:lnTo>
                        <a:pt x="84" y="230"/>
                      </a:lnTo>
                      <a:lnTo>
                        <a:pt x="83" y="231"/>
                      </a:lnTo>
                      <a:lnTo>
                        <a:pt x="83" y="232"/>
                      </a:lnTo>
                      <a:lnTo>
                        <a:pt x="85" y="235"/>
                      </a:lnTo>
                      <a:lnTo>
                        <a:pt x="88" y="235"/>
                      </a:lnTo>
                      <a:lnTo>
                        <a:pt x="88" y="237"/>
                      </a:lnTo>
                      <a:lnTo>
                        <a:pt x="88" y="237"/>
                      </a:lnTo>
                      <a:close/>
                      <a:moveTo>
                        <a:pt x="71" y="279"/>
                      </a:moveTo>
                      <a:lnTo>
                        <a:pt x="70" y="278"/>
                      </a:lnTo>
                      <a:lnTo>
                        <a:pt x="68" y="278"/>
                      </a:lnTo>
                      <a:lnTo>
                        <a:pt x="68" y="279"/>
                      </a:lnTo>
                      <a:lnTo>
                        <a:pt x="70" y="282"/>
                      </a:lnTo>
                      <a:lnTo>
                        <a:pt x="71" y="282"/>
                      </a:lnTo>
                      <a:lnTo>
                        <a:pt x="71" y="281"/>
                      </a:lnTo>
                      <a:lnTo>
                        <a:pt x="71" y="279"/>
                      </a:lnTo>
                      <a:lnTo>
                        <a:pt x="71" y="279"/>
                      </a:lnTo>
                      <a:close/>
                      <a:moveTo>
                        <a:pt x="74" y="276"/>
                      </a:moveTo>
                      <a:lnTo>
                        <a:pt x="73" y="272"/>
                      </a:lnTo>
                      <a:lnTo>
                        <a:pt x="73" y="271"/>
                      </a:lnTo>
                      <a:lnTo>
                        <a:pt x="74" y="272"/>
                      </a:lnTo>
                      <a:lnTo>
                        <a:pt x="74" y="274"/>
                      </a:lnTo>
                      <a:lnTo>
                        <a:pt x="74" y="275"/>
                      </a:lnTo>
                      <a:lnTo>
                        <a:pt x="74" y="276"/>
                      </a:lnTo>
                      <a:lnTo>
                        <a:pt x="74" y="276"/>
                      </a:lnTo>
                      <a:close/>
                      <a:moveTo>
                        <a:pt x="70" y="269"/>
                      </a:moveTo>
                      <a:lnTo>
                        <a:pt x="71" y="268"/>
                      </a:lnTo>
                      <a:lnTo>
                        <a:pt x="74" y="265"/>
                      </a:lnTo>
                      <a:lnTo>
                        <a:pt x="71" y="262"/>
                      </a:lnTo>
                      <a:lnTo>
                        <a:pt x="71" y="261"/>
                      </a:lnTo>
                      <a:lnTo>
                        <a:pt x="73" y="261"/>
                      </a:lnTo>
                      <a:lnTo>
                        <a:pt x="74" y="261"/>
                      </a:lnTo>
                      <a:lnTo>
                        <a:pt x="76" y="262"/>
                      </a:lnTo>
                      <a:lnTo>
                        <a:pt x="76" y="259"/>
                      </a:lnTo>
                      <a:lnTo>
                        <a:pt x="76" y="255"/>
                      </a:lnTo>
                      <a:lnTo>
                        <a:pt x="76" y="254"/>
                      </a:lnTo>
                      <a:lnTo>
                        <a:pt x="76" y="247"/>
                      </a:lnTo>
                      <a:lnTo>
                        <a:pt x="76" y="242"/>
                      </a:lnTo>
                      <a:lnTo>
                        <a:pt x="77" y="240"/>
                      </a:lnTo>
                      <a:lnTo>
                        <a:pt x="78" y="238"/>
                      </a:lnTo>
                      <a:lnTo>
                        <a:pt x="78" y="235"/>
                      </a:lnTo>
                      <a:lnTo>
                        <a:pt x="77" y="235"/>
                      </a:lnTo>
                      <a:lnTo>
                        <a:pt x="77" y="234"/>
                      </a:lnTo>
                      <a:lnTo>
                        <a:pt x="76" y="232"/>
                      </a:lnTo>
                      <a:lnTo>
                        <a:pt x="76" y="231"/>
                      </a:lnTo>
                      <a:lnTo>
                        <a:pt x="73" y="231"/>
                      </a:lnTo>
                      <a:lnTo>
                        <a:pt x="71" y="231"/>
                      </a:lnTo>
                      <a:lnTo>
                        <a:pt x="74" y="230"/>
                      </a:lnTo>
                      <a:lnTo>
                        <a:pt x="74" y="228"/>
                      </a:lnTo>
                      <a:lnTo>
                        <a:pt x="74" y="224"/>
                      </a:lnTo>
                      <a:lnTo>
                        <a:pt x="71" y="224"/>
                      </a:lnTo>
                      <a:lnTo>
                        <a:pt x="70" y="224"/>
                      </a:lnTo>
                      <a:lnTo>
                        <a:pt x="70" y="224"/>
                      </a:lnTo>
                      <a:lnTo>
                        <a:pt x="68" y="225"/>
                      </a:lnTo>
                      <a:lnTo>
                        <a:pt x="67" y="225"/>
                      </a:lnTo>
                      <a:lnTo>
                        <a:pt x="64" y="223"/>
                      </a:lnTo>
                      <a:lnTo>
                        <a:pt x="64" y="221"/>
                      </a:lnTo>
                      <a:lnTo>
                        <a:pt x="68" y="218"/>
                      </a:lnTo>
                      <a:lnTo>
                        <a:pt x="71" y="218"/>
                      </a:lnTo>
                      <a:lnTo>
                        <a:pt x="76" y="220"/>
                      </a:lnTo>
                      <a:lnTo>
                        <a:pt x="77" y="221"/>
                      </a:lnTo>
                      <a:lnTo>
                        <a:pt x="77" y="220"/>
                      </a:lnTo>
                      <a:lnTo>
                        <a:pt x="77" y="218"/>
                      </a:lnTo>
                      <a:lnTo>
                        <a:pt x="77" y="215"/>
                      </a:lnTo>
                      <a:lnTo>
                        <a:pt x="77" y="214"/>
                      </a:lnTo>
                      <a:lnTo>
                        <a:pt x="78" y="213"/>
                      </a:lnTo>
                      <a:lnTo>
                        <a:pt x="80" y="213"/>
                      </a:lnTo>
                      <a:lnTo>
                        <a:pt x="81" y="214"/>
                      </a:lnTo>
                      <a:lnTo>
                        <a:pt x="83" y="214"/>
                      </a:lnTo>
                      <a:lnTo>
                        <a:pt x="84" y="213"/>
                      </a:lnTo>
                      <a:lnTo>
                        <a:pt x="88" y="211"/>
                      </a:lnTo>
                      <a:lnTo>
                        <a:pt x="93" y="210"/>
                      </a:lnTo>
                      <a:lnTo>
                        <a:pt x="95" y="210"/>
                      </a:lnTo>
                      <a:lnTo>
                        <a:pt x="95" y="211"/>
                      </a:lnTo>
                      <a:lnTo>
                        <a:pt x="97" y="210"/>
                      </a:lnTo>
                      <a:lnTo>
                        <a:pt x="97" y="210"/>
                      </a:lnTo>
                      <a:lnTo>
                        <a:pt x="100" y="208"/>
                      </a:lnTo>
                      <a:lnTo>
                        <a:pt x="101" y="207"/>
                      </a:lnTo>
                      <a:lnTo>
                        <a:pt x="104" y="204"/>
                      </a:lnTo>
                      <a:lnTo>
                        <a:pt x="107" y="203"/>
                      </a:lnTo>
                      <a:lnTo>
                        <a:pt x="110" y="204"/>
                      </a:lnTo>
                      <a:lnTo>
                        <a:pt x="112" y="203"/>
                      </a:lnTo>
                      <a:lnTo>
                        <a:pt x="112" y="204"/>
                      </a:lnTo>
                      <a:lnTo>
                        <a:pt x="112" y="206"/>
                      </a:lnTo>
                      <a:lnTo>
                        <a:pt x="111" y="208"/>
                      </a:lnTo>
                      <a:lnTo>
                        <a:pt x="111" y="211"/>
                      </a:lnTo>
                      <a:lnTo>
                        <a:pt x="112" y="211"/>
                      </a:lnTo>
                      <a:lnTo>
                        <a:pt x="112" y="214"/>
                      </a:lnTo>
                      <a:lnTo>
                        <a:pt x="112" y="217"/>
                      </a:lnTo>
                      <a:lnTo>
                        <a:pt x="112" y="217"/>
                      </a:lnTo>
                      <a:lnTo>
                        <a:pt x="112" y="220"/>
                      </a:lnTo>
                      <a:lnTo>
                        <a:pt x="115" y="221"/>
                      </a:lnTo>
                      <a:lnTo>
                        <a:pt x="118" y="224"/>
                      </a:lnTo>
                      <a:lnTo>
                        <a:pt x="121" y="224"/>
                      </a:lnTo>
                      <a:lnTo>
                        <a:pt x="122" y="224"/>
                      </a:lnTo>
                      <a:lnTo>
                        <a:pt x="125" y="220"/>
                      </a:lnTo>
                      <a:lnTo>
                        <a:pt x="125" y="218"/>
                      </a:lnTo>
                      <a:lnTo>
                        <a:pt x="127" y="217"/>
                      </a:lnTo>
                      <a:lnTo>
                        <a:pt x="127" y="215"/>
                      </a:lnTo>
                      <a:lnTo>
                        <a:pt x="127" y="214"/>
                      </a:lnTo>
                      <a:lnTo>
                        <a:pt x="128" y="211"/>
                      </a:lnTo>
                      <a:lnTo>
                        <a:pt x="129" y="211"/>
                      </a:lnTo>
                      <a:lnTo>
                        <a:pt x="132" y="211"/>
                      </a:lnTo>
                      <a:lnTo>
                        <a:pt x="132" y="210"/>
                      </a:lnTo>
                      <a:lnTo>
                        <a:pt x="132" y="208"/>
                      </a:lnTo>
                      <a:lnTo>
                        <a:pt x="132" y="206"/>
                      </a:lnTo>
                      <a:lnTo>
                        <a:pt x="127" y="204"/>
                      </a:lnTo>
                      <a:lnTo>
                        <a:pt x="127" y="203"/>
                      </a:lnTo>
                      <a:lnTo>
                        <a:pt x="128" y="200"/>
                      </a:lnTo>
                      <a:lnTo>
                        <a:pt x="129" y="198"/>
                      </a:lnTo>
                      <a:lnTo>
                        <a:pt x="129" y="198"/>
                      </a:lnTo>
                      <a:lnTo>
                        <a:pt x="129" y="198"/>
                      </a:lnTo>
                      <a:lnTo>
                        <a:pt x="129" y="201"/>
                      </a:lnTo>
                      <a:lnTo>
                        <a:pt x="131" y="203"/>
                      </a:lnTo>
                      <a:lnTo>
                        <a:pt x="132" y="201"/>
                      </a:lnTo>
                      <a:lnTo>
                        <a:pt x="132" y="201"/>
                      </a:lnTo>
                      <a:lnTo>
                        <a:pt x="134" y="201"/>
                      </a:lnTo>
                      <a:lnTo>
                        <a:pt x="135" y="203"/>
                      </a:lnTo>
                      <a:lnTo>
                        <a:pt x="137" y="201"/>
                      </a:lnTo>
                      <a:lnTo>
                        <a:pt x="138" y="201"/>
                      </a:lnTo>
                      <a:lnTo>
                        <a:pt x="137" y="203"/>
                      </a:lnTo>
                      <a:lnTo>
                        <a:pt x="135" y="204"/>
                      </a:lnTo>
                      <a:lnTo>
                        <a:pt x="134" y="204"/>
                      </a:lnTo>
                      <a:lnTo>
                        <a:pt x="135" y="204"/>
                      </a:lnTo>
                      <a:lnTo>
                        <a:pt x="137" y="204"/>
                      </a:lnTo>
                      <a:lnTo>
                        <a:pt x="141" y="203"/>
                      </a:lnTo>
                      <a:lnTo>
                        <a:pt x="146" y="203"/>
                      </a:lnTo>
                      <a:lnTo>
                        <a:pt x="149" y="203"/>
                      </a:lnTo>
                      <a:lnTo>
                        <a:pt x="149" y="201"/>
                      </a:lnTo>
                      <a:lnTo>
                        <a:pt x="148" y="200"/>
                      </a:lnTo>
                      <a:lnTo>
                        <a:pt x="149" y="197"/>
                      </a:lnTo>
                      <a:lnTo>
                        <a:pt x="151" y="196"/>
                      </a:lnTo>
                      <a:lnTo>
                        <a:pt x="154" y="196"/>
                      </a:lnTo>
                      <a:lnTo>
                        <a:pt x="154" y="198"/>
                      </a:lnTo>
                      <a:lnTo>
                        <a:pt x="154" y="200"/>
                      </a:lnTo>
                      <a:lnTo>
                        <a:pt x="154" y="203"/>
                      </a:lnTo>
                      <a:lnTo>
                        <a:pt x="156" y="201"/>
                      </a:lnTo>
                      <a:lnTo>
                        <a:pt x="158" y="200"/>
                      </a:lnTo>
                      <a:lnTo>
                        <a:pt x="156" y="196"/>
                      </a:lnTo>
                      <a:lnTo>
                        <a:pt x="158" y="193"/>
                      </a:lnTo>
                      <a:lnTo>
                        <a:pt x="161" y="190"/>
                      </a:lnTo>
                      <a:lnTo>
                        <a:pt x="162" y="190"/>
                      </a:lnTo>
                      <a:lnTo>
                        <a:pt x="162" y="188"/>
                      </a:lnTo>
                      <a:lnTo>
                        <a:pt x="162" y="187"/>
                      </a:lnTo>
                      <a:lnTo>
                        <a:pt x="162" y="184"/>
                      </a:lnTo>
                      <a:lnTo>
                        <a:pt x="163" y="183"/>
                      </a:lnTo>
                      <a:lnTo>
                        <a:pt x="166" y="184"/>
                      </a:lnTo>
                      <a:lnTo>
                        <a:pt x="166" y="186"/>
                      </a:lnTo>
                      <a:lnTo>
                        <a:pt x="165" y="187"/>
                      </a:lnTo>
                      <a:lnTo>
                        <a:pt x="165" y="190"/>
                      </a:lnTo>
                      <a:lnTo>
                        <a:pt x="165" y="197"/>
                      </a:lnTo>
                      <a:lnTo>
                        <a:pt x="166" y="198"/>
                      </a:lnTo>
                      <a:lnTo>
                        <a:pt x="168" y="197"/>
                      </a:lnTo>
                      <a:lnTo>
                        <a:pt x="169" y="194"/>
                      </a:lnTo>
                      <a:lnTo>
                        <a:pt x="171" y="194"/>
                      </a:lnTo>
                      <a:lnTo>
                        <a:pt x="173" y="191"/>
                      </a:lnTo>
                      <a:lnTo>
                        <a:pt x="175" y="188"/>
                      </a:lnTo>
                      <a:lnTo>
                        <a:pt x="173" y="187"/>
                      </a:lnTo>
                      <a:lnTo>
                        <a:pt x="176" y="184"/>
                      </a:lnTo>
                      <a:lnTo>
                        <a:pt x="176" y="183"/>
                      </a:lnTo>
                      <a:lnTo>
                        <a:pt x="175" y="181"/>
                      </a:lnTo>
                      <a:lnTo>
                        <a:pt x="172" y="177"/>
                      </a:lnTo>
                      <a:lnTo>
                        <a:pt x="171" y="174"/>
                      </a:lnTo>
                      <a:lnTo>
                        <a:pt x="171" y="169"/>
                      </a:lnTo>
                      <a:lnTo>
                        <a:pt x="171" y="162"/>
                      </a:lnTo>
                      <a:lnTo>
                        <a:pt x="172" y="156"/>
                      </a:lnTo>
                      <a:lnTo>
                        <a:pt x="169" y="147"/>
                      </a:lnTo>
                      <a:lnTo>
                        <a:pt x="166" y="143"/>
                      </a:lnTo>
                      <a:lnTo>
                        <a:pt x="166" y="140"/>
                      </a:lnTo>
                      <a:lnTo>
                        <a:pt x="166" y="136"/>
                      </a:lnTo>
                      <a:lnTo>
                        <a:pt x="171" y="135"/>
                      </a:lnTo>
                      <a:lnTo>
                        <a:pt x="172" y="135"/>
                      </a:lnTo>
                      <a:lnTo>
                        <a:pt x="173" y="136"/>
                      </a:lnTo>
                      <a:lnTo>
                        <a:pt x="173" y="135"/>
                      </a:lnTo>
                      <a:lnTo>
                        <a:pt x="173" y="132"/>
                      </a:lnTo>
                      <a:lnTo>
                        <a:pt x="173" y="130"/>
                      </a:lnTo>
                      <a:lnTo>
                        <a:pt x="172" y="129"/>
                      </a:lnTo>
                      <a:lnTo>
                        <a:pt x="172" y="127"/>
                      </a:lnTo>
                      <a:lnTo>
                        <a:pt x="172" y="126"/>
                      </a:lnTo>
                      <a:lnTo>
                        <a:pt x="172" y="123"/>
                      </a:lnTo>
                      <a:lnTo>
                        <a:pt x="172" y="122"/>
                      </a:lnTo>
                      <a:lnTo>
                        <a:pt x="172" y="122"/>
                      </a:lnTo>
                      <a:lnTo>
                        <a:pt x="173" y="119"/>
                      </a:lnTo>
                      <a:lnTo>
                        <a:pt x="172" y="119"/>
                      </a:lnTo>
                      <a:lnTo>
                        <a:pt x="172" y="116"/>
                      </a:lnTo>
                      <a:lnTo>
                        <a:pt x="172" y="113"/>
                      </a:lnTo>
                      <a:lnTo>
                        <a:pt x="172" y="112"/>
                      </a:lnTo>
                      <a:lnTo>
                        <a:pt x="171" y="108"/>
                      </a:lnTo>
                      <a:lnTo>
                        <a:pt x="169" y="103"/>
                      </a:lnTo>
                      <a:lnTo>
                        <a:pt x="168" y="103"/>
                      </a:lnTo>
                      <a:lnTo>
                        <a:pt x="166" y="102"/>
                      </a:lnTo>
                      <a:lnTo>
                        <a:pt x="165" y="98"/>
                      </a:lnTo>
                      <a:lnTo>
                        <a:pt x="163" y="95"/>
                      </a:lnTo>
                      <a:lnTo>
                        <a:pt x="158" y="89"/>
                      </a:lnTo>
                      <a:lnTo>
                        <a:pt x="156" y="86"/>
                      </a:lnTo>
                      <a:lnTo>
                        <a:pt x="156" y="83"/>
                      </a:lnTo>
                      <a:lnTo>
                        <a:pt x="155" y="79"/>
                      </a:lnTo>
                      <a:lnTo>
                        <a:pt x="156" y="78"/>
                      </a:lnTo>
                      <a:lnTo>
                        <a:pt x="155" y="79"/>
                      </a:lnTo>
                      <a:lnTo>
                        <a:pt x="154" y="79"/>
                      </a:lnTo>
                      <a:lnTo>
                        <a:pt x="152" y="78"/>
                      </a:lnTo>
                      <a:lnTo>
                        <a:pt x="151" y="78"/>
                      </a:lnTo>
                      <a:lnTo>
                        <a:pt x="149" y="78"/>
                      </a:lnTo>
                      <a:lnTo>
                        <a:pt x="149" y="78"/>
                      </a:lnTo>
                      <a:lnTo>
                        <a:pt x="148" y="81"/>
                      </a:lnTo>
                      <a:lnTo>
                        <a:pt x="148" y="83"/>
                      </a:lnTo>
                      <a:lnTo>
                        <a:pt x="149" y="83"/>
                      </a:lnTo>
                      <a:lnTo>
                        <a:pt x="151" y="83"/>
                      </a:lnTo>
                      <a:lnTo>
                        <a:pt x="154" y="81"/>
                      </a:lnTo>
                      <a:lnTo>
                        <a:pt x="155" y="85"/>
                      </a:lnTo>
                      <a:lnTo>
                        <a:pt x="154" y="86"/>
                      </a:lnTo>
                      <a:lnTo>
                        <a:pt x="152" y="88"/>
                      </a:lnTo>
                      <a:lnTo>
                        <a:pt x="151" y="86"/>
                      </a:lnTo>
                      <a:lnTo>
                        <a:pt x="149" y="86"/>
                      </a:lnTo>
                      <a:lnTo>
                        <a:pt x="151" y="89"/>
                      </a:lnTo>
                      <a:lnTo>
                        <a:pt x="149" y="91"/>
                      </a:lnTo>
                      <a:lnTo>
                        <a:pt x="148" y="89"/>
                      </a:lnTo>
                      <a:lnTo>
                        <a:pt x="148" y="88"/>
                      </a:lnTo>
                      <a:lnTo>
                        <a:pt x="146" y="85"/>
                      </a:lnTo>
                      <a:lnTo>
                        <a:pt x="146" y="83"/>
                      </a:lnTo>
                      <a:lnTo>
                        <a:pt x="145" y="85"/>
                      </a:lnTo>
                      <a:lnTo>
                        <a:pt x="144" y="83"/>
                      </a:lnTo>
                      <a:lnTo>
                        <a:pt x="142" y="85"/>
                      </a:lnTo>
                      <a:lnTo>
                        <a:pt x="144" y="89"/>
                      </a:lnTo>
                      <a:lnTo>
                        <a:pt x="144" y="92"/>
                      </a:lnTo>
                      <a:lnTo>
                        <a:pt x="142" y="92"/>
                      </a:lnTo>
                      <a:lnTo>
                        <a:pt x="141" y="95"/>
                      </a:lnTo>
                      <a:lnTo>
                        <a:pt x="141" y="96"/>
                      </a:lnTo>
                      <a:lnTo>
                        <a:pt x="144" y="99"/>
                      </a:lnTo>
                      <a:lnTo>
                        <a:pt x="145" y="100"/>
                      </a:lnTo>
                      <a:lnTo>
                        <a:pt x="144" y="105"/>
                      </a:lnTo>
                      <a:lnTo>
                        <a:pt x="142" y="105"/>
                      </a:lnTo>
                      <a:lnTo>
                        <a:pt x="141" y="105"/>
                      </a:lnTo>
                      <a:lnTo>
                        <a:pt x="139" y="106"/>
                      </a:lnTo>
                      <a:lnTo>
                        <a:pt x="142" y="109"/>
                      </a:lnTo>
                      <a:lnTo>
                        <a:pt x="144" y="108"/>
                      </a:lnTo>
                      <a:lnTo>
                        <a:pt x="145" y="106"/>
                      </a:lnTo>
                      <a:lnTo>
                        <a:pt x="148" y="112"/>
                      </a:lnTo>
                      <a:lnTo>
                        <a:pt x="148" y="118"/>
                      </a:lnTo>
                      <a:lnTo>
                        <a:pt x="148" y="122"/>
                      </a:lnTo>
                      <a:lnTo>
                        <a:pt x="148" y="127"/>
                      </a:lnTo>
                      <a:lnTo>
                        <a:pt x="146" y="136"/>
                      </a:lnTo>
                      <a:lnTo>
                        <a:pt x="146" y="139"/>
                      </a:lnTo>
                      <a:lnTo>
                        <a:pt x="145" y="143"/>
                      </a:lnTo>
                      <a:lnTo>
                        <a:pt x="142" y="144"/>
                      </a:lnTo>
                      <a:lnTo>
                        <a:pt x="141" y="149"/>
                      </a:lnTo>
                      <a:lnTo>
                        <a:pt x="142" y="152"/>
                      </a:lnTo>
                      <a:lnTo>
                        <a:pt x="139" y="154"/>
                      </a:lnTo>
                      <a:lnTo>
                        <a:pt x="139" y="157"/>
                      </a:lnTo>
                      <a:lnTo>
                        <a:pt x="137" y="160"/>
                      </a:lnTo>
                      <a:lnTo>
                        <a:pt x="131" y="163"/>
                      </a:lnTo>
                      <a:lnTo>
                        <a:pt x="128" y="164"/>
                      </a:lnTo>
                      <a:lnTo>
                        <a:pt x="127" y="167"/>
                      </a:lnTo>
                      <a:lnTo>
                        <a:pt x="124" y="164"/>
                      </a:lnTo>
                      <a:lnTo>
                        <a:pt x="121" y="162"/>
                      </a:lnTo>
                      <a:lnTo>
                        <a:pt x="121" y="160"/>
                      </a:lnTo>
                      <a:lnTo>
                        <a:pt x="122" y="159"/>
                      </a:lnTo>
                      <a:lnTo>
                        <a:pt x="124" y="157"/>
                      </a:lnTo>
                      <a:lnTo>
                        <a:pt x="124" y="156"/>
                      </a:lnTo>
                      <a:lnTo>
                        <a:pt x="125" y="154"/>
                      </a:lnTo>
                      <a:lnTo>
                        <a:pt x="125" y="153"/>
                      </a:lnTo>
                      <a:lnTo>
                        <a:pt x="122" y="154"/>
                      </a:lnTo>
                      <a:lnTo>
                        <a:pt x="119" y="156"/>
                      </a:lnTo>
                      <a:lnTo>
                        <a:pt x="118" y="157"/>
                      </a:lnTo>
                      <a:lnTo>
                        <a:pt x="117" y="160"/>
                      </a:lnTo>
                      <a:lnTo>
                        <a:pt x="118" y="163"/>
                      </a:lnTo>
                      <a:lnTo>
                        <a:pt x="119" y="169"/>
                      </a:lnTo>
                      <a:lnTo>
                        <a:pt x="118" y="171"/>
                      </a:lnTo>
                      <a:lnTo>
                        <a:pt x="115" y="174"/>
                      </a:lnTo>
                      <a:lnTo>
                        <a:pt x="115" y="176"/>
                      </a:lnTo>
                      <a:lnTo>
                        <a:pt x="115" y="177"/>
                      </a:lnTo>
                      <a:lnTo>
                        <a:pt x="114" y="181"/>
                      </a:lnTo>
                      <a:lnTo>
                        <a:pt x="115" y="183"/>
                      </a:lnTo>
                      <a:lnTo>
                        <a:pt x="115" y="184"/>
                      </a:lnTo>
                      <a:lnTo>
                        <a:pt x="115" y="186"/>
                      </a:lnTo>
                      <a:lnTo>
                        <a:pt x="115" y="186"/>
                      </a:lnTo>
                      <a:lnTo>
                        <a:pt x="115" y="187"/>
                      </a:lnTo>
                      <a:lnTo>
                        <a:pt x="114" y="187"/>
                      </a:lnTo>
                      <a:lnTo>
                        <a:pt x="114" y="188"/>
                      </a:lnTo>
                      <a:lnTo>
                        <a:pt x="112" y="190"/>
                      </a:lnTo>
                      <a:lnTo>
                        <a:pt x="111" y="188"/>
                      </a:lnTo>
                      <a:lnTo>
                        <a:pt x="110" y="190"/>
                      </a:lnTo>
                      <a:lnTo>
                        <a:pt x="108" y="190"/>
                      </a:lnTo>
                      <a:lnTo>
                        <a:pt x="108" y="187"/>
                      </a:lnTo>
                      <a:lnTo>
                        <a:pt x="107" y="186"/>
                      </a:lnTo>
                      <a:lnTo>
                        <a:pt x="105" y="187"/>
                      </a:lnTo>
                      <a:lnTo>
                        <a:pt x="104" y="187"/>
                      </a:lnTo>
                      <a:lnTo>
                        <a:pt x="102" y="187"/>
                      </a:lnTo>
                      <a:lnTo>
                        <a:pt x="98" y="188"/>
                      </a:lnTo>
                      <a:lnTo>
                        <a:pt x="95" y="190"/>
                      </a:lnTo>
                      <a:lnTo>
                        <a:pt x="93" y="191"/>
                      </a:lnTo>
                      <a:lnTo>
                        <a:pt x="88" y="191"/>
                      </a:lnTo>
                      <a:lnTo>
                        <a:pt x="85" y="193"/>
                      </a:lnTo>
                      <a:lnTo>
                        <a:pt x="84" y="191"/>
                      </a:lnTo>
                      <a:lnTo>
                        <a:pt x="83" y="191"/>
                      </a:lnTo>
                      <a:lnTo>
                        <a:pt x="77" y="196"/>
                      </a:lnTo>
                      <a:lnTo>
                        <a:pt x="77" y="198"/>
                      </a:lnTo>
                      <a:lnTo>
                        <a:pt x="76" y="200"/>
                      </a:lnTo>
                      <a:lnTo>
                        <a:pt x="74" y="201"/>
                      </a:lnTo>
                      <a:lnTo>
                        <a:pt x="71" y="206"/>
                      </a:lnTo>
                      <a:lnTo>
                        <a:pt x="68" y="206"/>
                      </a:lnTo>
                      <a:lnTo>
                        <a:pt x="67" y="208"/>
                      </a:lnTo>
                      <a:lnTo>
                        <a:pt x="67" y="210"/>
                      </a:lnTo>
                      <a:lnTo>
                        <a:pt x="64" y="211"/>
                      </a:lnTo>
                      <a:lnTo>
                        <a:pt x="61" y="213"/>
                      </a:lnTo>
                      <a:lnTo>
                        <a:pt x="60" y="214"/>
                      </a:lnTo>
                      <a:lnTo>
                        <a:pt x="61" y="218"/>
                      </a:lnTo>
                      <a:lnTo>
                        <a:pt x="63" y="218"/>
                      </a:lnTo>
                      <a:lnTo>
                        <a:pt x="63" y="220"/>
                      </a:lnTo>
                      <a:lnTo>
                        <a:pt x="61" y="221"/>
                      </a:lnTo>
                      <a:lnTo>
                        <a:pt x="60" y="221"/>
                      </a:lnTo>
                      <a:lnTo>
                        <a:pt x="57" y="224"/>
                      </a:lnTo>
                      <a:lnTo>
                        <a:pt x="57" y="225"/>
                      </a:lnTo>
                      <a:lnTo>
                        <a:pt x="56" y="227"/>
                      </a:lnTo>
                      <a:lnTo>
                        <a:pt x="53" y="228"/>
                      </a:lnTo>
                      <a:lnTo>
                        <a:pt x="51" y="231"/>
                      </a:lnTo>
                      <a:lnTo>
                        <a:pt x="50" y="231"/>
                      </a:lnTo>
                      <a:lnTo>
                        <a:pt x="47" y="232"/>
                      </a:lnTo>
                      <a:lnTo>
                        <a:pt x="49" y="232"/>
                      </a:lnTo>
                      <a:lnTo>
                        <a:pt x="50" y="232"/>
                      </a:lnTo>
                      <a:lnTo>
                        <a:pt x="50" y="234"/>
                      </a:lnTo>
                      <a:lnTo>
                        <a:pt x="51" y="237"/>
                      </a:lnTo>
                      <a:lnTo>
                        <a:pt x="51" y="238"/>
                      </a:lnTo>
                      <a:lnTo>
                        <a:pt x="50" y="237"/>
                      </a:lnTo>
                      <a:lnTo>
                        <a:pt x="50" y="235"/>
                      </a:lnTo>
                      <a:lnTo>
                        <a:pt x="49" y="237"/>
                      </a:lnTo>
                      <a:lnTo>
                        <a:pt x="50" y="240"/>
                      </a:lnTo>
                      <a:lnTo>
                        <a:pt x="51" y="240"/>
                      </a:lnTo>
                      <a:lnTo>
                        <a:pt x="51" y="241"/>
                      </a:lnTo>
                      <a:lnTo>
                        <a:pt x="50" y="242"/>
                      </a:lnTo>
                      <a:lnTo>
                        <a:pt x="51" y="242"/>
                      </a:lnTo>
                      <a:lnTo>
                        <a:pt x="53" y="240"/>
                      </a:lnTo>
                      <a:lnTo>
                        <a:pt x="54" y="240"/>
                      </a:lnTo>
                      <a:lnTo>
                        <a:pt x="56" y="240"/>
                      </a:lnTo>
                      <a:lnTo>
                        <a:pt x="54" y="241"/>
                      </a:lnTo>
                      <a:lnTo>
                        <a:pt x="56" y="241"/>
                      </a:lnTo>
                      <a:lnTo>
                        <a:pt x="57" y="241"/>
                      </a:lnTo>
                      <a:lnTo>
                        <a:pt x="57" y="238"/>
                      </a:lnTo>
                      <a:lnTo>
                        <a:pt x="56" y="238"/>
                      </a:lnTo>
                      <a:lnTo>
                        <a:pt x="54" y="238"/>
                      </a:lnTo>
                      <a:lnTo>
                        <a:pt x="54" y="237"/>
                      </a:lnTo>
                      <a:lnTo>
                        <a:pt x="54" y="237"/>
                      </a:lnTo>
                      <a:lnTo>
                        <a:pt x="54" y="234"/>
                      </a:lnTo>
                      <a:lnTo>
                        <a:pt x="56" y="232"/>
                      </a:lnTo>
                      <a:lnTo>
                        <a:pt x="57" y="234"/>
                      </a:lnTo>
                      <a:lnTo>
                        <a:pt x="60" y="237"/>
                      </a:lnTo>
                      <a:lnTo>
                        <a:pt x="60" y="240"/>
                      </a:lnTo>
                      <a:lnTo>
                        <a:pt x="60" y="241"/>
                      </a:lnTo>
                      <a:lnTo>
                        <a:pt x="61" y="245"/>
                      </a:lnTo>
                      <a:lnTo>
                        <a:pt x="59" y="250"/>
                      </a:lnTo>
                      <a:lnTo>
                        <a:pt x="57" y="250"/>
                      </a:lnTo>
                      <a:lnTo>
                        <a:pt x="57" y="251"/>
                      </a:lnTo>
                      <a:lnTo>
                        <a:pt x="60" y="254"/>
                      </a:lnTo>
                      <a:lnTo>
                        <a:pt x="60" y="259"/>
                      </a:lnTo>
                      <a:lnTo>
                        <a:pt x="63" y="261"/>
                      </a:lnTo>
                      <a:lnTo>
                        <a:pt x="61" y="264"/>
                      </a:lnTo>
                      <a:lnTo>
                        <a:pt x="61" y="265"/>
                      </a:lnTo>
                      <a:lnTo>
                        <a:pt x="63" y="267"/>
                      </a:lnTo>
                      <a:lnTo>
                        <a:pt x="64" y="267"/>
                      </a:lnTo>
                      <a:lnTo>
                        <a:pt x="66" y="268"/>
                      </a:lnTo>
                      <a:lnTo>
                        <a:pt x="67" y="267"/>
                      </a:lnTo>
                      <a:lnTo>
                        <a:pt x="67" y="265"/>
                      </a:lnTo>
                      <a:lnTo>
                        <a:pt x="66" y="262"/>
                      </a:lnTo>
                      <a:lnTo>
                        <a:pt x="66" y="258"/>
                      </a:lnTo>
                      <a:lnTo>
                        <a:pt x="67" y="257"/>
                      </a:lnTo>
                      <a:lnTo>
                        <a:pt x="67" y="258"/>
                      </a:lnTo>
                      <a:lnTo>
                        <a:pt x="67" y="259"/>
                      </a:lnTo>
                      <a:lnTo>
                        <a:pt x="67" y="261"/>
                      </a:lnTo>
                      <a:lnTo>
                        <a:pt x="68" y="262"/>
                      </a:lnTo>
                      <a:lnTo>
                        <a:pt x="70" y="265"/>
                      </a:lnTo>
                      <a:lnTo>
                        <a:pt x="68" y="268"/>
                      </a:lnTo>
                      <a:lnTo>
                        <a:pt x="70" y="26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14"/>
                <p:cNvSpPr>
                  <a:spLocks noEditPoints="1"/>
                </p:cNvSpPr>
                <p:nvPr/>
              </p:nvSpPr>
              <p:spPr bwMode="auto">
                <a:xfrm>
                  <a:off x="8224838" y="3598863"/>
                  <a:ext cx="90488" cy="144462"/>
                </a:xfrm>
                <a:custGeom>
                  <a:avLst/>
                  <a:gdLst>
                    <a:gd name="T0" fmla="*/ 37 w 57"/>
                    <a:gd name="T1" fmla="*/ 64 h 91"/>
                    <a:gd name="T2" fmla="*/ 35 w 57"/>
                    <a:gd name="T3" fmla="*/ 65 h 91"/>
                    <a:gd name="T4" fmla="*/ 35 w 57"/>
                    <a:gd name="T5" fmla="*/ 65 h 91"/>
                    <a:gd name="T6" fmla="*/ 15 w 57"/>
                    <a:gd name="T7" fmla="*/ 72 h 91"/>
                    <a:gd name="T8" fmla="*/ 17 w 57"/>
                    <a:gd name="T9" fmla="*/ 71 h 91"/>
                    <a:gd name="T10" fmla="*/ 18 w 57"/>
                    <a:gd name="T11" fmla="*/ 71 h 91"/>
                    <a:gd name="T12" fmla="*/ 18 w 57"/>
                    <a:gd name="T13" fmla="*/ 74 h 91"/>
                    <a:gd name="T14" fmla="*/ 17 w 57"/>
                    <a:gd name="T15" fmla="*/ 74 h 91"/>
                    <a:gd name="T16" fmla="*/ 44 w 57"/>
                    <a:gd name="T17" fmla="*/ 63 h 91"/>
                    <a:gd name="T18" fmla="*/ 45 w 57"/>
                    <a:gd name="T19" fmla="*/ 65 h 91"/>
                    <a:gd name="T20" fmla="*/ 47 w 57"/>
                    <a:gd name="T21" fmla="*/ 64 h 91"/>
                    <a:gd name="T22" fmla="*/ 45 w 57"/>
                    <a:gd name="T23" fmla="*/ 61 h 91"/>
                    <a:gd name="T24" fmla="*/ 54 w 57"/>
                    <a:gd name="T25" fmla="*/ 77 h 91"/>
                    <a:gd name="T26" fmla="*/ 55 w 57"/>
                    <a:gd name="T27" fmla="*/ 74 h 91"/>
                    <a:gd name="T28" fmla="*/ 57 w 57"/>
                    <a:gd name="T29" fmla="*/ 75 h 91"/>
                    <a:gd name="T30" fmla="*/ 54 w 57"/>
                    <a:gd name="T31" fmla="*/ 77 h 91"/>
                    <a:gd name="T32" fmla="*/ 57 w 57"/>
                    <a:gd name="T33" fmla="*/ 72 h 91"/>
                    <a:gd name="T34" fmla="*/ 54 w 57"/>
                    <a:gd name="T35" fmla="*/ 71 h 91"/>
                    <a:gd name="T36" fmla="*/ 55 w 57"/>
                    <a:gd name="T37" fmla="*/ 67 h 91"/>
                    <a:gd name="T38" fmla="*/ 57 w 57"/>
                    <a:gd name="T39" fmla="*/ 68 h 91"/>
                    <a:gd name="T40" fmla="*/ 57 w 57"/>
                    <a:gd name="T41" fmla="*/ 72 h 91"/>
                    <a:gd name="T42" fmla="*/ 21 w 57"/>
                    <a:gd name="T43" fmla="*/ 91 h 91"/>
                    <a:gd name="T44" fmla="*/ 21 w 57"/>
                    <a:gd name="T45" fmla="*/ 87 h 91"/>
                    <a:gd name="T46" fmla="*/ 28 w 57"/>
                    <a:gd name="T47" fmla="*/ 85 h 91"/>
                    <a:gd name="T48" fmla="*/ 27 w 57"/>
                    <a:gd name="T49" fmla="*/ 89 h 91"/>
                    <a:gd name="T50" fmla="*/ 21 w 57"/>
                    <a:gd name="T51" fmla="*/ 91 h 91"/>
                    <a:gd name="T52" fmla="*/ 0 w 57"/>
                    <a:gd name="T53" fmla="*/ 16 h 91"/>
                    <a:gd name="T54" fmla="*/ 3 w 57"/>
                    <a:gd name="T55" fmla="*/ 14 h 91"/>
                    <a:gd name="T56" fmla="*/ 4 w 57"/>
                    <a:gd name="T57" fmla="*/ 16 h 91"/>
                    <a:gd name="T58" fmla="*/ 13 w 57"/>
                    <a:gd name="T59" fmla="*/ 24 h 91"/>
                    <a:gd name="T60" fmla="*/ 14 w 57"/>
                    <a:gd name="T61" fmla="*/ 26 h 91"/>
                    <a:gd name="T62" fmla="*/ 17 w 57"/>
                    <a:gd name="T63" fmla="*/ 31 h 91"/>
                    <a:gd name="T64" fmla="*/ 11 w 57"/>
                    <a:gd name="T65" fmla="*/ 28 h 91"/>
                    <a:gd name="T66" fmla="*/ 8 w 57"/>
                    <a:gd name="T67" fmla="*/ 30 h 91"/>
                    <a:gd name="T68" fmla="*/ 11 w 57"/>
                    <a:gd name="T69" fmla="*/ 36 h 91"/>
                    <a:gd name="T70" fmla="*/ 14 w 57"/>
                    <a:gd name="T71" fmla="*/ 38 h 91"/>
                    <a:gd name="T72" fmla="*/ 15 w 57"/>
                    <a:gd name="T73" fmla="*/ 44 h 91"/>
                    <a:gd name="T74" fmla="*/ 20 w 57"/>
                    <a:gd name="T75" fmla="*/ 48 h 91"/>
                    <a:gd name="T76" fmla="*/ 15 w 57"/>
                    <a:gd name="T77" fmla="*/ 53 h 91"/>
                    <a:gd name="T78" fmla="*/ 17 w 57"/>
                    <a:gd name="T79" fmla="*/ 55 h 91"/>
                    <a:gd name="T80" fmla="*/ 15 w 57"/>
                    <a:gd name="T81" fmla="*/ 58 h 91"/>
                    <a:gd name="T82" fmla="*/ 15 w 57"/>
                    <a:gd name="T83" fmla="*/ 61 h 91"/>
                    <a:gd name="T84" fmla="*/ 20 w 57"/>
                    <a:gd name="T85" fmla="*/ 67 h 91"/>
                    <a:gd name="T86" fmla="*/ 21 w 57"/>
                    <a:gd name="T87" fmla="*/ 71 h 91"/>
                    <a:gd name="T88" fmla="*/ 22 w 57"/>
                    <a:gd name="T89" fmla="*/ 71 h 91"/>
                    <a:gd name="T90" fmla="*/ 24 w 57"/>
                    <a:gd name="T91" fmla="*/ 70 h 91"/>
                    <a:gd name="T92" fmla="*/ 31 w 57"/>
                    <a:gd name="T93" fmla="*/ 63 h 91"/>
                    <a:gd name="T94" fmla="*/ 34 w 57"/>
                    <a:gd name="T95" fmla="*/ 64 h 91"/>
                    <a:gd name="T96" fmla="*/ 37 w 57"/>
                    <a:gd name="T97" fmla="*/ 61 h 91"/>
                    <a:gd name="T98" fmla="*/ 41 w 57"/>
                    <a:gd name="T99" fmla="*/ 63 h 91"/>
                    <a:gd name="T100" fmla="*/ 42 w 57"/>
                    <a:gd name="T101" fmla="*/ 63 h 91"/>
                    <a:gd name="T102" fmla="*/ 45 w 57"/>
                    <a:gd name="T103" fmla="*/ 60 h 91"/>
                    <a:gd name="T104" fmla="*/ 51 w 57"/>
                    <a:gd name="T105" fmla="*/ 55 h 91"/>
                    <a:gd name="T106" fmla="*/ 52 w 57"/>
                    <a:gd name="T107" fmla="*/ 53 h 91"/>
                    <a:gd name="T108" fmla="*/ 51 w 57"/>
                    <a:gd name="T109" fmla="*/ 43 h 91"/>
                    <a:gd name="T110" fmla="*/ 49 w 57"/>
                    <a:gd name="T111" fmla="*/ 41 h 91"/>
                    <a:gd name="T112" fmla="*/ 47 w 57"/>
                    <a:gd name="T113" fmla="*/ 30 h 91"/>
                    <a:gd name="T114" fmla="*/ 38 w 57"/>
                    <a:gd name="T115" fmla="*/ 16 h 91"/>
                    <a:gd name="T116" fmla="*/ 27 w 57"/>
                    <a:gd name="T117" fmla="*/ 0 h 91"/>
                    <a:gd name="T118" fmla="*/ 14 w 57"/>
                    <a:gd name="T119" fmla="*/ 4 h 91"/>
                    <a:gd name="T120" fmla="*/ 5 w 57"/>
                    <a:gd name="T121" fmla="*/ 9 h 91"/>
                    <a:gd name="T122" fmla="*/ 0 w 57"/>
                    <a:gd name="T123" fmla="*/ 1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" h="91">
                      <a:moveTo>
                        <a:pt x="35" y="65"/>
                      </a:moveTo>
                      <a:lnTo>
                        <a:pt x="37" y="64"/>
                      </a:lnTo>
                      <a:lnTo>
                        <a:pt x="37" y="65"/>
                      </a:lnTo>
                      <a:lnTo>
                        <a:pt x="35" y="65"/>
                      </a:lnTo>
                      <a:lnTo>
                        <a:pt x="35" y="65"/>
                      </a:lnTo>
                      <a:lnTo>
                        <a:pt x="35" y="65"/>
                      </a:lnTo>
                      <a:close/>
                      <a:moveTo>
                        <a:pt x="17" y="74"/>
                      </a:moveTo>
                      <a:lnTo>
                        <a:pt x="15" y="72"/>
                      </a:lnTo>
                      <a:lnTo>
                        <a:pt x="17" y="71"/>
                      </a:lnTo>
                      <a:lnTo>
                        <a:pt x="17" y="71"/>
                      </a:lnTo>
                      <a:lnTo>
                        <a:pt x="18" y="70"/>
                      </a:lnTo>
                      <a:lnTo>
                        <a:pt x="18" y="71"/>
                      </a:lnTo>
                      <a:lnTo>
                        <a:pt x="20" y="74"/>
                      </a:lnTo>
                      <a:lnTo>
                        <a:pt x="18" y="74"/>
                      </a:lnTo>
                      <a:lnTo>
                        <a:pt x="17" y="74"/>
                      </a:lnTo>
                      <a:lnTo>
                        <a:pt x="17" y="74"/>
                      </a:lnTo>
                      <a:close/>
                      <a:moveTo>
                        <a:pt x="45" y="61"/>
                      </a:moveTo>
                      <a:lnTo>
                        <a:pt x="44" y="63"/>
                      </a:lnTo>
                      <a:lnTo>
                        <a:pt x="44" y="64"/>
                      </a:lnTo>
                      <a:lnTo>
                        <a:pt x="45" y="65"/>
                      </a:lnTo>
                      <a:lnTo>
                        <a:pt x="45" y="65"/>
                      </a:lnTo>
                      <a:lnTo>
                        <a:pt x="47" y="64"/>
                      </a:lnTo>
                      <a:lnTo>
                        <a:pt x="47" y="61"/>
                      </a:lnTo>
                      <a:lnTo>
                        <a:pt x="45" y="61"/>
                      </a:lnTo>
                      <a:lnTo>
                        <a:pt x="45" y="61"/>
                      </a:lnTo>
                      <a:close/>
                      <a:moveTo>
                        <a:pt x="54" y="77"/>
                      </a:moveTo>
                      <a:lnTo>
                        <a:pt x="54" y="75"/>
                      </a:lnTo>
                      <a:lnTo>
                        <a:pt x="55" y="74"/>
                      </a:lnTo>
                      <a:lnTo>
                        <a:pt x="57" y="74"/>
                      </a:lnTo>
                      <a:lnTo>
                        <a:pt x="57" y="75"/>
                      </a:lnTo>
                      <a:lnTo>
                        <a:pt x="55" y="77"/>
                      </a:lnTo>
                      <a:lnTo>
                        <a:pt x="54" y="77"/>
                      </a:lnTo>
                      <a:lnTo>
                        <a:pt x="54" y="77"/>
                      </a:lnTo>
                      <a:close/>
                      <a:moveTo>
                        <a:pt x="57" y="72"/>
                      </a:moveTo>
                      <a:lnTo>
                        <a:pt x="55" y="72"/>
                      </a:lnTo>
                      <a:lnTo>
                        <a:pt x="54" y="71"/>
                      </a:lnTo>
                      <a:lnTo>
                        <a:pt x="55" y="68"/>
                      </a:lnTo>
                      <a:lnTo>
                        <a:pt x="55" y="67"/>
                      </a:lnTo>
                      <a:lnTo>
                        <a:pt x="57" y="67"/>
                      </a:lnTo>
                      <a:lnTo>
                        <a:pt x="57" y="68"/>
                      </a:lnTo>
                      <a:lnTo>
                        <a:pt x="57" y="70"/>
                      </a:lnTo>
                      <a:lnTo>
                        <a:pt x="57" y="72"/>
                      </a:lnTo>
                      <a:lnTo>
                        <a:pt x="57" y="72"/>
                      </a:lnTo>
                      <a:close/>
                      <a:moveTo>
                        <a:pt x="21" y="91"/>
                      </a:moveTo>
                      <a:lnTo>
                        <a:pt x="20" y="88"/>
                      </a:lnTo>
                      <a:lnTo>
                        <a:pt x="21" y="87"/>
                      </a:lnTo>
                      <a:lnTo>
                        <a:pt x="27" y="85"/>
                      </a:lnTo>
                      <a:lnTo>
                        <a:pt x="28" y="85"/>
                      </a:lnTo>
                      <a:lnTo>
                        <a:pt x="28" y="87"/>
                      </a:lnTo>
                      <a:lnTo>
                        <a:pt x="27" y="89"/>
                      </a:lnTo>
                      <a:lnTo>
                        <a:pt x="22" y="91"/>
                      </a:lnTo>
                      <a:lnTo>
                        <a:pt x="21" y="91"/>
                      </a:lnTo>
                      <a:lnTo>
                        <a:pt x="21" y="91"/>
                      </a:lnTo>
                      <a:close/>
                      <a:moveTo>
                        <a:pt x="0" y="16"/>
                      </a:moveTo>
                      <a:lnTo>
                        <a:pt x="1" y="16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4" y="16"/>
                      </a:lnTo>
                      <a:lnTo>
                        <a:pt x="10" y="20"/>
                      </a:lnTo>
                      <a:lnTo>
                        <a:pt x="13" y="24"/>
                      </a:lnTo>
                      <a:lnTo>
                        <a:pt x="14" y="24"/>
                      </a:lnTo>
                      <a:lnTo>
                        <a:pt x="14" y="26"/>
                      </a:lnTo>
                      <a:lnTo>
                        <a:pt x="15" y="28"/>
                      </a:lnTo>
                      <a:lnTo>
                        <a:pt x="17" y="31"/>
                      </a:lnTo>
                      <a:lnTo>
                        <a:pt x="13" y="30"/>
                      </a:lnTo>
                      <a:lnTo>
                        <a:pt x="11" y="28"/>
                      </a:lnTo>
                      <a:lnTo>
                        <a:pt x="11" y="30"/>
                      </a:lnTo>
                      <a:lnTo>
                        <a:pt x="8" y="30"/>
                      </a:lnTo>
                      <a:lnTo>
                        <a:pt x="7" y="33"/>
                      </a:lnTo>
                      <a:lnTo>
                        <a:pt x="11" y="36"/>
                      </a:lnTo>
                      <a:lnTo>
                        <a:pt x="13" y="36"/>
                      </a:lnTo>
                      <a:lnTo>
                        <a:pt x="14" y="38"/>
                      </a:lnTo>
                      <a:lnTo>
                        <a:pt x="14" y="44"/>
                      </a:lnTo>
                      <a:lnTo>
                        <a:pt x="15" y="44"/>
                      </a:lnTo>
                      <a:lnTo>
                        <a:pt x="17" y="44"/>
                      </a:lnTo>
                      <a:lnTo>
                        <a:pt x="20" y="48"/>
                      </a:lnTo>
                      <a:lnTo>
                        <a:pt x="15" y="51"/>
                      </a:lnTo>
                      <a:lnTo>
                        <a:pt x="15" y="53"/>
                      </a:lnTo>
                      <a:lnTo>
                        <a:pt x="17" y="53"/>
                      </a:lnTo>
                      <a:lnTo>
                        <a:pt x="17" y="55"/>
                      </a:lnTo>
                      <a:lnTo>
                        <a:pt x="15" y="57"/>
                      </a:lnTo>
                      <a:lnTo>
                        <a:pt x="15" y="58"/>
                      </a:lnTo>
                      <a:lnTo>
                        <a:pt x="17" y="61"/>
                      </a:lnTo>
                      <a:lnTo>
                        <a:pt x="15" y="61"/>
                      </a:lnTo>
                      <a:lnTo>
                        <a:pt x="18" y="67"/>
                      </a:lnTo>
                      <a:lnTo>
                        <a:pt x="20" y="67"/>
                      </a:lnTo>
                      <a:lnTo>
                        <a:pt x="20" y="70"/>
                      </a:lnTo>
                      <a:lnTo>
                        <a:pt x="21" y="71"/>
                      </a:lnTo>
                      <a:lnTo>
                        <a:pt x="21" y="72"/>
                      </a:lnTo>
                      <a:lnTo>
                        <a:pt x="22" y="71"/>
                      </a:lnTo>
                      <a:lnTo>
                        <a:pt x="22" y="68"/>
                      </a:lnTo>
                      <a:lnTo>
                        <a:pt x="24" y="70"/>
                      </a:lnTo>
                      <a:lnTo>
                        <a:pt x="27" y="67"/>
                      </a:lnTo>
                      <a:lnTo>
                        <a:pt x="31" y="63"/>
                      </a:lnTo>
                      <a:lnTo>
                        <a:pt x="34" y="63"/>
                      </a:lnTo>
                      <a:lnTo>
                        <a:pt x="34" y="64"/>
                      </a:lnTo>
                      <a:lnTo>
                        <a:pt x="35" y="61"/>
                      </a:lnTo>
                      <a:lnTo>
                        <a:pt x="37" y="61"/>
                      </a:lnTo>
                      <a:lnTo>
                        <a:pt x="38" y="64"/>
                      </a:lnTo>
                      <a:lnTo>
                        <a:pt x="41" y="63"/>
                      </a:lnTo>
                      <a:lnTo>
                        <a:pt x="42" y="64"/>
                      </a:lnTo>
                      <a:lnTo>
                        <a:pt x="42" y="63"/>
                      </a:lnTo>
                      <a:lnTo>
                        <a:pt x="42" y="61"/>
                      </a:lnTo>
                      <a:lnTo>
                        <a:pt x="45" y="60"/>
                      </a:lnTo>
                      <a:lnTo>
                        <a:pt x="48" y="60"/>
                      </a:lnTo>
                      <a:lnTo>
                        <a:pt x="51" y="55"/>
                      </a:lnTo>
                      <a:lnTo>
                        <a:pt x="51" y="54"/>
                      </a:lnTo>
                      <a:lnTo>
                        <a:pt x="52" y="53"/>
                      </a:lnTo>
                      <a:lnTo>
                        <a:pt x="52" y="43"/>
                      </a:lnTo>
                      <a:lnTo>
                        <a:pt x="51" y="43"/>
                      </a:lnTo>
                      <a:lnTo>
                        <a:pt x="49" y="44"/>
                      </a:lnTo>
                      <a:lnTo>
                        <a:pt x="49" y="41"/>
                      </a:lnTo>
                      <a:lnTo>
                        <a:pt x="48" y="33"/>
                      </a:lnTo>
                      <a:lnTo>
                        <a:pt x="47" y="30"/>
                      </a:lnTo>
                      <a:lnTo>
                        <a:pt x="47" y="24"/>
                      </a:lnTo>
                      <a:lnTo>
                        <a:pt x="38" y="16"/>
                      </a:lnTo>
                      <a:lnTo>
                        <a:pt x="32" y="9"/>
                      </a:lnTo>
                      <a:lnTo>
                        <a:pt x="27" y="0"/>
                      </a:lnTo>
                      <a:lnTo>
                        <a:pt x="22" y="3"/>
                      </a:lnTo>
                      <a:lnTo>
                        <a:pt x="14" y="4"/>
                      </a:lnTo>
                      <a:lnTo>
                        <a:pt x="10" y="9"/>
                      </a:lnTo>
                      <a:lnTo>
                        <a:pt x="5" y="9"/>
                      </a:lnTo>
                      <a:lnTo>
                        <a:pt x="1" y="13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5"/>
                <p:cNvSpPr>
                  <a:spLocks/>
                </p:cNvSpPr>
                <p:nvPr/>
              </p:nvSpPr>
              <p:spPr bwMode="auto">
                <a:xfrm>
                  <a:off x="8186738" y="3465513"/>
                  <a:ext cx="92075" cy="163512"/>
                </a:xfrm>
                <a:custGeom>
                  <a:avLst/>
                  <a:gdLst>
                    <a:gd name="T0" fmla="*/ 0 w 58"/>
                    <a:gd name="T1" fmla="*/ 57 h 103"/>
                    <a:gd name="T2" fmla="*/ 4 w 58"/>
                    <a:gd name="T3" fmla="*/ 51 h 103"/>
                    <a:gd name="T4" fmla="*/ 7 w 58"/>
                    <a:gd name="T5" fmla="*/ 47 h 103"/>
                    <a:gd name="T6" fmla="*/ 11 w 58"/>
                    <a:gd name="T7" fmla="*/ 43 h 103"/>
                    <a:gd name="T8" fmla="*/ 14 w 58"/>
                    <a:gd name="T9" fmla="*/ 34 h 103"/>
                    <a:gd name="T10" fmla="*/ 14 w 58"/>
                    <a:gd name="T11" fmla="*/ 29 h 103"/>
                    <a:gd name="T12" fmla="*/ 20 w 58"/>
                    <a:gd name="T13" fmla="*/ 29 h 103"/>
                    <a:gd name="T14" fmla="*/ 22 w 58"/>
                    <a:gd name="T15" fmla="*/ 32 h 103"/>
                    <a:gd name="T16" fmla="*/ 28 w 58"/>
                    <a:gd name="T17" fmla="*/ 32 h 103"/>
                    <a:gd name="T18" fmla="*/ 37 w 58"/>
                    <a:gd name="T19" fmla="*/ 32 h 103"/>
                    <a:gd name="T20" fmla="*/ 38 w 58"/>
                    <a:gd name="T21" fmla="*/ 27 h 103"/>
                    <a:gd name="T22" fmla="*/ 32 w 58"/>
                    <a:gd name="T23" fmla="*/ 22 h 103"/>
                    <a:gd name="T24" fmla="*/ 37 w 58"/>
                    <a:gd name="T25" fmla="*/ 20 h 103"/>
                    <a:gd name="T26" fmla="*/ 42 w 58"/>
                    <a:gd name="T27" fmla="*/ 15 h 103"/>
                    <a:gd name="T28" fmla="*/ 46 w 58"/>
                    <a:gd name="T29" fmla="*/ 12 h 103"/>
                    <a:gd name="T30" fmla="*/ 46 w 58"/>
                    <a:gd name="T31" fmla="*/ 7 h 103"/>
                    <a:gd name="T32" fmla="*/ 46 w 58"/>
                    <a:gd name="T33" fmla="*/ 2 h 103"/>
                    <a:gd name="T34" fmla="*/ 51 w 58"/>
                    <a:gd name="T35" fmla="*/ 3 h 103"/>
                    <a:gd name="T36" fmla="*/ 52 w 58"/>
                    <a:gd name="T37" fmla="*/ 6 h 103"/>
                    <a:gd name="T38" fmla="*/ 58 w 58"/>
                    <a:gd name="T39" fmla="*/ 12 h 103"/>
                    <a:gd name="T40" fmla="*/ 54 w 58"/>
                    <a:gd name="T41" fmla="*/ 16 h 103"/>
                    <a:gd name="T42" fmla="*/ 52 w 58"/>
                    <a:gd name="T43" fmla="*/ 19 h 103"/>
                    <a:gd name="T44" fmla="*/ 51 w 58"/>
                    <a:gd name="T45" fmla="*/ 29 h 103"/>
                    <a:gd name="T46" fmla="*/ 54 w 58"/>
                    <a:gd name="T47" fmla="*/ 37 h 103"/>
                    <a:gd name="T48" fmla="*/ 54 w 58"/>
                    <a:gd name="T49" fmla="*/ 41 h 103"/>
                    <a:gd name="T50" fmla="*/ 52 w 58"/>
                    <a:gd name="T51" fmla="*/ 44 h 103"/>
                    <a:gd name="T52" fmla="*/ 46 w 58"/>
                    <a:gd name="T53" fmla="*/ 53 h 103"/>
                    <a:gd name="T54" fmla="*/ 44 w 58"/>
                    <a:gd name="T55" fmla="*/ 56 h 103"/>
                    <a:gd name="T56" fmla="*/ 39 w 58"/>
                    <a:gd name="T57" fmla="*/ 57 h 103"/>
                    <a:gd name="T58" fmla="*/ 35 w 58"/>
                    <a:gd name="T59" fmla="*/ 63 h 103"/>
                    <a:gd name="T60" fmla="*/ 35 w 58"/>
                    <a:gd name="T61" fmla="*/ 68 h 103"/>
                    <a:gd name="T62" fmla="*/ 35 w 58"/>
                    <a:gd name="T63" fmla="*/ 73 h 103"/>
                    <a:gd name="T64" fmla="*/ 41 w 58"/>
                    <a:gd name="T65" fmla="*/ 76 h 103"/>
                    <a:gd name="T66" fmla="*/ 51 w 58"/>
                    <a:gd name="T67" fmla="*/ 84 h 103"/>
                    <a:gd name="T68" fmla="*/ 38 w 58"/>
                    <a:gd name="T69" fmla="*/ 88 h 103"/>
                    <a:gd name="T70" fmla="*/ 29 w 58"/>
                    <a:gd name="T71" fmla="*/ 93 h 103"/>
                    <a:gd name="T72" fmla="*/ 24 w 58"/>
                    <a:gd name="T73" fmla="*/ 100 h 103"/>
                    <a:gd name="T74" fmla="*/ 20 w 58"/>
                    <a:gd name="T75" fmla="*/ 98 h 103"/>
                    <a:gd name="T76" fmla="*/ 18 w 58"/>
                    <a:gd name="T77" fmla="*/ 103 h 103"/>
                    <a:gd name="T78" fmla="*/ 14 w 58"/>
                    <a:gd name="T79" fmla="*/ 103 h 103"/>
                    <a:gd name="T80" fmla="*/ 15 w 58"/>
                    <a:gd name="T81" fmla="*/ 98 h 103"/>
                    <a:gd name="T82" fmla="*/ 11 w 58"/>
                    <a:gd name="T83" fmla="*/ 98 h 103"/>
                    <a:gd name="T84" fmla="*/ 11 w 58"/>
                    <a:gd name="T85" fmla="*/ 95 h 103"/>
                    <a:gd name="T86" fmla="*/ 12 w 58"/>
                    <a:gd name="T87" fmla="*/ 87 h 103"/>
                    <a:gd name="T88" fmla="*/ 18 w 58"/>
                    <a:gd name="T89" fmla="*/ 84 h 103"/>
                    <a:gd name="T90" fmla="*/ 11 w 58"/>
                    <a:gd name="T91" fmla="*/ 85 h 103"/>
                    <a:gd name="T92" fmla="*/ 10 w 58"/>
                    <a:gd name="T93" fmla="*/ 78 h 103"/>
                    <a:gd name="T94" fmla="*/ 11 w 58"/>
                    <a:gd name="T95" fmla="*/ 71 h 103"/>
                    <a:gd name="T96" fmla="*/ 14 w 58"/>
                    <a:gd name="T97" fmla="*/ 67 h 103"/>
                    <a:gd name="T98" fmla="*/ 11 w 58"/>
                    <a:gd name="T99" fmla="*/ 70 h 103"/>
                    <a:gd name="T100" fmla="*/ 5 w 58"/>
                    <a:gd name="T101" fmla="*/ 68 h 103"/>
                    <a:gd name="T102" fmla="*/ 3 w 58"/>
                    <a:gd name="T103" fmla="*/ 68 h 103"/>
                    <a:gd name="T104" fmla="*/ 0 w 58"/>
                    <a:gd name="T105" fmla="*/ 66 h 103"/>
                    <a:gd name="T106" fmla="*/ 0 w 58"/>
                    <a:gd name="T107" fmla="*/ 66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103">
                      <a:moveTo>
                        <a:pt x="0" y="66"/>
                      </a:moveTo>
                      <a:lnTo>
                        <a:pt x="0" y="57"/>
                      </a:lnTo>
                      <a:lnTo>
                        <a:pt x="3" y="56"/>
                      </a:lnTo>
                      <a:lnTo>
                        <a:pt x="4" y="51"/>
                      </a:lnTo>
                      <a:lnTo>
                        <a:pt x="4" y="50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1" y="43"/>
                      </a:lnTo>
                      <a:lnTo>
                        <a:pt x="14" y="36"/>
                      </a:lnTo>
                      <a:lnTo>
                        <a:pt x="14" y="34"/>
                      </a:lnTo>
                      <a:lnTo>
                        <a:pt x="14" y="33"/>
                      </a:lnTo>
                      <a:lnTo>
                        <a:pt x="14" y="29"/>
                      </a:lnTo>
                      <a:lnTo>
                        <a:pt x="17" y="26"/>
                      </a:lnTo>
                      <a:lnTo>
                        <a:pt x="20" y="29"/>
                      </a:lnTo>
                      <a:lnTo>
                        <a:pt x="21" y="30"/>
                      </a:lnTo>
                      <a:lnTo>
                        <a:pt x="22" y="32"/>
                      </a:lnTo>
                      <a:lnTo>
                        <a:pt x="25" y="32"/>
                      </a:lnTo>
                      <a:lnTo>
                        <a:pt x="28" y="32"/>
                      </a:lnTo>
                      <a:lnTo>
                        <a:pt x="32" y="32"/>
                      </a:lnTo>
                      <a:lnTo>
                        <a:pt x="37" y="32"/>
                      </a:lnTo>
                      <a:lnTo>
                        <a:pt x="38" y="29"/>
                      </a:lnTo>
                      <a:lnTo>
                        <a:pt x="38" y="27"/>
                      </a:lnTo>
                      <a:lnTo>
                        <a:pt x="35" y="24"/>
                      </a:lnTo>
                      <a:lnTo>
                        <a:pt x="32" y="22"/>
                      </a:lnTo>
                      <a:lnTo>
                        <a:pt x="34" y="22"/>
                      </a:lnTo>
                      <a:lnTo>
                        <a:pt x="37" y="20"/>
                      </a:lnTo>
                      <a:lnTo>
                        <a:pt x="42" y="17"/>
                      </a:lnTo>
                      <a:lnTo>
                        <a:pt x="42" y="15"/>
                      </a:lnTo>
                      <a:lnTo>
                        <a:pt x="44" y="12"/>
                      </a:lnTo>
                      <a:lnTo>
                        <a:pt x="46" y="12"/>
                      </a:lnTo>
                      <a:lnTo>
                        <a:pt x="48" y="9"/>
                      </a:lnTo>
                      <a:lnTo>
                        <a:pt x="46" y="7"/>
                      </a:lnTo>
                      <a:lnTo>
                        <a:pt x="46" y="5"/>
                      </a:lnTo>
                      <a:lnTo>
                        <a:pt x="46" y="2"/>
                      </a:lnTo>
                      <a:lnTo>
                        <a:pt x="48" y="0"/>
                      </a:lnTo>
                      <a:lnTo>
                        <a:pt x="51" y="3"/>
                      </a:lnTo>
                      <a:lnTo>
                        <a:pt x="51" y="5"/>
                      </a:lnTo>
                      <a:lnTo>
                        <a:pt x="52" y="6"/>
                      </a:lnTo>
                      <a:lnTo>
                        <a:pt x="55" y="7"/>
                      </a:lnTo>
                      <a:lnTo>
                        <a:pt x="58" y="12"/>
                      </a:lnTo>
                      <a:lnTo>
                        <a:pt x="58" y="12"/>
                      </a:lnTo>
                      <a:lnTo>
                        <a:pt x="54" y="16"/>
                      </a:lnTo>
                      <a:lnTo>
                        <a:pt x="52" y="16"/>
                      </a:lnTo>
                      <a:lnTo>
                        <a:pt x="52" y="19"/>
                      </a:lnTo>
                      <a:lnTo>
                        <a:pt x="51" y="24"/>
                      </a:lnTo>
                      <a:lnTo>
                        <a:pt x="51" y="29"/>
                      </a:lnTo>
                      <a:lnTo>
                        <a:pt x="54" y="30"/>
                      </a:lnTo>
                      <a:lnTo>
                        <a:pt x="54" y="37"/>
                      </a:lnTo>
                      <a:lnTo>
                        <a:pt x="55" y="39"/>
                      </a:lnTo>
                      <a:lnTo>
                        <a:pt x="54" y="41"/>
                      </a:lnTo>
                      <a:lnTo>
                        <a:pt x="51" y="44"/>
                      </a:lnTo>
                      <a:lnTo>
                        <a:pt x="52" y="44"/>
                      </a:lnTo>
                      <a:lnTo>
                        <a:pt x="45" y="51"/>
                      </a:lnTo>
                      <a:lnTo>
                        <a:pt x="46" y="53"/>
                      </a:lnTo>
                      <a:lnTo>
                        <a:pt x="45" y="54"/>
                      </a:lnTo>
                      <a:lnTo>
                        <a:pt x="44" y="56"/>
                      </a:lnTo>
                      <a:lnTo>
                        <a:pt x="41" y="56"/>
                      </a:lnTo>
                      <a:lnTo>
                        <a:pt x="39" y="57"/>
                      </a:lnTo>
                      <a:lnTo>
                        <a:pt x="38" y="60"/>
                      </a:lnTo>
                      <a:lnTo>
                        <a:pt x="35" y="63"/>
                      </a:lnTo>
                      <a:lnTo>
                        <a:pt x="35" y="66"/>
                      </a:lnTo>
                      <a:lnTo>
                        <a:pt x="35" y="68"/>
                      </a:lnTo>
                      <a:lnTo>
                        <a:pt x="34" y="70"/>
                      </a:lnTo>
                      <a:lnTo>
                        <a:pt x="35" y="73"/>
                      </a:lnTo>
                      <a:lnTo>
                        <a:pt x="39" y="74"/>
                      </a:lnTo>
                      <a:lnTo>
                        <a:pt x="41" y="76"/>
                      </a:lnTo>
                      <a:lnTo>
                        <a:pt x="49" y="81"/>
                      </a:lnTo>
                      <a:lnTo>
                        <a:pt x="51" y="84"/>
                      </a:lnTo>
                      <a:lnTo>
                        <a:pt x="46" y="87"/>
                      </a:lnTo>
                      <a:lnTo>
                        <a:pt x="38" y="88"/>
                      </a:lnTo>
                      <a:lnTo>
                        <a:pt x="34" y="93"/>
                      </a:lnTo>
                      <a:lnTo>
                        <a:pt x="29" y="93"/>
                      </a:lnTo>
                      <a:lnTo>
                        <a:pt x="25" y="97"/>
                      </a:lnTo>
                      <a:lnTo>
                        <a:pt x="24" y="100"/>
                      </a:lnTo>
                      <a:lnTo>
                        <a:pt x="21" y="97"/>
                      </a:lnTo>
                      <a:lnTo>
                        <a:pt x="20" y="98"/>
                      </a:lnTo>
                      <a:lnTo>
                        <a:pt x="21" y="98"/>
                      </a:lnTo>
                      <a:lnTo>
                        <a:pt x="18" y="103"/>
                      </a:lnTo>
                      <a:lnTo>
                        <a:pt x="17" y="101"/>
                      </a:lnTo>
                      <a:lnTo>
                        <a:pt x="14" y="103"/>
                      </a:lnTo>
                      <a:lnTo>
                        <a:pt x="14" y="101"/>
                      </a:lnTo>
                      <a:lnTo>
                        <a:pt x="15" y="98"/>
                      </a:lnTo>
                      <a:lnTo>
                        <a:pt x="12" y="97"/>
                      </a:lnTo>
                      <a:lnTo>
                        <a:pt x="11" y="98"/>
                      </a:lnTo>
                      <a:lnTo>
                        <a:pt x="10" y="98"/>
                      </a:lnTo>
                      <a:lnTo>
                        <a:pt x="11" y="95"/>
                      </a:lnTo>
                      <a:lnTo>
                        <a:pt x="11" y="90"/>
                      </a:lnTo>
                      <a:lnTo>
                        <a:pt x="12" y="87"/>
                      </a:lnTo>
                      <a:lnTo>
                        <a:pt x="15" y="87"/>
                      </a:lnTo>
                      <a:lnTo>
                        <a:pt x="18" y="84"/>
                      </a:lnTo>
                      <a:lnTo>
                        <a:pt x="15" y="85"/>
                      </a:lnTo>
                      <a:lnTo>
                        <a:pt x="11" y="85"/>
                      </a:lnTo>
                      <a:lnTo>
                        <a:pt x="10" y="84"/>
                      </a:lnTo>
                      <a:lnTo>
                        <a:pt x="10" y="78"/>
                      </a:lnTo>
                      <a:lnTo>
                        <a:pt x="12" y="73"/>
                      </a:lnTo>
                      <a:lnTo>
                        <a:pt x="11" y="71"/>
                      </a:lnTo>
                      <a:lnTo>
                        <a:pt x="14" y="70"/>
                      </a:lnTo>
                      <a:lnTo>
                        <a:pt x="14" y="67"/>
                      </a:lnTo>
                      <a:lnTo>
                        <a:pt x="12" y="67"/>
                      </a:lnTo>
                      <a:lnTo>
                        <a:pt x="11" y="70"/>
                      </a:lnTo>
                      <a:lnTo>
                        <a:pt x="7" y="70"/>
                      </a:lnTo>
                      <a:lnTo>
                        <a:pt x="5" y="68"/>
                      </a:lnTo>
                      <a:lnTo>
                        <a:pt x="3" y="67"/>
                      </a:lnTo>
                      <a:lnTo>
                        <a:pt x="3" y="68"/>
                      </a:lnTo>
                      <a:lnTo>
                        <a:pt x="1" y="70"/>
                      </a:lnTo>
                      <a:lnTo>
                        <a:pt x="0" y="66"/>
                      </a:lnTo>
                      <a:lnTo>
                        <a:pt x="0" y="66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8149642" y="1776545"/>
                <a:ext cx="3455171" cy="2493021"/>
                <a:chOff x="5284788" y="2249488"/>
                <a:chExt cx="4098926" cy="2957512"/>
              </a:xfrm>
              <a:grpFill/>
            </p:grpSpPr>
            <p:sp>
              <p:nvSpPr>
                <p:cNvPr id="15" name="Freeform 6"/>
                <p:cNvSpPr>
                  <a:spLocks/>
                </p:cNvSpPr>
                <p:nvPr/>
              </p:nvSpPr>
              <p:spPr bwMode="auto">
                <a:xfrm>
                  <a:off x="6710363" y="4741863"/>
                  <a:ext cx="6350" cy="11112"/>
                </a:xfrm>
                <a:custGeom>
                  <a:avLst/>
                  <a:gdLst>
                    <a:gd name="T0" fmla="*/ 0 w 4"/>
                    <a:gd name="T1" fmla="*/ 5 h 7"/>
                    <a:gd name="T2" fmla="*/ 1 w 4"/>
                    <a:gd name="T3" fmla="*/ 2 h 7"/>
                    <a:gd name="T4" fmla="*/ 1 w 4"/>
                    <a:gd name="T5" fmla="*/ 1 h 7"/>
                    <a:gd name="T6" fmla="*/ 2 w 4"/>
                    <a:gd name="T7" fmla="*/ 0 h 7"/>
                    <a:gd name="T8" fmla="*/ 4 w 4"/>
                    <a:gd name="T9" fmla="*/ 2 h 7"/>
                    <a:gd name="T10" fmla="*/ 1 w 4"/>
                    <a:gd name="T11" fmla="*/ 7 h 7"/>
                    <a:gd name="T12" fmla="*/ 0 w 4"/>
                    <a:gd name="T13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7">
                      <a:moveTo>
                        <a:pt x="0" y="5"/>
                      </a:move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1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7"/>
                <p:cNvSpPr>
                  <a:spLocks noEditPoints="1"/>
                </p:cNvSpPr>
                <p:nvPr/>
              </p:nvSpPr>
              <p:spPr bwMode="auto">
                <a:xfrm>
                  <a:off x="6672263" y="4714875"/>
                  <a:ext cx="30163" cy="22225"/>
                </a:xfrm>
                <a:custGeom>
                  <a:avLst/>
                  <a:gdLst>
                    <a:gd name="T0" fmla="*/ 4 w 19"/>
                    <a:gd name="T1" fmla="*/ 8 h 14"/>
                    <a:gd name="T2" fmla="*/ 4 w 19"/>
                    <a:gd name="T3" fmla="*/ 7 h 14"/>
                    <a:gd name="T4" fmla="*/ 4 w 19"/>
                    <a:gd name="T5" fmla="*/ 4 h 14"/>
                    <a:gd name="T6" fmla="*/ 5 w 19"/>
                    <a:gd name="T7" fmla="*/ 2 h 14"/>
                    <a:gd name="T8" fmla="*/ 4 w 19"/>
                    <a:gd name="T9" fmla="*/ 0 h 14"/>
                    <a:gd name="T10" fmla="*/ 2 w 19"/>
                    <a:gd name="T11" fmla="*/ 0 h 14"/>
                    <a:gd name="T12" fmla="*/ 0 w 19"/>
                    <a:gd name="T13" fmla="*/ 2 h 14"/>
                    <a:gd name="T14" fmla="*/ 1 w 19"/>
                    <a:gd name="T15" fmla="*/ 4 h 14"/>
                    <a:gd name="T16" fmla="*/ 1 w 19"/>
                    <a:gd name="T17" fmla="*/ 7 h 14"/>
                    <a:gd name="T18" fmla="*/ 2 w 19"/>
                    <a:gd name="T19" fmla="*/ 8 h 14"/>
                    <a:gd name="T20" fmla="*/ 4 w 19"/>
                    <a:gd name="T21" fmla="*/ 8 h 14"/>
                    <a:gd name="T22" fmla="*/ 4 w 19"/>
                    <a:gd name="T23" fmla="*/ 8 h 14"/>
                    <a:gd name="T24" fmla="*/ 5 w 19"/>
                    <a:gd name="T25" fmla="*/ 12 h 14"/>
                    <a:gd name="T26" fmla="*/ 7 w 19"/>
                    <a:gd name="T27" fmla="*/ 12 h 14"/>
                    <a:gd name="T28" fmla="*/ 7 w 19"/>
                    <a:gd name="T29" fmla="*/ 14 h 14"/>
                    <a:gd name="T30" fmla="*/ 5 w 19"/>
                    <a:gd name="T31" fmla="*/ 14 h 14"/>
                    <a:gd name="T32" fmla="*/ 4 w 19"/>
                    <a:gd name="T33" fmla="*/ 14 h 14"/>
                    <a:gd name="T34" fmla="*/ 5 w 19"/>
                    <a:gd name="T35" fmla="*/ 12 h 14"/>
                    <a:gd name="T36" fmla="*/ 5 w 19"/>
                    <a:gd name="T37" fmla="*/ 12 h 14"/>
                    <a:gd name="T38" fmla="*/ 18 w 19"/>
                    <a:gd name="T39" fmla="*/ 14 h 14"/>
                    <a:gd name="T40" fmla="*/ 19 w 19"/>
                    <a:gd name="T41" fmla="*/ 12 h 14"/>
                    <a:gd name="T42" fmla="*/ 18 w 19"/>
                    <a:gd name="T43" fmla="*/ 11 h 14"/>
                    <a:gd name="T44" fmla="*/ 17 w 19"/>
                    <a:gd name="T45" fmla="*/ 11 h 14"/>
                    <a:gd name="T46" fmla="*/ 15 w 19"/>
                    <a:gd name="T47" fmla="*/ 12 h 14"/>
                    <a:gd name="T48" fmla="*/ 17 w 19"/>
                    <a:gd name="T49" fmla="*/ 12 h 14"/>
                    <a:gd name="T50" fmla="*/ 18 w 19"/>
                    <a:gd name="T5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" h="14">
                      <a:moveTo>
                        <a:pt x="4" y="8"/>
                      </a:moveTo>
                      <a:lnTo>
                        <a:pt x="4" y="7"/>
                      </a:lnTo>
                      <a:lnTo>
                        <a:pt x="4" y="4"/>
                      </a:lnTo>
                      <a:lnTo>
                        <a:pt x="5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1" y="4"/>
                      </a:lnTo>
                      <a:lnTo>
                        <a:pt x="1" y="7"/>
                      </a:lnTo>
                      <a:lnTo>
                        <a:pt x="2" y="8"/>
                      </a:lnTo>
                      <a:lnTo>
                        <a:pt x="4" y="8"/>
                      </a:lnTo>
                      <a:lnTo>
                        <a:pt x="4" y="8"/>
                      </a:lnTo>
                      <a:close/>
                      <a:moveTo>
                        <a:pt x="5" y="12"/>
                      </a:moveTo>
                      <a:lnTo>
                        <a:pt x="7" y="12"/>
                      </a:lnTo>
                      <a:lnTo>
                        <a:pt x="7" y="14"/>
                      </a:lnTo>
                      <a:lnTo>
                        <a:pt x="5" y="14"/>
                      </a:lnTo>
                      <a:lnTo>
                        <a:pt x="4" y="14"/>
                      </a:lnTo>
                      <a:lnTo>
                        <a:pt x="5" y="12"/>
                      </a:lnTo>
                      <a:lnTo>
                        <a:pt x="5" y="12"/>
                      </a:lnTo>
                      <a:close/>
                      <a:moveTo>
                        <a:pt x="18" y="14"/>
                      </a:moveTo>
                      <a:lnTo>
                        <a:pt x="19" y="12"/>
                      </a:lnTo>
                      <a:lnTo>
                        <a:pt x="18" y="11"/>
                      </a:lnTo>
                      <a:lnTo>
                        <a:pt x="17" y="11"/>
                      </a:lnTo>
                      <a:lnTo>
                        <a:pt x="15" y="12"/>
                      </a:lnTo>
                      <a:lnTo>
                        <a:pt x="17" y="12"/>
                      </a:lnTo>
                      <a:lnTo>
                        <a:pt x="18" y="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7423151" y="3255963"/>
                  <a:ext cx="609600" cy="288925"/>
                </a:xfrm>
                <a:custGeom>
                  <a:avLst/>
                  <a:gdLst>
                    <a:gd name="T0" fmla="*/ 13 w 384"/>
                    <a:gd name="T1" fmla="*/ 56 h 182"/>
                    <a:gd name="T2" fmla="*/ 24 w 384"/>
                    <a:gd name="T3" fmla="*/ 44 h 182"/>
                    <a:gd name="T4" fmla="*/ 28 w 384"/>
                    <a:gd name="T5" fmla="*/ 37 h 182"/>
                    <a:gd name="T6" fmla="*/ 44 w 384"/>
                    <a:gd name="T7" fmla="*/ 32 h 182"/>
                    <a:gd name="T8" fmla="*/ 53 w 384"/>
                    <a:gd name="T9" fmla="*/ 34 h 182"/>
                    <a:gd name="T10" fmla="*/ 67 w 384"/>
                    <a:gd name="T11" fmla="*/ 34 h 182"/>
                    <a:gd name="T12" fmla="*/ 81 w 384"/>
                    <a:gd name="T13" fmla="*/ 47 h 182"/>
                    <a:gd name="T14" fmla="*/ 95 w 384"/>
                    <a:gd name="T15" fmla="*/ 44 h 182"/>
                    <a:gd name="T16" fmla="*/ 109 w 384"/>
                    <a:gd name="T17" fmla="*/ 44 h 182"/>
                    <a:gd name="T18" fmla="*/ 112 w 384"/>
                    <a:gd name="T19" fmla="*/ 30 h 182"/>
                    <a:gd name="T20" fmla="*/ 104 w 384"/>
                    <a:gd name="T21" fmla="*/ 16 h 182"/>
                    <a:gd name="T22" fmla="*/ 112 w 384"/>
                    <a:gd name="T23" fmla="*/ 6 h 182"/>
                    <a:gd name="T24" fmla="*/ 121 w 384"/>
                    <a:gd name="T25" fmla="*/ 3 h 182"/>
                    <a:gd name="T26" fmla="*/ 136 w 384"/>
                    <a:gd name="T27" fmla="*/ 7 h 182"/>
                    <a:gd name="T28" fmla="*/ 152 w 384"/>
                    <a:gd name="T29" fmla="*/ 10 h 182"/>
                    <a:gd name="T30" fmla="*/ 156 w 384"/>
                    <a:gd name="T31" fmla="*/ 22 h 182"/>
                    <a:gd name="T32" fmla="*/ 166 w 384"/>
                    <a:gd name="T33" fmla="*/ 30 h 182"/>
                    <a:gd name="T34" fmla="*/ 180 w 384"/>
                    <a:gd name="T35" fmla="*/ 30 h 182"/>
                    <a:gd name="T36" fmla="*/ 197 w 384"/>
                    <a:gd name="T37" fmla="*/ 26 h 182"/>
                    <a:gd name="T38" fmla="*/ 217 w 384"/>
                    <a:gd name="T39" fmla="*/ 30 h 182"/>
                    <a:gd name="T40" fmla="*/ 233 w 384"/>
                    <a:gd name="T41" fmla="*/ 37 h 182"/>
                    <a:gd name="T42" fmla="*/ 251 w 384"/>
                    <a:gd name="T43" fmla="*/ 42 h 182"/>
                    <a:gd name="T44" fmla="*/ 269 w 384"/>
                    <a:gd name="T45" fmla="*/ 42 h 182"/>
                    <a:gd name="T46" fmla="*/ 288 w 384"/>
                    <a:gd name="T47" fmla="*/ 33 h 182"/>
                    <a:gd name="T48" fmla="*/ 298 w 384"/>
                    <a:gd name="T49" fmla="*/ 22 h 182"/>
                    <a:gd name="T50" fmla="*/ 309 w 384"/>
                    <a:gd name="T51" fmla="*/ 17 h 182"/>
                    <a:gd name="T52" fmla="*/ 322 w 384"/>
                    <a:gd name="T53" fmla="*/ 22 h 182"/>
                    <a:gd name="T54" fmla="*/ 332 w 384"/>
                    <a:gd name="T55" fmla="*/ 40 h 182"/>
                    <a:gd name="T56" fmla="*/ 338 w 384"/>
                    <a:gd name="T57" fmla="*/ 63 h 182"/>
                    <a:gd name="T58" fmla="*/ 357 w 384"/>
                    <a:gd name="T59" fmla="*/ 56 h 182"/>
                    <a:gd name="T60" fmla="*/ 376 w 384"/>
                    <a:gd name="T61" fmla="*/ 61 h 182"/>
                    <a:gd name="T62" fmla="*/ 384 w 384"/>
                    <a:gd name="T63" fmla="*/ 77 h 182"/>
                    <a:gd name="T64" fmla="*/ 376 w 384"/>
                    <a:gd name="T65" fmla="*/ 80 h 182"/>
                    <a:gd name="T66" fmla="*/ 360 w 384"/>
                    <a:gd name="T67" fmla="*/ 84 h 182"/>
                    <a:gd name="T68" fmla="*/ 355 w 384"/>
                    <a:gd name="T69" fmla="*/ 90 h 182"/>
                    <a:gd name="T70" fmla="*/ 342 w 384"/>
                    <a:gd name="T71" fmla="*/ 105 h 182"/>
                    <a:gd name="T72" fmla="*/ 328 w 384"/>
                    <a:gd name="T73" fmla="*/ 114 h 182"/>
                    <a:gd name="T74" fmla="*/ 313 w 384"/>
                    <a:gd name="T75" fmla="*/ 115 h 182"/>
                    <a:gd name="T76" fmla="*/ 298 w 384"/>
                    <a:gd name="T77" fmla="*/ 124 h 182"/>
                    <a:gd name="T78" fmla="*/ 308 w 384"/>
                    <a:gd name="T79" fmla="*/ 139 h 182"/>
                    <a:gd name="T80" fmla="*/ 289 w 384"/>
                    <a:gd name="T81" fmla="*/ 158 h 182"/>
                    <a:gd name="T82" fmla="*/ 268 w 384"/>
                    <a:gd name="T83" fmla="*/ 165 h 182"/>
                    <a:gd name="T84" fmla="*/ 237 w 384"/>
                    <a:gd name="T85" fmla="*/ 182 h 182"/>
                    <a:gd name="T86" fmla="*/ 220 w 384"/>
                    <a:gd name="T87" fmla="*/ 181 h 182"/>
                    <a:gd name="T88" fmla="*/ 189 w 384"/>
                    <a:gd name="T89" fmla="*/ 166 h 182"/>
                    <a:gd name="T90" fmla="*/ 165 w 384"/>
                    <a:gd name="T91" fmla="*/ 169 h 182"/>
                    <a:gd name="T92" fmla="*/ 128 w 384"/>
                    <a:gd name="T93" fmla="*/ 169 h 182"/>
                    <a:gd name="T94" fmla="*/ 115 w 384"/>
                    <a:gd name="T95" fmla="*/ 151 h 182"/>
                    <a:gd name="T96" fmla="*/ 109 w 384"/>
                    <a:gd name="T97" fmla="*/ 142 h 182"/>
                    <a:gd name="T98" fmla="*/ 94 w 384"/>
                    <a:gd name="T99" fmla="*/ 138 h 182"/>
                    <a:gd name="T100" fmla="*/ 77 w 384"/>
                    <a:gd name="T101" fmla="*/ 131 h 182"/>
                    <a:gd name="T102" fmla="*/ 50 w 384"/>
                    <a:gd name="T103" fmla="*/ 124 h 182"/>
                    <a:gd name="T104" fmla="*/ 51 w 384"/>
                    <a:gd name="T105" fmla="*/ 114 h 182"/>
                    <a:gd name="T106" fmla="*/ 45 w 384"/>
                    <a:gd name="T107" fmla="*/ 101 h 182"/>
                    <a:gd name="T108" fmla="*/ 40 w 384"/>
                    <a:gd name="T109" fmla="*/ 90 h 182"/>
                    <a:gd name="T110" fmla="*/ 30 w 384"/>
                    <a:gd name="T111" fmla="*/ 87 h 182"/>
                    <a:gd name="T112" fmla="*/ 20 w 384"/>
                    <a:gd name="T113" fmla="*/ 84 h 182"/>
                    <a:gd name="T114" fmla="*/ 14 w 384"/>
                    <a:gd name="T115" fmla="*/ 83 h 182"/>
                    <a:gd name="T116" fmla="*/ 4 w 384"/>
                    <a:gd name="T117" fmla="*/ 74 h 182"/>
                    <a:gd name="T118" fmla="*/ 1 w 384"/>
                    <a:gd name="T119" fmla="*/ 7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84" h="182">
                      <a:moveTo>
                        <a:pt x="0" y="66"/>
                      </a:moveTo>
                      <a:lnTo>
                        <a:pt x="1" y="61"/>
                      </a:lnTo>
                      <a:lnTo>
                        <a:pt x="4" y="60"/>
                      </a:lnTo>
                      <a:lnTo>
                        <a:pt x="10" y="60"/>
                      </a:lnTo>
                      <a:lnTo>
                        <a:pt x="11" y="59"/>
                      </a:lnTo>
                      <a:lnTo>
                        <a:pt x="13" y="56"/>
                      </a:lnTo>
                      <a:lnTo>
                        <a:pt x="17" y="54"/>
                      </a:lnTo>
                      <a:lnTo>
                        <a:pt x="17" y="53"/>
                      </a:lnTo>
                      <a:lnTo>
                        <a:pt x="18" y="50"/>
                      </a:lnTo>
                      <a:lnTo>
                        <a:pt x="21" y="49"/>
                      </a:lnTo>
                      <a:lnTo>
                        <a:pt x="21" y="46"/>
                      </a:lnTo>
                      <a:lnTo>
                        <a:pt x="24" y="44"/>
                      </a:lnTo>
                      <a:lnTo>
                        <a:pt x="26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7" y="40"/>
                      </a:lnTo>
                      <a:lnTo>
                        <a:pt x="27" y="37"/>
                      </a:lnTo>
                      <a:lnTo>
                        <a:pt x="28" y="37"/>
                      </a:lnTo>
                      <a:lnTo>
                        <a:pt x="31" y="37"/>
                      </a:lnTo>
                      <a:lnTo>
                        <a:pt x="34" y="37"/>
                      </a:lnTo>
                      <a:lnTo>
                        <a:pt x="36" y="34"/>
                      </a:lnTo>
                      <a:lnTo>
                        <a:pt x="37" y="33"/>
                      </a:lnTo>
                      <a:lnTo>
                        <a:pt x="41" y="33"/>
                      </a:lnTo>
                      <a:lnTo>
                        <a:pt x="44" y="32"/>
                      </a:lnTo>
                      <a:lnTo>
                        <a:pt x="45" y="32"/>
                      </a:lnTo>
                      <a:lnTo>
                        <a:pt x="48" y="32"/>
                      </a:lnTo>
                      <a:lnTo>
                        <a:pt x="51" y="30"/>
                      </a:lnTo>
                      <a:lnTo>
                        <a:pt x="51" y="30"/>
                      </a:lnTo>
                      <a:lnTo>
                        <a:pt x="53" y="33"/>
                      </a:lnTo>
                      <a:lnTo>
                        <a:pt x="53" y="34"/>
                      </a:lnTo>
                      <a:lnTo>
                        <a:pt x="54" y="36"/>
                      </a:lnTo>
                      <a:lnTo>
                        <a:pt x="57" y="36"/>
                      </a:lnTo>
                      <a:lnTo>
                        <a:pt x="58" y="36"/>
                      </a:lnTo>
                      <a:lnTo>
                        <a:pt x="61" y="36"/>
                      </a:lnTo>
                      <a:lnTo>
                        <a:pt x="62" y="34"/>
                      </a:lnTo>
                      <a:lnTo>
                        <a:pt x="67" y="34"/>
                      </a:lnTo>
                      <a:lnTo>
                        <a:pt x="67" y="36"/>
                      </a:lnTo>
                      <a:lnTo>
                        <a:pt x="68" y="37"/>
                      </a:lnTo>
                      <a:lnTo>
                        <a:pt x="68" y="40"/>
                      </a:lnTo>
                      <a:lnTo>
                        <a:pt x="74" y="43"/>
                      </a:lnTo>
                      <a:lnTo>
                        <a:pt x="77" y="44"/>
                      </a:lnTo>
                      <a:lnTo>
                        <a:pt x="81" y="47"/>
                      </a:lnTo>
                      <a:lnTo>
                        <a:pt x="82" y="46"/>
                      </a:lnTo>
                      <a:lnTo>
                        <a:pt x="85" y="46"/>
                      </a:lnTo>
                      <a:lnTo>
                        <a:pt x="88" y="43"/>
                      </a:lnTo>
                      <a:lnTo>
                        <a:pt x="91" y="43"/>
                      </a:lnTo>
                      <a:lnTo>
                        <a:pt x="92" y="43"/>
                      </a:lnTo>
                      <a:lnTo>
                        <a:pt x="95" y="44"/>
                      </a:lnTo>
                      <a:lnTo>
                        <a:pt x="96" y="44"/>
                      </a:lnTo>
                      <a:lnTo>
                        <a:pt x="102" y="44"/>
                      </a:lnTo>
                      <a:lnTo>
                        <a:pt x="104" y="46"/>
                      </a:lnTo>
                      <a:lnTo>
                        <a:pt x="106" y="44"/>
                      </a:lnTo>
                      <a:lnTo>
                        <a:pt x="106" y="44"/>
                      </a:lnTo>
                      <a:lnTo>
                        <a:pt x="109" y="44"/>
                      </a:lnTo>
                      <a:lnTo>
                        <a:pt x="113" y="44"/>
                      </a:lnTo>
                      <a:lnTo>
                        <a:pt x="116" y="40"/>
                      </a:lnTo>
                      <a:lnTo>
                        <a:pt x="115" y="39"/>
                      </a:lnTo>
                      <a:lnTo>
                        <a:pt x="112" y="37"/>
                      </a:lnTo>
                      <a:lnTo>
                        <a:pt x="112" y="33"/>
                      </a:lnTo>
                      <a:lnTo>
                        <a:pt x="112" y="30"/>
                      </a:lnTo>
                      <a:lnTo>
                        <a:pt x="112" y="27"/>
                      </a:lnTo>
                      <a:lnTo>
                        <a:pt x="109" y="27"/>
                      </a:lnTo>
                      <a:lnTo>
                        <a:pt x="109" y="26"/>
                      </a:lnTo>
                      <a:lnTo>
                        <a:pt x="105" y="24"/>
                      </a:lnTo>
                      <a:lnTo>
                        <a:pt x="104" y="22"/>
                      </a:lnTo>
                      <a:lnTo>
                        <a:pt x="104" y="16"/>
                      </a:lnTo>
                      <a:lnTo>
                        <a:pt x="106" y="13"/>
                      </a:lnTo>
                      <a:lnTo>
                        <a:pt x="106" y="10"/>
                      </a:lnTo>
                      <a:lnTo>
                        <a:pt x="108" y="9"/>
                      </a:lnTo>
                      <a:lnTo>
                        <a:pt x="109" y="7"/>
                      </a:lnTo>
                      <a:lnTo>
                        <a:pt x="111" y="9"/>
                      </a:lnTo>
                      <a:lnTo>
                        <a:pt x="112" y="6"/>
                      </a:lnTo>
                      <a:lnTo>
                        <a:pt x="111" y="5"/>
                      </a:lnTo>
                      <a:lnTo>
                        <a:pt x="112" y="2"/>
                      </a:lnTo>
                      <a:lnTo>
                        <a:pt x="113" y="0"/>
                      </a:lnTo>
                      <a:lnTo>
                        <a:pt x="116" y="0"/>
                      </a:lnTo>
                      <a:lnTo>
                        <a:pt x="118" y="2"/>
                      </a:lnTo>
                      <a:lnTo>
                        <a:pt x="121" y="3"/>
                      </a:lnTo>
                      <a:lnTo>
                        <a:pt x="123" y="5"/>
                      </a:lnTo>
                      <a:lnTo>
                        <a:pt x="125" y="5"/>
                      </a:lnTo>
                      <a:lnTo>
                        <a:pt x="128" y="6"/>
                      </a:lnTo>
                      <a:lnTo>
                        <a:pt x="131" y="6"/>
                      </a:lnTo>
                      <a:lnTo>
                        <a:pt x="135" y="6"/>
                      </a:lnTo>
                      <a:lnTo>
                        <a:pt x="136" y="7"/>
                      </a:lnTo>
                      <a:lnTo>
                        <a:pt x="138" y="9"/>
                      </a:lnTo>
                      <a:lnTo>
                        <a:pt x="140" y="9"/>
                      </a:lnTo>
                      <a:lnTo>
                        <a:pt x="143" y="10"/>
                      </a:lnTo>
                      <a:lnTo>
                        <a:pt x="145" y="10"/>
                      </a:lnTo>
                      <a:lnTo>
                        <a:pt x="150" y="10"/>
                      </a:lnTo>
                      <a:lnTo>
                        <a:pt x="152" y="10"/>
                      </a:lnTo>
                      <a:lnTo>
                        <a:pt x="153" y="13"/>
                      </a:lnTo>
                      <a:lnTo>
                        <a:pt x="153" y="15"/>
                      </a:lnTo>
                      <a:lnTo>
                        <a:pt x="155" y="16"/>
                      </a:lnTo>
                      <a:lnTo>
                        <a:pt x="155" y="17"/>
                      </a:lnTo>
                      <a:lnTo>
                        <a:pt x="156" y="19"/>
                      </a:lnTo>
                      <a:lnTo>
                        <a:pt x="156" y="22"/>
                      </a:lnTo>
                      <a:lnTo>
                        <a:pt x="156" y="24"/>
                      </a:lnTo>
                      <a:lnTo>
                        <a:pt x="157" y="26"/>
                      </a:lnTo>
                      <a:lnTo>
                        <a:pt x="160" y="26"/>
                      </a:lnTo>
                      <a:lnTo>
                        <a:pt x="162" y="27"/>
                      </a:lnTo>
                      <a:lnTo>
                        <a:pt x="163" y="29"/>
                      </a:lnTo>
                      <a:lnTo>
                        <a:pt x="166" y="30"/>
                      </a:lnTo>
                      <a:lnTo>
                        <a:pt x="170" y="32"/>
                      </a:lnTo>
                      <a:lnTo>
                        <a:pt x="172" y="33"/>
                      </a:lnTo>
                      <a:lnTo>
                        <a:pt x="173" y="32"/>
                      </a:lnTo>
                      <a:lnTo>
                        <a:pt x="177" y="32"/>
                      </a:lnTo>
                      <a:lnTo>
                        <a:pt x="179" y="30"/>
                      </a:lnTo>
                      <a:lnTo>
                        <a:pt x="180" y="30"/>
                      </a:lnTo>
                      <a:lnTo>
                        <a:pt x="182" y="32"/>
                      </a:lnTo>
                      <a:lnTo>
                        <a:pt x="183" y="30"/>
                      </a:lnTo>
                      <a:lnTo>
                        <a:pt x="186" y="29"/>
                      </a:lnTo>
                      <a:lnTo>
                        <a:pt x="189" y="27"/>
                      </a:lnTo>
                      <a:lnTo>
                        <a:pt x="194" y="27"/>
                      </a:lnTo>
                      <a:lnTo>
                        <a:pt x="197" y="26"/>
                      </a:lnTo>
                      <a:lnTo>
                        <a:pt x="200" y="24"/>
                      </a:lnTo>
                      <a:lnTo>
                        <a:pt x="203" y="24"/>
                      </a:lnTo>
                      <a:lnTo>
                        <a:pt x="206" y="26"/>
                      </a:lnTo>
                      <a:lnTo>
                        <a:pt x="210" y="26"/>
                      </a:lnTo>
                      <a:lnTo>
                        <a:pt x="214" y="26"/>
                      </a:lnTo>
                      <a:lnTo>
                        <a:pt x="217" y="30"/>
                      </a:lnTo>
                      <a:lnTo>
                        <a:pt x="221" y="32"/>
                      </a:lnTo>
                      <a:lnTo>
                        <a:pt x="225" y="32"/>
                      </a:lnTo>
                      <a:lnTo>
                        <a:pt x="227" y="30"/>
                      </a:lnTo>
                      <a:lnTo>
                        <a:pt x="228" y="32"/>
                      </a:lnTo>
                      <a:lnTo>
                        <a:pt x="230" y="36"/>
                      </a:lnTo>
                      <a:lnTo>
                        <a:pt x="233" y="37"/>
                      </a:lnTo>
                      <a:lnTo>
                        <a:pt x="234" y="39"/>
                      </a:lnTo>
                      <a:lnTo>
                        <a:pt x="235" y="39"/>
                      </a:lnTo>
                      <a:lnTo>
                        <a:pt x="238" y="42"/>
                      </a:lnTo>
                      <a:lnTo>
                        <a:pt x="240" y="42"/>
                      </a:lnTo>
                      <a:lnTo>
                        <a:pt x="245" y="40"/>
                      </a:lnTo>
                      <a:lnTo>
                        <a:pt x="251" y="42"/>
                      </a:lnTo>
                      <a:lnTo>
                        <a:pt x="258" y="42"/>
                      </a:lnTo>
                      <a:lnTo>
                        <a:pt x="261" y="42"/>
                      </a:lnTo>
                      <a:lnTo>
                        <a:pt x="262" y="40"/>
                      </a:lnTo>
                      <a:lnTo>
                        <a:pt x="265" y="40"/>
                      </a:lnTo>
                      <a:lnTo>
                        <a:pt x="268" y="42"/>
                      </a:lnTo>
                      <a:lnTo>
                        <a:pt x="269" y="42"/>
                      </a:lnTo>
                      <a:lnTo>
                        <a:pt x="271" y="39"/>
                      </a:lnTo>
                      <a:lnTo>
                        <a:pt x="275" y="36"/>
                      </a:lnTo>
                      <a:lnTo>
                        <a:pt x="278" y="36"/>
                      </a:lnTo>
                      <a:lnTo>
                        <a:pt x="281" y="33"/>
                      </a:lnTo>
                      <a:lnTo>
                        <a:pt x="282" y="33"/>
                      </a:lnTo>
                      <a:lnTo>
                        <a:pt x="288" y="33"/>
                      </a:lnTo>
                      <a:lnTo>
                        <a:pt x="291" y="32"/>
                      </a:lnTo>
                      <a:lnTo>
                        <a:pt x="291" y="29"/>
                      </a:lnTo>
                      <a:lnTo>
                        <a:pt x="291" y="27"/>
                      </a:lnTo>
                      <a:lnTo>
                        <a:pt x="294" y="24"/>
                      </a:lnTo>
                      <a:lnTo>
                        <a:pt x="295" y="24"/>
                      </a:lnTo>
                      <a:lnTo>
                        <a:pt x="298" y="22"/>
                      </a:lnTo>
                      <a:lnTo>
                        <a:pt x="298" y="20"/>
                      </a:lnTo>
                      <a:lnTo>
                        <a:pt x="301" y="17"/>
                      </a:lnTo>
                      <a:lnTo>
                        <a:pt x="302" y="17"/>
                      </a:lnTo>
                      <a:lnTo>
                        <a:pt x="303" y="19"/>
                      </a:lnTo>
                      <a:lnTo>
                        <a:pt x="306" y="17"/>
                      </a:lnTo>
                      <a:lnTo>
                        <a:pt x="309" y="17"/>
                      </a:lnTo>
                      <a:lnTo>
                        <a:pt x="312" y="20"/>
                      </a:lnTo>
                      <a:lnTo>
                        <a:pt x="313" y="22"/>
                      </a:lnTo>
                      <a:lnTo>
                        <a:pt x="315" y="23"/>
                      </a:lnTo>
                      <a:lnTo>
                        <a:pt x="318" y="22"/>
                      </a:lnTo>
                      <a:lnTo>
                        <a:pt x="319" y="22"/>
                      </a:lnTo>
                      <a:lnTo>
                        <a:pt x="322" y="22"/>
                      </a:lnTo>
                      <a:lnTo>
                        <a:pt x="323" y="20"/>
                      </a:lnTo>
                      <a:lnTo>
                        <a:pt x="325" y="19"/>
                      </a:lnTo>
                      <a:lnTo>
                        <a:pt x="328" y="19"/>
                      </a:lnTo>
                      <a:lnTo>
                        <a:pt x="333" y="20"/>
                      </a:lnTo>
                      <a:lnTo>
                        <a:pt x="335" y="22"/>
                      </a:lnTo>
                      <a:lnTo>
                        <a:pt x="332" y="40"/>
                      </a:lnTo>
                      <a:lnTo>
                        <a:pt x="332" y="44"/>
                      </a:lnTo>
                      <a:lnTo>
                        <a:pt x="330" y="49"/>
                      </a:lnTo>
                      <a:lnTo>
                        <a:pt x="332" y="51"/>
                      </a:lnTo>
                      <a:lnTo>
                        <a:pt x="330" y="57"/>
                      </a:lnTo>
                      <a:lnTo>
                        <a:pt x="332" y="60"/>
                      </a:lnTo>
                      <a:lnTo>
                        <a:pt x="338" y="63"/>
                      </a:lnTo>
                      <a:lnTo>
                        <a:pt x="342" y="60"/>
                      </a:lnTo>
                      <a:lnTo>
                        <a:pt x="346" y="60"/>
                      </a:lnTo>
                      <a:lnTo>
                        <a:pt x="352" y="61"/>
                      </a:lnTo>
                      <a:lnTo>
                        <a:pt x="355" y="64"/>
                      </a:lnTo>
                      <a:lnTo>
                        <a:pt x="357" y="59"/>
                      </a:lnTo>
                      <a:lnTo>
                        <a:pt x="357" y="56"/>
                      </a:lnTo>
                      <a:lnTo>
                        <a:pt x="357" y="54"/>
                      </a:lnTo>
                      <a:lnTo>
                        <a:pt x="360" y="53"/>
                      </a:lnTo>
                      <a:lnTo>
                        <a:pt x="362" y="51"/>
                      </a:lnTo>
                      <a:lnTo>
                        <a:pt x="367" y="53"/>
                      </a:lnTo>
                      <a:lnTo>
                        <a:pt x="372" y="57"/>
                      </a:lnTo>
                      <a:lnTo>
                        <a:pt x="376" y="61"/>
                      </a:lnTo>
                      <a:lnTo>
                        <a:pt x="379" y="66"/>
                      </a:lnTo>
                      <a:lnTo>
                        <a:pt x="384" y="68"/>
                      </a:lnTo>
                      <a:lnTo>
                        <a:pt x="384" y="71"/>
                      </a:lnTo>
                      <a:lnTo>
                        <a:pt x="384" y="73"/>
                      </a:lnTo>
                      <a:lnTo>
                        <a:pt x="384" y="76"/>
                      </a:lnTo>
                      <a:lnTo>
                        <a:pt x="384" y="77"/>
                      </a:lnTo>
                      <a:lnTo>
                        <a:pt x="383" y="78"/>
                      </a:lnTo>
                      <a:lnTo>
                        <a:pt x="383" y="80"/>
                      </a:lnTo>
                      <a:lnTo>
                        <a:pt x="380" y="80"/>
                      </a:lnTo>
                      <a:lnTo>
                        <a:pt x="380" y="78"/>
                      </a:lnTo>
                      <a:lnTo>
                        <a:pt x="377" y="78"/>
                      </a:lnTo>
                      <a:lnTo>
                        <a:pt x="376" y="80"/>
                      </a:lnTo>
                      <a:lnTo>
                        <a:pt x="372" y="78"/>
                      </a:lnTo>
                      <a:lnTo>
                        <a:pt x="370" y="78"/>
                      </a:lnTo>
                      <a:lnTo>
                        <a:pt x="367" y="81"/>
                      </a:lnTo>
                      <a:lnTo>
                        <a:pt x="364" y="84"/>
                      </a:lnTo>
                      <a:lnTo>
                        <a:pt x="362" y="86"/>
                      </a:lnTo>
                      <a:lnTo>
                        <a:pt x="360" y="84"/>
                      </a:lnTo>
                      <a:lnTo>
                        <a:pt x="359" y="84"/>
                      </a:lnTo>
                      <a:lnTo>
                        <a:pt x="359" y="87"/>
                      </a:lnTo>
                      <a:lnTo>
                        <a:pt x="357" y="88"/>
                      </a:lnTo>
                      <a:lnTo>
                        <a:pt x="356" y="88"/>
                      </a:lnTo>
                      <a:lnTo>
                        <a:pt x="355" y="88"/>
                      </a:lnTo>
                      <a:lnTo>
                        <a:pt x="355" y="90"/>
                      </a:lnTo>
                      <a:lnTo>
                        <a:pt x="352" y="93"/>
                      </a:lnTo>
                      <a:lnTo>
                        <a:pt x="352" y="97"/>
                      </a:lnTo>
                      <a:lnTo>
                        <a:pt x="352" y="100"/>
                      </a:lnTo>
                      <a:lnTo>
                        <a:pt x="350" y="101"/>
                      </a:lnTo>
                      <a:lnTo>
                        <a:pt x="347" y="101"/>
                      </a:lnTo>
                      <a:lnTo>
                        <a:pt x="342" y="105"/>
                      </a:lnTo>
                      <a:lnTo>
                        <a:pt x="339" y="105"/>
                      </a:lnTo>
                      <a:lnTo>
                        <a:pt x="336" y="104"/>
                      </a:lnTo>
                      <a:lnTo>
                        <a:pt x="335" y="105"/>
                      </a:lnTo>
                      <a:lnTo>
                        <a:pt x="332" y="111"/>
                      </a:lnTo>
                      <a:lnTo>
                        <a:pt x="330" y="112"/>
                      </a:lnTo>
                      <a:lnTo>
                        <a:pt x="328" y="114"/>
                      </a:lnTo>
                      <a:lnTo>
                        <a:pt x="325" y="117"/>
                      </a:lnTo>
                      <a:lnTo>
                        <a:pt x="325" y="118"/>
                      </a:lnTo>
                      <a:lnTo>
                        <a:pt x="323" y="118"/>
                      </a:lnTo>
                      <a:lnTo>
                        <a:pt x="320" y="117"/>
                      </a:lnTo>
                      <a:lnTo>
                        <a:pt x="318" y="117"/>
                      </a:lnTo>
                      <a:lnTo>
                        <a:pt x="313" y="115"/>
                      </a:lnTo>
                      <a:lnTo>
                        <a:pt x="311" y="112"/>
                      </a:lnTo>
                      <a:lnTo>
                        <a:pt x="308" y="112"/>
                      </a:lnTo>
                      <a:lnTo>
                        <a:pt x="303" y="114"/>
                      </a:lnTo>
                      <a:lnTo>
                        <a:pt x="301" y="117"/>
                      </a:lnTo>
                      <a:lnTo>
                        <a:pt x="298" y="118"/>
                      </a:lnTo>
                      <a:lnTo>
                        <a:pt x="298" y="124"/>
                      </a:lnTo>
                      <a:lnTo>
                        <a:pt x="298" y="127"/>
                      </a:lnTo>
                      <a:lnTo>
                        <a:pt x="298" y="128"/>
                      </a:lnTo>
                      <a:lnTo>
                        <a:pt x="303" y="132"/>
                      </a:lnTo>
                      <a:lnTo>
                        <a:pt x="309" y="135"/>
                      </a:lnTo>
                      <a:lnTo>
                        <a:pt x="309" y="137"/>
                      </a:lnTo>
                      <a:lnTo>
                        <a:pt x="308" y="139"/>
                      </a:lnTo>
                      <a:lnTo>
                        <a:pt x="306" y="142"/>
                      </a:lnTo>
                      <a:lnTo>
                        <a:pt x="301" y="148"/>
                      </a:lnTo>
                      <a:lnTo>
                        <a:pt x="298" y="154"/>
                      </a:lnTo>
                      <a:lnTo>
                        <a:pt x="295" y="156"/>
                      </a:lnTo>
                      <a:lnTo>
                        <a:pt x="294" y="156"/>
                      </a:lnTo>
                      <a:lnTo>
                        <a:pt x="289" y="158"/>
                      </a:lnTo>
                      <a:lnTo>
                        <a:pt x="286" y="159"/>
                      </a:lnTo>
                      <a:lnTo>
                        <a:pt x="284" y="161"/>
                      </a:lnTo>
                      <a:lnTo>
                        <a:pt x="279" y="164"/>
                      </a:lnTo>
                      <a:lnTo>
                        <a:pt x="277" y="164"/>
                      </a:lnTo>
                      <a:lnTo>
                        <a:pt x="271" y="164"/>
                      </a:lnTo>
                      <a:lnTo>
                        <a:pt x="268" y="165"/>
                      </a:lnTo>
                      <a:lnTo>
                        <a:pt x="264" y="166"/>
                      </a:lnTo>
                      <a:lnTo>
                        <a:pt x="255" y="169"/>
                      </a:lnTo>
                      <a:lnTo>
                        <a:pt x="248" y="172"/>
                      </a:lnTo>
                      <a:lnTo>
                        <a:pt x="244" y="176"/>
                      </a:lnTo>
                      <a:lnTo>
                        <a:pt x="238" y="181"/>
                      </a:lnTo>
                      <a:lnTo>
                        <a:pt x="237" y="182"/>
                      </a:lnTo>
                      <a:lnTo>
                        <a:pt x="234" y="182"/>
                      </a:lnTo>
                      <a:lnTo>
                        <a:pt x="230" y="181"/>
                      </a:lnTo>
                      <a:lnTo>
                        <a:pt x="230" y="179"/>
                      </a:lnTo>
                      <a:lnTo>
                        <a:pt x="230" y="178"/>
                      </a:lnTo>
                      <a:lnTo>
                        <a:pt x="224" y="179"/>
                      </a:lnTo>
                      <a:lnTo>
                        <a:pt x="220" y="181"/>
                      </a:lnTo>
                      <a:lnTo>
                        <a:pt x="216" y="178"/>
                      </a:lnTo>
                      <a:lnTo>
                        <a:pt x="211" y="178"/>
                      </a:lnTo>
                      <a:lnTo>
                        <a:pt x="204" y="175"/>
                      </a:lnTo>
                      <a:lnTo>
                        <a:pt x="196" y="171"/>
                      </a:lnTo>
                      <a:lnTo>
                        <a:pt x="191" y="166"/>
                      </a:lnTo>
                      <a:lnTo>
                        <a:pt x="189" y="166"/>
                      </a:lnTo>
                      <a:lnTo>
                        <a:pt x="180" y="165"/>
                      </a:lnTo>
                      <a:lnTo>
                        <a:pt x="172" y="166"/>
                      </a:lnTo>
                      <a:lnTo>
                        <a:pt x="170" y="165"/>
                      </a:lnTo>
                      <a:lnTo>
                        <a:pt x="169" y="166"/>
                      </a:lnTo>
                      <a:lnTo>
                        <a:pt x="167" y="168"/>
                      </a:lnTo>
                      <a:lnTo>
                        <a:pt x="165" y="169"/>
                      </a:lnTo>
                      <a:lnTo>
                        <a:pt x="157" y="169"/>
                      </a:lnTo>
                      <a:lnTo>
                        <a:pt x="148" y="169"/>
                      </a:lnTo>
                      <a:lnTo>
                        <a:pt x="140" y="169"/>
                      </a:lnTo>
                      <a:lnTo>
                        <a:pt x="135" y="169"/>
                      </a:lnTo>
                      <a:lnTo>
                        <a:pt x="129" y="169"/>
                      </a:lnTo>
                      <a:lnTo>
                        <a:pt x="128" y="169"/>
                      </a:lnTo>
                      <a:lnTo>
                        <a:pt x="125" y="169"/>
                      </a:lnTo>
                      <a:lnTo>
                        <a:pt x="122" y="164"/>
                      </a:lnTo>
                      <a:lnTo>
                        <a:pt x="121" y="161"/>
                      </a:lnTo>
                      <a:lnTo>
                        <a:pt x="118" y="156"/>
                      </a:lnTo>
                      <a:lnTo>
                        <a:pt x="116" y="155"/>
                      </a:lnTo>
                      <a:lnTo>
                        <a:pt x="115" y="151"/>
                      </a:lnTo>
                      <a:lnTo>
                        <a:pt x="115" y="149"/>
                      </a:lnTo>
                      <a:lnTo>
                        <a:pt x="112" y="148"/>
                      </a:lnTo>
                      <a:lnTo>
                        <a:pt x="111" y="147"/>
                      </a:lnTo>
                      <a:lnTo>
                        <a:pt x="109" y="147"/>
                      </a:lnTo>
                      <a:lnTo>
                        <a:pt x="109" y="145"/>
                      </a:lnTo>
                      <a:lnTo>
                        <a:pt x="109" y="142"/>
                      </a:lnTo>
                      <a:lnTo>
                        <a:pt x="108" y="142"/>
                      </a:lnTo>
                      <a:lnTo>
                        <a:pt x="106" y="142"/>
                      </a:lnTo>
                      <a:lnTo>
                        <a:pt x="104" y="142"/>
                      </a:lnTo>
                      <a:lnTo>
                        <a:pt x="101" y="141"/>
                      </a:lnTo>
                      <a:lnTo>
                        <a:pt x="95" y="138"/>
                      </a:lnTo>
                      <a:lnTo>
                        <a:pt x="94" y="138"/>
                      </a:lnTo>
                      <a:lnTo>
                        <a:pt x="94" y="138"/>
                      </a:lnTo>
                      <a:lnTo>
                        <a:pt x="91" y="137"/>
                      </a:lnTo>
                      <a:lnTo>
                        <a:pt x="89" y="135"/>
                      </a:lnTo>
                      <a:lnTo>
                        <a:pt x="87" y="134"/>
                      </a:lnTo>
                      <a:lnTo>
                        <a:pt x="78" y="131"/>
                      </a:lnTo>
                      <a:lnTo>
                        <a:pt x="77" y="131"/>
                      </a:lnTo>
                      <a:lnTo>
                        <a:pt x="75" y="132"/>
                      </a:lnTo>
                      <a:lnTo>
                        <a:pt x="72" y="132"/>
                      </a:lnTo>
                      <a:lnTo>
                        <a:pt x="67" y="132"/>
                      </a:lnTo>
                      <a:lnTo>
                        <a:pt x="54" y="130"/>
                      </a:lnTo>
                      <a:lnTo>
                        <a:pt x="53" y="128"/>
                      </a:lnTo>
                      <a:lnTo>
                        <a:pt x="50" y="124"/>
                      </a:lnTo>
                      <a:lnTo>
                        <a:pt x="48" y="122"/>
                      </a:lnTo>
                      <a:lnTo>
                        <a:pt x="48" y="121"/>
                      </a:lnTo>
                      <a:lnTo>
                        <a:pt x="50" y="120"/>
                      </a:lnTo>
                      <a:lnTo>
                        <a:pt x="51" y="118"/>
                      </a:lnTo>
                      <a:lnTo>
                        <a:pt x="53" y="115"/>
                      </a:lnTo>
                      <a:lnTo>
                        <a:pt x="51" y="114"/>
                      </a:lnTo>
                      <a:lnTo>
                        <a:pt x="50" y="111"/>
                      </a:lnTo>
                      <a:lnTo>
                        <a:pt x="51" y="110"/>
                      </a:lnTo>
                      <a:lnTo>
                        <a:pt x="50" y="107"/>
                      </a:lnTo>
                      <a:lnTo>
                        <a:pt x="50" y="105"/>
                      </a:lnTo>
                      <a:lnTo>
                        <a:pt x="48" y="103"/>
                      </a:lnTo>
                      <a:lnTo>
                        <a:pt x="45" y="101"/>
                      </a:lnTo>
                      <a:lnTo>
                        <a:pt x="44" y="100"/>
                      </a:lnTo>
                      <a:lnTo>
                        <a:pt x="43" y="98"/>
                      </a:lnTo>
                      <a:lnTo>
                        <a:pt x="41" y="95"/>
                      </a:lnTo>
                      <a:lnTo>
                        <a:pt x="41" y="94"/>
                      </a:lnTo>
                      <a:lnTo>
                        <a:pt x="41" y="91"/>
                      </a:lnTo>
                      <a:lnTo>
                        <a:pt x="40" y="90"/>
                      </a:lnTo>
                      <a:lnTo>
                        <a:pt x="37" y="88"/>
                      </a:lnTo>
                      <a:lnTo>
                        <a:pt x="36" y="87"/>
                      </a:lnTo>
                      <a:lnTo>
                        <a:pt x="34" y="86"/>
                      </a:lnTo>
                      <a:lnTo>
                        <a:pt x="33" y="86"/>
                      </a:lnTo>
                      <a:lnTo>
                        <a:pt x="31" y="86"/>
                      </a:lnTo>
                      <a:lnTo>
                        <a:pt x="30" y="87"/>
                      </a:lnTo>
                      <a:lnTo>
                        <a:pt x="28" y="87"/>
                      </a:lnTo>
                      <a:lnTo>
                        <a:pt x="27" y="87"/>
                      </a:lnTo>
                      <a:lnTo>
                        <a:pt x="24" y="84"/>
                      </a:lnTo>
                      <a:lnTo>
                        <a:pt x="24" y="84"/>
                      </a:lnTo>
                      <a:lnTo>
                        <a:pt x="21" y="84"/>
                      </a:lnTo>
                      <a:lnTo>
                        <a:pt x="20" y="84"/>
                      </a:lnTo>
                      <a:lnTo>
                        <a:pt x="18" y="86"/>
                      </a:lnTo>
                      <a:lnTo>
                        <a:pt x="18" y="87"/>
                      </a:lnTo>
                      <a:lnTo>
                        <a:pt x="17" y="87"/>
                      </a:lnTo>
                      <a:lnTo>
                        <a:pt x="14" y="86"/>
                      </a:lnTo>
                      <a:lnTo>
                        <a:pt x="14" y="84"/>
                      </a:lnTo>
                      <a:lnTo>
                        <a:pt x="14" y="83"/>
                      </a:lnTo>
                      <a:lnTo>
                        <a:pt x="11" y="81"/>
                      </a:lnTo>
                      <a:lnTo>
                        <a:pt x="10" y="80"/>
                      </a:lnTo>
                      <a:lnTo>
                        <a:pt x="7" y="77"/>
                      </a:lnTo>
                      <a:lnTo>
                        <a:pt x="6" y="77"/>
                      </a:lnTo>
                      <a:lnTo>
                        <a:pt x="4" y="76"/>
                      </a:lnTo>
                      <a:lnTo>
                        <a:pt x="4" y="74"/>
                      </a:lnTo>
                      <a:lnTo>
                        <a:pt x="4" y="73"/>
                      </a:lnTo>
                      <a:lnTo>
                        <a:pt x="3" y="71"/>
                      </a:lnTo>
                      <a:lnTo>
                        <a:pt x="3" y="71"/>
                      </a:lnTo>
                      <a:lnTo>
                        <a:pt x="3" y="71"/>
                      </a:lnTo>
                      <a:lnTo>
                        <a:pt x="1" y="71"/>
                      </a:lnTo>
                      <a:lnTo>
                        <a:pt x="1" y="70"/>
                      </a:lnTo>
                      <a:lnTo>
                        <a:pt x="0" y="70"/>
                      </a:lnTo>
                      <a:lnTo>
                        <a:pt x="0" y="67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33"/>
                <p:cNvSpPr>
                  <a:spLocks noEditPoints="1"/>
                </p:cNvSpPr>
                <p:nvPr/>
              </p:nvSpPr>
              <p:spPr bwMode="auto">
                <a:xfrm>
                  <a:off x="7634288" y="3892550"/>
                  <a:ext cx="176213" cy="395287"/>
                </a:xfrm>
                <a:custGeom>
                  <a:avLst/>
                  <a:gdLst>
                    <a:gd name="T0" fmla="*/ 61 w 111"/>
                    <a:gd name="T1" fmla="*/ 4 h 249"/>
                    <a:gd name="T2" fmla="*/ 71 w 111"/>
                    <a:gd name="T3" fmla="*/ 19 h 249"/>
                    <a:gd name="T4" fmla="*/ 68 w 111"/>
                    <a:gd name="T5" fmla="*/ 36 h 249"/>
                    <a:gd name="T6" fmla="*/ 63 w 111"/>
                    <a:gd name="T7" fmla="*/ 44 h 249"/>
                    <a:gd name="T8" fmla="*/ 64 w 111"/>
                    <a:gd name="T9" fmla="*/ 54 h 249"/>
                    <a:gd name="T10" fmla="*/ 77 w 111"/>
                    <a:gd name="T11" fmla="*/ 59 h 249"/>
                    <a:gd name="T12" fmla="*/ 81 w 111"/>
                    <a:gd name="T13" fmla="*/ 68 h 249"/>
                    <a:gd name="T14" fmla="*/ 91 w 111"/>
                    <a:gd name="T15" fmla="*/ 72 h 249"/>
                    <a:gd name="T16" fmla="*/ 85 w 111"/>
                    <a:gd name="T17" fmla="*/ 85 h 249"/>
                    <a:gd name="T18" fmla="*/ 95 w 111"/>
                    <a:gd name="T19" fmla="*/ 89 h 249"/>
                    <a:gd name="T20" fmla="*/ 111 w 111"/>
                    <a:gd name="T21" fmla="*/ 90 h 249"/>
                    <a:gd name="T22" fmla="*/ 104 w 111"/>
                    <a:gd name="T23" fmla="*/ 102 h 249"/>
                    <a:gd name="T24" fmla="*/ 92 w 111"/>
                    <a:gd name="T25" fmla="*/ 110 h 249"/>
                    <a:gd name="T26" fmla="*/ 87 w 111"/>
                    <a:gd name="T27" fmla="*/ 119 h 249"/>
                    <a:gd name="T28" fmla="*/ 73 w 111"/>
                    <a:gd name="T29" fmla="*/ 127 h 249"/>
                    <a:gd name="T30" fmla="*/ 71 w 111"/>
                    <a:gd name="T31" fmla="*/ 139 h 249"/>
                    <a:gd name="T32" fmla="*/ 84 w 111"/>
                    <a:gd name="T33" fmla="*/ 156 h 249"/>
                    <a:gd name="T34" fmla="*/ 85 w 111"/>
                    <a:gd name="T35" fmla="*/ 168 h 249"/>
                    <a:gd name="T36" fmla="*/ 88 w 111"/>
                    <a:gd name="T37" fmla="*/ 188 h 249"/>
                    <a:gd name="T38" fmla="*/ 97 w 111"/>
                    <a:gd name="T39" fmla="*/ 208 h 249"/>
                    <a:gd name="T40" fmla="*/ 101 w 111"/>
                    <a:gd name="T41" fmla="*/ 225 h 249"/>
                    <a:gd name="T42" fmla="*/ 91 w 111"/>
                    <a:gd name="T43" fmla="*/ 244 h 249"/>
                    <a:gd name="T44" fmla="*/ 88 w 111"/>
                    <a:gd name="T45" fmla="*/ 241 h 249"/>
                    <a:gd name="T46" fmla="*/ 91 w 111"/>
                    <a:gd name="T47" fmla="*/ 234 h 249"/>
                    <a:gd name="T48" fmla="*/ 91 w 111"/>
                    <a:gd name="T49" fmla="*/ 221 h 249"/>
                    <a:gd name="T50" fmla="*/ 88 w 111"/>
                    <a:gd name="T51" fmla="*/ 204 h 249"/>
                    <a:gd name="T52" fmla="*/ 83 w 111"/>
                    <a:gd name="T53" fmla="*/ 200 h 249"/>
                    <a:gd name="T54" fmla="*/ 78 w 111"/>
                    <a:gd name="T55" fmla="*/ 184 h 249"/>
                    <a:gd name="T56" fmla="*/ 75 w 111"/>
                    <a:gd name="T57" fmla="*/ 167 h 249"/>
                    <a:gd name="T58" fmla="*/ 71 w 111"/>
                    <a:gd name="T59" fmla="*/ 163 h 249"/>
                    <a:gd name="T60" fmla="*/ 64 w 111"/>
                    <a:gd name="T61" fmla="*/ 151 h 249"/>
                    <a:gd name="T62" fmla="*/ 63 w 111"/>
                    <a:gd name="T63" fmla="*/ 154 h 249"/>
                    <a:gd name="T64" fmla="*/ 56 w 111"/>
                    <a:gd name="T65" fmla="*/ 160 h 249"/>
                    <a:gd name="T66" fmla="*/ 53 w 111"/>
                    <a:gd name="T67" fmla="*/ 164 h 249"/>
                    <a:gd name="T68" fmla="*/ 41 w 111"/>
                    <a:gd name="T69" fmla="*/ 170 h 249"/>
                    <a:gd name="T70" fmla="*/ 36 w 111"/>
                    <a:gd name="T71" fmla="*/ 171 h 249"/>
                    <a:gd name="T72" fmla="*/ 33 w 111"/>
                    <a:gd name="T73" fmla="*/ 167 h 249"/>
                    <a:gd name="T74" fmla="*/ 36 w 111"/>
                    <a:gd name="T75" fmla="*/ 151 h 249"/>
                    <a:gd name="T76" fmla="*/ 30 w 111"/>
                    <a:gd name="T77" fmla="*/ 137 h 249"/>
                    <a:gd name="T78" fmla="*/ 23 w 111"/>
                    <a:gd name="T79" fmla="*/ 124 h 249"/>
                    <a:gd name="T80" fmla="*/ 15 w 111"/>
                    <a:gd name="T81" fmla="*/ 124 h 249"/>
                    <a:gd name="T82" fmla="*/ 20 w 111"/>
                    <a:gd name="T83" fmla="*/ 124 h 249"/>
                    <a:gd name="T84" fmla="*/ 20 w 111"/>
                    <a:gd name="T85" fmla="*/ 116 h 249"/>
                    <a:gd name="T86" fmla="*/ 10 w 111"/>
                    <a:gd name="T87" fmla="*/ 115 h 249"/>
                    <a:gd name="T88" fmla="*/ 9 w 111"/>
                    <a:gd name="T89" fmla="*/ 113 h 249"/>
                    <a:gd name="T90" fmla="*/ 0 w 111"/>
                    <a:gd name="T91" fmla="*/ 99 h 249"/>
                    <a:gd name="T92" fmla="*/ 7 w 111"/>
                    <a:gd name="T93" fmla="*/ 88 h 249"/>
                    <a:gd name="T94" fmla="*/ 12 w 111"/>
                    <a:gd name="T95" fmla="*/ 73 h 249"/>
                    <a:gd name="T96" fmla="*/ 19 w 111"/>
                    <a:gd name="T97" fmla="*/ 61 h 249"/>
                    <a:gd name="T98" fmla="*/ 26 w 111"/>
                    <a:gd name="T99" fmla="*/ 35 h 249"/>
                    <a:gd name="T100" fmla="*/ 36 w 111"/>
                    <a:gd name="T101" fmla="*/ 15 h 249"/>
                    <a:gd name="T102" fmla="*/ 49 w 111"/>
                    <a:gd name="T103" fmla="*/ 8 h 249"/>
                    <a:gd name="T104" fmla="*/ 17 w 111"/>
                    <a:gd name="T105" fmla="*/ 133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1" h="249">
                      <a:moveTo>
                        <a:pt x="50" y="1"/>
                      </a:moveTo>
                      <a:lnTo>
                        <a:pt x="53" y="0"/>
                      </a:lnTo>
                      <a:lnTo>
                        <a:pt x="56" y="1"/>
                      </a:lnTo>
                      <a:lnTo>
                        <a:pt x="57" y="0"/>
                      </a:lnTo>
                      <a:lnTo>
                        <a:pt x="60" y="0"/>
                      </a:lnTo>
                      <a:lnTo>
                        <a:pt x="61" y="4"/>
                      </a:lnTo>
                      <a:lnTo>
                        <a:pt x="64" y="5"/>
                      </a:lnTo>
                      <a:lnTo>
                        <a:pt x="66" y="10"/>
                      </a:lnTo>
                      <a:lnTo>
                        <a:pt x="67" y="10"/>
                      </a:lnTo>
                      <a:lnTo>
                        <a:pt x="70" y="11"/>
                      </a:lnTo>
                      <a:lnTo>
                        <a:pt x="70" y="15"/>
                      </a:lnTo>
                      <a:lnTo>
                        <a:pt x="71" y="19"/>
                      </a:lnTo>
                      <a:lnTo>
                        <a:pt x="71" y="24"/>
                      </a:lnTo>
                      <a:lnTo>
                        <a:pt x="71" y="28"/>
                      </a:lnTo>
                      <a:lnTo>
                        <a:pt x="71" y="31"/>
                      </a:lnTo>
                      <a:lnTo>
                        <a:pt x="70" y="32"/>
                      </a:lnTo>
                      <a:lnTo>
                        <a:pt x="68" y="34"/>
                      </a:lnTo>
                      <a:lnTo>
                        <a:pt x="68" y="36"/>
                      </a:lnTo>
                      <a:lnTo>
                        <a:pt x="67" y="36"/>
                      </a:lnTo>
                      <a:lnTo>
                        <a:pt x="66" y="38"/>
                      </a:lnTo>
                      <a:lnTo>
                        <a:pt x="67" y="41"/>
                      </a:lnTo>
                      <a:lnTo>
                        <a:pt x="66" y="42"/>
                      </a:lnTo>
                      <a:lnTo>
                        <a:pt x="64" y="41"/>
                      </a:lnTo>
                      <a:lnTo>
                        <a:pt x="63" y="44"/>
                      </a:lnTo>
                      <a:lnTo>
                        <a:pt x="61" y="45"/>
                      </a:lnTo>
                      <a:lnTo>
                        <a:pt x="63" y="46"/>
                      </a:lnTo>
                      <a:lnTo>
                        <a:pt x="61" y="49"/>
                      </a:lnTo>
                      <a:lnTo>
                        <a:pt x="61" y="51"/>
                      </a:lnTo>
                      <a:lnTo>
                        <a:pt x="64" y="52"/>
                      </a:lnTo>
                      <a:lnTo>
                        <a:pt x="64" y="54"/>
                      </a:lnTo>
                      <a:lnTo>
                        <a:pt x="67" y="55"/>
                      </a:lnTo>
                      <a:lnTo>
                        <a:pt x="66" y="58"/>
                      </a:lnTo>
                      <a:lnTo>
                        <a:pt x="67" y="61"/>
                      </a:lnTo>
                      <a:lnTo>
                        <a:pt x="70" y="59"/>
                      </a:lnTo>
                      <a:lnTo>
                        <a:pt x="75" y="58"/>
                      </a:lnTo>
                      <a:lnTo>
                        <a:pt x="77" y="59"/>
                      </a:lnTo>
                      <a:lnTo>
                        <a:pt x="75" y="61"/>
                      </a:lnTo>
                      <a:lnTo>
                        <a:pt x="77" y="62"/>
                      </a:lnTo>
                      <a:lnTo>
                        <a:pt x="80" y="62"/>
                      </a:lnTo>
                      <a:lnTo>
                        <a:pt x="81" y="63"/>
                      </a:lnTo>
                      <a:lnTo>
                        <a:pt x="80" y="66"/>
                      </a:lnTo>
                      <a:lnTo>
                        <a:pt x="81" y="68"/>
                      </a:lnTo>
                      <a:lnTo>
                        <a:pt x="85" y="68"/>
                      </a:lnTo>
                      <a:lnTo>
                        <a:pt x="84" y="69"/>
                      </a:lnTo>
                      <a:lnTo>
                        <a:pt x="85" y="71"/>
                      </a:lnTo>
                      <a:lnTo>
                        <a:pt x="85" y="71"/>
                      </a:lnTo>
                      <a:lnTo>
                        <a:pt x="90" y="69"/>
                      </a:lnTo>
                      <a:lnTo>
                        <a:pt x="91" y="72"/>
                      </a:lnTo>
                      <a:lnTo>
                        <a:pt x="91" y="73"/>
                      </a:lnTo>
                      <a:lnTo>
                        <a:pt x="91" y="75"/>
                      </a:lnTo>
                      <a:lnTo>
                        <a:pt x="91" y="78"/>
                      </a:lnTo>
                      <a:lnTo>
                        <a:pt x="88" y="80"/>
                      </a:lnTo>
                      <a:lnTo>
                        <a:pt x="85" y="83"/>
                      </a:lnTo>
                      <a:lnTo>
                        <a:pt x="85" y="85"/>
                      </a:lnTo>
                      <a:lnTo>
                        <a:pt x="88" y="85"/>
                      </a:lnTo>
                      <a:lnTo>
                        <a:pt x="91" y="85"/>
                      </a:lnTo>
                      <a:lnTo>
                        <a:pt x="92" y="86"/>
                      </a:lnTo>
                      <a:lnTo>
                        <a:pt x="94" y="83"/>
                      </a:lnTo>
                      <a:lnTo>
                        <a:pt x="95" y="86"/>
                      </a:lnTo>
                      <a:lnTo>
                        <a:pt x="95" y="89"/>
                      </a:lnTo>
                      <a:lnTo>
                        <a:pt x="95" y="92"/>
                      </a:lnTo>
                      <a:lnTo>
                        <a:pt x="100" y="93"/>
                      </a:lnTo>
                      <a:lnTo>
                        <a:pt x="101" y="92"/>
                      </a:lnTo>
                      <a:lnTo>
                        <a:pt x="104" y="92"/>
                      </a:lnTo>
                      <a:lnTo>
                        <a:pt x="110" y="89"/>
                      </a:lnTo>
                      <a:lnTo>
                        <a:pt x="111" y="90"/>
                      </a:lnTo>
                      <a:lnTo>
                        <a:pt x="111" y="92"/>
                      </a:lnTo>
                      <a:lnTo>
                        <a:pt x="108" y="95"/>
                      </a:lnTo>
                      <a:lnTo>
                        <a:pt x="104" y="96"/>
                      </a:lnTo>
                      <a:lnTo>
                        <a:pt x="104" y="99"/>
                      </a:lnTo>
                      <a:lnTo>
                        <a:pt x="102" y="100"/>
                      </a:lnTo>
                      <a:lnTo>
                        <a:pt x="104" y="102"/>
                      </a:lnTo>
                      <a:lnTo>
                        <a:pt x="101" y="105"/>
                      </a:lnTo>
                      <a:lnTo>
                        <a:pt x="100" y="105"/>
                      </a:lnTo>
                      <a:lnTo>
                        <a:pt x="98" y="107"/>
                      </a:lnTo>
                      <a:lnTo>
                        <a:pt x="95" y="107"/>
                      </a:lnTo>
                      <a:lnTo>
                        <a:pt x="92" y="109"/>
                      </a:lnTo>
                      <a:lnTo>
                        <a:pt x="92" y="110"/>
                      </a:lnTo>
                      <a:lnTo>
                        <a:pt x="94" y="112"/>
                      </a:lnTo>
                      <a:lnTo>
                        <a:pt x="92" y="113"/>
                      </a:lnTo>
                      <a:lnTo>
                        <a:pt x="90" y="113"/>
                      </a:lnTo>
                      <a:lnTo>
                        <a:pt x="88" y="115"/>
                      </a:lnTo>
                      <a:lnTo>
                        <a:pt x="88" y="117"/>
                      </a:lnTo>
                      <a:lnTo>
                        <a:pt x="87" y="119"/>
                      </a:lnTo>
                      <a:lnTo>
                        <a:pt x="84" y="119"/>
                      </a:lnTo>
                      <a:lnTo>
                        <a:pt x="81" y="120"/>
                      </a:lnTo>
                      <a:lnTo>
                        <a:pt x="77" y="119"/>
                      </a:lnTo>
                      <a:lnTo>
                        <a:pt x="74" y="122"/>
                      </a:lnTo>
                      <a:lnTo>
                        <a:pt x="75" y="126"/>
                      </a:lnTo>
                      <a:lnTo>
                        <a:pt x="73" y="127"/>
                      </a:lnTo>
                      <a:lnTo>
                        <a:pt x="73" y="132"/>
                      </a:lnTo>
                      <a:lnTo>
                        <a:pt x="74" y="133"/>
                      </a:lnTo>
                      <a:lnTo>
                        <a:pt x="71" y="136"/>
                      </a:lnTo>
                      <a:lnTo>
                        <a:pt x="68" y="136"/>
                      </a:lnTo>
                      <a:lnTo>
                        <a:pt x="68" y="139"/>
                      </a:lnTo>
                      <a:lnTo>
                        <a:pt x="71" y="139"/>
                      </a:lnTo>
                      <a:lnTo>
                        <a:pt x="73" y="143"/>
                      </a:lnTo>
                      <a:lnTo>
                        <a:pt x="74" y="144"/>
                      </a:lnTo>
                      <a:lnTo>
                        <a:pt x="75" y="146"/>
                      </a:lnTo>
                      <a:lnTo>
                        <a:pt x="78" y="149"/>
                      </a:lnTo>
                      <a:lnTo>
                        <a:pt x="81" y="154"/>
                      </a:lnTo>
                      <a:lnTo>
                        <a:pt x="84" y="156"/>
                      </a:lnTo>
                      <a:lnTo>
                        <a:pt x="85" y="159"/>
                      </a:lnTo>
                      <a:lnTo>
                        <a:pt x="85" y="161"/>
                      </a:lnTo>
                      <a:lnTo>
                        <a:pt x="88" y="163"/>
                      </a:lnTo>
                      <a:lnTo>
                        <a:pt x="88" y="166"/>
                      </a:lnTo>
                      <a:lnTo>
                        <a:pt x="85" y="167"/>
                      </a:lnTo>
                      <a:lnTo>
                        <a:pt x="85" y="168"/>
                      </a:lnTo>
                      <a:lnTo>
                        <a:pt x="87" y="174"/>
                      </a:lnTo>
                      <a:lnTo>
                        <a:pt x="85" y="177"/>
                      </a:lnTo>
                      <a:lnTo>
                        <a:pt x="84" y="178"/>
                      </a:lnTo>
                      <a:lnTo>
                        <a:pt x="85" y="183"/>
                      </a:lnTo>
                      <a:lnTo>
                        <a:pt x="85" y="184"/>
                      </a:lnTo>
                      <a:lnTo>
                        <a:pt x="88" y="188"/>
                      </a:lnTo>
                      <a:lnTo>
                        <a:pt x="92" y="191"/>
                      </a:lnTo>
                      <a:lnTo>
                        <a:pt x="95" y="195"/>
                      </a:lnTo>
                      <a:lnTo>
                        <a:pt x="97" y="201"/>
                      </a:lnTo>
                      <a:lnTo>
                        <a:pt x="97" y="203"/>
                      </a:lnTo>
                      <a:lnTo>
                        <a:pt x="97" y="205"/>
                      </a:lnTo>
                      <a:lnTo>
                        <a:pt x="97" y="208"/>
                      </a:lnTo>
                      <a:lnTo>
                        <a:pt x="98" y="210"/>
                      </a:lnTo>
                      <a:lnTo>
                        <a:pt x="98" y="212"/>
                      </a:lnTo>
                      <a:lnTo>
                        <a:pt x="100" y="215"/>
                      </a:lnTo>
                      <a:lnTo>
                        <a:pt x="100" y="218"/>
                      </a:lnTo>
                      <a:lnTo>
                        <a:pt x="101" y="221"/>
                      </a:lnTo>
                      <a:lnTo>
                        <a:pt x="101" y="225"/>
                      </a:lnTo>
                      <a:lnTo>
                        <a:pt x="100" y="227"/>
                      </a:lnTo>
                      <a:lnTo>
                        <a:pt x="97" y="234"/>
                      </a:lnTo>
                      <a:lnTo>
                        <a:pt x="94" y="237"/>
                      </a:lnTo>
                      <a:lnTo>
                        <a:pt x="94" y="239"/>
                      </a:lnTo>
                      <a:lnTo>
                        <a:pt x="92" y="241"/>
                      </a:lnTo>
                      <a:lnTo>
                        <a:pt x="91" y="244"/>
                      </a:lnTo>
                      <a:lnTo>
                        <a:pt x="92" y="242"/>
                      </a:lnTo>
                      <a:lnTo>
                        <a:pt x="91" y="245"/>
                      </a:lnTo>
                      <a:lnTo>
                        <a:pt x="91" y="249"/>
                      </a:lnTo>
                      <a:lnTo>
                        <a:pt x="90" y="245"/>
                      </a:lnTo>
                      <a:lnTo>
                        <a:pt x="90" y="242"/>
                      </a:lnTo>
                      <a:lnTo>
                        <a:pt x="88" y="241"/>
                      </a:lnTo>
                      <a:lnTo>
                        <a:pt x="88" y="239"/>
                      </a:lnTo>
                      <a:lnTo>
                        <a:pt x="90" y="239"/>
                      </a:lnTo>
                      <a:lnTo>
                        <a:pt x="90" y="238"/>
                      </a:lnTo>
                      <a:lnTo>
                        <a:pt x="91" y="237"/>
                      </a:lnTo>
                      <a:lnTo>
                        <a:pt x="91" y="234"/>
                      </a:lnTo>
                      <a:lnTo>
                        <a:pt x="91" y="234"/>
                      </a:lnTo>
                      <a:lnTo>
                        <a:pt x="91" y="230"/>
                      </a:lnTo>
                      <a:lnTo>
                        <a:pt x="92" y="230"/>
                      </a:lnTo>
                      <a:lnTo>
                        <a:pt x="92" y="228"/>
                      </a:lnTo>
                      <a:lnTo>
                        <a:pt x="91" y="225"/>
                      </a:lnTo>
                      <a:lnTo>
                        <a:pt x="92" y="224"/>
                      </a:lnTo>
                      <a:lnTo>
                        <a:pt x="91" y="221"/>
                      </a:lnTo>
                      <a:lnTo>
                        <a:pt x="90" y="220"/>
                      </a:lnTo>
                      <a:lnTo>
                        <a:pt x="90" y="217"/>
                      </a:lnTo>
                      <a:lnTo>
                        <a:pt x="91" y="215"/>
                      </a:lnTo>
                      <a:lnTo>
                        <a:pt x="90" y="212"/>
                      </a:lnTo>
                      <a:lnTo>
                        <a:pt x="88" y="212"/>
                      </a:lnTo>
                      <a:lnTo>
                        <a:pt x="88" y="204"/>
                      </a:lnTo>
                      <a:lnTo>
                        <a:pt x="87" y="203"/>
                      </a:lnTo>
                      <a:lnTo>
                        <a:pt x="85" y="200"/>
                      </a:lnTo>
                      <a:lnTo>
                        <a:pt x="84" y="197"/>
                      </a:lnTo>
                      <a:lnTo>
                        <a:pt x="84" y="201"/>
                      </a:lnTo>
                      <a:lnTo>
                        <a:pt x="83" y="201"/>
                      </a:lnTo>
                      <a:lnTo>
                        <a:pt x="83" y="200"/>
                      </a:lnTo>
                      <a:lnTo>
                        <a:pt x="81" y="197"/>
                      </a:lnTo>
                      <a:lnTo>
                        <a:pt x="83" y="191"/>
                      </a:lnTo>
                      <a:lnTo>
                        <a:pt x="80" y="190"/>
                      </a:lnTo>
                      <a:lnTo>
                        <a:pt x="80" y="187"/>
                      </a:lnTo>
                      <a:lnTo>
                        <a:pt x="81" y="186"/>
                      </a:lnTo>
                      <a:lnTo>
                        <a:pt x="78" y="184"/>
                      </a:lnTo>
                      <a:lnTo>
                        <a:pt x="78" y="180"/>
                      </a:lnTo>
                      <a:lnTo>
                        <a:pt x="77" y="180"/>
                      </a:lnTo>
                      <a:lnTo>
                        <a:pt x="75" y="171"/>
                      </a:lnTo>
                      <a:lnTo>
                        <a:pt x="74" y="170"/>
                      </a:lnTo>
                      <a:lnTo>
                        <a:pt x="74" y="167"/>
                      </a:lnTo>
                      <a:lnTo>
                        <a:pt x="75" y="167"/>
                      </a:lnTo>
                      <a:lnTo>
                        <a:pt x="75" y="166"/>
                      </a:lnTo>
                      <a:lnTo>
                        <a:pt x="73" y="163"/>
                      </a:lnTo>
                      <a:lnTo>
                        <a:pt x="74" y="161"/>
                      </a:lnTo>
                      <a:lnTo>
                        <a:pt x="74" y="160"/>
                      </a:lnTo>
                      <a:lnTo>
                        <a:pt x="73" y="161"/>
                      </a:lnTo>
                      <a:lnTo>
                        <a:pt x="71" y="163"/>
                      </a:lnTo>
                      <a:lnTo>
                        <a:pt x="70" y="163"/>
                      </a:lnTo>
                      <a:lnTo>
                        <a:pt x="68" y="159"/>
                      </a:lnTo>
                      <a:lnTo>
                        <a:pt x="67" y="157"/>
                      </a:lnTo>
                      <a:lnTo>
                        <a:pt x="66" y="153"/>
                      </a:lnTo>
                      <a:lnTo>
                        <a:pt x="64" y="151"/>
                      </a:lnTo>
                      <a:lnTo>
                        <a:pt x="64" y="151"/>
                      </a:lnTo>
                      <a:lnTo>
                        <a:pt x="64" y="150"/>
                      </a:lnTo>
                      <a:lnTo>
                        <a:pt x="61" y="149"/>
                      </a:lnTo>
                      <a:lnTo>
                        <a:pt x="63" y="150"/>
                      </a:lnTo>
                      <a:lnTo>
                        <a:pt x="63" y="151"/>
                      </a:lnTo>
                      <a:lnTo>
                        <a:pt x="61" y="153"/>
                      </a:lnTo>
                      <a:lnTo>
                        <a:pt x="63" y="154"/>
                      </a:lnTo>
                      <a:lnTo>
                        <a:pt x="63" y="156"/>
                      </a:lnTo>
                      <a:lnTo>
                        <a:pt x="61" y="157"/>
                      </a:lnTo>
                      <a:lnTo>
                        <a:pt x="63" y="159"/>
                      </a:lnTo>
                      <a:lnTo>
                        <a:pt x="60" y="161"/>
                      </a:lnTo>
                      <a:lnTo>
                        <a:pt x="57" y="161"/>
                      </a:lnTo>
                      <a:lnTo>
                        <a:pt x="56" y="160"/>
                      </a:lnTo>
                      <a:lnTo>
                        <a:pt x="54" y="160"/>
                      </a:lnTo>
                      <a:lnTo>
                        <a:pt x="56" y="161"/>
                      </a:lnTo>
                      <a:lnTo>
                        <a:pt x="56" y="163"/>
                      </a:lnTo>
                      <a:lnTo>
                        <a:pt x="57" y="163"/>
                      </a:lnTo>
                      <a:lnTo>
                        <a:pt x="54" y="164"/>
                      </a:lnTo>
                      <a:lnTo>
                        <a:pt x="53" y="164"/>
                      </a:lnTo>
                      <a:lnTo>
                        <a:pt x="51" y="164"/>
                      </a:lnTo>
                      <a:lnTo>
                        <a:pt x="51" y="166"/>
                      </a:lnTo>
                      <a:lnTo>
                        <a:pt x="46" y="168"/>
                      </a:lnTo>
                      <a:lnTo>
                        <a:pt x="44" y="168"/>
                      </a:lnTo>
                      <a:lnTo>
                        <a:pt x="43" y="170"/>
                      </a:lnTo>
                      <a:lnTo>
                        <a:pt x="41" y="170"/>
                      </a:lnTo>
                      <a:lnTo>
                        <a:pt x="41" y="168"/>
                      </a:lnTo>
                      <a:lnTo>
                        <a:pt x="41" y="170"/>
                      </a:lnTo>
                      <a:lnTo>
                        <a:pt x="40" y="170"/>
                      </a:lnTo>
                      <a:lnTo>
                        <a:pt x="39" y="168"/>
                      </a:lnTo>
                      <a:lnTo>
                        <a:pt x="36" y="170"/>
                      </a:lnTo>
                      <a:lnTo>
                        <a:pt x="36" y="171"/>
                      </a:lnTo>
                      <a:lnTo>
                        <a:pt x="34" y="173"/>
                      </a:lnTo>
                      <a:lnTo>
                        <a:pt x="34" y="168"/>
                      </a:lnTo>
                      <a:lnTo>
                        <a:pt x="37" y="166"/>
                      </a:lnTo>
                      <a:lnTo>
                        <a:pt x="37" y="161"/>
                      </a:lnTo>
                      <a:lnTo>
                        <a:pt x="36" y="166"/>
                      </a:lnTo>
                      <a:lnTo>
                        <a:pt x="33" y="167"/>
                      </a:lnTo>
                      <a:lnTo>
                        <a:pt x="32" y="170"/>
                      </a:lnTo>
                      <a:lnTo>
                        <a:pt x="32" y="170"/>
                      </a:lnTo>
                      <a:lnTo>
                        <a:pt x="32" y="168"/>
                      </a:lnTo>
                      <a:lnTo>
                        <a:pt x="30" y="166"/>
                      </a:lnTo>
                      <a:lnTo>
                        <a:pt x="33" y="153"/>
                      </a:lnTo>
                      <a:lnTo>
                        <a:pt x="36" y="151"/>
                      </a:lnTo>
                      <a:lnTo>
                        <a:pt x="34" y="150"/>
                      </a:lnTo>
                      <a:lnTo>
                        <a:pt x="32" y="144"/>
                      </a:lnTo>
                      <a:lnTo>
                        <a:pt x="32" y="140"/>
                      </a:lnTo>
                      <a:lnTo>
                        <a:pt x="30" y="140"/>
                      </a:lnTo>
                      <a:lnTo>
                        <a:pt x="30" y="139"/>
                      </a:lnTo>
                      <a:lnTo>
                        <a:pt x="30" y="137"/>
                      </a:lnTo>
                      <a:lnTo>
                        <a:pt x="29" y="136"/>
                      </a:lnTo>
                      <a:lnTo>
                        <a:pt x="27" y="133"/>
                      </a:lnTo>
                      <a:lnTo>
                        <a:pt x="26" y="132"/>
                      </a:lnTo>
                      <a:lnTo>
                        <a:pt x="26" y="129"/>
                      </a:lnTo>
                      <a:lnTo>
                        <a:pt x="26" y="127"/>
                      </a:lnTo>
                      <a:lnTo>
                        <a:pt x="23" y="124"/>
                      </a:lnTo>
                      <a:lnTo>
                        <a:pt x="23" y="127"/>
                      </a:lnTo>
                      <a:lnTo>
                        <a:pt x="24" y="132"/>
                      </a:lnTo>
                      <a:lnTo>
                        <a:pt x="20" y="130"/>
                      </a:lnTo>
                      <a:lnTo>
                        <a:pt x="17" y="127"/>
                      </a:lnTo>
                      <a:lnTo>
                        <a:pt x="17" y="126"/>
                      </a:lnTo>
                      <a:lnTo>
                        <a:pt x="15" y="124"/>
                      </a:lnTo>
                      <a:lnTo>
                        <a:pt x="15" y="123"/>
                      </a:lnTo>
                      <a:lnTo>
                        <a:pt x="17" y="123"/>
                      </a:lnTo>
                      <a:lnTo>
                        <a:pt x="17" y="124"/>
                      </a:lnTo>
                      <a:lnTo>
                        <a:pt x="20" y="126"/>
                      </a:lnTo>
                      <a:lnTo>
                        <a:pt x="20" y="124"/>
                      </a:lnTo>
                      <a:lnTo>
                        <a:pt x="20" y="124"/>
                      </a:lnTo>
                      <a:lnTo>
                        <a:pt x="17" y="123"/>
                      </a:lnTo>
                      <a:lnTo>
                        <a:pt x="20" y="122"/>
                      </a:lnTo>
                      <a:lnTo>
                        <a:pt x="22" y="123"/>
                      </a:lnTo>
                      <a:lnTo>
                        <a:pt x="23" y="122"/>
                      </a:lnTo>
                      <a:lnTo>
                        <a:pt x="23" y="120"/>
                      </a:lnTo>
                      <a:lnTo>
                        <a:pt x="20" y="116"/>
                      </a:lnTo>
                      <a:lnTo>
                        <a:pt x="16" y="116"/>
                      </a:lnTo>
                      <a:lnTo>
                        <a:pt x="15" y="115"/>
                      </a:lnTo>
                      <a:lnTo>
                        <a:pt x="13" y="115"/>
                      </a:lnTo>
                      <a:lnTo>
                        <a:pt x="13" y="112"/>
                      </a:lnTo>
                      <a:lnTo>
                        <a:pt x="12" y="115"/>
                      </a:lnTo>
                      <a:lnTo>
                        <a:pt x="10" y="115"/>
                      </a:lnTo>
                      <a:lnTo>
                        <a:pt x="10" y="113"/>
                      </a:lnTo>
                      <a:lnTo>
                        <a:pt x="12" y="110"/>
                      </a:lnTo>
                      <a:lnTo>
                        <a:pt x="9" y="112"/>
                      </a:lnTo>
                      <a:lnTo>
                        <a:pt x="7" y="109"/>
                      </a:lnTo>
                      <a:lnTo>
                        <a:pt x="7" y="110"/>
                      </a:lnTo>
                      <a:lnTo>
                        <a:pt x="9" y="113"/>
                      </a:lnTo>
                      <a:lnTo>
                        <a:pt x="3" y="107"/>
                      </a:lnTo>
                      <a:lnTo>
                        <a:pt x="2" y="105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99"/>
                      </a:lnTo>
                      <a:lnTo>
                        <a:pt x="3" y="96"/>
                      </a:lnTo>
                      <a:lnTo>
                        <a:pt x="5" y="96"/>
                      </a:lnTo>
                      <a:lnTo>
                        <a:pt x="6" y="93"/>
                      </a:lnTo>
                      <a:lnTo>
                        <a:pt x="6" y="89"/>
                      </a:lnTo>
                      <a:lnTo>
                        <a:pt x="6" y="86"/>
                      </a:lnTo>
                      <a:lnTo>
                        <a:pt x="7" y="88"/>
                      </a:lnTo>
                      <a:lnTo>
                        <a:pt x="9" y="86"/>
                      </a:lnTo>
                      <a:lnTo>
                        <a:pt x="10" y="82"/>
                      </a:lnTo>
                      <a:lnTo>
                        <a:pt x="9" y="80"/>
                      </a:lnTo>
                      <a:lnTo>
                        <a:pt x="10" y="78"/>
                      </a:lnTo>
                      <a:lnTo>
                        <a:pt x="9" y="73"/>
                      </a:lnTo>
                      <a:lnTo>
                        <a:pt x="12" y="73"/>
                      </a:lnTo>
                      <a:lnTo>
                        <a:pt x="12" y="69"/>
                      </a:lnTo>
                      <a:lnTo>
                        <a:pt x="13" y="66"/>
                      </a:lnTo>
                      <a:lnTo>
                        <a:pt x="10" y="61"/>
                      </a:lnTo>
                      <a:lnTo>
                        <a:pt x="13" y="61"/>
                      </a:lnTo>
                      <a:lnTo>
                        <a:pt x="16" y="61"/>
                      </a:lnTo>
                      <a:lnTo>
                        <a:pt x="19" y="61"/>
                      </a:lnTo>
                      <a:lnTo>
                        <a:pt x="22" y="56"/>
                      </a:lnTo>
                      <a:lnTo>
                        <a:pt x="22" y="51"/>
                      </a:lnTo>
                      <a:lnTo>
                        <a:pt x="24" y="45"/>
                      </a:lnTo>
                      <a:lnTo>
                        <a:pt x="22" y="44"/>
                      </a:lnTo>
                      <a:lnTo>
                        <a:pt x="22" y="41"/>
                      </a:lnTo>
                      <a:lnTo>
                        <a:pt x="26" y="35"/>
                      </a:lnTo>
                      <a:lnTo>
                        <a:pt x="27" y="31"/>
                      </a:lnTo>
                      <a:lnTo>
                        <a:pt x="26" y="29"/>
                      </a:lnTo>
                      <a:lnTo>
                        <a:pt x="26" y="27"/>
                      </a:lnTo>
                      <a:lnTo>
                        <a:pt x="30" y="19"/>
                      </a:lnTo>
                      <a:lnTo>
                        <a:pt x="33" y="18"/>
                      </a:lnTo>
                      <a:lnTo>
                        <a:pt x="36" y="15"/>
                      </a:lnTo>
                      <a:lnTo>
                        <a:pt x="37" y="12"/>
                      </a:lnTo>
                      <a:lnTo>
                        <a:pt x="41" y="11"/>
                      </a:lnTo>
                      <a:lnTo>
                        <a:pt x="44" y="8"/>
                      </a:lnTo>
                      <a:lnTo>
                        <a:pt x="47" y="10"/>
                      </a:lnTo>
                      <a:lnTo>
                        <a:pt x="50" y="11"/>
                      </a:lnTo>
                      <a:lnTo>
                        <a:pt x="49" y="8"/>
                      </a:lnTo>
                      <a:lnTo>
                        <a:pt x="49" y="5"/>
                      </a:lnTo>
                      <a:lnTo>
                        <a:pt x="51" y="4"/>
                      </a:lnTo>
                      <a:lnTo>
                        <a:pt x="51" y="1"/>
                      </a:lnTo>
                      <a:lnTo>
                        <a:pt x="50" y="1"/>
                      </a:lnTo>
                      <a:lnTo>
                        <a:pt x="50" y="1"/>
                      </a:lnTo>
                      <a:close/>
                      <a:moveTo>
                        <a:pt x="17" y="133"/>
                      </a:moveTo>
                      <a:lnTo>
                        <a:pt x="17" y="134"/>
                      </a:lnTo>
                      <a:lnTo>
                        <a:pt x="20" y="136"/>
                      </a:lnTo>
                      <a:lnTo>
                        <a:pt x="20" y="133"/>
                      </a:lnTo>
                      <a:lnTo>
                        <a:pt x="19" y="132"/>
                      </a:lnTo>
                      <a:lnTo>
                        <a:pt x="17" y="13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34"/>
                <p:cNvSpPr>
                  <a:spLocks noEditPoints="1"/>
                </p:cNvSpPr>
                <p:nvPr/>
              </p:nvSpPr>
              <p:spPr bwMode="auto">
                <a:xfrm>
                  <a:off x="7405688" y="4291013"/>
                  <a:ext cx="42863" cy="80962"/>
                </a:xfrm>
                <a:custGeom>
                  <a:avLst/>
                  <a:gdLst>
                    <a:gd name="T0" fmla="*/ 0 w 27"/>
                    <a:gd name="T1" fmla="*/ 21 h 51"/>
                    <a:gd name="T2" fmla="*/ 1 w 27"/>
                    <a:gd name="T3" fmla="*/ 20 h 51"/>
                    <a:gd name="T4" fmla="*/ 1 w 27"/>
                    <a:gd name="T5" fmla="*/ 20 h 51"/>
                    <a:gd name="T6" fmla="*/ 0 w 27"/>
                    <a:gd name="T7" fmla="*/ 24 h 51"/>
                    <a:gd name="T8" fmla="*/ 4 w 27"/>
                    <a:gd name="T9" fmla="*/ 4 h 51"/>
                    <a:gd name="T10" fmla="*/ 1 w 27"/>
                    <a:gd name="T11" fmla="*/ 0 h 51"/>
                    <a:gd name="T12" fmla="*/ 5 w 27"/>
                    <a:gd name="T13" fmla="*/ 0 h 51"/>
                    <a:gd name="T14" fmla="*/ 4 w 27"/>
                    <a:gd name="T15" fmla="*/ 3 h 51"/>
                    <a:gd name="T16" fmla="*/ 4 w 27"/>
                    <a:gd name="T17" fmla="*/ 4 h 51"/>
                    <a:gd name="T18" fmla="*/ 10 w 27"/>
                    <a:gd name="T19" fmla="*/ 1 h 51"/>
                    <a:gd name="T20" fmla="*/ 12 w 27"/>
                    <a:gd name="T21" fmla="*/ 5 h 51"/>
                    <a:gd name="T22" fmla="*/ 11 w 27"/>
                    <a:gd name="T23" fmla="*/ 5 h 51"/>
                    <a:gd name="T24" fmla="*/ 8 w 27"/>
                    <a:gd name="T25" fmla="*/ 4 h 51"/>
                    <a:gd name="T26" fmla="*/ 7 w 27"/>
                    <a:gd name="T27" fmla="*/ 3 h 51"/>
                    <a:gd name="T28" fmla="*/ 7 w 27"/>
                    <a:gd name="T29" fmla="*/ 1 h 51"/>
                    <a:gd name="T30" fmla="*/ 7 w 27"/>
                    <a:gd name="T31" fmla="*/ 1 h 51"/>
                    <a:gd name="T32" fmla="*/ 5 w 27"/>
                    <a:gd name="T33" fmla="*/ 5 h 51"/>
                    <a:gd name="T34" fmla="*/ 5 w 27"/>
                    <a:gd name="T35" fmla="*/ 7 h 51"/>
                    <a:gd name="T36" fmla="*/ 5 w 27"/>
                    <a:gd name="T37" fmla="*/ 7 h 51"/>
                    <a:gd name="T38" fmla="*/ 4 w 27"/>
                    <a:gd name="T39" fmla="*/ 11 h 51"/>
                    <a:gd name="T40" fmla="*/ 1 w 27"/>
                    <a:gd name="T41" fmla="*/ 10 h 51"/>
                    <a:gd name="T42" fmla="*/ 0 w 27"/>
                    <a:gd name="T43" fmla="*/ 10 h 51"/>
                    <a:gd name="T44" fmla="*/ 3 w 27"/>
                    <a:gd name="T45" fmla="*/ 13 h 51"/>
                    <a:gd name="T46" fmla="*/ 3 w 27"/>
                    <a:gd name="T47" fmla="*/ 15 h 51"/>
                    <a:gd name="T48" fmla="*/ 1 w 27"/>
                    <a:gd name="T49" fmla="*/ 20 h 51"/>
                    <a:gd name="T50" fmla="*/ 1 w 27"/>
                    <a:gd name="T51" fmla="*/ 27 h 51"/>
                    <a:gd name="T52" fmla="*/ 1 w 27"/>
                    <a:gd name="T53" fmla="*/ 32 h 51"/>
                    <a:gd name="T54" fmla="*/ 3 w 27"/>
                    <a:gd name="T55" fmla="*/ 40 h 51"/>
                    <a:gd name="T56" fmla="*/ 7 w 27"/>
                    <a:gd name="T57" fmla="*/ 49 h 51"/>
                    <a:gd name="T58" fmla="*/ 12 w 27"/>
                    <a:gd name="T59" fmla="*/ 51 h 51"/>
                    <a:gd name="T60" fmla="*/ 20 w 27"/>
                    <a:gd name="T61" fmla="*/ 48 h 51"/>
                    <a:gd name="T62" fmla="*/ 27 w 27"/>
                    <a:gd name="T63" fmla="*/ 41 h 51"/>
                    <a:gd name="T64" fmla="*/ 27 w 27"/>
                    <a:gd name="T65" fmla="*/ 37 h 51"/>
                    <a:gd name="T66" fmla="*/ 27 w 27"/>
                    <a:gd name="T67" fmla="*/ 32 h 51"/>
                    <a:gd name="T68" fmla="*/ 27 w 27"/>
                    <a:gd name="T69" fmla="*/ 30 h 51"/>
                    <a:gd name="T70" fmla="*/ 22 w 27"/>
                    <a:gd name="T71" fmla="*/ 22 h 51"/>
                    <a:gd name="T72" fmla="*/ 20 w 27"/>
                    <a:gd name="T73" fmla="*/ 18 h 51"/>
                    <a:gd name="T74" fmla="*/ 17 w 27"/>
                    <a:gd name="T75" fmla="*/ 18 h 51"/>
                    <a:gd name="T76" fmla="*/ 20 w 27"/>
                    <a:gd name="T77" fmla="*/ 15 h 51"/>
                    <a:gd name="T78" fmla="*/ 17 w 27"/>
                    <a:gd name="T79" fmla="*/ 11 h 51"/>
                    <a:gd name="T80" fmla="*/ 14 w 27"/>
                    <a:gd name="T81" fmla="*/ 10 h 51"/>
                    <a:gd name="T82" fmla="*/ 14 w 27"/>
                    <a:gd name="T83" fmla="*/ 7 h 51"/>
                    <a:gd name="T84" fmla="*/ 10 w 27"/>
                    <a:gd name="T85" fmla="*/ 7 h 51"/>
                    <a:gd name="T86" fmla="*/ 8 w 27"/>
                    <a:gd name="T87" fmla="*/ 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7" h="51">
                      <a:moveTo>
                        <a:pt x="0" y="24"/>
                      </a:moveTo>
                      <a:lnTo>
                        <a:pt x="0" y="21"/>
                      </a:lnTo>
                      <a:lnTo>
                        <a:pt x="0" y="20"/>
                      </a:lnTo>
                      <a:lnTo>
                        <a:pt x="1" y="20"/>
                      </a:lnTo>
                      <a:lnTo>
                        <a:pt x="1" y="20"/>
                      </a:lnTo>
                      <a:lnTo>
                        <a:pt x="1" y="20"/>
                      </a:lnTo>
                      <a:lnTo>
                        <a:pt x="1" y="22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  <a:moveTo>
                        <a:pt x="4" y="4"/>
                      </a:moveTo>
                      <a:lnTo>
                        <a:pt x="1" y="1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3"/>
                      </a:lnTo>
                      <a:lnTo>
                        <a:pt x="4" y="3"/>
                      </a:lnTo>
                      <a:lnTo>
                        <a:pt x="4" y="4"/>
                      </a:lnTo>
                      <a:lnTo>
                        <a:pt x="4" y="4"/>
                      </a:lnTo>
                      <a:close/>
                      <a:moveTo>
                        <a:pt x="7" y="1"/>
                      </a:moveTo>
                      <a:lnTo>
                        <a:pt x="10" y="1"/>
                      </a:lnTo>
                      <a:lnTo>
                        <a:pt x="10" y="3"/>
                      </a:lnTo>
                      <a:lnTo>
                        <a:pt x="12" y="5"/>
                      </a:lnTo>
                      <a:lnTo>
                        <a:pt x="12" y="5"/>
                      </a:lnTo>
                      <a:lnTo>
                        <a:pt x="11" y="5"/>
                      </a:lnTo>
                      <a:lnTo>
                        <a:pt x="10" y="5"/>
                      </a:lnTo>
                      <a:lnTo>
                        <a:pt x="8" y="4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8" y="3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close/>
                      <a:moveTo>
                        <a:pt x="5" y="4"/>
                      </a:move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7"/>
                      </a:lnTo>
                      <a:lnTo>
                        <a:pt x="4" y="7"/>
                      </a:lnTo>
                      <a:lnTo>
                        <a:pt x="5" y="7"/>
                      </a:lnTo>
                      <a:lnTo>
                        <a:pt x="5" y="10"/>
                      </a:lnTo>
                      <a:lnTo>
                        <a:pt x="4" y="11"/>
                      </a:lnTo>
                      <a:lnTo>
                        <a:pt x="3" y="11"/>
                      </a:lnTo>
                      <a:lnTo>
                        <a:pt x="1" y="1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1" y="11"/>
                      </a:lnTo>
                      <a:lnTo>
                        <a:pt x="3" y="13"/>
                      </a:ln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1" y="20"/>
                      </a:lnTo>
                      <a:lnTo>
                        <a:pt x="1" y="25"/>
                      </a:lnTo>
                      <a:lnTo>
                        <a:pt x="1" y="27"/>
                      </a:lnTo>
                      <a:lnTo>
                        <a:pt x="1" y="27"/>
                      </a:lnTo>
                      <a:lnTo>
                        <a:pt x="1" y="32"/>
                      </a:lnTo>
                      <a:lnTo>
                        <a:pt x="1" y="34"/>
                      </a:lnTo>
                      <a:lnTo>
                        <a:pt x="3" y="40"/>
                      </a:lnTo>
                      <a:lnTo>
                        <a:pt x="5" y="47"/>
                      </a:lnTo>
                      <a:lnTo>
                        <a:pt x="7" y="49"/>
                      </a:lnTo>
                      <a:lnTo>
                        <a:pt x="10" y="51"/>
                      </a:lnTo>
                      <a:lnTo>
                        <a:pt x="12" y="51"/>
                      </a:lnTo>
                      <a:lnTo>
                        <a:pt x="17" y="49"/>
                      </a:lnTo>
                      <a:lnTo>
                        <a:pt x="20" y="48"/>
                      </a:lnTo>
                      <a:lnTo>
                        <a:pt x="24" y="44"/>
                      </a:lnTo>
                      <a:lnTo>
                        <a:pt x="27" y="41"/>
                      </a:lnTo>
                      <a:lnTo>
                        <a:pt x="27" y="38"/>
                      </a:lnTo>
                      <a:lnTo>
                        <a:pt x="27" y="37"/>
                      </a:lnTo>
                      <a:lnTo>
                        <a:pt x="27" y="35"/>
                      </a:lnTo>
                      <a:lnTo>
                        <a:pt x="27" y="32"/>
                      </a:lnTo>
                      <a:lnTo>
                        <a:pt x="27" y="31"/>
                      </a:lnTo>
                      <a:lnTo>
                        <a:pt x="27" y="30"/>
                      </a:lnTo>
                      <a:lnTo>
                        <a:pt x="25" y="27"/>
                      </a:lnTo>
                      <a:lnTo>
                        <a:pt x="22" y="22"/>
                      </a:lnTo>
                      <a:lnTo>
                        <a:pt x="21" y="18"/>
                      </a:lnTo>
                      <a:lnTo>
                        <a:pt x="20" y="18"/>
                      </a:lnTo>
                      <a:lnTo>
                        <a:pt x="18" y="18"/>
                      </a:lnTo>
                      <a:lnTo>
                        <a:pt x="17" y="18"/>
                      </a:lnTo>
                      <a:lnTo>
                        <a:pt x="20" y="17"/>
                      </a:lnTo>
                      <a:lnTo>
                        <a:pt x="20" y="15"/>
                      </a:lnTo>
                      <a:lnTo>
                        <a:pt x="18" y="14"/>
                      </a:lnTo>
                      <a:lnTo>
                        <a:pt x="17" y="11"/>
                      </a:lnTo>
                      <a:lnTo>
                        <a:pt x="15" y="11"/>
                      </a:lnTo>
                      <a:lnTo>
                        <a:pt x="14" y="10"/>
                      </a:lnTo>
                      <a:lnTo>
                        <a:pt x="14" y="8"/>
                      </a:lnTo>
                      <a:lnTo>
                        <a:pt x="14" y="7"/>
                      </a:lnTo>
                      <a:lnTo>
                        <a:pt x="10" y="5"/>
                      </a:lnTo>
                      <a:lnTo>
                        <a:pt x="10" y="7"/>
                      </a:lnTo>
                      <a:lnTo>
                        <a:pt x="8" y="5"/>
                      </a:lnTo>
                      <a:lnTo>
                        <a:pt x="8" y="5"/>
                      </a:lnTo>
                      <a:lnTo>
                        <a:pt x="5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35"/>
                <p:cNvSpPr>
                  <a:spLocks noEditPoints="1"/>
                </p:cNvSpPr>
                <p:nvPr/>
              </p:nvSpPr>
              <p:spPr bwMode="auto">
                <a:xfrm>
                  <a:off x="7159626" y="3783013"/>
                  <a:ext cx="555625" cy="542925"/>
                </a:xfrm>
                <a:custGeom>
                  <a:avLst/>
                  <a:gdLst>
                    <a:gd name="T0" fmla="*/ 119 w 350"/>
                    <a:gd name="T1" fmla="*/ 29 h 342"/>
                    <a:gd name="T2" fmla="*/ 138 w 350"/>
                    <a:gd name="T3" fmla="*/ 40 h 342"/>
                    <a:gd name="T4" fmla="*/ 142 w 350"/>
                    <a:gd name="T5" fmla="*/ 66 h 342"/>
                    <a:gd name="T6" fmla="*/ 182 w 350"/>
                    <a:gd name="T7" fmla="*/ 83 h 342"/>
                    <a:gd name="T8" fmla="*/ 227 w 350"/>
                    <a:gd name="T9" fmla="*/ 93 h 342"/>
                    <a:gd name="T10" fmla="*/ 245 w 350"/>
                    <a:gd name="T11" fmla="*/ 76 h 342"/>
                    <a:gd name="T12" fmla="*/ 265 w 350"/>
                    <a:gd name="T13" fmla="*/ 93 h 342"/>
                    <a:gd name="T14" fmla="*/ 281 w 350"/>
                    <a:gd name="T15" fmla="*/ 77 h 342"/>
                    <a:gd name="T16" fmla="*/ 299 w 350"/>
                    <a:gd name="T17" fmla="*/ 64 h 342"/>
                    <a:gd name="T18" fmla="*/ 326 w 350"/>
                    <a:gd name="T19" fmla="*/ 56 h 342"/>
                    <a:gd name="T20" fmla="*/ 338 w 350"/>
                    <a:gd name="T21" fmla="*/ 57 h 342"/>
                    <a:gd name="T22" fmla="*/ 350 w 350"/>
                    <a:gd name="T23" fmla="*/ 70 h 342"/>
                    <a:gd name="T24" fmla="*/ 332 w 350"/>
                    <a:gd name="T25" fmla="*/ 87 h 342"/>
                    <a:gd name="T26" fmla="*/ 321 w 350"/>
                    <a:gd name="T27" fmla="*/ 125 h 342"/>
                    <a:gd name="T28" fmla="*/ 308 w 350"/>
                    <a:gd name="T29" fmla="*/ 149 h 342"/>
                    <a:gd name="T30" fmla="*/ 304 w 350"/>
                    <a:gd name="T31" fmla="*/ 157 h 342"/>
                    <a:gd name="T32" fmla="*/ 294 w 350"/>
                    <a:gd name="T33" fmla="*/ 134 h 342"/>
                    <a:gd name="T34" fmla="*/ 287 w 350"/>
                    <a:gd name="T35" fmla="*/ 138 h 342"/>
                    <a:gd name="T36" fmla="*/ 291 w 350"/>
                    <a:gd name="T37" fmla="*/ 127 h 342"/>
                    <a:gd name="T38" fmla="*/ 288 w 350"/>
                    <a:gd name="T39" fmla="*/ 111 h 342"/>
                    <a:gd name="T40" fmla="*/ 262 w 350"/>
                    <a:gd name="T41" fmla="*/ 104 h 342"/>
                    <a:gd name="T42" fmla="*/ 254 w 350"/>
                    <a:gd name="T43" fmla="*/ 98 h 342"/>
                    <a:gd name="T44" fmla="*/ 245 w 350"/>
                    <a:gd name="T45" fmla="*/ 96 h 342"/>
                    <a:gd name="T46" fmla="*/ 250 w 350"/>
                    <a:gd name="T47" fmla="*/ 111 h 342"/>
                    <a:gd name="T48" fmla="*/ 254 w 350"/>
                    <a:gd name="T49" fmla="*/ 140 h 342"/>
                    <a:gd name="T50" fmla="*/ 257 w 350"/>
                    <a:gd name="T51" fmla="*/ 162 h 342"/>
                    <a:gd name="T52" fmla="*/ 248 w 350"/>
                    <a:gd name="T53" fmla="*/ 159 h 342"/>
                    <a:gd name="T54" fmla="*/ 245 w 350"/>
                    <a:gd name="T55" fmla="*/ 159 h 342"/>
                    <a:gd name="T56" fmla="*/ 233 w 350"/>
                    <a:gd name="T57" fmla="*/ 178 h 342"/>
                    <a:gd name="T58" fmla="*/ 217 w 350"/>
                    <a:gd name="T59" fmla="*/ 188 h 342"/>
                    <a:gd name="T60" fmla="*/ 193 w 350"/>
                    <a:gd name="T61" fmla="*/ 218 h 342"/>
                    <a:gd name="T62" fmla="*/ 169 w 350"/>
                    <a:gd name="T63" fmla="*/ 239 h 342"/>
                    <a:gd name="T64" fmla="*/ 158 w 350"/>
                    <a:gd name="T65" fmla="*/ 263 h 342"/>
                    <a:gd name="T66" fmla="*/ 155 w 350"/>
                    <a:gd name="T67" fmla="*/ 316 h 342"/>
                    <a:gd name="T68" fmla="*/ 149 w 350"/>
                    <a:gd name="T69" fmla="*/ 330 h 342"/>
                    <a:gd name="T70" fmla="*/ 133 w 350"/>
                    <a:gd name="T71" fmla="*/ 340 h 342"/>
                    <a:gd name="T72" fmla="*/ 108 w 350"/>
                    <a:gd name="T73" fmla="*/ 308 h 342"/>
                    <a:gd name="T74" fmla="*/ 91 w 350"/>
                    <a:gd name="T75" fmla="*/ 277 h 342"/>
                    <a:gd name="T76" fmla="*/ 77 w 350"/>
                    <a:gd name="T77" fmla="*/ 247 h 342"/>
                    <a:gd name="T78" fmla="*/ 65 w 350"/>
                    <a:gd name="T79" fmla="*/ 211 h 342"/>
                    <a:gd name="T80" fmla="*/ 58 w 350"/>
                    <a:gd name="T81" fmla="*/ 184 h 342"/>
                    <a:gd name="T82" fmla="*/ 55 w 350"/>
                    <a:gd name="T83" fmla="*/ 164 h 342"/>
                    <a:gd name="T84" fmla="*/ 55 w 350"/>
                    <a:gd name="T85" fmla="*/ 154 h 342"/>
                    <a:gd name="T86" fmla="*/ 44 w 350"/>
                    <a:gd name="T87" fmla="*/ 172 h 342"/>
                    <a:gd name="T88" fmla="*/ 9 w 350"/>
                    <a:gd name="T89" fmla="*/ 155 h 342"/>
                    <a:gd name="T90" fmla="*/ 19 w 350"/>
                    <a:gd name="T91" fmla="*/ 155 h 342"/>
                    <a:gd name="T92" fmla="*/ 20 w 350"/>
                    <a:gd name="T93" fmla="*/ 149 h 342"/>
                    <a:gd name="T94" fmla="*/ 0 w 350"/>
                    <a:gd name="T95" fmla="*/ 138 h 342"/>
                    <a:gd name="T96" fmla="*/ 27 w 350"/>
                    <a:gd name="T97" fmla="*/ 125 h 342"/>
                    <a:gd name="T98" fmla="*/ 26 w 350"/>
                    <a:gd name="T99" fmla="*/ 108 h 342"/>
                    <a:gd name="T100" fmla="*/ 7 w 350"/>
                    <a:gd name="T101" fmla="*/ 91 h 342"/>
                    <a:gd name="T102" fmla="*/ 29 w 350"/>
                    <a:gd name="T103" fmla="*/ 79 h 342"/>
                    <a:gd name="T104" fmla="*/ 58 w 350"/>
                    <a:gd name="T105" fmla="*/ 43 h 342"/>
                    <a:gd name="T106" fmla="*/ 70 w 350"/>
                    <a:gd name="T107" fmla="*/ 16 h 342"/>
                    <a:gd name="T108" fmla="*/ 102 w 350"/>
                    <a:gd name="T109" fmla="*/ 5 h 342"/>
                    <a:gd name="T110" fmla="*/ 254 w 350"/>
                    <a:gd name="T111" fmla="*/ 162 h 342"/>
                    <a:gd name="T112" fmla="*/ 251 w 350"/>
                    <a:gd name="T113" fmla="*/ 165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50" h="342">
                      <a:moveTo>
                        <a:pt x="112" y="10"/>
                      </a:moveTo>
                      <a:lnTo>
                        <a:pt x="114" y="12"/>
                      </a:lnTo>
                      <a:lnTo>
                        <a:pt x="114" y="15"/>
                      </a:lnTo>
                      <a:lnTo>
                        <a:pt x="116" y="16"/>
                      </a:lnTo>
                      <a:lnTo>
                        <a:pt x="116" y="20"/>
                      </a:lnTo>
                      <a:lnTo>
                        <a:pt x="118" y="23"/>
                      </a:lnTo>
                      <a:lnTo>
                        <a:pt x="116" y="25"/>
                      </a:lnTo>
                      <a:lnTo>
                        <a:pt x="118" y="26"/>
                      </a:lnTo>
                      <a:lnTo>
                        <a:pt x="119" y="27"/>
                      </a:lnTo>
                      <a:lnTo>
                        <a:pt x="119" y="29"/>
                      </a:lnTo>
                      <a:lnTo>
                        <a:pt x="121" y="30"/>
                      </a:lnTo>
                      <a:lnTo>
                        <a:pt x="122" y="33"/>
                      </a:lnTo>
                      <a:lnTo>
                        <a:pt x="125" y="35"/>
                      </a:lnTo>
                      <a:lnTo>
                        <a:pt x="126" y="32"/>
                      </a:lnTo>
                      <a:lnTo>
                        <a:pt x="129" y="32"/>
                      </a:lnTo>
                      <a:lnTo>
                        <a:pt x="129" y="33"/>
                      </a:lnTo>
                      <a:lnTo>
                        <a:pt x="132" y="33"/>
                      </a:lnTo>
                      <a:lnTo>
                        <a:pt x="135" y="36"/>
                      </a:lnTo>
                      <a:lnTo>
                        <a:pt x="136" y="36"/>
                      </a:lnTo>
                      <a:lnTo>
                        <a:pt x="138" y="40"/>
                      </a:lnTo>
                      <a:lnTo>
                        <a:pt x="141" y="40"/>
                      </a:lnTo>
                      <a:lnTo>
                        <a:pt x="142" y="42"/>
                      </a:lnTo>
                      <a:lnTo>
                        <a:pt x="142" y="42"/>
                      </a:lnTo>
                      <a:lnTo>
                        <a:pt x="142" y="46"/>
                      </a:lnTo>
                      <a:lnTo>
                        <a:pt x="141" y="53"/>
                      </a:lnTo>
                      <a:lnTo>
                        <a:pt x="141" y="57"/>
                      </a:lnTo>
                      <a:lnTo>
                        <a:pt x="138" y="61"/>
                      </a:lnTo>
                      <a:lnTo>
                        <a:pt x="138" y="64"/>
                      </a:lnTo>
                      <a:lnTo>
                        <a:pt x="141" y="64"/>
                      </a:lnTo>
                      <a:lnTo>
                        <a:pt x="142" y="66"/>
                      </a:lnTo>
                      <a:lnTo>
                        <a:pt x="145" y="66"/>
                      </a:lnTo>
                      <a:lnTo>
                        <a:pt x="148" y="69"/>
                      </a:lnTo>
                      <a:lnTo>
                        <a:pt x="152" y="69"/>
                      </a:lnTo>
                      <a:lnTo>
                        <a:pt x="158" y="73"/>
                      </a:lnTo>
                      <a:lnTo>
                        <a:pt x="160" y="77"/>
                      </a:lnTo>
                      <a:lnTo>
                        <a:pt x="166" y="79"/>
                      </a:lnTo>
                      <a:lnTo>
                        <a:pt x="167" y="80"/>
                      </a:lnTo>
                      <a:lnTo>
                        <a:pt x="172" y="80"/>
                      </a:lnTo>
                      <a:lnTo>
                        <a:pt x="176" y="83"/>
                      </a:lnTo>
                      <a:lnTo>
                        <a:pt x="182" y="83"/>
                      </a:lnTo>
                      <a:lnTo>
                        <a:pt x="184" y="84"/>
                      </a:lnTo>
                      <a:lnTo>
                        <a:pt x="190" y="83"/>
                      </a:lnTo>
                      <a:lnTo>
                        <a:pt x="196" y="84"/>
                      </a:lnTo>
                      <a:lnTo>
                        <a:pt x="197" y="87"/>
                      </a:lnTo>
                      <a:lnTo>
                        <a:pt x="200" y="90"/>
                      </a:lnTo>
                      <a:lnTo>
                        <a:pt x="207" y="93"/>
                      </a:lnTo>
                      <a:lnTo>
                        <a:pt x="210" y="91"/>
                      </a:lnTo>
                      <a:lnTo>
                        <a:pt x="214" y="91"/>
                      </a:lnTo>
                      <a:lnTo>
                        <a:pt x="224" y="94"/>
                      </a:lnTo>
                      <a:lnTo>
                        <a:pt x="227" y="93"/>
                      </a:lnTo>
                      <a:lnTo>
                        <a:pt x="231" y="96"/>
                      </a:lnTo>
                      <a:lnTo>
                        <a:pt x="240" y="94"/>
                      </a:lnTo>
                      <a:lnTo>
                        <a:pt x="241" y="88"/>
                      </a:lnTo>
                      <a:lnTo>
                        <a:pt x="238" y="83"/>
                      </a:lnTo>
                      <a:lnTo>
                        <a:pt x="240" y="77"/>
                      </a:lnTo>
                      <a:lnTo>
                        <a:pt x="238" y="74"/>
                      </a:lnTo>
                      <a:lnTo>
                        <a:pt x="238" y="74"/>
                      </a:lnTo>
                      <a:lnTo>
                        <a:pt x="241" y="73"/>
                      </a:lnTo>
                      <a:lnTo>
                        <a:pt x="244" y="73"/>
                      </a:lnTo>
                      <a:lnTo>
                        <a:pt x="245" y="76"/>
                      </a:lnTo>
                      <a:lnTo>
                        <a:pt x="245" y="79"/>
                      </a:lnTo>
                      <a:lnTo>
                        <a:pt x="248" y="80"/>
                      </a:lnTo>
                      <a:lnTo>
                        <a:pt x="248" y="80"/>
                      </a:lnTo>
                      <a:lnTo>
                        <a:pt x="248" y="83"/>
                      </a:lnTo>
                      <a:lnTo>
                        <a:pt x="247" y="86"/>
                      </a:lnTo>
                      <a:lnTo>
                        <a:pt x="250" y="88"/>
                      </a:lnTo>
                      <a:lnTo>
                        <a:pt x="254" y="90"/>
                      </a:lnTo>
                      <a:lnTo>
                        <a:pt x="255" y="88"/>
                      </a:lnTo>
                      <a:lnTo>
                        <a:pt x="261" y="93"/>
                      </a:lnTo>
                      <a:lnTo>
                        <a:pt x="265" y="93"/>
                      </a:lnTo>
                      <a:lnTo>
                        <a:pt x="267" y="88"/>
                      </a:lnTo>
                      <a:lnTo>
                        <a:pt x="270" y="88"/>
                      </a:lnTo>
                      <a:lnTo>
                        <a:pt x="272" y="90"/>
                      </a:lnTo>
                      <a:lnTo>
                        <a:pt x="277" y="88"/>
                      </a:lnTo>
                      <a:lnTo>
                        <a:pt x="281" y="88"/>
                      </a:lnTo>
                      <a:lnTo>
                        <a:pt x="285" y="87"/>
                      </a:lnTo>
                      <a:lnTo>
                        <a:pt x="285" y="86"/>
                      </a:lnTo>
                      <a:lnTo>
                        <a:pt x="285" y="81"/>
                      </a:lnTo>
                      <a:lnTo>
                        <a:pt x="281" y="80"/>
                      </a:lnTo>
                      <a:lnTo>
                        <a:pt x="281" y="77"/>
                      </a:lnTo>
                      <a:lnTo>
                        <a:pt x="282" y="74"/>
                      </a:lnTo>
                      <a:lnTo>
                        <a:pt x="284" y="74"/>
                      </a:lnTo>
                      <a:lnTo>
                        <a:pt x="288" y="73"/>
                      </a:lnTo>
                      <a:lnTo>
                        <a:pt x="291" y="73"/>
                      </a:lnTo>
                      <a:lnTo>
                        <a:pt x="292" y="70"/>
                      </a:lnTo>
                      <a:lnTo>
                        <a:pt x="294" y="69"/>
                      </a:lnTo>
                      <a:lnTo>
                        <a:pt x="295" y="70"/>
                      </a:lnTo>
                      <a:lnTo>
                        <a:pt x="295" y="67"/>
                      </a:lnTo>
                      <a:lnTo>
                        <a:pt x="298" y="67"/>
                      </a:lnTo>
                      <a:lnTo>
                        <a:pt x="299" y="64"/>
                      </a:lnTo>
                      <a:lnTo>
                        <a:pt x="301" y="61"/>
                      </a:lnTo>
                      <a:lnTo>
                        <a:pt x="304" y="61"/>
                      </a:lnTo>
                      <a:lnTo>
                        <a:pt x="308" y="60"/>
                      </a:lnTo>
                      <a:lnTo>
                        <a:pt x="311" y="57"/>
                      </a:lnTo>
                      <a:lnTo>
                        <a:pt x="311" y="54"/>
                      </a:lnTo>
                      <a:lnTo>
                        <a:pt x="312" y="54"/>
                      </a:lnTo>
                      <a:lnTo>
                        <a:pt x="315" y="52"/>
                      </a:lnTo>
                      <a:lnTo>
                        <a:pt x="318" y="54"/>
                      </a:lnTo>
                      <a:lnTo>
                        <a:pt x="321" y="54"/>
                      </a:lnTo>
                      <a:lnTo>
                        <a:pt x="326" y="56"/>
                      </a:lnTo>
                      <a:lnTo>
                        <a:pt x="326" y="54"/>
                      </a:lnTo>
                      <a:lnTo>
                        <a:pt x="326" y="52"/>
                      </a:lnTo>
                      <a:lnTo>
                        <a:pt x="332" y="49"/>
                      </a:lnTo>
                      <a:lnTo>
                        <a:pt x="333" y="50"/>
                      </a:lnTo>
                      <a:lnTo>
                        <a:pt x="335" y="52"/>
                      </a:lnTo>
                      <a:lnTo>
                        <a:pt x="338" y="52"/>
                      </a:lnTo>
                      <a:lnTo>
                        <a:pt x="338" y="52"/>
                      </a:lnTo>
                      <a:lnTo>
                        <a:pt x="336" y="56"/>
                      </a:lnTo>
                      <a:lnTo>
                        <a:pt x="336" y="57"/>
                      </a:lnTo>
                      <a:lnTo>
                        <a:pt x="338" y="57"/>
                      </a:lnTo>
                      <a:lnTo>
                        <a:pt x="340" y="57"/>
                      </a:lnTo>
                      <a:lnTo>
                        <a:pt x="340" y="59"/>
                      </a:lnTo>
                      <a:lnTo>
                        <a:pt x="342" y="61"/>
                      </a:lnTo>
                      <a:lnTo>
                        <a:pt x="342" y="63"/>
                      </a:lnTo>
                      <a:lnTo>
                        <a:pt x="340" y="64"/>
                      </a:lnTo>
                      <a:lnTo>
                        <a:pt x="340" y="67"/>
                      </a:lnTo>
                      <a:lnTo>
                        <a:pt x="343" y="67"/>
                      </a:lnTo>
                      <a:lnTo>
                        <a:pt x="345" y="67"/>
                      </a:lnTo>
                      <a:lnTo>
                        <a:pt x="348" y="67"/>
                      </a:lnTo>
                      <a:lnTo>
                        <a:pt x="350" y="70"/>
                      </a:lnTo>
                      <a:lnTo>
                        <a:pt x="350" y="73"/>
                      </a:lnTo>
                      <a:lnTo>
                        <a:pt x="348" y="74"/>
                      </a:lnTo>
                      <a:lnTo>
                        <a:pt x="348" y="77"/>
                      </a:lnTo>
                      <a:lnTo>
                        <a:pt x="349" y="80"/>
                      </a:lnTo>
                      <a:lnTo>
                        <a:pt x="346" y="79"/>
                      </a:lnTo>
                      <a:lnTo>
                        <a:pt x="343" y="77"/>
                      </a:lnTo>
                      <a:lnTo>
                        <a:pt x="340" y="80"/>
                      </a:lnTo>
                      <a:lnTo>
                        <a:pt x="336" y="81"/>
                      </a:lnTo>
                      <a:lnTo>
                        <a:pt x="335" y="84"/>
                      </a:lnTo>
                      <a:lnTo>
                        <a:pt x="332" y="87"/>
                      </a:lnTo>
                      <a:lnTo>
                        <a:pt x="329" y="88"/>
                      </a:lnTo>
                      <a:lnTo>
                        <a:pt x="325" y="96"/>
                      </a:lnTo>
                      <a:lnTo>
                        <a:pt x="325" y="98"/>
                      </a:lnTo>
                      <a:lnTo>
                        <a:pt x="326" y="100"/>
                      </a:lnTo>
                      <a:lnTo>
                        <a:pt x="325" y="104"/>
                      </a:lnTo>
                      <a:lnTo>
                        <a:pt x="321" y="110"/>
                      </a:lnTo>
                      <a:lnTo>
                        <a:pt x="321" y="113"/>
                      </a:lnTo>
                      <a:lnTo>
                        <a:pt x="323" y="114"/>
                      </a:lnTo>
                      <a:lnTo>
                        <a:pt x="321" y="120"/>
                      </a:lnTo>
                      <a:lnTo>
                        <a:pt x="321" y="125"/>
                      </a:lnTo>
                      <a:lnTo>
                        <a:pt x="318" y="130"/>
                      </a:lnTo>
                      <a:lnTo>
                        <a:pt x="315" y="130"/>
                      </a:lnTo>
                      <a:lnTo>
                        <a:pt x="312" y="130"/>
                      </a:lnTo>
                      <a:lnTo>
                        <a:pt x="309" y="130"/>
                      </a:lnTo>
                      <a:lnTo>
                        <a:pt x="312" y="135"/>
                      </a:lnTo>
                      <a:lnTo>
                        <a:pt x="311" y="138"/>
                      </a:lnTo>
                      <a:lnTo>
                        <a:pt x="311" y="142"/>
                      </a:lnTo>
                      <a:lnTo>
                        <a:pt x="308" y="142"/>
                      </a:lnTo>
                      <a:lnTo>
                        <a:pt x="309" y="147"/>
                      </a:lnTo>
                      <a:lnTo>
                        <a:pt x="308" y="149"/>
                      </a:lnTo>
                      <a:lnTo>
                        <a:pt x="309" y="151"/>
                      </a:lnTo>
                      <a:lnTo>
                        <a:pt x="308" y="155"/>
                      </a:lnTo>
                      <a:lnTo>
                        <a:pt x="306" y="157"/>
                      </a:lnTo>
                      <a:lnTo>
                        <a:pt x="305" y="155"/>
                      </a:lnTo>
                      <a:lnTo>
                        <a:pt x="305" y="158"/>
                      </a:lnTo>
                      <a:lnTo>
                        <a:pt x="305" y="159"/>
                      </a:lnTo>
                      <a:lnTo>
                        <a:pt x="304" y="159"/>
                      </a:lnTo>
                      <a:lnTo>
                        <a:pt x="304" y="158"/>
                      </a:lnTo>
                      <a:lnTo>
                        <a:pt x="304" y="157"/>
                      </a:lnTo>
                      <a:lnTo>
                        <a:pt x="304" y="157"/>
                      </a:lnTo>
                      <a:lnTo>
                        <a:pt x="302" y="154"/>
                      </a:lnTo>
                      <a:lnTo>
                        <a:pt x="301" y="151"/>
                      </a:lnTo>
                      <a:lnTo>
                        <a:pt x="301" y="145"/>
                      </a:lnTo>
                      <a:lnTo>
                        <a:pt x="299" y="144"/>
                      </a:lnTo>
                      <a:lnTo>
                        <a:pt x="299" y="141"/>
                      </a:lnTo>
                      <a:lnTo>
                        <a:pt x="298" y="138"/>
                      </a:lnTo>
                      <a:lnTo>
                        <a:pt x="298" y="135"/>
                      </a:lnTo>
                      <a:lnTo>
                        <a:pt x="297" y="135"/>
                      </a:lnTo>
                      <a:lnTo>
                        <a:pt x="295" y="135"/>
                      </a:lnTo>
                      <a:lnTo>
                        <a:pt x="294" y="134"/>
                      </a:lnTo>
                      <a:lnTo>
                        <a:pt x="292" y="135"/>
                      </a:lnTo>
                      <a:lnTo>
                        <a:pt x="292" y="135"/>
                      </a:lnTo>
                      <a:lnTo>
                        <a:pt x="292" y="137"/>
                      </a:lnTo>
                      <a:lnTo>
                        <a:pt x="292" y="138"/>
                      </a:lnTo>
                      <a:lnTo>
                        <a:pt x="291" y="140"/>
                      </a:lnTo>
                      <a:lnTo>
                        <a:pt x="291" y="141"/>
                      </a:lnTo>
                      <a:lnTo>
                        <a:pt x="291" y="142"/>
                      </a:lnTo>
                      <a:lnTo>
                        <a:pt x="289" y="142"/>
                      </a:lnTo>
                      <a:lnTo>
                        <a:pt x="288" y="141"/>
                      </a:lnTo>
                      <a:lnTo>
                        <a:pt x="287" y="138"/>
                      </a:lnTo>
                      <a:lnTo>
                        <a:pt x="285" y="137"/>
                      </a:lnTo>
                      <a:lnTo>
                        <a:pt x="284" y="135"/>
                      </a:lnTo>
                      <a:lnTo>
                        <a:pt x="284" y="132"/>
                      </a:lnTo>
                      <a:lnTo>
                        <a:pt x="284" y="131"/>
                      </a:lnTo>
                      <a:lnTo>
                        <a:pt x="284" y="130"/>
                      </a:lnTo>
                      <a:lnTo>
                        <a:pt x="285" y="128"/>
                      </a:lnTo>
                      <a:lnTo>
                        <a:pt x="287" y="127"/>
                      </a:lnTo>
                      <a:lnTo>
                        <a:pt x="288" y="128"/>
                      </a:lnTo>
                      <a:lnTo>
                        <a:pt x="289" y="128"/>
                      </a:lnTo>
                      <a:lnTo>
                        <a:pt x="291" y="127"/>
                      </a:lnTo>
                      <a:lnTo>
                        <a:pt x="291" y="125"/>
                      </a:lnTo>
                      <a:lnTo>
                        <a:pt x="292" y="124"/>
                      </a:lnTo>
                      <a:lnTo>
                        <a:pt x="294" y="120"/>
                      </a:lnTo>
                      <a:lnTo>
                        <a:pt x="294" y="117"/>
                      </a:lnTo>
                      <a:lnTo>
                        <a:pt x="295" y="114"/>
                      </a:lnTo>
                      <a:lnTo>
                        <a:pt x="294" y="114"/>
                      </a:lnTo>
                      <a:lnTo>
                        <a:pt x="292" y="113"/>
                      </a:lnTo>
                      <a:lnTo>
                        <a:pt x="291" y="113"/>
                      </a:lnTo>
                      <a:lnTo>
                        <a:pt x="289" y="111"/>
                      </a:lnTo>
                      <a:lnTo>
                        <a:pt x="288" y="111"/>
                      </a:lnTo>
                      <a:lnTo>
                        <a:pt x="284" y="113"/>
                      </a:lnTo>
                      <a:lnTo>
                        <a:pt x="279" y="111"/>
                      </a:lnTo>
                      <a:lnTo>
                        <a:pt x="274" y="113"/>
                      </a:lnTo>
                      <a:lnTo>
                        <a:pt x="271" y="113"/>
                      </a:lnTo>
                      <a:lnTo>
                        <a:pt x="268" y="111"/>
                      </a:lnTo>
                      <a:lnTo>
                        <a:pt x="267" y="111"/>
                      </a:lnTo>
                      <a:lnTo>
                        <a:pt x="264" y="110"/>
                      </a:lnTo>
                      <a:lnTo>
                        <a:pt x="264" y="108"/>
                      </a:lnTo>
                      <a:lnTo>
                        <a:pt x="262" y="105"/>
                      </a:lnTo>
                      <a:lnTo>
                        <a:pt x="262" y="104"/>
                      </a:lnTo>
                      <a:lnTo>
                        <a:pt x="262" y="101"/>
                      </a:lnTo>
                      <a:lnTo>
                        <a:pt x="260" y="98"/>
                      </a:lnTo>
                      <a:lnTo>
                        <a:pt x="260" y="98"/>
                      </a:lnTo>
                      <a:lnTo>
                        <a:pt x="258" y="100"/>
                      </a:lnTo>
                      <a:lnTo>
                        <a:pt x="257" y="98"/>
                      </a:lnTo>
                      <a:lnTo>
                        <a:pt x="255" y="97"/>
                      </a:lnTo>
                      <a:lnTo>
                        <a:pt x="254" y="96"/>
                      </a:lnTo>
                      <a:lnTo>
                        <a:pt x="253" y="96"/>
                      </a:lnTo>
                      <a:lnTo>
                        <a:pt x="251" y="97"/>
                      </a:lnTo>
                      <a:lnTo>
                        <a:pt x="254" y="98"/>
                      </a:lnTo>
                      <a:lnTo>
                        <a:pt x="253" y="98"/>
                      </a:lnTo>
                      <a:lnTo>
                        <a:pt x="250" y="98"/>
                      </a:lnTo>
                      <a:lnTo>
                        <a:pt x="248" y="96"/>
                      </a:lnTo>
                      <a:lnTo>
                        <a:pt x="248" y="94"/>
                      </a:lnTo>
                      <a:lnTo>
                        <a:pt x="247" y="93"/>
                      </a:lnTo>
                      <a:lnTo>
                        <a:pt x="245" y="91"/>
                      </a:lnTo>
                      <a:lnTo>
                        <a:pt x="244" y="93"/>
                      </a:lnTo>
                      <a:lnTo>
                        <a:pt x="244" y="93"/>
                      </a:lnTo>
                      <a:lnTo>
                        <a:pt x="244" y="94"/>
                      </a:lnTo>
                      <a:lnTo>
                        <a:pt x="245" y="96"/>
                      </a:lnTo>
                      <a:lnTo>
                        <a:pt x="244" y="100"/>
                      </a:lnTo>
                      <a:lnTo>
                        <a:pt x="241" y="101"/>
                      </a:lnTo>
                      <a:lnTo>
                        <a:pt x="241" y="105"/>
                      </a:lnTo>
                      <a:lnTo>
                        <a:pt x="247" y="107"/>
                      </a:lnTo>
                      <a:lnTo>
                        <a:pt x="248" y="105"/>
                      </a:lnTo>
                      <a:lnTo>
                        <a:pt x="253" y="107"/>
                      </a:lnTo>
                      <a:lnTo>
                        <a:pt x="251" y="108"/>
                      </a:lnTo>
                      <a:lnTo>
                        <a:pt x="253" y="111"/>
                      </a:lnTo>
                      <a:lnTo>
                        <a:pt x="251" y="113"/>
                      </a:lnTo>
                      <a:lnTo>
                        <a:pt x="250" y="111"/>
                      </a:lnTo>
                      <a:lnTo>
                        <a:pt x="247" y="113"/>
                      </a:lnTo>
                      <a:lnTo>
                        <a:pt x="247" y="117"/>
                      </a:lnTo>
                      <a:lnTo>
                        <a:pt x="244" y="117"/>
                      </a:lnTo>
                      <a:lnTo>
                        <a:pt x="244" y="121"/>
                      </a:lnTo>
                      <a:lnTo>
                        <a:pt x="247" y="125"/>
                      </a:lnTo>
                      <a:lnTo>
                        <a:pt x="250" y="127"/>
                      </a:lnTo>
                      <a:lnTo>
                        <a:pt x="253" y="130"/>
                      </a:lnTo>
                      <a:lnTo>
                        <a:pt x="253" y="134"/>
                      </a:lnTo>
                      <a:lnTo>
                        <a:pt x="254" y="138"/>
                      </a:lnTo>
                      <a:lnTo>
                        <a:pt x="254" y="140"/>
                      </a:lnTo>
                      <a:lnTo>
                        <a:pt x="254" y="144"/>
                      </a:lnTo>
                      <a:lnTo>
                        <a:pt x="258" y="148"/>
                      </a:lnTo>
                      <a:lnTo>
                        <a:pt x="258" y="152"/>
                      </a:lnTo>
                      <a:lnTo>
                        <a:pt x="258" y="154"/>
                      </a:lnTo>
                      <a:lnTo>
                        <a:pt x="260" y="158"/>
                      </a:lnTo>
                      <a:lnTo>
                        <a:pt x="258" y="158"/>
                      </a:lnTo>
                      <a:lnTo>
                        <a:pt x="260" y="161"/>
                      </a:lnTo>
                      <a:lnTo>
                        <a:pt x="258" y="164"/>
                      </a:lnTo>
                      <a:lnTo>
                        <a:pt x="257" y="161"/>
                      </a:lnTo>
                      <a:lnTo>
                        <a:pt x="257" y="162"/>
                      </a:lnTo>
                      <a:lnTo>
                        <a:pt x="255" y="162"/>
                      </a:lnTo>
                      <a:lnTo>
                        <a:pt x="254" y="159"/>
                      </a:lnTo>
                      <a:lnTo>
                        <a:pt x="254" y="158"/>
                      </a:lnTo>
                      <a:lnTo>
                        <a:pt x="254" y="158"/>
                      </a:lnTo>
                      <a:lnTo>
                        <a:pt x="254" y="159"/>
                      </a:lnTo>
                      <a:lnTo>
                        <a:pt x="253" y="159"/>
                      </a:lnTo>
                      <a:lnTo>
                        <a:pt x="253" y="161"/>
                      </a:lnTo>
                      <a:lnTo>
                        <a:pt x="251" y="161"/>
                      </a:lnTo>
                      <a:lnTo>
                        <a:pt x="251" y="161"/>
                      </a:lnTo>
                      <a:lnTo>
                        <a:pt x="248" y="159"/>
                      </a:lnTo>
                      <a:lnTo>
                        <a:pt x="248" y="157"/>
                      </a:lnTo>
                      <a:lnTo>
                        <a:pt x="248" y="155"/>
                      </a:lnTo>
                      <a:lnTo>
                        <a:pt x="247" y="154"/>
                      </a:lnTo>
                      <a:lnTo>
                        <a:pt x="244" y="154"/>
                      </a:lnTo>
                      <a:lnTo>
                        <a:pt x="244" y="154"/>
                      </a:lnTo>
                      <a:lnTo>
                        <a:pt x="245" y="154"/>
                      </a:lnTo>
                      <a:lnTo>
                        <a:pt x="247" y="155"/>
                      </a:lnTo>
                      <a:lnTo>
                        <a:pt x="245" y="157"/>
                      </a:lnTo>
                      <a:lnTo>
                        <a:pt x="245" y="158"/>
                      </a:lnTo>
                      <a:lnTo>
                        <a:pt x="245" y="159"/>
                      </a:lnTo>
                      <a:lnTo>
                        <a:pt x="243" y="162"/>
                      </a:lnTo>
                      <a:lnTo>
                        <a:pt x="236" y="165"/>
                      </a:lnTo>
                      <a:lnTo>
                        <a:pt x="234" y="165"/>
                      </a:lnTo>
                      <a:lnTo>
                        <a:pt x="234" y="168"/>
                      </a:lnTo>
                      <a:lnTo>
                        <a:pt x="233" y="171"/>
                      </a:lnTo>
                      <a:lnTo>
                        <a:pt x="233" y="172"/>
                      </a:lnTo>
                      <a:lnTo>
                        <a:pt x="234" y="174"/>
                      </a:lnTo>
                      <a:lnTo>
                        <a:pt x="234" y="175"/>
                      </a:lnTo>
                      <a:lnTo>
                        <a:pt x="236" y="175"/>
                      </a:lnTo>
                      <a:lnTo>
                        <a:pt x="233" y="178"/>
                      </a:lnTo>
                      <a:lnTo>
                        <a:pt x="231" y="181"/>
                      </a:lnTo>
                      <a:lnTo>
                        <a:pt x="230" y="181"/>
                      </a:lnTo>
                      <a:lnTo>
                        <a:pt x="231" y="182"/>
                      </a:lnTo>
                      <a:lnTo>
                        <a:pt x="226" y="185"/>
                      </a:lnTo>
                      <a:lnTo>
                        <a:pt x="226" y="186"/>
                      </a:lnTo>
                      <a:lnTo>
                        <a:pt x="219" y="191"/>
                      </a:lnTo>
                      <a:lnTo>
                        <a:pt x="219" y="189"/>
                      </a:lnTo>
                      <a:lnTo>
                        <a:pt x="219" y="188"/>
                      </a:lnTo>
                      <a:lnTo>
                        <a:pt x="217" y="188"/>
                      </a:lnTo>
                      <a:lnTo>
                        <a:pt x="217" y="188"/>
                      </a:lnTo>
                      <a:lnTo>
                        <a:pt x="214" y="189"/>
                      </a:lnTo>
                      <a:lnTo>
                        <a:pt x="213" y="189"/>
                      </a:lnTo>
                      <a:lnTo>
                        <a:pt x="213" y="192"/>
                      </a:lnTo>
                      <a:lnTo>
                        <a:pt x="214" y="192"/>
                      </a:lnTo>
                      <a:lnTo>
                        <a:pt x="216" y="191"/>
                      </a:lnTo>
                      <a:lnTo>
                        <a:pt x="217" y="192"/>
                      </a:lnTo>
                      <a:lnTo>
                        <a:pt x="209" y="199"/>
                      </a:lnTo>
                      <a:lnTo>
                        <a:pt x="206" y="205"/>
                      </a:lnTo>
                      <a:lnTo>
                        <a:pt x="194" y="213"/>
                      </a:lnTo>
                      <a:lnTo>
                        <a:pt x="193" y="218"/>
                      </a:lnTo>
                      <a:lnTo>
                        <a:pt x="190" y="219"/>
                      </a:lnTo>
                      <a:lnTo>
                        <a:pt x="186" y="222"/>
                      </a:lnTo>
                      <a:lnTo>
                        <a:pt x="183" y="225"/>
                      </a:lnTo>
                      <a:lnTo>
                        <a:pt x="182" y="226"/>
                      </a:lnTo>
                      <a:lnTo>
                        <a:pt x="183" y="230"/>
                      </a:lnTo>
                      <a:lnTo>
                        <a:pt x="180" y="233"/>
                      </a:lnTo>
                      <a:lnTo>
                        <a:pt x="177" y="235"/>
                      </a:lnTo>
                      <a:lnTo>
                        <a:pt x="172" y="233"/>
                      </a:lnTo>
                      <a:lnTo>
                        <a:pt x="169" y="236"/>
                      </a:lnTo>
                      <a:lnTo>
                        <a:pt x="169" y="239"/>
                      </a:lnTo>
                      <a:lnTo>
                        <a:pt x="166" y="243"/>
                      </a:lnTo>
                      <a:lnTo>
                        <a:pt x="165" y="243"/>
                      </a:lnTo>
                      <a:lnTo>
                        <a:pt x="163" y="240"/>
                      </a:lnTo>
                      <a:lnTo>
                        <a:pt x="162" y="240"/>
                      </a:lnTo>
                      <a:lnTo>
                        <a:pt x="158" y="245"/>
                      </a:lnTo>
                      <a:lnTo>
                        <a:pt x="156" y="247"/>
                      </a:lnTo>
                      <a:lnTo>
                        <a:pt x="156" y="252"/>
                      </a:lnTo>
                      <a:lnTo>
                        <a:pt x="159" y="257"/>
                      </a:lnTo>
                      <a:lnTo>
                        <a:pt x="156" y="260"/>
                      </a:lnTo>
                      <a:lnTo>
                        <a:pt x="158" y="263"/>
                      </a:lnTo>
                      <a:lnTo>
                        <a:pt x="158" y="273"/>
                      </a:lnTo>
                      <a:lnTo>
                        <a:pt x="160" y="274"/>
                      </a:lnTo>
                      <a:lnTo>
                        <a:pt x="160" y="280"/>
                      </a:lnTo>
                      <a:lnTo>
                        <a:pt x="158" y="289"/>
                      </a:lnTo>
                      <a:lnTo>
                        <a:pt x="155" y="294"/>
                      </a:lnTo>
                      <a:lnTo>
                        <a:pt x="155" y="299"/>
                      </a:lnTo>
                      <a:lnTo>
                        <a:pt x="156" y="301"/>
                      </a:lnTo>
                      <a:lnTo>
                        <a:pt x="156" y="311"/>
                      </a:lnTo>
                      <a:lnTo>
                        <a:pt x="156" y="314"/>
                      </a:lnTo>
                      <a:lnTo>
                        <a:pt x="155" y="316"/>
                      </a:lnTo>
                      <a:lnTo>
                        <a:pt x="153" y="314"/>
                      </a:lnTo>
                      <a:lnTo>
                        <a:pt x="150" y="314"/>
                      </a:lnTo>
                      <a:lnTo>
                        <a:pt x="149" y="317"/>
                      </a:lnTo>
                      <a:lnTo>
                        <a:pt x="149" y="318"/>
                      </a:lnTo>
                      <a:lnTo>
                        <a:pt x="146" y="323"/>
                      </a:lnTo>
                      <a:lnTo>
                        <a:pt x="145" y="324"/>
                      </a:lnTo>
                      <a:lnTo>
                        <a:pt x="145" y="325"/>
                      </a:lnTo>
                      <a:lnTo>
                        <a:pt x="149" y="328"/>
                      </a:lnTo>
                      <a:lnTo>
                        <a:pt x="149" y="328"/>
                      </a:lnTo>
                      <a:lnTo>
                        <a:pt x="149" y="330"/>
                      </a:lnTo>
                      <a:lnTo>
                        <a:pt x="149" y="328"/>
                      </a:lnTo>
                      <a:lnTo>
                        <a:pt x="148" y="327"/>
                      </a:lnTo>
                      <a:lnTo>
                        <a:pt x="142" y="330"/>
                      </a:lnTo>
                      <a:lnTo>
                        <a:pt x="141" y="330"/>
                      </a:lnTo>
                      <a:lnTo>
                        <a:pt x="136" y="331"/>
                      </a:lnTo>
                      <a:lnTo>
                        <a:pt x="135" y="334"/>
                      </a:lnTo>
                      <a:lnTo>
                        <a:pt x="135" y="334"/>
                      </a:lnTo>
                      <a:lnTo>
                        <a:pt x="135" y="335"/>
                      </a:lnTo>
                      <a:lnTo>
                        <a:pt x="135" y="337"/>
                      </a:lnTo>
                      <a:lnTo>
                        <a:pt x="133" y="340"/>
                      </a:lnTo>
                      <a:lnTo>
                        <a:pt x="129" y="342"/>
                      </a:lnTo>
                      <a:lnTo>
                        <a:pt x="125" y="342"/>
                      </a:lnTo>
                      <a:lnTo>
                        <a:pt x="121" y="340"/>
                      </a:lnTo>
                      <a:lnTo>
                        <a:pt x="118" y="335"/>
                      </a:lnTo>
                      <a:lnTo>
                        <a:pt x="114" y="325"/>
                      </a:lnTo>
                      <a:lnTo>
                        <a:pt x="112" y="321"/>
                      </a:lnTo>
                      <a:lnTo>
                        <a:pt x="112" y="316"/>
                      </a:lnTo>
                      <a:lnTo>
                        <a:pt x="109" y="311"/>
                      </a:lnTo>
                      <a:lnTo>
                        <a:pt x="109" y="308"/>
                      </a:lnTo>
                      <a:lnTo>
                        <a:pt x="108" y="308"/>
                      </a:lnTo>
                      <a:lnTo>
                        <a:pt x="107" y="304"/>
                      </a:lnTo>
                      <a:lnTo>
                        <a:pt x="105" y="300"/>
                      </a:lnTo>
                      <a:lnTo>
                        <a:pt x="102" y="296"/>
                      </a:lnTo>
                      <a:lnTo>
                        <a:pt x="99" y="293"/>
                      </a:lnTo>
                      <a:lnTo>
                        <a:pt x="98" y="293"/>
                      </a:lnTo>
                      <a:lnTo>
                        <a:pt x="95" y="289"/>
                      </a:lnTo>
                      <a:lnTo>
                        <a:pt x="94" y="286"/>
                      </a:lnTo>
                      <a:lnTo>
                        <a:pt x="92" y="284"/>
                      </a:lnTo>
                      <a:lnTo>
                        <a:pt x="92" y="280"/>
                      </a:lnTo>
                      <a:lnTo>
                        <a:pt x="91" y="277"/>
                      </a:lnTo>
                      <a:lnTo>
                        <a:pt x="88" y="272"/>
                      </a:lnTo>
                      <a:lnTo>
                        <a:pt x="88" y="269"/>
                      </a:lnTo>
                      <a:lnTo>
                        <a:pt x="87" y="266"/>
                      </a:lnTo>
                      <a:lnTo>
                        <a:pt x="85" y="263"/>
                      </a:lnTo>
                      <a:lnTo>
                        <a:pt x="85" y="259"/>
                      </a:lnTo>
                      <a:lnTo>
                        <a:pt x="84" y="259"/>
                      </a:lnTo>
                      <a:lnTo>
                        <a:pt x="81" y="255"/>
                      </a:lnTo>
                      <a:lnTo>
                        <a:pt x="81" y="253"/>
                      </a:lnTo>
                      <a:lnTo>
                        <a:pt x="80" y="253"/>
                      </a:lnTo>
                      <a:lnTo>
                        <a:pt x="77" y="247"/>
                      </a:lnTo>
                      <a:lnTo>
                        <a:pt x="77" y="246"/>
                      </a:lnTo>
                      <a:lnTo>
                        <a:pt x="75" y="246"/>
                      </a:lnTo>
                      <a:lnTo>
                        <a:pt x="75" y="242"/>
                      </a:lnTo>
                      <a:lnTo>
                        <a:pt x="72" y="240"/>
                      </a:lnTo>
                      <a:lnTo>
                        <a:pt x="71" y="235"/>
                      </a:lnTo>
                      <a:lnTo>
                        <a:pt x="71" y="228"/>
                      </a:lnTo>
                      <a:lnTo>
                        <a:pt x="65" y="218"/>
                      </a:lnTo>
                      <a:lnTo>
                        <a:pt x="65" y="215"/>
                      </a:lnTo>
                      <a:lnTo>
                        <a:pt x="63" y="211"/>
                      </a:lnTo>
                      <a:lnTo>
                        <a:pt x="65" y="211"/>
                      </a:lnTo>
                      <a:lnTo>
                        <a:pt x="63" y="206"/>
                      </a:lnTo>
                      <a:lnTo>
                        <a:pt x="63" y="203"/>
                      </a:lnTo>
                      <a:lnTo>
                        <a:pt x="64" y="203"/>
                      </a:lnTo>
                      <a:lnTo>
                        <a:pt x="63" y="201"/>
                      </a:lnTo>
                      <a:lnTo>
                        <a:pt x="63" y="199"/>
                      </a:lnTo>
                      <a:lnTo>
                        <a:pt x="58" y="192"/>
                      </a:lnTo>
                      <a:lnTo>
                        <a:pt x="58" y="188"/>
                      </a:lnTo>
                      <a:lnTo>
                        <a:pt x="60" y="186"/>
                      </a:lnTo>
                      <a:lnTo>
                        <a:pt x="58" y="185"/>
                      </a:lnTo>
                      <a:lnTo>
                        <a:pt x="58" y="184"/>
                      </a:lnTo>
                      <a:lnTo>
                        <a:pt x="60" y="181"/>
                      </a:lnTo>
                      <a:lnTo>
                        <a:pt x="60" y="176"/>
                      </a:lnTo>
                      <a:lnTo>
                        <a:pt x="58" y="174"/>
                      </a:lnTo>
                      <a:lnTo>
                        <a:pt x="57" y="172"/>
                      </a:lnTo>
                      <a:lnTo>
                        <a:pt x="55" y="167"/>
                      </a:lnTo>
                      <a:lnTo>
                        <a:pt x="58" y="165"/>
                      </a:lnTo>
                      <a:lnTo>
                        <a:pt x="60" y="164"/>
                      </a:lnTo>
                      <a:lnTo>
                        <a:pt x="61" y="164"/>
                      </a:lnTo>
                      <a:lnTo>
                        <a:pt x="58" y="164"/>
                      </a:lnTo>
                      <a:lnTo>
                        <a:pt x="55" y="164"/>
                      </a:lnTo>
                      <a:lnTo>
                        <a:pt x="54" y="164"/>
                      </a:lnTo>
                      <a:lnTo>
                        <a:pt x="54" y="161"/>
                      </a:lnTo>
                      <a:lnTo>
                        <a:pt x="54" y="159"/>
                      </a:lnTo>
                      <a:lnTo>
                        <a:pt x="54" y="157"/>
                      </a:lnTo>
                      <a:lnTo>
                        <a:pt x="54" y="157"/>
                      </a:lnTo>
                      <a:lnTo>
                        <a:pt x="57" y="157"/>
                      </a:lnTo>
                      <a:lnTo>
                        <a:pt x="58" y="154"/>
                      </a:lnTo>
                      <a:lnTo>
                        <a:pt x="60" y="152"/>
                      </a:lnTo>
                      <a:lnTo>
                        <a:pt x="57" y="154"/>
                      </a:lnTo>
                      <a:lnTo>
                        <a:pt x="55" y="154"/>
                      </a:lnTo>
                      <a:lnTo>
                        <a:pt x="53" y="154"/>
                      </a:lnTo>
                      <a:lnTo>
                        <a:pt x="51" y="152"/>
                      </a:lnTo>
                      <a:lnTo>
                        <a:pt x="51" y="154"/>
                      </a:lnTo>
                      <a:lnTo>
                        <a:pt x="51" y="155"/>
                      </a:lnTo>
                      <a:lnTo>
                        <a:pt x="50" y="161"/>
                      </a:lnTo>
                      <a:lnTo>
                        <a:pt x="51" y="162"/>
                      </a:lnTo>
                      <a:lnTo>
                        <a:pt x="51" y="168"/>
                      </a:lnTo>
                      <a:lnTo>
                        <a:pt x="48" y="169"/>
                      </a:lnTo>
                      <a:lnTo>
                        <a:pt x="48" y="171"/>
                      </a:lnTo>
                      <a:lnTo>
                        <a:pt x="44" y="172"/>
                      </a:lnTo>
                      <a:lnTo>
                        <a:pt x="38" y="176"/>
                      </a:lnTo>
                      <a:lnTo>
                        <a:pt x="36" y="178"/>
                      </a:lnTo>
                      <a:lnTo>
                        <a:pt x="30" y="176"/>
                      </a:lnTo>
                      <a:lnTo>
                        <a:pt x="21" y="169"/>
                      </a:lnTo>
                      <a:lnTo>
                        <a:pt x="17" y="164"/>
                      </a:lnTo>
                      <a:lnTo>
                        <a:pt x="17" y="164"/>
                      </a:lnTo>
                      <a:lnTo>
                        <a:pt x="16" y="164"/>
                      </a:lnTo>
                      <a:lnTo>
                        <a:pt x="14" y="162"/>
                      </a:lnTo>
                      <a:lnTo>
                        <a:pt x="9" y="157"/>
                      </a:lnTo>
                      <a:lnTo>
                        <a:pt x="9" y="155"/>
                      </a:lnTo>
                      <a:lnTo>
                        <a:pt x="9" y="154"/>
                      </a:lnTo>
                      <a:lnTo>
                        <a:pt x="10" y="154"/>
                      </a:lnTo>
                      <a:lnTo>
                        <a:pt x="10" y="154"/>
                      </a:lnTo>
                      <a:lnTo>
                        <a:pt x="12" y="154"/>
                      </a:lnTo>
                      <a:lnTo>
                        <a:pt x="12" y="157"/>
                      </a:lnTo>
                      <a:lnTo>
                        <a:pt x="14" y="157"/>
                      </a:lnTo>
                      <a:lnTo>
                        <a:pt x="16" y="155"/>
                      </a:lnTo>
                      <a:lnTo>
                        <a:pt x="16" y="155"/>
                      </a:lnTo>
                      <a:lnTo>
                        <a:pt x="17" y="157"/>
                      </a:lnTo>
                      <a:lnTo>
                        <a:pt x="19" y="155"/>
                      </a:lnTo>
                      <a:lnTo>
                        <a:pt x="23" y="151"/>
                      </a:lnTo>
                      <a:lnTo>
                        <a:pt x="24" y="151"/>
                      </a:lnTo>
                      <a:lnTo>
                        <a:pt x="27" y="148"/>
                      </a:lnTo>
                      <a:lnTo>
                        <a:pt x="29" y="148"/>
                      </a:lnTo>
                      <a:lnTo>
                        <a:pt x="29" y="145"/>
                      </a:lnTo>
                      <a:lnTo>
                        <a:pt x="26" y="145"/>
                      </a:lnTo>
                      <a:lnTo>
                        <a:pt x="26" y="145"/>
                      </a:lnTo>
                      <a:lnTo>
                        <a:pt x="26" y="145"/>
                      </a:lnTo>
                      <a:lnTo>
                        <a:pt x="26" y="147"/>
                      </a:lnTo>
                      <a:lnTo>
                        <a:pt x="20" y="149"/>
                      </a:lnTo>
                      <a:lnTo>
                        <a:pt x="17" y="149"/>
                      </a:lnTo>
                      <a:lnTo>
                        <a:pt x="16" y="149"/>
                      </a:lnTo>
                      <a:lnTo>
                        <a:pt x="7" y="147"/>
                      </a:lnTo>
                      <a:lnTo>
                        <a:pt x="3" y="142"/>
                      </a:lnTo>
                      <a:lnTo>
                        <a:pt x="2" y="142"/>
                      </a:lnTo>
                      <a:lnTo>
                        <a:pt x="2" y="140"/>
                      </a:lnTo>
                      <a:lnTo>
                        <a:pt x="4" y="137"/>
                      </a:lnTo>
                      <a:lnTo>
                        <a:pt x="7" y="135"/>
                      </a:lnTo>
                      <a:lnTo>
                        <a:pt x="3" y="135"/>
                      </a:lnTo>
                      <a:lnTo>
                        <a:pt x="0" y="138"/>
                      </a:lnTo>
                      <a:lnTo>
                        <a:pt x="0" y="134"/>
                      </a:lnTo>
                      <a:lnTo>
                        <a:pt x="3" y="132"/>
                      </a:lnTo>
                      <a:lnTo>
                        <a:pt x="4" y="132"/>
                      </a:lnTo>
                      <a:lnTo>
                        <a:pt x="6" y="130"/>
                      </a:lnTo>
                      <a:lnTo>
                        <a:pt x="7" y="130"/>
                      </a:lnTo>
                      <a:lnTo>
                        <a:pt x="10" y="128"/>
                      </a:lnTo>
                      <a:lnTo>
                        <a:pt x="19" y="130"/>
                      </a:lnTo>
                      <a:lnTo>
                        <a:pt x="23" y="127"/>
                      </a:lnTo>
                      <a:lnTo>
                        <a:pt x="24" y="127"/>
                      </a:lnTo>
                      <a:lnTo>
                        <a:pt x="27" y="125"/>
                      </a:lnTo>
                      <a:lnTo>
                        <a:pt x="26" y="127"/>
                      </a:lnTo>
                      <a:lnTo>
                        <a:pt x="27" y="128"/>
                      </a:lnTo>
                      <a:lnTo>
                        <a:pt x="30" y="127"/>
                      </a:lnTo>
                      <a:lnTo>
                        <a:pt x="33" y="125"/>
                      </a:lnTo>
                      <a:lnTo>
                        <a:pt x="31" y="125"/>
                      </a:lnTo>
                      <a:lnTo>
                        <a:pt x="31" y="123"/>
                      </a:lnTo>
                      <a:lnTo>
                        <a:pt x="29" y="115"/>
                      </a:lnTo>
                      <a:lnTo>
                        <a:pt x="26" y="111"/>
                      </a:lnTo>
                      <a:lnTo>
                        <a:pt x="27" y="110"/>
                      </a:lnTo>
                      <a:lnTo>
                        <a:pt x="26" y="108"/>
                      </a:lnTo>
                      <a:lnTo>
                        <a:pt x="23" y="108"/>
                      </a:lnTo>
                      <a:lnTo>
                        <a:pt x="19" y="107"/>
                      </a:lnTo>
                      <a:lnTo>
                        <a:pt x="19" y="101"/>
                      </a:lnTo>
                      <a:lnTo>
                        <a:pt x="19" y="98"/>
                      </a:lnTo>
                      <a:lnTo>
                        <a:pt x="17" y="94"/>
                      </a:lnTo>
                      <a:lnTo>
                        <a:pt x="14" y="94"/>
                      </a:lnTo>
                      <a:lnTo>
                        <a:pt x="13" y="96"/>
                      </a:lnTo>
                      <a:lnTo>
                        <a:pt x="10" y="94"/>
                      </a:lnTo>
                      <a:lnTo>
                        <a:pt x="7" y="94"/>
                      </a:lnTo>
                      <a:lnTo>
                        <a:pt x="7" y="91"/>
                      </a:lnTo>
                      <a:lnTo>
                        <a:pt x="10" y="86"/>
                      </a:lnTo>
                      <a:lnTo>
                        <a:pt x="12" y="86"/>
                      </a:lnTo>
                      <a:lnTo>
                        <a:pt x="14" y="81"/>
                      </a:lnTo>
                      <a:lnTo>
                        <a:pt x="16" y="79"/>
                      </a:lnTo>
                      <a:lnTo>
                        <a:pt x="19" y="77"/>
                      </a:lnTo>
                      <a:lnTo>
                        <a:pt x="20" y="77"/>
                      </a:lnTo>
                      <a:lnTo>
                        <a:pt x="23" y="77"/>
                      </a:lnTo>
                      <a:lnTo>
                        <a:pt x="23" y="80"/>
                      </a:lnTo>
                      <a:lnTo>
                        <a:pt x="24" y="80"/>
                      </a:lnTo>
                      <a:lnTo>
                        <a:pt x="29" y="79"/>
                      </a:lnTo>
                      <a:lnTo>
                        <a:pt x="36" y="77"/>
                      </a:lnTo>
                      <a:lnTo>
                        <a:pt x="40" y="73"/>
                      </a:lnTo>
                      <a:lnTo>
                        <a:pt x="43" y="66"/>
                      </a:lnTo>
                      <a:lnTo>
                        <a:pt x="48" y="61"/>
                      </a:lnTo>
                      <a:lnTo>
                        <a:pt x="50" y="59"/>
                      </a:lnTo>
                      <a:lnTo>
                        <a:pt x="50" y="54"/>
                      </a:lnTo>
                      <a:lnTo>
                        <a:pt x="53" y="52"/>
                      </a:lnTo>
                      <a:lnTo>
                        <a:pt x="57" y="49"/>
                      </a:lnTo>
                      <a:lnTo>
                        <a:pt x="58" y="46"/>
                      </a:lnTo>
                      <a:lnTo>
                        <a:pt x="58" y="43"/>
                      </a:lnTo>
                      <a:lnTo>
                        <a:pt x="57" y="43"/>
                      </a:lnTo>
                      <a:lnTo>
                        <a:pt x="60" y="39"/>
                      </a:lnTo>
                      <a:lnTo>
                        <a:pt x="63" y="37"/>
                      </a:lnTo>
                      <a:lnTo>
                        <a:pt x="63" y="35"/>
                      </a:lnTo>
                      <a:lnTo>
                        <a:pt x="63" y="27"/>
                      </a:lnTo>
                      <a:lnTo>
                        <a:pt x="61" y="23"/>
                      </a:lnTo>
                      <a:lnTo>
                        <a:pt x="61" y="22"/>
                      </a:lnTo>
                      <a:lnTo>
                        <a:pt x="65" y="19"/>
                      </a:lnTo>
                      <a:lnTo>
                        <a:pt x="67" y="17"/>
                      </a:lnTo>
                      <a:lnTo>
                        <a:pt x="70" y="16"/>
                      </a:lnTo>
                      <a:lnTo>
                        <a:pt x="71" y="16"/>
                      </a:lnTo>
                      <a:lnTo>
                        <a:pt x="74" y="13"/>
                      </a:lnTo>
                      <a:lnTo>
                        <a:pt x="78" y="6"/>
                      </a:lnTo>
                      <a:lnTo>
                        <a:pt x="81" y="3"/>
                      </a:lnTo>
                      <a:lnTo>
                        <a:pt x="85" y="3"/>
                      </a:lnTo>
                      <a:lnTo>
                        <a:pt x="87" y="0"/>
                      </a:lnTo>
                      <a:lnTo>
                        <a:pt x="90" y="0"/>
                      </a:lnTo>
                      <a:lnTo>
                        <a:pt x="95" y="5"/>
                      </a:lnTo>
                      <a:lnTo>
                        <a:pt x="99" y="3"/>
                      </a:lnTo>
                      <a:lnTo>
                        <a:pt x="102" y="5"/>
                      </a:lnTo>
                      <a:lnTo>
                        <a:pt x="104" y="8"/>
                      </a:lnTo>
                      <a:lnTo>
                        <a:pt x="108" y="8"/>
                      </a:lnTo>
                      <a:lnTo>
                        <a:pt x="112" y="10"/>
                      </a:lnTo>
                      <a:lnTo>
                        <a:pt x="112" y="10"/>
                      </a:lnTo>
                      <a:lnTo>
                        <a:pt x="112" y="10"/>
                      </a:lnTo>
                      <a:close/>
                      <a:moveTo>
                        <a:pt x="254" y="162"/>
                      </a:moveTo>
                      <a:lnTo>
                        <a:pt x="254" y="164"/>
                      </a:lnTo>
                      <a:lnTo>
                        <a:pt x="254" y="164"/>
                      </a:lnTo>
                      <a:lnTo>
                        <a:pt x="254" y="162"/>
                      </a:lnTo>
                      <a:lnTo>
                        <a:pt x="254" y="162"/>
                      </a:lnTo>
                      <a:close/>
                      <a:moveTo>
                        <a:pt x="253" y="161"/>
                      </a:moveTo>
                      <a:lnTo>
                        <a:pt x="251" y="162"/>
                      </a:lnTo>
                      <a:lnTo>
                        <a:pt x="251" y="164"/>
                      </a:lnTo>
                      <a:lnTo>
                        <a:pt x="253" y="164"/>
                      </a:lnTo>
                      <a:lnTo>
                        <a:pt x="253" y="162"/>
                      </a:lnTo>
                      <a:lnTo>
                        <a:pt x="253" y="161"/>
                      </a:lnTo>
                      <a:lnTo>
                        <a:pt x="253" y="161"/>
                      </a:lnTo>
                      <a:close/>
                      <a:moveTo>
                        <a:pt x="250" y="162"/>
                      </a:moveTo>
                      <a:lnTo>
                        <a:pt x="250" y="164"/>
                      </a:lnTo>
                      <a:lnTo>
                        <a:pt x="251" y="165"/>
                      </a:lnTo>
                      <a:lnTo>
                        <a:pt x="250" y="162"/>
                      </a:lnTo>
                      <a:lnTo>
                        <a:pt x="250" y="162"/>
                      </a:lnTo>
                      <a:lnTo>
                        <a:pt x="250" y="162"/>
                      </a:lnTo>
                      <a:close/>
                      <a:moveTo>
                        <a:pt x="245" y="162"/>
                      </a:moveTo>
                      <a:lnTo>
                        <a:pt x="245" y="164"/>
                      </a:lnTo>
                      <a:lnTo>
                        <a:pt x="247" y="164"/>
                      </a:lnTo>
                      <a:lnTo>
                        <a:pt x="248" y="161"/>
                      </a:lnTo>
                      <a:lnTo>
                        <a:pt x="247" y="159"/>
                      </a:lnTo>
                      <a:lnTo>
                        <a:pt x="245" y="16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02"/>
                <p:cNvSpPr>
                  <a:spLocks noEditPoints="1"/>
                </p:cNvSpPr>
                <p:nvPr/>
              </p:nvSpPr>
              <p:spPr bwMode="auto">
                <a:xfrm>
                  <a:off x="6659563" y="4097338"/>
                  <a:ext cx="241300" cy="147637"/>
                </a:xfrm>
                <a:custGeom>
                  <a:avLst/>
                  <a:gdLst>
                    <a:gd name="T0" fmla="*/ 5 w 152"/>
                    <a:gd name="T1" fmla="*/ 35 h 93"/>
                    <a:gd name="T2" fmla="*/ 8 w 152"/>
                    <a:gd name="T3" fmla="*/ 34 h 93"/>
                    <a:gd name="T4" fmla="*/ 9 w 152"/>
                    <a:gd name="T5" fmla="*/ 28 h 93"/>
                    <a:gd name="T6" fmla="*/ 15 w 152"/>
                    <a:gd name="T7" fmla="*/ 20 h 93"/>
                    <a:gd name="T8" fmla="*/ 26 w 152"/>
                    <a:gd name="T9" fmla="*/ 24 h 93"/>
                    <a:gd name="T10" fmla="*/ 47 w 152"/>
                    <a:gd name="T11" fmla="*/ 34 h 93"/>
                    <a:gd name="T12" fmla="*/ 70 w 152"/>
                    <a:gd name="T13" fmla="*/ 14 h 93"/>
                    <a:gd name="T14" fmla="*/ 117 w 152"/>
                    <a:gd name="T15" fmla="*/ 5 h 93"/>
                    <a:gd name="T16" fmla="*/ 127 w 152"/>
                    <a:gd name="T17" fmla="*/ 25 h 93"/>
                    <a:gd name="T18" fmla="*/ 131 w 152"/>
                    <a:gd name="T19" fmla="*/ 35 h 93"/>
                    <a:gd name="T20" fmla="*/ 122 w 152"/>
                    <a:gd name="T21" fmla="*/ 41 h 93"/>
                    <a:gd name="T22" fmla="*/ 122 w 152"/>
                    <a:gd name="T23" fmla="*/ 45 h 93"/>
                    <a:gd name="T24" fmla="*/ 122 w 152"/>
                    <a:gd name="T25" fmla="*/ 48 h 93"/>
                    <a:gd name="T26" fmla="*/ 115 w 152"/>
                    <a:gd name="T27" fmla="*/ 51 h 93"/>
                    <a:gd name="T28" fmla="*/ 103 w 152"/>
                    <a:gd name="T29" fmla="*/ 55 h 93"/>
                    <a:gd name="T30" fmla="*/ 87 w 152"/>
                    <a:gd name="T31" fmla="*/ 61 h 93"/>
                    <a:gd name="T32" fmla="*/ 84 w 152"/>
                    <a:gd name="T33" fmla="*/ 61 h 93"/>
                    <a:gd name="T34" fmla="*/ 77 w 152"/>
                    <a:gd name="T35" fmla="*/ 68 h 93"/>
                    <a:gd name="T36" fmla="*/ 76 w 152"/>
                    <a:gd name="T37" fmla="*/ 68 h 93"/>
                    <a:gd name="T38" fmla="*/ 73 w 152"/>
                    <a:gd name="T39" fmla="*/ 69 h 93"/>
                    <a:gd name="T40" fmla="*/ 68 w 152"/>
                    <a:gd name="T41" fmla="*/ 68 h 93"/>
                    <a:gd name="T42" fmla="*/ 64 w 152"/>
                    <a:gd name="T43" fmla="*/ 74 h 93"/>
                    <a:gd name="T44" fmla="*/ 57 w 152"/>
                    <a:gd name="T45" fmla="*/ 75 h 93"/>
                    <a:gd name="T46" fmla="*/ 49 w 152"/>
                    <a:gd name="T47" fmla="*/ 76 h 93"/>
                    <a:gd name="T48" fmla="*/ 44 w 152"/>
                    <a:gd name="T49" fmla="*/ 76 h 93"/>
                    <a:gd name="T50" fmla="*/ 43 w 152"/>
                    <a:gd name="T51" fmla="*/ 75 h 93"/>
                    <a:gd name="T52" fmla="*/ 37 w 152"/>
                    <a:gd name="T53" fmla="*/ 78 h 93"/>
                    <a:gd name="T54" fmla="*/ 34 w 152"/>
                    <a:gd name="T55" fmla="*/ 81 h 93"/>
                    <a:gd name="T56" fmla="*/ 30 w 152"/>
                    <a:gd name="T57" fmla="*/ 85 h 93"/>
                    <a:gd name="T58" fmla="*/ 26 w 152"/>
                    <a:gd name="T59" fmla="*/ 83 h 93"/>
                    <a:gd name="T60" fmla="*/ 22 w 152"/>
                    <a:gd name="T61" fmla="*/ 86 h 93"/>
                    <a:gd name="T62" fmla="*/ 17 w 152"/>
                    <a:gd name="T63" fmla="*/ 86 h 93"/>
                    <a:gd name="T64" fmla="*/ 15 w 152"/>
                    <a:gd name="T65" fmla="*/ 85 h 93"/>
                    <a:gd name="T66" fmla="*/ 12 w 152"/>
                    <a:gd name="T67" fmla="*/ 78 h 93"/>
                    <a:gd name="T68" fmla="*/ 12 w 152"/>
                    <a:gd name="T69" fmla="*/ 74 h 93"/>
                    <a:gd name="T70" fmla="*/ 8 w 152"/>
                    <a:gd name="T71" fmla="*/ 68 h 93"/>
                    <a:gd name="T72" fmla="*/ 3 w 152"/>
                    <a:gd name="T73" fmla="*/ 52 h 93"/>
                    <a:gd name="T74" fmla="*/ 2 w 152"/>
                    <a:gd name="T75" fmla="*/ 51 h 93"/>
                    <a:gd name="T76" fmla="*/ 3 w 152"/>
                    <a:gd name="T77" fmla="*/ 49 h 93"/>
                    <a:gd name="T78" fmla="*/ 5 w 152"/>
                    <a:gd name="T79" fmla="*/ 48 h 93"/>
                    <a:gd name="T80" fmla="*/ 3 w 152"/>
                    <a:gd name="T81" fmla="*/ 38 h 93"/>
                    <a:gd name="T82" fmla="*/ 2 w 152"/>
                    <a:gd name="T83" fmla="*/ 35 h 93"/>
                    <a:gd name="T84" fmla="*/ 125 w 152"/>
                    <a:gd name="T85" fmla="*/ 92 h 93"/>
                    <a:gd name="T86" fmla="*/ 125 w 152"/>
                    <a:gd name="T87" fmla="*/ 93 h 93"/>
                    <a:gd name="T88" fmla="*/ 122 w 152"/>
                    <a:gd name="T89" fmla="*/ 92 h 93"/>
                    <a:gd name="T90" fmla="*/ 139 w 152"/>
                    <a:gd name="T91" fmla="*/ 88 h 93"/>
                    <a:gd name="T92" fmla="*/ 141 w 152"/>
                    <a:gd name="T93" fmla="*/ 85 h 93"/>
                    <a:gd name="T94" fmla="*/ 142 w 152"/>
                    <a:gd name="T95" fmla="*/ 86 h 93"/>
                    <a:gd name="T96" fmla="*/ 146 w 152"/>
                    <a:gd name="T97" fmla="*/ 86 h 93"/>
                    <a:gd name="T98" fmla="*/ 151 w 152"/>
                    <a:gd name="T99" fmla="*/ 86 h 93"/>
                    <a:gd name="T100" fmla="*/ 152 w 152"/>
                    <a:gd name="T101" fmla="*/ 88 h 93"/>
                    <a:gd name="T102" fmla="*/ 149 w 152"/>
                    <a:gd name="T103" fmla="*/ 89 h 93"/>
                    <a:gd name="T104" fmla="*/ 144 w 152"/>
                    <a:gd name="T105" fmla="*/ 92 h 93"/>
                    <a:gd name="T106" fmla="*/ 139 w 152"/>
                    <a:gd name="T107" fmla="*/ 8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2" h="93">
                      <a:moveTo>
                        <a:pt x="2" y="35"/>
                      </a:moveTo>
                      <a:lnTo>
                        <a:pt x="5" y="35"/>
                      </a:lnTo>
                      <a:lnTo>
                        <a:pt x="6" y="37"/>
                      </a:lnTo>
                      <a:lnTo>
                        <a:pt x="8" y="34"/>
                      </a:lnTo>
                      <a:lnTo>
                        <a:pt x="12" y="32"/>
                      </a:lnTo>
                      <a:lnTo>
                        <a:pt x="9" y="28"/>
                      </a:lnTo>
                      <a:lnTo>
                        <a:pt x="10" y="22"/>
                      </a:lnTo>
                      <a:lnTo>
                        <a:pt x="15" y="20"/>
                      </a:lnTo>
                      <a:lnTo>
                        <a:pt x="17" y="24"/>
                      </a:lnTo>
                      <a:lnTo>
                        <a:pt x="26" y="24"/>
                      </a:lnTo>
                      <a:lnTo>
                        <a:pt x="36" y="28"/>
                      </a:lnTo>
                      <a:lnTo>
                        <a:pt x="47" y="34"/>
                      </a:lnTo>
                      <a:lnTo>
                        <a:pt x="49" y="45"/>
                      </a:lnTo>
                      <a:lnTo>
                        <a:pt x="70" y="14"/>
                      </a:lnTo>
                      <a:lnTo>
                        <a:pt x="118" y="0"/>
                      </a:lnTo>
                      <a:lnTo>
                        <a:pt x="117" y="5"/>
                      </a:lnTo>
                      <a:lnTo>
                        <a:pt x="128" y="21"/>
                      </a:lnTo>
                      <a:lnTo>
                        <a:pt x="127" y="25"/>
                      </a:lnTo>
                      <a:lnTo>
                        <a:pt x="134" y="34"/>
                      </a:lnTo>
                      <a:lnTo>
                        <a:pt x="131" y="35"/>
                      </a:lnTo>
                      <a:lnTo>
                        <a:pt x="127" y="37"/>
                      </a:lnTo>
                      <a:lnTo>
                        <a:pt x="122" y="41"/>
                      </a:lnTo>
                      <a:lnTo>
                        <a:pt x="121" y="44"/>
                      </a:lnTo>
                      <a:lnTo>
                        <a:pt x="122" y="45"/>
                      </a:lnTo>
                      <a:lnTo>
                        <a:pt x="122" y="47"/>
                      </a:lnTo>
                      <a:lnTo>
                        <a:pt x="122" y="48"/>
                      </a:lnTo>
                      <a:lnTo>
                        <a:pt x="117" y="49"/>
                      </a:lnTo>
                      <a:lnTo>
                        <a:pt x="115" y="51"/>
                      </a:lnTo>
                      <a:lnTo>
                        <a:pt x="110" y="54"/>
                      </a:lnTo>
                      <a:lnTo>
                        <a:pt x="103" y="55"/>
                      </a:lnTo>
                      <a:lnTo>
                        <a:pt x="101" y="57"/>
                      </a:lnTo>
                      <a:lnTo>
                        <a:pt x="87" y="61"/>
                      </a:lnTo>
                      <a:lnTo>
                        <a:pt x="85" y="61"/>
                      </a:lnTo>
                      <a:lnTo>
                        <a:pt x="84" y="61"/>
                      </a:lnTo>
                      <a:lnTo>
                        <a:pt x="81" y="65"/>
                      </a:lnTo>
                      <a:lnTo>
                        <a:pt x="77" y="68"/>
                      </a:lnTo>
                      <a:lnTo>
                        <a:pt x="76" y="68"/>
                      </a:lnTo>
                      <a:lnTo>
                        <a:pt x="76" y="68"/>
                      </a:lnTo>
                      <a:lnTo>
                        <a:pt x="74" y="69"/>
                      </a:lnTo>
                      <a:lnTo>
                        <a:pt x="73" y="69"/>
                      </a:lnTo>
                      <a:lnTo>
                        <a:pt x="70" y="68"/>
                      </a:lnTo>
                      <a:lnTo>
                        <a:pt x="68" y="68"/>
                      </a:lnTo>
                      <a:lnTo>
                        <a:pt x="64" y="72"/>
                      </a:lnTo>
                      <a:lnTo>
                        <a:pt x="64" y="74"/>
                      </a:lnTo>
                      <a:lnTo>
                        <a:pt x="63" y="75"/>
                      </a:lnTo>
                      <a:lnTo>
                        <a:pt x="57" y="75"/>
                      </a:lnTo>
                      <a:lnTo>
                        <a:pt x="51" y="76"/>
                      </a:lnTo>
                      <a:lnTo>
                        <a:pt x="49" y="76"/>
                      </a:lnTo>
                      <a:lnTo>
                        <a:pt x="49" y="75"/>
                      </a:lnTo>
                      <a:lnTo>
                        <a:pt x="44" y="76"/>
                      </a:lnTo>
                      <a:lnTo>
                        <a:pt x="44" y="75"/>
                      </a:lnTo>
                      <a:lnTo>
                        <a:pt x="43" y="75"/>
                      </a:lnTo>
                      <a:lnTo>
                        <a:pt x="40" y="75"/>
                      </a:lnTo>
                      <a:lnTo>
                        <a:pt x="37" y="78"/>
                      </a:lnTo>
                      <a:lnTo>
                        <a:pt x="36" y="81"/>
                      </a:lnTo>
                      <a:lnTo>
                        <a:pt x="34" y="81"/>
                      </a:lnTo>
                      <a:lnTo>
                        <a:pt x="33" y="83"/>
                      </a:lnTo>
                      <a:lnTo>
                        <a:pt x="30" y="85"/>
                      </a:lnTo>
                      <a:lnTo>
                        <a:pt x="29" y="83"/>
                      </a:lnTo>
                      <a:lnTo>
                        <a:pt x="26" y="83"/>
                      </a:lnTo>
                      <a:lnTo>
                        <a:pt x="25" y="86"/>
                      </a:lnTo>
                      <a:lnTo>
                        <a:pt x="22" y="86"/>
                      </a:lnTo>
                      <a:lnTo>
                        <a:pt x="19" y="85"/>
                      </a:lnTo>
                      <a:lnTo>
                        <a:pt x="17" y="86"/>
                      </a:lnTo>
                      <a:lnTo>
                        <a:pt x="15" y="86"/>
                      </a:lnTo>
                      <a:lnTo>
                        <a:pt x="15" y="85"/>
                      </a:lnTo>
                      <a:lnTo>
                        <a:pt x="13" y="81"/>
                      </a:lnTo>
                      <a:lnTo>
                        <a:pt x="12" y="78"/>
                      </a:lnTo>
                      <a:lnTo>
                        <a:pt x="10" y="75"/>
                      </a:lnTo>
                      <a:lnTo>
                        <a:pt x="12" y="74"/>
                      </a:lnTo>
                      <a:lnTo>
                        <a:pt x="10" y="71"/>
                      </a:lnTo>
                      <a:lnTo>
                        <a:pt x="8" y="68"/>
                      </a:lnTo>
                      <a:lnTo>
                        <a:pt x="6" y="57"/>
                      </a:lnTo>
                      <a:lnTo>
                        <a:pt x="3" y="52"/>
                      </a:lnTo>
                      <a:lnTo>
                        <a:pt x="3" y="51"/>
                      </a:lnTo>
                      <a:lnTo>
                        <a:pt x="2" y="51"/>
                      </a:lnTo>
                      <a:lnTo>
                        <a:pt x="0" y="48"/>
                      </a:lnTo>
                      <a:lnTo>
                        <a:pt x="3" y="49"/>
                      </a:lnTo>
                      <a:lnTo>
                        <a:pt x="3" y="48"/>
                      </a:lnTo>
                      <a:lnTo>
                        <a:pt x="5" y="48"/>
                      </a:lnTo>
                      <a:lnTo>
                        <a:pt x="5" y="44"/>
                      </a:lnTo>
                      <a:lnTo>
                        <a:pt x="3" y="38"/>
                      </a:lnTo>
                      <a:lnTo>
                        <a:pt x="2" y="35"/>
                      </a:lnTo>
                      <a:lnTo>
                        <a:pt x="2" y="35"/>
                      </a:lnTo>
                      <a:close/>
                      <a:moveTo>
                        <a:pt x="122" y="92"/>
                      </a:moveTo>
                      <a:lnTo>
                        <a:pt x="125" y="92"/>
                      </a:lnTo>
                      <a:lnTo>
                        <a:pt x="128" y="93"/>
                      </a:lnTo>
                      <a:lnTo>
                        <a:pt x="125" y="93"/>
                      </a:lnTo>
                      <a:lnTo>
                        <a:pt x="122" y="92"/>
                      </a:lnTo>
                      <a:lnTo>
                        <a:pt x="122" y="92"/>
                      </a:lnTo>
                      <a:close/>
                      <a:moveTo>
                        <a:pt x="138" y="89"/>
                      </a:moveTo>
                      <a:lnTo>
                        <a:pt x="139" y="88"/>
                      </a:lnTo>
                      <a:lnTo>
                        <a:pt x="139" y="86"/>
                      </a:lnTo>
                      <a:lnTo>
                        <a:pt x="141" y="85"/>
                      </a:lnTo>
                      <a:lnTo>
                        <a:pt x="142" y="85"/>
                      </a:lnTo>
                      <a:lnTo>
                        <a:pt x="142" y="86"/>
                      </a:lnTo>
                      <a:lnTo>
                        <a:pt x="145" y="86"/>
                      </a:lnTo>
                      <a:lnTo>
                        <a:pt x="146" y="86"/>
                      </a:lnTo>
                      <a:lnTo>
                        <a:pt x="149" y="86"/>
                      </a:lnTo>
                      <a:lnTo>
                        <a:pt x="151" y="86"/>
                      </a:lnTo>
                      <a:lnTo>
                        <a:pt x="152" y="86"/>
                      </a:lnTo>
                      <a:lnTo>
                        <a:pt x="152" y="88"/>
                      </a:lnTo>
                      <a:lnTo>
                        <a:pt x="152" y="89"/>
                      </a:lnTo>
                      <a:lnTo>
                        <a:pt x="149" y="89"/>
                      </a:lnTo>
                      <a:lnTo>
                        <a:pt x="146" y="91"/>
                      </a:lnTo>
                      <a:lnTo>
                        <a:pt x="144" y="92"/>
                      </a:lnTo>
                      <a:lnTo>
                        <a:pt x="141" y="91"/>
                      </a:lnTo>
                      <a:lnTo>
                        <a:pt x="139" y="89"/>
                      </a:lnTo>
                      <a:lnTo>
                        <a:pt x="138" y="8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05"/>
                <p:cNvSpPr>
                  <a:spLocks/>
                </p:cNvSpPr>
                <p:nvPr/>
              </p:nvSpPr>
              <p:spPr bwMode="auto">
                <a:xfrm>
                  <a:off x="6478588" y="4187825"/>
                  <a:ext cx="301625" cy="228600"/>
                </a:xfrm>
                <a:custGeom>
                  <a:avLst/>
                  <a:gdLst>
                    <a:gd name="T0" fmla="*/ 25 w 190"/>
                    <a:gd name="T1" fmla="*/ 114 h 144"/>
                    <a:gd name="T2" fmla="*/ 22 w 190"/>
                    <a:gd name="T3" fmla="*/ 106 h 144"/>
                    <a:gd name="T4" fmla="*/ 17 w 190"/>
                    <a:gd name="T5" fmla="*/ 103 h 144"/>
                    <a:gd name="T6" fmla="*/ 12 w 190"/>
                    <a:gd name="T7" fmla="*/ 96 h 144"/>
                    <a:gd name="T8" fmla="*/ 8 w 190"/>
                    <a:gd name="T9" fmla="*/ 92 h 144"/>
                    <a:gd name="T10" fmla="*/ 0 w 190"/>
                    <a:gd name="T11" fmla="*/ 90 h 144"/>
                    <a:gd name="T12" fmla="*/ 2 w 190"/>
                    <a:gd name="T13" fmla="*/ 85 h 144"/>
                    <a:gd name="T14" fmla="*/ 8 w 190"/>
                    <a:gd name="T15" fmla="*/ 82 h 144"/>
                    <a:gd name="T16" fmla="*/ 11 w 190"/>
                    <a:gd name="T17" fmla="*/ 82 h 144"/>
                    <a:gd name="T18" fmla="*/ 12 w 190"/>
                    <a:gd name="T19" fmla="*/ 69 h 144"/>
                    <a:gd name="T20" fmla="*/ 15 w 190"/>
                    <a:gd name="T21" fmla="*/ 61 h 144"/>
                    <a:gd name="T22" fmla="*/ 18 w 190"/>
                    <a:gd name="T23" fmla="*/ 53 h 144"/>
                    <a:gd name="T24" fmla="*/ 21 w 190"/>
                    <a:gd name="T25" fmla="*/ 52 h 144"/>
                    <a:gd name="T26" fmla="*/ 29 w 190"/>
                    <a:gd name="T27" fmla="*/ 36 h 144"/>
                    <a:gd name="T28" fmla="*/ 32 w 190"/>
                    <a:gd name="T29" fmla="*/ 26 h 144"/>
                    <a:gd name="T30" fmla="*/ 38 w 190"/>
                    <a:gd name="T31" fmla="*/ 22 h 144"/>
                    <a:gd name="T32" fmla="*/ 42 w 190"/>
                    <a:gd name="T33" fmla="*/ 9 h 144"/>
                    <a:gd name="T34" fmla="*/ 46 w 190"/>
                    <a:gd name="T35" fmla="*/ 8 h 144"/>
                    <a:gd name="T36" fmla="*/ 53 w 190"/>
                    <a:gd name="T37" fmla="*/ 0 h 144"/>
                    <a:gd name="T38" fmla="*/ 61 w 190"/>
                    <a:gd name="T39" fmla="*/ 4 h 144"/>
                    <a:gd name="T40" fmla="*/ 68 w 190"/>
                    <a:gd name="T41" fmla="*/ 2 h 144"/>
                    <a:gd name="T42" fmla="*/ 72 w 190"/>
                    <a:gd name="T43" fmla="*/ 2 h 144"/>
                    <a:gd name="T44" fmla="*/ 79 w 190"/>
                    <a:gd name="T45" fmla="*/ 4 h 144"/>
                    <a:gd name="T46" fmla="*/ 85 w 190"/>
                    <a:gd name="T47" fmla="*/ 8 h 144"/>
                    <a:gd name="T48" fmla="*/ 95 w 190"/>
                    <a:gd name="T49" fmla="*/ 14 h 144"/>
                    <a:gd name="T50" fmla="*/ 97 w 190"/>
                    <a:gd name="T51" fmla="*/ 17 h 144"/>
                    <a:gd name="T52" fmla="*/ 106 w 190"/>
                    <a:gd name="T53" fmla="*/ 22 h 144"/>
                    <a:gd name="T54" fmla="*/ 110 w 190"/>
                    <a:gd name="T55" fmla="*/ 29 h 144"/>
                    <a:gd name="T56" fmla="*/ 113 w 190"/>
                    <a:gd name="T57" fmla="*/ 35 h 144"/>
                    <a:gd name="T58" fmla="*/ 112 w 190"/>
                    <a:gd name="T59" fmla="*/ 44 h 144"/>
                    <a:gd name="T60" fmla="*/ 107 w 190"/>
                    <a:gd name="T61" fmla="*/ 51 h 144"/>
                    <a:gd name="T62" fmla="*/ 117 w 190"/>
                    <a:gd name="T63" fmla="*/ 49 h 144"/>
                    <a:gd name="T64" fmla="*/ 122 w 190"/>
                    <a:gd name="T65" fmla="*/ 52 h 144"/>
                    <a:gd name="T66" fmla="*/ 127 w 190"/>
                    <a:gd name="T67" fmla="*/ 65 h 144"/>
                    <a:gd name="T68" fmla="*/ 133 w 190"/>
                    <a:gd name="T69" fmla="*/ 73 h 144"/>
                    <a:gd name="T70" fmla="*/ 190 w 190"/>
                    <a:gd name="T71" fmla="*/ 87 h 144"/>
                    <a:gd name="T72" fmla="*/ 136 w 190"/>
                    <a:gd name="T73" fmla="*/ 126 h 144"/>
                    <a:gd name="T74" fmla="*/ 127 w 190"/>
                    <a:gd name="T75" fmla="*/ 129 h 144"/>
                    <a:gd name="T76" fmla="*/ 120 w 190"/>
                    <a:gd name="T77" fmla="*/ 134 h 144"/>
                    <a:gd name="T78" fmla="*/ 112 w 190"/>
                    <a:gd name="T79" fmla="*/ 139 h 144"/>
                    <a:gd name="T80" fmla="*/ 103 w 190"/>
                    <a:gd name="T81" fmla="*/ 140 h 144"/>
                    <a:gd name="T82" fmla="*/ 99 w 190"/>
                    <a:gd name="T83" fmla="*/ 134 h 144"/>
                    <a:gd name="T84" fmla="*/ 89 w 190"/>
                    <a:gd name="T85" fmla="*/ 136 h 144"/>
                    <a:gd name="T86" fmla="*/ 82 w 190"/>
                    <a:gd name="T87" fmla="*/ 144 h 144"/>
                    <a:gd name="T88" fmla="*/ 76 w 190"/>
                    <a:gd name="T89" fmla="*/ 144 h 144"/>
                    <a:gd name="T90" fmla="*/ 65 w 190"/>
                    <a:gd name="T91" fmla="*/ 143 h 144"/>
                    <a:gd name="T92" fmla="*/ 58 w 190"/>
                    <a:gd name="T93" fmla="*/ 137 h 144"/>
                    <a:gd name="T94" fmla="*/ 45 w 190"/>
                    <a:gd name="T95" fmla="*/ 131 h 144"/>
                    <a:gd name="T96" fmla="*/ 36 w 190"/>
                    <a:gd name="T97" fmla="*/ 131 h 144"/>
                    <a:gd name="T98" fmla="*/ 32 w 190"/>
                    <a:gd name="T99" fmla="*/ 122 h 144"/>
                    <a:gd name="T100" fmla="*/ 28 w 190"/>
                    <a:gd name="T101" fmla="*/ 12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90" h="144">
                      <a:moveTo>
                        <a:pt x="28" y="120"/>
                      </a:moveTo>
                      <a:lnTo>
                        <a:pt x="27" y="116"/>
                      </a:lnTo>
                      <a:lnTo>
                        <a:pt x="25" y="114"/>
                      </a:lnTo>
                      <a:lnTo>
                        <a:pt x="25" y="110"/>
                      </a:lnTo>
                      <a:lnTo>
                        <a:pt x="22" y="107"/>
                      </a:lnTo>
                      <a:lnTo>
                        <a:pt x="22" y="106"/>
                      </a:lnTo>
                      <a:lnTo>
                        <a:pt x="19" y="105"/>
                      </a:lnTo>
                      <a:lnTo>
                        <a:pt x="18" y="105"/>
                      </a:lnTo>
                      <a:lnTo>
                        <a:pt x="17" y="103"/>
                      </a:lnTo>
                      <a:lnTo>
                        <a:pt x="17" y="102"/>
                      </a:lnTo>
                      <a:lnTo>
                        <a:pt x="15" y="100"/>
                      </a:lnTo>
                      <a:lnTo>
                        <a:pt x="12" y="96"/>
                      </a:lnTo>
                      <a:lnTo>
                        <a:pt x="11" y="96"/>
                      </a:lnTo>
                      <a:lnTo>
                        <a:pt x="11" y="95"/>
                      </a:lnTo>
                      <a:lnTo>
                        <a:pt x="8" y="92"/>
                      </a:lnTo>
                      <a:lnTo>
                        <a:pt x="8" y="90"/>
                      </a:lnTo>
                      <a:lnTo>
                        <a:pt x="2" y="90"/>
                      </a:lnTo>
                      <a:lnTo>
                        <a:pt x="0" y="90"/>
                      </a:lnTo>
                      <a:lnTo>
                        <a:pt x="0" y="87"/>
                      </a:lnTo>
                      <a:lnTo>
                        <a:pt x="1" y="85"/>
                      </a:lnTo>
                      <a:lnTo>
                        <a:pt x="2" y="85"/>
                      </a:lnTo>
                      <a:lnTo>
                        <a:pt x="2" y="82"/>
                      </a:lnTo>
                      <a:lnTo>
                        <a:pt x="5" y="82"/>
                      </a:lnTo>
                      <a:lnTo>
                        <a:pt x="8" y="82"/>
                      </a:lnTo>
                      <a:lnTo>
                        <a:pt x="10" y="83"/>
                      </a:lnTo>
                      <a:lnTo>
                        <a:pt x="11" y="83"/>
                      </a:lnTo>
                      <a:lnTo>
                        <a:pt x="11" y="82"/>
                      </a:lnTo>
                      <a:lnTo>
                        <a:pt x="12" y="80"/>
                      </a:lnTo>
                      <a:lnTo>
                        <a:pt x="14" y="75"/>
                      </a:lnTo>
                      <a:lnTo>
                        <a:pt x="12" y="69"/>
                      </a:lnTo>
                      <a:lnTo>
                        <a:pt x="14" y="66"/>
                      </a:lnTo>
                      <a:lnTo>
                        <a:pt x="17" y="63"/>
                      </a:lnTo>
                      <a:lnTo>
                        <a:pt x="15" y="61"/>
                      </a:lnTo>
                      <a:lnTo>
                        <a:pt x="15" y="59"/>
                      </a:lnTo>
                      <a:lnTo>
                        <a:pt x="17" y="56"/>
                      </a:lnTo>
                      <a:lnTo>
                        <a:pt x="18" y="53"/>
                      </a:lnTo>
                      <a:lnTo>
                        <a:pt x="19" y="52"/>
                      </a:lnTo>
                      <a:lnTo>
                        <a:pt x="19" y="51"/>
                      </a:lnTo>
                      <a:lnTo>
                        <a:pt x="21" y="52"/>
                      </a:lnTo>
                      <a:lnTo>
                        <a:pt x="24" y="42"/>
                      </a:lnTo>
                      <a:lnTo>
                        <a:pt x="25" y="39"/>
                      </a:lnTo>
                      <a:lnTo>
                        <a:pt x="29" y="36"/>
                      </a:lnTo>
                      <a:lnTo>
                        <a:pt x="29" y="34"/>
                      </a:lnTo>
                      <a:lnTo>
                        <a:pt x="32" y="29"/>
                      </a:lnTo>
                      <a:lnTo>
                        <a:pt x="32" y="26"/>
                      </a:lnTo>
                      <a:lnTo>
                        <a:pt x="35" y="26"/>
                      </a:lnTo>
                      <a:lnTo>
                        <a:pt x="36" y="26"/>
                      </a:lnTo>
                      <a:lnTo>
                        <a:pt x="38" y="22"/>
                      </a:lnTo>
                      <a:lnTo>
                        <a:pt x="41" y="17"/>
                      </a:lnTo>
                      <a:lnTo>
                        <a:pt x="41" y="12"/>
                      </a:lnTo>
                      <a:lnTo>
                        <a:pt x="42" y="9"/>
                      </a:lnTo>
                      <a:lnTo>
                        <a:pt x="42" y="8"/>
                      </a:lnTo>
                      <a:lnTo>
                        <a:pt x="45" y="8"/>
                      </a:lnTo>
                      <a:lnTo>
                        <a:pt x="46" y="8"/>
                      </a:lnTo>
                      <a:lnTo>
                        <a:pt x="48" y="7"/>
                      </a:lnTo>
                      <a:lnTo>
                        <a:pt x="49" y="7"/>
                      </a:lnTo>
                      <a:lnTo>
                        <a:pt x="53" y="0"/>
                      </a:lnTo>
                      <a:lnTo>
                        <a:pt x="55" y="1"/>
                      </a:lnTo>
                      <a:lnTo>
                        <a:pt x="55" y="2"/>
                      </a:lnTo>
                      <a:lnTo>
                        <a:pt x="61" y="4"/>
                      </a:lnTo>
                      <a:lnTo>
                        <a:pt x="62" y="4"/>
                      </a:lnTo>
                      <a:lnTo>
                        <a:pt x="65" y="2"/>
                      </a:lnTo>
                      <a:lnTo>
                        <a:pt x="68" y="2"/>
                      </a:lnTo>
                      <a:lnTo>
                        <a:pt x="69" y="4"/>
                      </a:lnTo>
                      <a:lnTo>
                        <a:pt x="70" y="2"/>
                      </a:lnTo>
                      <a:lnTo>
                        <a:pt x="72" y="2"/>
                      </a:lnTo>
                      <a:lnTo>
                        <a:pt x="76" y="5"/>
                      </a:lnTo>
                      <a:lnTo>
                        <a:pt x="76" y="5"/>
                      </a:lnTo>
                      <a:lnTo>
                        <a:pt x="79" y="4"/>
                      </a:lnTo>
                      <a:lnTo>
                        <a:pt x="80" y="5"/>
                      </a:lnTo>
                      <a:lnTo>
                        <a:pt x="83" y="7"/>
                      </a:lnTo>
                      <a:lnTo>
                        <a:pt x="85" y="8"/>
                      </a:lnTo>
                      <a:lnTo>
                        <a:pt x="89" y="11"/>
                      </a:lnTo>
                      <a:lnTo>
                        <a:pt x="90" y="14"/>
                      </a:lnTo>
                      <a:lnTo>
                        <a:pt x="95" y="14"/>
                      </a:lnTo>
                      <a:lnTo>
                        <a:pt x="95" y="15"/>
                      </a:lnTo>
                      <a:lnTo>
                        <a:pt x="97" y="15"/>
                      </a:lnTo>
                      <a:lnTo>
                        <a:pt x="97" y="17"/>
                      </a:lnTo>
                      <a:lnTo>
                        <a:pt x="100" y="18"/>
                      </a:lnTo>
                      <a:lnTo>
                        <a:pt x="105" y="21"/>
                      </a:lnTo>
                      <a:lnTo>
                        <a:pt x="106" y="22"/>
                      </a:lnTo>
                      <a:lnTo>
                        <a:pt x="109" y="25"/>
                      </a:lnTo>
                      <a:lnTo>
                        <a:pt x="109" y="28"/>
                      </a:lnTo>
                      <a:lnTo>
                        <a:pt x="110" y="29"/>
                      </a:lnTo>
                      <a:lnTo>
                        <a:pt x="112" y="29"/>
                      </a:lnTo>
                      <a:lnTo>
                        <a:pt x="114" y="34"/>
                      </a:lnTo>
                      <a:lnTo>
                        <a:pt x="113" y="35"/>
                      </a:lnTo>
                      <a:lnTo>
                        <a:pt x="112" y="38"/>
                      </a:lnTo>
                      <a:lnTo>
                        <a:pt x="110" y="39"/>
                      </a:lnTo>
                      <a:lnTo>
                        <a:pt x="112" y="44"/>
                      </a:lnTo>
                      <a:lnTo>
                        <a:pt x="110" y="45"/>
                      </a:lnTo>
                      <a:lnTo>
                        <a:pt x="110" y="48"/>
                      </a:lnTo>
                      <a:lnTo>
                        <a:pt x="107" y="51"/>
                      </a:lnTo>
                      <a:lnTo>
                        <a:pt x="109" y="52"/>
                      </a:lnTo>
                      <a:lnTo>
                        <a:pt x="114" y="52"/>
                      </a:lnTo>
                      <a:lnTo>
                        <a:pt x="117" y="49"/>
                      </a:lnTo>
                      <a:lnTo>
                        <a:pt x="120" y="49"/>
                      </a:lnTo>
                      <a:lnTo>
                        <a:pt x="123" y="51"/>
                      </a:lnTo>
                      <a:lnTo>
                        <a:pt x="122" y="52"/>
                      </a:lnTo>
                      <a:lnTo>
                        <a:pt x="123" y="56"/>
                      </a:lnTo>
                      <a:lnTo>
                        <a:pt x="124" y="63"/>
                      </a:lnTo>
                      <a:lnTo>
                        <a:pt x="127" y="65"/>
                      </a:lnTo>
                      <a:lnTo>
                        <a:pt x="127" y="68"/>
                      </a:lnTo>
                      <a:lnTo>
                        <a:pt x="129" y="72"/>
                      </a:lnTo>
                      <a:lnTo>
                        <a:pt x="133" y="73"/>
                      </a:lnTo>
                      <a:lnTo>
                        <a:pt x="137" y="76"/>
                      </a:lnTo>
                      <a:lnTo>
                        <a:pt x="174" y="87"/>
                      </a:lnTo>
                      <a:lnTo>
                        <a:pt x="190" y="87"/>
                      </a:lnTo>
                      <a:lnTo>
                        <a:pt x="150" y="126"/>
                      </a:lnTo>
                      <a:lnTo>
                        <a:pt x="143" y="126"/>
                      </a:lnTo>
                      <a:lnTo>
                        <a:pt x="136" y="126"/>
                      </a:lnTo>
                      <a:lnTo>
                        <a:pt x="133" y="127"/>
                      </a:lnTo>
                      <a:lnTo>
                        <a:pt x="130" y="127"/>
                      </a:lnTo>
                      <a:lnTo>
                        <a:pt x="127" y="129"/>
                      </a:lnTo>
                      <a:lnTo>
                        <a:pt x="126" y="131"/>
                      </a:lnTo>
                      <a:lnTo>
                        <a:pt x="124" y="133"/>
                      </a:lnTo>
                      <a:lnTo>
                        <a:pt x="120" y="134"/>
                      </a:lnTo>
                      <a:lnTo>
                        <a:pt x="117" y="136"/>
                      </a:lnTo>
                      <a:lnTo>
                        <a:pt x="113" y="137"/>
                      </a:lnTo>
                      <a:lnTo>
                        <a:pt x="112" y="139"/>
                      </a:lnTo>
                      <a:lnTo>
                        <a:pt x="112" y="139"/>
                      </a:lnTo>
                      <a:lnTo>
                        <a:pt x="109" y="139"/>
                      </a:lnTo>
                      <a:lnTo>
                        <a:pt x="103" y="140"/>
                      </a:lnTo>
                      <a:lnTo>
                        <a:pt x="102" y="139"/>
                      </a:lnTo>
                      <a:lnTo>
                        <a:pt x="100" y="136"/>
                      </a:lnTo>
                      <a:lnTo>
                        <a:pt x="99" y="134"/>
                      </a:lnTo>
                      <a:lnTo>
                        <a:pt x="93" y="136"/>
                      </a:lnTo>
                      <a:lnTo>
                        <a:pt x="92" y="137"/>
                      </a:lnTo>
                      <a:lnTo>
                        <a:pt x="89" y="136"/>
                      </a:lnTo>
                      <a:lnTo>
                        <a:pt x="86" y="137"/>
                      </a:lnTo>
                      <a:lnTo>
                        <a:pt x="86" y="139"/>
                      </a:lnTo>
                      <a:lnTo>
                        <a:pt x="82" y="144"/>
                      </a:lnTo>
                      <a:lnTo>
                        <a:pt x="79" y="144"/>
                      </a:lnTo>
                      <a:lnTo>
                        <a:pt x="78" y="144"/>
                      </a:lnTo>
                      <a:lnTo>
                        <a:pt x="76" y="144"/>
                      </a:lnTo>
                      <a:lnTo>
                        <a:pt x="72" y="144"/>
                      </a:lnTo>
                      <a:lnTo>
                        <a:pt x="69" y="143"/>
                      </a:lnTo>
                      <a:lnTo>
                        <a:pt x="65" y="143"/>
                      </a:lnTo>
                      <a:lnTo>
                        <a:pt x="63" y="143"/>
                      </a:lnTo>
                      <a:lnTo>
                        <a:pt x="61" y="140"/>
                      </a:lnTo>
                      <a:lnTo>
                        <a:pt x="58" y="137"/>
                      </a:lnTo>
                      <a:lnTo>
                        <a:pt x="53" y="133"/>
                      </a:lnTo>
                      <a:lnTo>
                        <a:pt x="51" y="131"/>
                      </a:lnTo>
                      <a:lnTo>
                        <a:pt x="45" y="131"/>
                      </a:lnTo>
                      <a:lnTo>
                        <a:pt x="41" y="131"/>
                      </a:lnTo>
                      <a:lnTo>
                        <a:pt x="38" y="131"/>
                      </a:lnTo>
                      <a:lnTo>
                        <a:pt x="36" y="131"/>
                      </a:lnTo>
                      <a:lnTo>
                        <a:pt x="34" y="129"/>
                      </a:lnTo>
                      <a:lnTo>
                        <a:pt x="34" y="122"/>
                      </a:lnTo>
                      <a:lnTo>
                        <a:pt x="32" y="122"/>
                      </a:lnTo>
                      <a:lnTo>
                        <a:pt x="29" y="122"/>
                      </a:lnTo>
                      <a:lnTo>
                        <a:pt x="28" y="119"/>
                      </a:lnTo>
                      <a:lnTo>
                        <a:pt x="28" y="12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06"/>
                <p:cNvSpPr>
                  <a:spLocks/>
                </p:cNvSpPr>
                <p:nvPr/>
              </p:nvSpPr>
              <p:spPr bwMode="auto">
                <a:xfrm>
                  <a:off x="6543676" y="4124325"/>
                  <a:ext cx="130175" cy="117475"/>
                </a:xfrm>
                <a:custGeom>
                  <a:avLst/>
                  <a:gdLst>
                    <a:gd name="T0" fmla="*/ 71 w 82"/>
                    <a:gd name="T1" fmla="*/ 69 h 74"/>
                    <a:gd name="T2" fmla="*/ 68 w 82"/>
                    <a:gd name="T3" fmla="*/ 68 h 74"/>
                    <a:gd name="T4" fmla="*/ 65 w 82"/>
                    <a:gd name="T5" fmla="*/ 62 h 74"/>
                    <a:gd name="T6" fmla="*/ 59 w 82"/>
                    <a:gd name="T7" fmla="*/ 58 h 74"/>
                    <a:gd name="T8" fmla="*/ 56 w 82"/>
                    <a:gd name="T9" fmla="*/ 55 h 74"/>
                    <a:gd name="T10" fmla="*/ 54 w 82"/>
                    <a:gd name="T11" fmla="*/ 54 h 74"/>
                    <a:gd name="T12" fmla="*/ 48 w 82"/>
                    <a:gd name="T13" fmla="*/ 51 h 74"/>
                    <a:gd name="T14" fmla="*/ 42 w 82"/>
                    <a:gd name="T15" fmla="*/ 47 h 74"/>
                    <a:gd name="T16" fmla="*/ 38 w 82"/>
                    <a:gd name="T17" fmla="*/ 44 h 74"/>
                    <a:gd name="T18" fmla="*/ 35 w 82"/>
                    <a:gd name="T19" fmla="*/ 45 h 74"/>
                    <a:gd name="T20" fmla="*/ 29 w 82"/>
                    <a:gd name="T21" fmla="*/ 42 h 74"/>
                    <a:gd name="T22" fmla="*/ 27 w 82"/>
                    <a:gd name="T23" fmla="*/ 42 h 74"/>
                    <a:gd name="T24" fmla="*/ 21 w 82"/>
                    <a:gd name="T25" fmla="*/ 44 h 74"/>
                    <a:gd name="T26" fmla="*/ 14 w 82"/>
                    <a:gd name="T27" fmla="*/ 42 h 74"/>
                    <a:gd name="T28" fmla="*/ 12 w 82"/>
                    <a:gd name="T29" fmla="*/ 40 h 74"/>
                    <a:gd name="T30" fmla="*/ 7 w 82"/>
                    <a:gd name="T31" fmla="*/ 47 h 74"/>
                    <a:gd name="T32" fmla="*/ 4 w 82"/>
                    <a:gd name="T33" fmla="*/ 48 h 74"/>
                    <a:gd name="T34" fmla="*/ 1 w 82"/>
                    <a:gd name="T35" fmla="*/ 45 h 74"/>
                    <a:gd name="T36" fmla="*/ 0 w 82"/>
                    <a:gd name="T37" fmla="*/ 37 h 74"/>
                    <a:gd name="T38" fmla="*/ 1 w 82"/>
                    <a:gd name="T39" fmla="*/ 34 h 74"/>
                    <a:gd name="T40" fmla="*/ 4 w 82"/>
                    <a:gd name="T41" fmla="*/ 24 h 74"/>
                    <a:gd name="T42" fmla="*/ 5 w 82"/>
                    <a:gd name="T43" fmla="*/ 18 h 74"/>
                    <a:gd name="T44" fmla="*/ 4 w 82"/>
                    <a:gd name="T45" fmla="*/ 17 h 74"/>
                    <a:gd name="T46" fmla="*/ 5 w 82"/>
                    <a:gd name="T47" fmla="*/ 11 h 74"/>
                    <a:gd name="T48" fmla="*/ 10 w 82"/>
                    <a:gd name="T49" fmla="*/ 11 h 74"/>
                    <a:gd name="T50" fmla="*/ 10 w 82"/>
                    <a:gd name="T51" fmla="*/ 8 h 74"/>
                    <a:gd name="T52" fmla="*/ 12 w 82"/>
                    <a:gd name="T53" fmla="*/ 7 h 74"/>
                    <a:gd name="T54" fmla="*/ 17 w 82"/>
                    <a:gd name="T55" fmla="*/ 5 h 74"/>
                    <a:gd name="T56" fmla="*/ 20 w 82"/>
                    <a:gd name="T57" fmla="*/ 3 h 74"/>
                    <a:gd name="T58" fmla="*/ 24 w 82"/>
                    <a:gd name="T59" fmla="*/ 0 h 74"/>
                    <a:gd name="T60" fmla="*/ 27 w 82"/>
                    <a:gd name="T61" fmla="*/ 3 h 74"/>
                    <a:gd name="T62" fmla="*/ 34 w 82"/>
                    <a:gd name="T63" fmla="*/ 25 h 74"/>
                    <a:gd name="T64" fmla="*/ 35 w 82"/>
                    <a:gd name="T65" fmla="*/ 30 h 74"/>
                    <a:gd name="T66" fmla="*/ 37 w 82"/>
                    <a:gd name="T67" fmla="*/ 31 h 74"/>
                    <a:gd name="T68" fmla="*/ 38 w 82"/>
                    <a:gd name="T69" fmla="*/ 37 h 74"/>
                    <a:gd name="T70" fmla="*/ 41 w 82"/>
                    <a:gd name="T71" fmla="*/ 34 h 74"/>
                    <a:gd name="T72" fmla="*/ 39 w 82"/>
                    <a:gd name="T73" fmla="*/ 32 h 74"/>
                    <a:gd name="T74" fmla="*/ 44 w 82"/>
                    <a:gd name="T75" fmla="*/ 35 h 74"/>
                    <a:gd name="T76" fmla="*/ 45 w 82"/>
                    <a:gd name="T77" fmla="*/ 38 h 74"/>
                    <a:gd name="T78" fmla="*/ 46 w 82"/>
                    <a:gd name="T79" fmla="*/ 40 h 74"/>
                    <a:gd name="T80" fmla="*/ 49 w 82"/>
                    <a:gd name="T81" fmla="*/ 40 h 74"/>
                    <a:gd name="T82" fmla="*/ 54 w 82"/>
                    <a:gd name="T83" fmla="*/ 41 h 74"/>
                    <a:gd name="T84" fmla="*/ 58 w 82"/>
                    <a:gd name="T85" fmla="*/ 44 h 74"/>
                    <a:gd name="T86" fmla="*/ 64 w 82"/>
                    <a:gd name="T87" fmla="*/ 49 h 74"/>
                    <a:gd name="T88" fmla="*/ 68 w 82"/>
                    <a:gd name="T89" fmla="*/ 54 h 74"/>
                    <a:gd name="T90" fmla="*/ 71 w 82"/>
                    <a:gd name="T91" fmla="*/ 57 h 74"/>
                    <a:gd name="T92" fmla="*/ 72 w 82"/>
                    <a:gd name="T93" fmla="*/ 57 h 74"/>
                    <a:gd name="T94" fmla="*/ 75 w 82"/>
                    <a:gd name="T95" fmla="*/ 62 h 74"/>
                    <a:gd name="T96" fmla="*/ 76 w 82"/>
                    <a:gd name="T97" fmla="*/ 65 h 74"/>
                    <a:gd name="T98" fmla="*/ 79 w 82"/>
                    <a:gd name="T99" fmla="*/ 68 h 74"/>
                    <a:gd name="T100" fmla="*/ 81 w 82"/>
                    <a:gd name="T101" fmla="*/ 68 h 74"/>
                    <a:gd name="T102" fmla="*/ 82 w 82"/>
                    <a:gd name="T103" fmla="*/ 69 h 74"/>
                    <a:gd name="T104" fmla="*/ 78 w 82"/>
                    <a:gd name="T105" fmla="*/ 72 h 74"/>
                    <a:gd name="T106" fmla="*/ 73 w 82"/>
                    <a:gd name="T10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" h="74">
                      <a:moveTo>
                        <a:pt x="73" y="74"/>
                      </a:moveTo>
                      <a:lnTo>
                        <a:pt x="71" y="69"/>
                      </a:lnTo>
                      <a:lnTo>
                        <a:pt x="69" y="69"/>
                      </a:lnTo>
                      <a:lnTo>
                        <a:pt x="68" y="68"/>
                      </a:lnTo>
                      <a:lnTo>
                        <a:pt x="68" y="65"/>
                      </a:lnTo>
                      <a:lnTo>
                        <a:pt x="65" y="62"/>
                      </a:lnTo>
                      <a:lnTo>
                        <a:pt x="64" y="61"/>
                      </a:lnTo>
                      <a:lnTo>
                        <a:pt x="59" y="58"/>
                      </a:lnTo>
                      <a:lnTo>
                        <a:pt x="56" y="57"/>
                      </a:lnTo>
                      <a:lnTo>
                        <a:pt x="56" y="55"/>
                      </a:lnTo>
                      <a:lnTo>
                        <a:pt x="54" y="55"/>
                      </a:lnTo>
                      <a:lnTo>
                        <a:pt x="54" y="54"/>
                      </a:lnTo>
                      <a:lnTo>
                        <a:pt x="49" y="54"/>
                      </a:lnTo>
                      <a:lnTo>
                        <a:pt x="48" y="51"/>
                      </a:lnTo>
                      <a:lnTo>
                        <a:pt x="44" y="48"/>
                      </a:lnTo>
                      <a:lnTo>
                        <a:pt x="42" y="47"/>
                      </a:lnTo>
                      <a:lnTo>
                        <a:pt x="39" y="45"/>
                      </a:lnTo>
                      <a:lnTo>
                        <a:pt x="38" y="44"/>
                      </a:lnTo>
                      <a:lnTo>
                        <a:pt x="35" y="45"/>
                      </a:lnTo>
                      <a:lnTo>
                        <a:pt x="35" y="45"/>
                      </a:lnTo>
                      <a:lnTo>
                        <a:pt x="31" y="42"/>
                      </a:lnTo>
                      <a:lnTo>
                        <a:pt x="29" y="42"/>
                      </a:lnTo>
                      <a:lnTo>
                        <a:pt x="28" y="44"/>
                      </a:lnTo>
                      <a:lnTo>
                        <a:pt x="27" y="42"/>
                      </a:lnTo>
                      <a:lnTo>
                        <a:pt x="24" y="42"/>
                      </a:lnTo>
                      <a:lnTo>
                        <a:pt x="21" y="44"/>
                      </a:lnTo>
                      <a:lnTo>
                        <a:pt x="20" y="44"/>
                      </a:lnTo>
                      <a:lnTo>
                        <a:pt x="14" y="42"/>
                      </a:lnTo>
                      <a:lnTo>
                        <a:pt x="14" y="41"/>
                      </a:lnTo>
                      <a:lnTo>
                        <a:pt x="12" y="40"/>
                      </a:lnTo>
                      <a:lnTo>
                        <a:pt x="8" y="47"/>
                      </a:lnTo>
                      <a:lnTo>
                        <a:pt x="7" y="47"/>
                      </a:lnTo>
                      <a:lnTo>
                        <a:pt x="5" y="48"/>
                      </a:lnTo>
                      <a:lnTo>
                        <a:pt x="4" y="48"/>
                      </a:lnTo>
                      <a:lnTo>
                        <a:pt x="1" y="48"/>
                      </a:lnTo>
                      <a:lnTo>
                        <a:pt x="1" y="45"/>
                      </a:lnTo>
                      <a:lnTo>
                        <a:pt x="0" y="40"/>
                      </a:lnTo>
                      <a:lnTo>
                        <a:pt x="0" y="37"/>
                      </a:lnTo>
                      <a:lnTo>
                        <a:pt x="1" y="35"/>
                      </a:lnTo>
                      <a:lnTo>
                        <a:pt x="1" y="34"/>
                      </a:lnTo>
                      <a:lnTo>
                        <a:pt x="3" y="31"/>
                      </a:lnTo>
                      <a:lnTo>
                        <a:pt x="4" y="24"/>
                      </a:lnTo>
                      <a:lnTo>
                        <a:pt x="5" y="20"/>
                      </a:lnTo>
                      <a:lnTo>
                        <a:pt x="5" y="18"/>
                      </a:lnTo>
                      <a:lnTo>
                        <a:pt x="5" y="18"/>
                      </a:lnTo>
                      <a:lnTo>
                        <a:pt x="4" y="17"/>
                      </a:lnTo>
                      <a:lnTo>
                        <a:pt x="5" y="14"/>
                      </a:lnTo>
                      <a:lnTo>
                        <a:pt x="5" y="11"/>
                      </a:lnTo>
                      <a:lnTo>
                        <a:pt x="7" y="11"/>
                      </a:lnTo>
                      <a:lnTo>
                        <a:pt x="10" y="11"/>
                      </a:lnTo>
                      <a:lnTo>
                        <a:pt x="11" y="10"/>
                      </a:lnTo>
                      <a:lnTo>
                        <a:pt x="10" y="8"/>
                      </a:lnTo>
                      <a:lnTo>
                        <a:pt x="10" y="7"/>
                      </a:lnTo>
                      <a:lnTo>
                        <a:pt x="12" y="7"/>
                      </a:lnTo>
                      <a:lnTo>
                        <a:pt x="14" y="5"/>
                      </a:lnTo>
                      <a:lnTo>
                        <a:pt x="17" y="5"/>
                      </a:lnTo>
                      <a:lnTo>
                        <a:pt x="18" y="4"/>
                      </a:lnTo>
                      <a:lnTo>
                        <a:pt x="20" y="3"/>
                      </a:lnTo>
                      <a:lnTo>
                        <a:pt x="22" y="3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7" y="3"/>
                      </a:lnTo>
                      <a:lnTo>
                        <a:pt x="32" y="17"/>
                      </a:lnTo>
                      <a:lnTo>
                        <a:pt x="34" y="25"/>
                      </a:lnTo>
                      <a:lnTo>
                        <a:pt x="34" y="25"/>
                      </a:lnTo>
                      <a:lnTo>
                        <a:pt x="35" y="30"/>
                      </a:lnTo>
                      <a:lnTo>
                        <a:pt x="35" y="30"/>
                      </a:lnTo>
                      <a:lnTo>
                        <a:pt x="37" y="31"/>
                      </a:lnTo>
                      <a:lnTo>
                        <a:pt x="38" y="34"/>
                      </a:lnTo>
                      <a:lnTo>
                        <a:pt x="38" y="37"/>
                      </a:lnTo>
                      <a:lnTo>
                        <a:pt x="41" y="38"/>
                      </a:lnTo>
                      <a:lnTo>
                        <a:pt x="41" y="34"/>
                      </a:lnTo>
                      <a:lnTo>
                        <a:pt x="39" y="34"/>
                      </a:lnTo>
                      <a:lnTo>
                        <a:pt x="39" y="32"/>
                      </a:lnTo>
                      <a:lnTo>
                        <a:pt x="41" y="31"/>
                      </a:lnTo>
                      <a:lnTo>
                        <a:pt x="44" y="35"/>
                      </a:lnTo>
                      <a:lnTo>
                        <a:pt x="42" y="35"/>
                      </a:lnTo>
                      <a:lnTo>
                        <a:pt x="45" y="38"/>
                      </a:lnTo>
                      <a:lnTo>
                        <a:pt x="46" y="40"/>
                      </a:lnTo>
                      <a:lnTo>
                        <a:pt x="46" y="40"/>
                      </a:lnTo>
                      <a:lnTo>
                        <a:pt x="49" y="40"/>
                      </a:lnTo>
                      <a:lnTo>
                        <a:pt x="49" y="40"/>
                      </a:lnTo>
                      <a:lnTo>
                        <a:pt x="51" y="40"/>
                      </a:lnTo>
                      <a:lnTo>
                        <a:pt x="54" y="41"/>
                      </a:lnTo>
                      <a:lnTo>
                        <a:pt x="55" y="42"/>
                      </a:lnTo>
                      <a:lnTo>
                        <a:pt x="58" y="44"/>
                      </a:lnTo>
                      <a:lnTo>
                        <a:pt x="59" y="45"/>
                      </a:lnTo>
                      <a:lnTo>
                        <a:pt x="64" y="49"/>
                      </a:lnTo>
                      <a:lnTo>
                        <a:pt x="65" y="52"/>
                      </a:lnTo>
                      <a:lnTo>
                        <a:pt x="68" y="54"/>
                      </a:lnTo>
                      <a:lnTo>
                        <a:pt x="69" y="57"/>
                      </a:lnTo>
                      <a:lnTo>
                        <a:pt x="71" y="57"/>
                      </a:lnTo>
                      <a:lnTo>
                        <a:pt x="71" y="55"/>
                      </a:lnTo>
                      <a:lnTo>
                        <a:pt x="72" y="57"/>
                      </a:lnTo>
                      <a:lnTo>
                        <a:pt x="73" y="62"/>
                      </a:lnTo>
                      <a:lnTo>
                        <a:pt x="75" y="62"/>
                      </a:lnTo>
                      <a:lnTo>
                        <a:pt x="76" y="65"/>
                      </a:lnTo>
                      <a:lnTo>
                        <a:pt x="76" y="65"/>
                      </a:lnTo>
                      <a:lnTo>
                        <a:pt x="78" y="68"/>
                      </a:lnTo>
                      <a:lnTo>
                        <a:pt x="79" y="68"/>
                      </a:lnTo>
                      <a:lnTo>
                        <a:pt x="81" y="68"/>
                      </a:lnTo>
                      <a:lnTo>
                        <a:pt x="81" y="68"/>
                      </a:lnTo>
                      <a:lnTo>
                        <a:pt x="82" y="68"/>
                      </a:lnTo>
                      <a:lnTo>
                        <a:pt x="82" y="69"/>
                      </a:lnTo>
                      <a:lnTo>
                        <a:pt x="81" y="71"/>
                      </a:lnTo>
                      <a:lnTo>
                        <a:pt x="78" y="72"/>
                      </a:lnTo>
                      <a:lnTo>
                        <a:pt x="76" y="74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07"/>
                <p:cNvSpPr>
                  <a:spLocks/>
                </p:cNvSpPr>
                <p:nvPr/>
              </p:nvSpPr>
              <p:spPr bwMode="auto">
                <a:xfrm>
                  <a:off x="6648451" y="4233863"/>
                  <a:ext cx="31750" cy="36512"/>
                </a:xfrm>
                <a:custGeom>
                  <a:avLst/>
                  <a:gdLst>
                    <a:gd name="T0" fmla="*/ 16 w 20"/>
                    <a:gd name="T1" fmla="*/ 22 h 23"/>
                    <a:gd name="T2" fmla="*/ 13 w 20"/>
                    <a:gd name="T3" fmla="*/ 20 h 23"/>
                    <a:gd name="T4" fmla="*/ 10 w 20"/>
                    <a:gd name="T5" fmla="*/ 20 h 23"/>
                    <a:gd name="T6" fmla="*/ 7 w 20"/>
                    <a:gd name="T7" fmla="*/ 23 h 23"/>
                    <a:gd name="T8" fmla="*/ 2 w 20"/>
                    <a:gd name="T9" fmla="*/ 23 h 23"/>
                    <a:gd name="T10" fmla="*/ 0 w 20"/>
                    <a:gd name="T11" fmla="*/ 22 h 23"/>
                    <a:gd name="T12" fmla="*/ 3 w 20"/>
                    <a:gd name="T13" fmla="*/ 19 h 23"/>
                    <a:gd name="T14" fmla="*/ 3 w 20"/>
                    <a:gd name="T15" fmla="*/ 16 h 23"/>
                    <a:gd name="T16" fmla="*/ 5 w 20"/>
                    <a:gd name="T17" fmla="*/ 15 h 23"/>
                    <a:gd name="T18" fmla="*/ 3 w 20"/>
                    <a:gd name="T19" fmla="*/ 10 h 23"/>
                    <a:gd name="T20" fmla="*/ 5 w 20"/>
                    <a:gd name="T21" fmla="*/ 9 h 23"/>
                    <a:gd name="T22" fmla="*/ 6 w 20"/>
                    <a:gd name="T23" fmla="*/ 6 h 23"/>
                    <a:gd name="T24" fmla="*/ 10 w 20"/>
                    <a:gd name="T25" fmla="*/ 5 h 23"/>
                    <a:gd name="T26" fmla="*/ 12 w 20"/>
                    <a:gd name="T27" fmla="*/ 3 h 23"/>
                    <a:gd name="T28" fmla="*/ 15 w 20"/>
                    <a:gd name="T29" fmla="*/ 2 h 23"/>
                    <a:gd name="T30" fmla="*/ 16 w 20"/>
                    <a:gd name="T31" fmla="*/ 0 h 23"/>
                    <a:gd name="T32" fmla="*/ 16 w 20"/>
                    <a:gd name="T33" fmla="*/ 0 h 23"/>
                    <a:gd name="T34" fmla="*/ 16 w 20"/>
                    <a:gd name="T35" fmla="*/ 0 h 23"/>
                    <a:gd name="T36" fmla="*/ 19 w 20"/>
                    <a:gd name="T37" fmla="*/ 3 h 23"/>
                    <a:gd name="T38" fmla="*/ 20 w 20"/>
                    <a:gd name="T39" fmla="*/ 3 h 23"/>
                    <a:gd name="T40" fmla="*/ 20 w 20"/>
                    <a:gd name="T41" fmla="*/ 5 h 23"/>
                    <a:gd name="T42" fmla="*/ 20 w 20"/>
                    <a:gd name="T43" fmla="*/ 9 h 23"/>
                    <a:gd name="T44" fmla="*/ 19 w 20"/>
                    <a:gd name="T45" fmla="*/ 9 h 23"/>
                    <a:gd name="T46" fmla="*/ 16 w 20"/>
                    <a:gd name="T47" fmla="*/ 12 h 23"/>
                    <a:gd name="T48" fmla="*/ 15 w 20"/>
                    <a:gd name="T49" fmla="*/ 12 h 23"/>
                    <a:gd name="T50" fmla="*/ 13 w 20"/>
                    <a:gd name="T51" fmla="*/ 13 h 23"/>
                    <a:gd name="T52" fmla="*/ 10 w 20"/>
                    <a:gd name="T53" fmla="*/ 13 h 23"/>
                    <a:gd name="T54" fmla="*/ 12 w 20"/>
                    <a:gd name="T55" fmla="*/ 15 h 23"/>
                    <a:gd name="T56" fmla="*/ 13 w 20"/>
                    <a:gd name="T57" fmla="*/ 16 h 23"/>
                    <a:gd name="T58" fmla="*/ 15 w 20"/>
                    <a:gd name="T59" fmla="*/ 15 h 23"/>
                    <a:gd name="T60" fmla="*/ 19 w 20"/>
                    <a:gd name="T61" fmla="*/ 15 h 23"/>
                    <a:gd name="T62" fmla="*/ 19 w 20"/>
                    <a:gd name="T63" fmla="*/ 16 h 23"/>
                    <a:gd name="T64" fmla="*/ 16 w 20"/>
                    <a:gd name="T65" fmla="*/ 20 h 23"/>
                    <a:gd name="T66" fmla="*/ 16 w 20"/>
                    <a:gd name="T67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" h="23">
                      <a:moveTo>
                        <a:pt x="16" y="22"/>
                      </a:moveTo>
                      <a:lnTo>
                        <a:pt x="13" y="20"/>
                      </a:lnTo>
                      <a:lnTo>
                        <a:pt x="10" y="20"/>
                      </a:lnTo>
                      <a:lnTo>
                        <a:pt x="7" y="23"/>
                      </a:lnTo>
                      <a:lnTo>
                        <a:pt x="2" y="23"/>
                      </a:lnTo>
                      <a:lnTo>
                        <a:pt x="0" y="22"/>
                      </a:lnTo>
                      <a:lnTo>
                        <a:pt x="3" y="19"/>
                      </a:lnTo>
                      <a:lnTo>
                        <a:pt x="3" y="16"/>
                      </a:lnTo>
                      <a:lnTo>
                        <a:pt x="5" y="15"/>
                      </a:lnTo>
                      <a:lnTo>
                        <a:pt x="3" y="10"/>
                      </a:lnTo>
                      <a:lnTo>
                        <a:pt x="5" y="9"/>
                      </a:lnTo>
                      <a:lnTo>
                        <a:pt x="6" y="6"/>
                      </a:lnTo>
                      <a:lnTo>
                        <a:pt x="10" y="5"/>
                      </a:lnTo>
                      <a:lnTo>
                        <a:pt x="12" y="3"/>
                      </a:lnTo>
                      <a:lnTo>
                        <a:pt x="15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9" y="3"/>
                      </a:lnTo>
                      <a:lnTo>
                        <a:pt x="20" y="3"/>
                      </a:lnTo>
                      <a:lnTo>
                        <a:pt x="20" y="5"/>
                      </a:lnTo>
                      <a:lnTo>
                        <a:pt x="20" y="9"/>
                      </a:lnTo>
                      <a:lnTo>
                        <a:pt x="19" y="9"/>
                      </a:lnTo>
                      <a:lnTo>
                        <a:pt x="16" y="12"/>
                      </a:lnTo>
                      <a:lnTo>
                        <a:pt x="15" y="12"/>
                      </a:lnTo>
                      <a:lnTo>
                        <a:pt x="13" y="13"/>
                      </a:lnTo>
                      <a:lnTo>
                        <a:pt x="10" y="13"/>
                      </a:lnTo>
                      <a:lnTo>
                        <a:pt x="12" y="15"/>
                      </a:lnTo>
                      <a:lnTo>
                        <a:pt x="13" y="16"/>
                      </a:lnTo>
                      <a:lnTo>
                        <a:pt x="15" y="15"/>
                      </a:lnTo>
                      <a:lnTo>
                        <a:pt x="19" y="15"/>
                      </a:lnTo>
                      <a:lnTo>
                        <a:pt x="19" y="16"/>
                      </a:lnTo>
                      <a:lnTo>
                        <a:pt x="16" y="20"/>
                      </a:lnTo>
                      <a:lnTo>
                        <a:pt x="16" y="2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08"/>
                <p:cNvSpPr>
                  <a:spLocks/>
                </p:cNvSpPr>
                <p:nvPr/>
              </p:nvSpPr>
              <p:spPr bwMode="auto">
                <a:xfrm>
                  <a:off x="6637338" y="4248150"/>
                  <a:ext cx="203200" cy="268287"/>
                </a:xfrm>
                <a:custGeom>
                  <a:avLst/>
                  <a:gdLst>
                    <a:gd name="T0" fmla="*/ 13 w 128"/>
                    <a:gd name="T1" fmla="*/ 99 h 169"/>
                    <a:gd name="T2" fmla="*/ 24 w 128"/>
                    <a:gd name="T3" fmla="*/ 95 h 169"/>
                    <a:gd name="T4" fmla="*/ 30 w 128"/>
                    <a:gd name="T5" fmla="*/ 89 h 169"/>
                    <a:gd name="T6" fmla="*/ 43 w 128"/>
                    <a:gd name="T7" fmla="*/ 88 h 169"/>
                    <a:gd name="T8" fmla="*/ 74 w 128"/>
                    <a:gd name="T9" fmla="*/ 49 h 169"/>
                    <a:gd name="T10" fmla="*/ 29 w 128"/>
                    <a:gd name="T11" fmla="*/ 34 h 169"/>
                    <a:gd name="T12" fmla="*/ 24 w 128"/>
                    <a:gd name="T13" fmla="*/ 25 h 169"/>
                    <a:gd name="T14" fmla="*/ 23 w 128"/>
                    <a:gd name="T15" fmla="*/ 11 h 169"/>
                    <a:gd name="T16" fmla="*/ 27 w 128"/>
                    <a:gd name="T17" fmla="*/ 8 h 169"/>
                    <a:gd name="T18" fmla="*/ 37 w 128"/>
                    <a:gd name="T19" fmla="*/ 18 h 169"/>
                    <a:gd name="T20" fmla="*/ 47 w 128"/>
                    <a:gd name="T21" fmla="*/ 21 h 169"/>
                    <a:gd name="T22" fmla="*/ 53 w 128"/>
                    <a:gd name="T23" fmla="*/ 18 h 169"/>
                    <a:gd name="T24" fmla="*/ 58 w 128"/>
                    <a:gd name="T25" fmla="*/ 15 h 169"/>
                    <a:gd name="T26" fmla="*/ 65 w 128"/>
                    <a:gd name="T27" fmla="*/ 17 h 169"/>
                    <a:gd name="T28" fmla="*/ 80 w 128"/>
                    <a:gd name="T29" fmla="*/ 11 h 169"/>
                    <a:gd name="T30" fmla="*/ 87 w 128"/>
                    <a:gd name="T31" fmla="*/ 11 h 169"/>
                    <a:gd name="T32" fmla="*/ 97 w 128"/>
                    <a:gd name="T33" fmla="*/ 10 h 169"/>
                    <a:gd name="T34" fmla="*/ 105 w 128"/>
                    <a:gd name="T35" fmla="*/ 7 h 169"/>
                    <a:gd name="T36" fmla="*/ 111 w 128"/>
                    <a:gd name="T37" fmla="*/ 7 h 169"/>
                    <a:gd name="T38" fmla="*/ 117 w 128"/>
                    <a:gd name="T39" fmla="*/ 4 h 169"/>
                    <a:gd name="T40" fmla="*/ 119 w 128"/>
                    <a:gd name="T41" fmla="*/ 0 h 169"/>
                    <a:gd name="T42" fmla="*/ 122 w 128"/>
                    <a:gd name="T43" fmla="*/ 1 h 169"/>
                    <a:gd name="T44" fmla="*/ 126 w 128"/>
                    <a:gd name="T45" fmla="*/ 3 h 169"/>
                    <a:gd name="T46" fmla="*/ 125 w 128"/>
                    <a:gd name="T47" fmla="*/ 8 h 169"/>
                    <a:gd name="T48" fmla="*/ 126 w 128"/>
                    <a:gd name="T49" fmla="*/ 11 h 169"/>
                    <a:gd name="T50" fmla="*/ 124 w 128"/>
                    <a:gd name="T51" fmla="*/ 15 h 169"/>
                    <a:gd name="T52" fmla="*/ 125 w 128"/>
                    <a:gd name="T53" fmla="*/ 21 h 169"/>
                    <a:gd name="T54" fmla="*/ 126 w 128"/>
                    <a:gd name="T55" fmla="*/ 20 h 169"/>
                    <a:gd name="T56" fmla="*/ 126 w 128"/>
                    <a:gd name="T57" fmla="*/ 21 h 169"/>
                    <a:gd name="T58" fmla="*/ 122 w 128"/>
                    <a:gd name="T59" fmla="*/ 25 h 169"/>
                    <a:gd name="T60" fmla="*/ 122 w 128"/>
                    <a:gd name="T61" fmla="*/ 31 h 169"/>
                    <a:gd name="T62" fmla="*/ 115 w 128"/>
                    <a:gd name="T63" fmla="*/ 47 h 169"/>
                    <a:gd name="T64" fmla="*/ 109 w 128"/>
                    <a:gd name="T65" fmla="*/ 51 h 169"/>
                    <a:gd name="T66" fmla="*/ 108 w 128"/>
                    <a:gd name="T67" fmla="*/ 57 h 169"/>
                    <a:gd name="T68" fmla="*/ 97 w 128"/>
                    <a:gd name="T69" fmla="*/ 79 h 169"/>
                    <a:gd name="T70" fmla="*/ 87 w 128"/>
                    <a:gd name="T71" fmla="*/ 96 h 169"/>
                    <a:gd name="T72" fmla="*/ 63 w 128"/>
                    <a:gd name="T73" fmla="*/ 120 h 169"/>
                    <a:gd name="T74" fmla="*/ 50 w 128"/>
                    <a:gd name="T75" fmla="*/ 129 h 169"/>
                    <a:gd name="T76" fmla="*/ 34 w 128"/>
                    <a:gd name="T77" fmla="*/ 142 h 169"/>
                    <a:gd name="T78" fmla="*/ 26 w 128"/>
                    <a:gd name="T79" fmla="*/ 152 h 169"/>
                    <a:gd name="T80" fmla="*/ 19 w 128"/>
                    <a:gd name="T81" fmla="*/ 157 h 169"/>
                    <a:gd name="T82" fmla="*/ 0 w 128"/>
                    <a:gd name="T83" fmla="*/ 162 h 169"/>
                    <a:gd name="T84" fmla="*/ 12 w 128"/>
                    <a:gd name="T85" fmla="*/ 101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8" h="169">
                      <a:moveTo>
                        <a:pt x="12" y="101"/>
                      </a:moveTo>
                      <a:lnTo>
                        <a:pt x="12" y="101"/>
                      </a:lnTo>
                      <a:lnTo>
                        <a:pt x="13" y="99"/>
                      </a:lnTo>
                      <a:lnTo>
                        <a:pt x="17" y="98"/>
                      </a:lnTo>
                      <a:lnTo>
                        <a:pt x="20" y="96"/>
                      </a:lnTo>
                      <a:lnTo>
                        <a:pt x="24" y="95"/>
                      </a:lnTo>
                      <a:lnTo>
                        <a:pt x="26" y="93"/>
                      </a:lnTo>
                      <a:lnTo>
                        <a:pt x="27" y="91"/>
                      </a:lnTo>
                      <a:lnTo>
                        <a:pt x="30" y="89"/>
                      </a:lnTo>
                      <a:lnTo>
                        <a:pt x="33" y="89"/>
                      </a:lnTo>
                      <a:lnTo>
                        <a:pt x="36" y="88"/>
                      </a:lnTo>
                      <a:lnTo>
                        <a:pt x="43" y="88"/>
                      </a:lnTo>
                      <a:lnTo>
                        <a:pt x="50" y="88"/>
                      </a:lnTo>
                      <a:lnTo>
                        <a:pt x="90" y="49"/>
                      </a:lnTo>
                      <a:lnTo>
                        <a:pt x="74" y="49"/>
                      </a:lnTo>
                      <a:lnTo>
                        <a:pt x="37" y="38"/>
                      </a:lnTo>
                      <a:lnTo>
                        <a:pt x="33" y="35"/>
                      </a:lnTo>
                      <a:lnTo>
                        <a:pt x="29" y="34"/>
                      </a:lnTo>
                      <a:lnTo>
                        <a:pt x="27" y="30"/>
                      </a:lnTo>
                      <a:lnTo>
                        <a:pt x="27" y="27"/>
                      </a:lnTo>
                      <a:lnTo>
                        <a:pt x="24" y="25"/>
                      </a:lnTo>
                      <a:lnTo>
                        <a:pt x="23" y="18"/>
                      </a:lnTo>
                      <a:lnTo>
                        <a:pt x="22" y="14"/>
                      </a:lnTo>
                      <a:lnTo>
                        <a:pt x="23" y="11"/>
                      </a:lnTo>
                      <a:lnTo>
                        <a:pt x="26" y="7"/>
                      </a:lnTo>
                      <a:lnTo>
                        <a:pt x="26" y="8"/>
                      </a:lnTo>
                      <a:lnTo>
                        <a:pt x="27" y="8"/>
                      </a:lnTo>
                      <a:lnTo>
                        <a:pt x="34" y="17"/>
                      </a:lnTo>
                      <a:lnTo>
                        <a:pt x="36" y="18"/>
                      </a:lnTo>
                      <a:lnTo>
                        <a:pt x="37" y="18"/>
                      </a:lnTo>
                      <a:lnTo>
                        <a:pt x="40" y="21"/>
                      </a:lnTo>
                      <a:lnTo>
                        <a:pt x="43" y="23"/>
                      </a:lnTo>
                      <a:lnTo>
                        <a:pt x="47" y="21"/>
                      </a:lnTo>
                      <a:lnTo>
                        <a:pt x="47" y="20"/>
                      </a:lnTo>
                      <a:lnTo>
                        <a:pt x="51" y="18"/>
                      </a:lnTo>
                      <a:lnTo>
                        <a:pt x="53" y="18"/>
                      </a:lnTo>
                      <a:lnTo>
                        <a:pt x="57" y="15"/>
                      </a:lnTo>
                      <a:lnTo>
                        <a:pt x="58" y="15"/>
                      </a:lnTo>
                      <a:lnTo>
                        <a:pt x="58" y="15"/>
                      </a:lnTo>
                      <a:lnTo>
                        <a:pt x="63" y="15"/>
                      </a:lnTo>
                      <a:lnTo>
                        <a:pt x="64" y="15"/>
                      </a:lnTo>
                      <a:lnTo>
                        <a:pt x="65" y="17"/>
                      </a:lnTo>
                      <a:lnTo>
                        <a:pt x="70" y="15"/>
                      </a:lnTo>
                      <a:lnTo>
                        <a:pt x="77" y="11"/>
                      </a:lnTo>
                      <a:lnTo>
                        <a:pt x="80" y="11"/>
                      </a:lnTo>
                      <a:lnTo>
                        <a:pt x="82" y="11"/>
                      </a:lnTo>
                      <a:lnTo>
                        <a:pt x="84" y="11"/>
                      </a:lnTo>
                      <a:lnTo>
                        <a:pt x="87" y="11"/>
                      </a:lnTo>
                      <a:lnTo>
                        <a:pt x="91" y="10"/>
                      </a:lnTo>
                      <a:lnTo>
                        <a:pt x="95" y="10"/>
                      </a:lnTo>
                      <a:lnTo>
                        <a:pt x="97" y="10"/>
                      </a:lnTo>
                      <a:lnTo>
                        <a:pt x="97" y="10"/>
                      </a:lnTo>
                      <a:lnTo>
                        <a:pt x="104" y="8"/>
                      </a:lnTo>
                      <a:lnTo>
                        <a:pt x="105" y="7"/>
                      </a:lnTo>
                      <a:lnTo>
                        <a:pt x="109" y="7"/>
                      </a:lnTo>
                      <a:lnTo>
                        <a:pt x="111" y="7"/>
                      </a:lnTo>
                      <a:lnTo>
                        <a:pt x="111" y="7"/>
                      </a:lnTo>
                      <a:lnTo>
                        <a:pt x="115" y="6"/>
                      </a:lnTo>
                      <a:lnTo>
                        <a:pt x="117" y="4"/>
                      </a:lnTo>
                      <a:lnTo>
                        <a:pt x="117" y="4"/>
                      </a:lnTo>
                      <a:lnTo>
                        <a:pt x="118" y="3"/>
                      </a:lnTo>
                      <a:lnTo>
                        <a:pt x="118" y="1"/>
                      </a:lnTo>
                      <a:lnTo>
                        <a:pt x="119" y="0"/>
                      </a:lnTo>
                      <a:lnTo>
                        <a:pt x="121" y="1"/>
                      </a:lnTo>
                      <a:lnTo>
                        <a:pt x="121" y="0"/>
                      </a:lnTo>
                      <a:lnTo>
                        <a:pt x="122" y="1"/>
                      </a:lnTo>
                      <a:lnTo>
                        <a:pt x="125" y="3"/>
                      </a:lnTo>
                      <a:lnTo>
                        <a:pt x="126" y="3"/>
                      </a:lnTo>
                      <a:lnTo>
                        <a:pt x="126" y="3"/>
                      </a:lnTo>
                      <a:lnTo>
                        <a:pt x="125" y="4"/>
                      </a:lnTo>
                      <a:lnTo>
                        <a:pt x="125" y="7"/>
                      </a:lnTo>
                      <a:lnTo>
                        <a:pt x="125" y="8"/>
                      </a:lnTo>
                      <a:lnTo>
                        <a:pt x="124" y="10"/>
                      </a:lnTo>
                      <a:lnTo>
                        <a:pt x="125" y="11"/>
                      </a:lnTo>
                      <a:lnTo>
                        <a:pt x="126" y="11"/>
                      </a:lnTo>
                      <a:lnTo>
                        <a:pt x="126" y="11"/>
                      </a:lnTo>
                      <a:lnTo>
                        <a:pt x="125" y="13"/>
                      </a:lnTo>
                      <a:lnTo>
                        <a:pt x="124" y="15"/>
                      </a:lnTo>
                      <a:lnTo>
                        <a:pt x="125" y="17"/>
                      </a:lnTo>
                      <a:lnTo>
                        <a:pt x="125" y="18"/>
                      </a:lnTo>
                      <a:lnTo>
                        <a:pt x="125" y="21"/>
                      </a:lnTo>
                      <a:lnTo>
                        <a:pt x="126" y="21"/>
                      </a:lnTo>
                      <a:lnTo>
                        <a:pt x="126" y="20"/>
                      </a:lnTo>
                      <a:lnTo>
                        <a:pt x="126" y="20"/>
                      </a:lnTo>
                      <a:lnTo>
                        <a:pt x="128" y="21"/>
                      </a:lnTo>
                      <a:lnTo>
                        <a:pt x="126" y="23"/>
                      </a:lnTo>
                      <a:lnTo>
                        <a:pt x="126" y="21"/>
                      </a:lnTo>
                      <a:lnTo>
                        <a:pt x="125" y="21"/>
                      </a:lnTo>
                      <a:lnTo>
                        <a:pt x="124" y="23"/>
                      </a:lnTo>
                      <a:lnTo>
                        <a:pt x="122" y="25"/>
                      </a:lnTo>
                      <a:lnTo>
                        <a:pt x="124" y="27"/>
                      </a:lnTo>
                      <a:lnTo>
                        <a:pt x="122" y="30"/>
                      </a:lnTo>
                      <a:lnTo>
                        <a:pt x="122" y="31"/>
                      </a:lnTo>
                      <a:lnTo>
                        <a:pt x="122" y="34"/>
                      </a:lnTo>
                      <a:lnTo>
                        <a:pt x="118" y="40"/>
                      </a:lnTo>
                      <a:lnTo>
                        <a:pt x="115" y="47"/>
                      </a:lnTo>
                      <a:lnTo>
                        <a:pt x="112" y="48"/>
                      </a:lnTo>
                      <a:lnTo>
                        <a:pt x="112" y="48"/>
                      </a:lnTo>
                      <a:lnTo>
                        <a:pt x="109" y="51"/>
                      </a:lnTo>
                      <a:lnTo>
                        <a:pt x="109" y="52"/>
                      </a:lnTo>
                      <a:lnTo>
                        <a:pt x="111" y="55"/>
                      </a:lnTo>
                      <a:lnTo>
                        <a:pt x="108" y="57"/>
                      </a:lnTo>
                      <a:lnTo>
                        <a:pt x="101" y="69"/>
                      </a:lnTo>
                      <a:lnTo>
                        <a:pt x="101" y="74"/>
                      </a:lnTo>
                      <a:lnTo>
                        <a:pt x="97" y="79"/>
                      </a:lnTo>
                      <a:lnTo>
                        <a:pt x="97" y="82"/>
                      </a:lnTo>
                      <a:lnTo>
                        <a:pt x="88" y="93"/>
                      </a:lnTo>
                      <a:lnTo>
                        <a:pt x="87" y="96"/>
                      </a:lnTo>
                      <a:lnTo>
                        <a:pt x="84" y="99"/>
                      </a:lnTo>
                      <a:lnTo>
                        <a:pt x="77" y="108"/>
                      </a:lnTo>
                      <a:lnTo>
                        <a:pt x="63" y="120"/>
                      </a:lnTo>
                      <a:lnTo>
                        <a:pt x="57" y="125"/>
                      </a:lnTo>
                      <a:lnTo>
                        <a:pt x="53" y="126"/>
                      </a:lnTo>
                      <a:lnTo>
                        <a:pt x="50" y="129"/>
                      </a:lnTo>
                      <a:lnTo>
                        <a:pt x="46" y="132"/>
                      </a:lnTo>
                      <a:lnTo>
                        <a:pt x="37" y="140"/>
                      </a:lnTo>
                      <a:lnTo>
                        <a:pt x="34" y="142"/>
                      </a:lnTo>
                      <a:lnTo>
                        <a:pt x="27" y="149"/>
                      </a:lnTo>
                      <a:lnTo>
                        <a:pt x="26" y="150"/>
                      </a:lnTo>
                      <a:lnTo>
                        <a:pt x="26" y="152"/>
                      </a:lnTo>
                      <a:lnTo>
                        <a:pt x="23" y="152"/>
                      </a:lnTo>
                      <a:lnTo>
                        <a:pt x="20" y="155"/>
                      </a:lnTo>
                      <a:lnTo>
                        <a:pt x="19" y="157"/>
                      </a:lnTo>
                      <a:lnTo>
                        <a:pt x="9" y="169"/>
                      </a:lnTo>
                      <a:lnTo>
                        <a:pt x="9" y="169"/>
                      </a:lnTo>
                      <a:lnTo>
                        <a:pt x="0" y="162"/>
                      </a:lnTo>
                      <a:lnTo>
                        <a:pt x="0" y="112"/>
                      </a:lnTo>
                      <a:lnTo>
                        <a:pt x="12" y="101"/>
                      </a:lnTo>
                      <a:lnTo>
                        <a:pt x="12" y="10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09"/>
                <p:cNvSpPr>
                  <a:spLocks noEditPoints="1"/>
                </p:cNvSpPr>
                <p:nvPr/>
              </p:nvSpPr>
              <p:spPr bwMode="auto">
                <a:xfrm>
                  <a:off x="6448426" y="4376738"/>
                  <a:ext cx="207963" cy="201612"/>
                </a:xfrm>
                <a:custGeom>
                  <a:avLst/>
                  <a:gdLst>
                    <a:gd name="T0" fmla="*/ 33 w 131"/>
                    <a:gd name="T1" fmla="*/ 14 h 127"/>
                    <a:gd name="T2" fmla="*/ 36 w 131"/>
                    <a:gd name="T3" fmla="*/ 12 h 127"/>
                    <a:gd name="T4" fmla="*/ 38 w 131"/>
                    <a:gd name="T5" fmla="*/ 11 h 127"/>
                    <a:gd name="T6" fmla="*/ 47 w 131"/>
                    <a:gd name="T7" fmla="*/ 0 h 127"/>
                    <a:gd name="T8" fmla="*/ 51 w 131"/>
                    <a:gd name="T9" fmla="*/ 3 h 127"/>
                    <a:gd name="T10" fmla="*/ 53 w 131"/>
                    <a:gd name="T11" fmla="*/ 10 h 127"/>
                    <a:gd name="T12" fmla="*/ 57 w 131"/>
                    <a:gd name="T13" fmla="*/ 12 h 127"/>
                    <a:gd name="T14" fmla="*/ 64 w 131"/>
                    <a:gd name="T15" fmla="*/ 12 h 127"/>
                    <a:gd name="T16" fmla="*/ 72 w 131"/>
                    <a:gd name="T17" fmla="*/ 14 h 127"/>
                    <a:gd name="T18" fmla="*/ 80 w 131"/>
                    <a:gd name="T19" fmla="*/ 21 h 127"/>
                    <a:gd name="T20" fmla="*/ 84 w 131"/>
                    <a:gd name="T21" fmla="*/ 24 h 127"/>
                    <a:gd name="T22" fmla="*/ 91 w 131"/>
                    <a:gd name="T23" fmla="*/ 25 h 127"/>
                    <a:gd name="T24" fmla="*/ 97 w 131"/>
                    <a:gd name="T25" fmla="*/ 25 h 127"/>
                    <a:gd name="T26" fmla="*/ 101 w 131"/>
                    <a:gd name="T27" fmla="*/ 25 h 127"/>
                    <a:gd name="T28" fmla="*/ 105 w 131"/>
                    <a:gd name="T29" fmla="*/ 18 h 127"/>
                    <a:gd name="T30" fmla="*/ 111 w 131"/>
                    <a:gd name="T31" fmla="*/ 18 h 127"/>
                    <a:gd name="T32" fmla="*/ 118 w 131"/>
                    <a:gd name="T33" fmla="*/ 15 h 127"/>
                    <a:gd name="T34" fmla="*/ 121 w 131"/>
                    <a:gd name="T35" fmla="*/ 20 h 127"/>
                    <a:gd name="T36" fmla="*/ 128 w 131"/>
                    <a:gd name="T37" fmla="*/ 20 h 127"/>
                    <a:gd name="T38" fmla="*/ 119 w 131"/>
                    <a:gd name="T39" fmla="*/ 31 h 127"/>
                    <a:gd name="T40" fmla="*/ 128 w 131"/>
                    <a:gd name="T41" fmla="*/ 88 h 127"/>
                    <a:gd name="T42" fmla="*/ 124 w 131"/>
                    <a:gd name="T43" fmla="*/ 95 h 127"/>
                    <a:gd name="T44" fmla="*/ 121 w 131"/>
                    <a:gd name="T45" fmla="*/ 96 h 127"/>
                    <a:gd name="T46" fmla="*/ 118 w 131"/>
                    <a:gd name="T47" fmla="*/ 99 h 127"/>
                    <a:gd name="T48" fmla="*/ 111 w 131"/>
                    <a:gd name="T49" fmla="*/ 102 h 127"/>
                    <a:gd name="T50" fmla="*/ 109 w 131"/>
                    <a:gd name="T51" fmla="*/ 103 h 127"/>
                    <a:gd name="T52" fmla="*/ 108 w 131"/>
                    <a:gd name="T53" fmla="*/ 108 h 127"/>
                    <a:gd name="T54" fmla="*/ 106 w 131"/>
                    <a:gd name="T55" fmla="*/ 110 h 127"/>
                    <a:gd name="T56" fmla="*/ 105 w 131"/>
                    <a:gd name="T57" fmla="*/ 116 h 127"/>
                    <a:gd name="T58" fmla="*/ 98 w 131"/>
                    <a:gd name="T59" fmla="*/ 126 h 127"/>
                    <a:gd name="T60" fmla="*/ 94 w 131"/>
                    <a:gd name="T61" fmla="*/ 127 h 127"/>
                    <a:gd name="T62" fmla="*/ 78 w 131"/>
                    <a:gd name="T63" fmla="*/ 115 h 127"/>
                    <a:gd name="T64" fmla="*/ 78 w 131"/>
                    <a:gd name="T65" fmla="*/ 113 h 127"/>
                    <a:gd name="T66" fmla="*/ 30 w 131"/>
                    <a:gd name="T67" fmla="*/ 82 h 127"/>
                    <a:gd name="T68" fmla="*/ 30 w 131"/>
                    <a:gd name="T69" fmla="*/ 69 h 127"/>
                    <a:gd name="T70" fmla="*/ 33 w 131"/>
                    <a:gd name="T71" fmla="*/ 64 h 127"/>
                    <a:gd name="T72" fmla="*/ 36 w 131"/>
                    <a:gd name="T73" fmla="*/ 59 h 127"/>
                    <a:gd name="T74" fmla="*/ 38 w 131"/>
                    <a:gd name="T75" fmla="*/ 55 h 127"/>
                    <a:gd name="T76" fmla="*/ 43 w 131"/>
                    <a:gd name="T77" fmla="*/ 55 h 127"/>
                    <a:gd name="T78" fmla="*/ 44 w 131"/>
                    <a:gd name="T79" fmla="*/ 49 h 127"/>
                    <a:gd name="T80" fmla="*/ 47 w 131"/>
                    <a:gd name="T81" fmla="*/ 44 h 127"/>
                    <a:gd name="T82" fmla="*/ 44 w 131"/>
                    <a:gd name="T83" fmla="*/ 39 h 127"/>
                    <a:gd name="T84" fmla="*/ 44 w 131"/>
                    <a:gd name="T85" fmla="*/ 37 h 127"/>
                    <a:gd name="T86" fmla="*/ 40 w 131"/>
                    <a:gd name="T87" fmla="*/ 32 h 127"/>
                    <a:gd name="T88" fmla="*/ 37 w 131"/>
                    <a:gd name="T89" fmla="*/ 27 h 127"/>
                    <a:gd name="T90" fmla="*/ 36 w 131"/>
                    <a:gd name="T91" fmla="*/ 24 h 127"/>
                    <a:gd name="T92" fmla="*/ 34 w 131"/>
                    <a:gd name="T93" fmla="*/ 21 h 127"/>
                    <a:gd name="T94" fmla="*/ 31 w 131"/>
                    <a:gd name="T95" fmla="*/ 17 h 127"/>
                    <a:gd name="T96" fmla="*/ 31 w 131"/>
                    <a:gd name="T97" fmla="*/ 17 h 127"/>
                    <a:gd name="T98" fmla="*/ 0 w 131"/>
                    <a:gd name="T99" fmla="*/ 83 h 127"/>
                    <a:gd name="T100" fmla="*/ 9 w 131"/>
                    <a:gd name="T101" fmla="*/ 83 h 127"/>
                    <a:gd name="T102" fmla="*/ 0 w 131"/>
                    <a:gd name="T103" fmla="*/ 83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1" h="127">
                      <a:moveTo>
                        <a:pt x="31" y="17"/>
                      </a:moveTo>
                      <a:lnTo>
                        <a:pt x="33" y="14"/>
                      </a:lnTo>
                      <a:lnTo>
                        <a:pt x="34" y="14"/>
                      </a:lnTo>
                      <a:lnTo>
                        <a:pt x="36" y="12"/>
                      </a:lnTo>
                      <a:lnTo>
                        <a:pt x="38" y="10"/>
                      </a:lnTo>
                      <a:lnTo>
                        <a:pt x="38" y="11"/>
                      </a:lnTo>
                      <a:lnTo>
                        <a:pt x="43" y="5"/>
                      </a:lnTo>
                      <a:lnTo>
                        <a:pt x="47" y="0"/>
                      </a:lnTo>
                      <a:lnTo>
                        <a:pt x="48" y="3"/>
                      </a:lnTo>
                      <a:lnTo>
                        <a:pt x="51" y="3"/>
                      </a:lnTo>
                      <a:lnTo>
                        <a:pt x="53" y="3"/>
                      </a:lnTo>
                      <a:lnTo>
                        <a:pt x="53" y="10"/>
                      </a:lnTo>
                      <a:lnTo>
                        <a:pt x="55" y="12"/>
                      </a:lnTo>
                      <a:lnTo>
                        <a:pt x="57" y="12"/>
                      </a:lnTo>
                      <a:lnTo>
                        <a:pt x="60" y="12"/>
                      </a:lnTo>
                      <a:lnTo>
                        <a:pt x="64" y="12"/>
                      </a:lnTo>
                      <a:lnTo>
                        <a:pt x="70" y="12"/>
                      </a:lnTo>
                      <a:lnTo>
                        <a:pt x="72" y="14"/>
                      </a:lnTo>
                      <a:lnTo>
                        <a:pt x="77" y="18"/>
                      </a:lnTo>
                      <a:lnTo>
                        <a:pt x="80" y="21"/>
                      </a:lnTo>
                      <a:lnTo>
                        <a:pt x="82" y="24"/>
                      </a:lnTo>
                      <a:lnTo>
                        <a:pt x="84" y="24"/>
                      </a:lnTo>
                      <a:lnTo>
                        <a:pt x="88" y="24"/>
                      </a:lnTo>
                      <a:lnTo>
                        <a:pt x="91" y="25"/>
                      </a:lnTo>
                      <a:lnTo>
                        <a:pt x="95" y="25"/>
                      </a:lnTo>
                      <a:lnTo>
                        <a:pt x="97" y="25"/>
                      </a:lnTo>
                      <a:lnTo>
                        <a:pt x="98" y="25"/>
                      </a:lnTo>
                      <a:lnTo>
                        <a:pt x="101" y="25"/>
                      </a:lnTo>
                      <a:lnTo>
                        <a:pt x="105" y="20"/>
                      </a:lnTo>
                      <a:lnTo>
                        <a:pt x="105" y="18"/>
                      </a:lnTo>
                      <a:lnTo>
                        <a:pt x="108" y="17"/>
                      </a:lnTo>
                      <a:lnTo>
                        <a:pt x="111" y="18"/>
                      </a:lnTo>
                      <a:lnTo>
                        <a:pt x="112" y="17"/>
                      </a:lnTo>
                      <a:lnTo>
                        <a:pt x="118" y="15"/>
                      </a:lnTo>
                      <a:lnTo>
                        <a:pt x="119" y="17"/>
                      </a:lnTo>
                      <a:lnTo>
                        <a:pt x="121" y="20"/>
                      </a:lnTo>
                      <a:lnTo>
                        <a:pt x="122" y="21"/>
                      </a:lnTo>
                      <a:lnTo>
                        <a:pt x="128" y="20"/>
                      </a:lnTo>
                      <a:lnTo>
                        <a:pt x="131" y="20"/>
                      </a:lnTo>
                      <a:lnTo>
                        <a:pt x="119" y="31"/>
                      </a:lnTo>
                      <a:lnTo>
                        <a:pt x="119" y="81"/>
                      </a:lnTo>
                      <a:lnTo>
                        <a:pt x="128" y="88"/>
                      </a:lnTo>
                      <a:lnTo>
                        <a:pt x="128" y="89"/>
                      </a:lnTo>
                      <a:lnTo>
                        <a:pt x="124" y="95"/>
                      </a:lnTo>
                      <a:lnTo>
                        <a:pt x="122" y="95"/>
                      </a:lnTo>
                      <a:lnTo>
                        <a:pt x="121" y="96"/>
                      </a:lnTo>
                      <a:lnTo>
                        <a:pt x="122" y="98"/>
                      </a:lnTo>
                      <a:lnTo>
                        <a:pt x="118" y="99"/>
                      </a:lnTo>
                      <a:lnTo>
                        <a:pt x="115" y="102"/>
                      </a:lnTo>
                      <a:lnTo>
                        <a:pt x="111" y="102"/>
                      </a:lnTo>
                      <a:lnTo>
                        <a:pt x="109" y="102"/>
                      </a:lnTo>
                      <a:lnTo>
                        <a:pt x="109" y="103"/>
                      </a:lnTo>
                      <a:lnTo>
                        <a:pt x="108" y="105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06" y="110"/>
                      </a:lnTo>
                      <a:lnTo>
                        <a:pt x="105" y="113"/>
                      </a:lnTo>
                      <a:lnTo>
                        <a:pt x="105" y="116"/>
                      </a:lnTo>
                      <a:lnTo>
                        <a:pt x="102" y="120"/>
                      </a:lnTo>
                      <a:lnTo>
                        <a:pt x="98" y="126"/>
                      </a:lnTo>
                      <a:lnTo>
                        <a:pt x="95" y="127"/>
                      </a:lnTo>
                      <a:lnTo>
                        <a:pt x="94" y="127"/>
                      </a:lnTo>
                      <a:lnTo>
                        <a:pt x="80" y="116"/>
                      </a:lnTo>
                      <a:lnTo>
                        <a:pt x="78" y="115"/>
                      </a:lnTo>
                      <a:lnTo>
                        <a:pt x="77" y="113"/>
                      </a:lnTo>
                      <a:lnTo>
                        <a:pt x="78" y="113"/>
                      </a:lnTo>
                      <a:lnTo>
                        <a:pt x="75" y="109"/>
                      </a:lnTo>
                      <a:lnTo>
                        <a:pt x="30" y="82"/>
                      </a:lnTo>
                      <a:lnTo>
                        <a:pt x="26" y="82"/>
                      </a:lnTo>
                      <a:lnTo>
                        <a:pt x="30" y="69"/>
                      </a:lnTo>
                      <a:lnTo>
                        <a:pt x="30" y="66"/>
                      </a:lnTo>
                      <a:lnTo>
                        <a:pt x="33" y="64"/>
                      </a:lnTo>
                      <a:lnTo>
                        <a:pt x="34" y="61"/>
                      </a:lnTo>
                      <a:lnTo>
                        <a:pt x="36" y="59"/>
                      </a:lnTo>
                      <a:lnTo>
                        <a:pt x="37" y="56"/>
                      </a:lnTo>
                      <a:lnTo>
                        <a:pt x="38" y="55"/>
                      </a:lnTo>
                      <a:lnTo>
                        <a:pt x="38" y="55"/>
                      </a:lnTo>
                      <a:lnTo>
                        <a:pt x="43" y="55"/>
                      </a:lnTo>
                      <a:lnTo>
                        <a:pt x="44" y="51"/>
                      </a:lnTo>
                      <a:lnTo>
                        <a:pt x="44" y="49"/>
                      </a:lnTo>
                      <a:lnTo>
                        <a:pt x="47" y="47"/>
                      </a:lnTo>
                      <a:lnTo>
                        <a:pt x="47" y="44"/>
                      </a:lnTo>
                      <a:lnTo>
                        <a:pt x="46" y="41"/>
                      </a:lnTo>
                      <a:lnTo>
                        <a:pt x="44" y="39"/>
                      </a:lnTo>
                      <a:lnTo>
                        <a:pt x="46" y="38"/>
                      </a:lnTo>
                      <a:lnTo>
                        <a:pt x="44" y="37"/>
                      </a:lnTo>
                      <a:lnTo>
                        <a:pt x="41" y="37"/>
                      </a:lnTo>
                      <a:lnTo>
                        <a:pt x="40" y="32"/>
                      </a:lnTo>
                      <a:lnTo>
                        <a:pt x="37" y="30"/>
                      </a:lnTo>
                      <a:lnTo>
                        <a:pt x="37" y="27"/>
                      </a:lnTo>
                      <a:lnTo>
                        <a:pt x="37" y="24"/>
                      </a:lnTo>
                      <a:lnTo>
                        <a:pt x="36" y="24"/>
                      </a:lnTo>
                      <a:lnTo>
                        <a:pt x="36" y="22"/>
                      </a:lnTo>
                      <a:lnTo>
                        <a:pt x="34" y="21"/>
                      </a:lnTo>
                      <a:lnTo>
                        <a:pt x="33" y="18"/>
                      </a:lnTo>
                      <a:lnTo>
                        <a:pt x="31" y="17"/>
                      </a:lnTo>
                      <a:lnTo>
                        <a:pt x="31" y="17"/>
                      </a:lnTo>
                      <a:lnTo>
                        <a:pt x="31" y="17"/>
                      </a:lnTo>
                      <a:lnTo>
                        <a:pt x="31" y="17"/>
                      </a:lnTo>
                      <a:close/>
                      <a:moveTo>
                        <a:pt x="0" y="83"/>
                      </a:moveTo>
                      <a:lnTo>
                        <a:pt x="4" y="83"/>
                      </a:lnTo>
                      <a:lnTo>
                        <a:pt x="9" y="83"/>
                      </a:lnTo>
                      <a:lnTo>
                        <a:pt x="0" y="83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10"/>
                <p:cNvSpPr>
                  <a:spLocks/>
                </p:cNvSpPr>
                <p:nvPr/>
              </p:nvSpPr>
              <p:spPr bwMode="auto">
                <a:xfrm>
                  <a:off x="6405563" y="4403725"/>
                  <a:ext cx="117475" cy="112712"/>
                </a:xfrm>
                <a:custGeom>
                  <a:avLst/>
                  <a:gdLst>
                    <a:gd name="T0" fmla="*/ 57 w 74"/>
                    <a:gd name="T1" fmla="*/ 49 h 71"/>
                    <a:gd name="T2" fmla="*/ 61 w 74"/>
                    <a:gd name="T3" fmla="*/ 44 h 71"/>
                    <a:gd name="T4" fmla="*/ 64 w 74"/>
                    <a:gd name="T5" fmla="*/ 39 h 71"/>
                    <a:gd name="T6" fmla="*/ 65 w 74"/>
                    <a:gd name="T7" fmla="*/ 38 h 71"/>
                    <a:gd name="T8" fmla="*/ 71 w 74"/>
                    <a:gd name="T9" fmla="*/ 34 h 71"/>
                    <a:gd name="T10" fmla="*/ 74 w 74"/>
                    <a:gd name="T11" fmla="*/ 30 h 71"/>
                    <a:gd name="T12" fmla="*/ 73 w 74"/>
                    <a:gd name="T13" fmla="*/ 24 h 71"/>
                    <a:gd name="T14" fmla="*/ 73 w 74"/>
                    <a:gd name="T15" fmla="*/ 21 h 71"/>
                    <a:gd name="T16" fmla="*/ 68 w 74"/>
                    <a:gd name="T17" fmla="*/ 20 h 71"/>
                    <a:gd name="T18" fmla="*/ 64 w 74"/>
                    <a:gd name="T19" fmla="*/ 13 h 71"/>
                    <a:gd name="T20" fmla="*/ 64 w 74"/>
                    <a:gd name="T21" fmla="*/ 7 h 71"/>
                    <a:gd name="T22" fmla="*/ 63 w 74"/>
                    <a:gd name="T23" fmla="*/ 5 h 71"/>
                    <a:gd name="T24" fmla="*/ 60 w 74"/>
                    <a:gd name="T25" fmla="*/ 1 h 71"/>
                    <a:gd name="T26" fmla="*/ 56 w 74"/>
                    <a:gd name="T27" fmla="*/ 1 h 71"/>
                    <a:gd name="T28" fmla="*/ 51 w 74"/>
                    <a:gd name="T29" fmla="*/ 5 h 71"/>
                    <a:gd name="T30" fmla="*/ 44 w 74"/>
                    <a:gd name="T31" fmla="*/ 4 h 71"/>
                    <a:gd name="T32" fmla="*/ 40 w 74"/>
                    <a:gd name="T33" fmla="*/ 5 h 71"/>
                    <a:gd name="T34" fmla="*/ 37 w 74"/>
                    <a:gd name="T35" fmla="*/ 5 h 71"/>
                    <a:gd name="T36" fmla="*/ 36 w 74"/>
                    <a:gd name="T37" fmla="*/ 8 h 71"/>
                    <a:gd name="T38" fmla="*/ 31 w 74"/>
                    <a:gd name="T39" fmla="*/ 8 h 71"/>
                    <a:gd name="T40" fmla="*/ 29 w 74"/>
                    <a:gd name="T41" fmla="*/ 5 h 71"/>
                    <a:gd name="T42" fmla="*/ 24 w 74"/>
                    <a:gd name="T43" fmla="*/ 5 h 71"/>
                    <a:gd name="T44" fmla="*/ 20 w 74"/>
                    <a:gd name="T45" fmla="*/ 5 h 71"/>
                    <a:gd name="T46" fmla="*/ 20 w 74"/>
                    <a:gd name="T47" fmla="*/ 8 h 71"/>
                    <a:gd name="T48" fmla="*/ 20 w 74"/>
                    <a:gd name="T49" fmla="*/ 8 h 71"/>
                    <a:gd name="T50" fmla="*/ 19 w 74"/>
                    <a:gd name="T51" fmla="*/ 13 h 71"/>
                    <a:gd name="T52" fmla="*/ 17 w 74"/>
                    <a:gd name="T53" fmla="*/ 21 h 71"/>
                    <a:gd name="T54" fmla="*/ 19 w 74"/>
                    <a:gd name="T55" fmla="*/ 24 h 71"/>
                    <a:gd name="T56" fmla="*/ 20 w 74"/>
                    <a:gd name="T57" fmla="*/ 28 h 71"/>
                    <a:gd name="T58" fmla="*/ 14 w 74"/>
                    <a:gd name="T59" fmla="*/ 38 h 71"/>
                    <a:gd name="T60" fmla="*/ 9 w 74"/>
                    <a:gd name="T61" fmla="*/ 45 h 71"/>
                    <a:gd name="T62" fmla="*/ 3 w 74"/>
                    <a:gd name="T63" fmla="*/ 55 h 71"/>
                    <a:gd name="T64" fmla="*/ 3 w 74"/>
                    <a:gd name="T65" fmla="*/ 62 h 71"/>
                    <a:gd name="T66" fmla="*/ 2 w 74"/>
                    <a:gd name="T67" fmla="*/ 69 h 71"/>
                    <a:gd name="T68" fmla="*/ 2 w 74"/>
                    <a:gd name="T69" fmla="*/ 71 h 71"/>
                    <a:gd name="T70" fmla="*/ 6 w 74"/>
                    <a:gd name="T71" fmla="*/ 69 h 71"/>
                    <a:gd name="T72" fmla="*/ 7 w 74"/>
                    <a:gd name="T73" fmla="*/ 71 h 71"/>
                    <a:gd name="T74" fmla="*/ 10 w 74"/>
                    <a:gd name="T75" fmla="*/ 69 h 71"/>
                    <a:gd name="T76" fmla="*/ 13 w 74"/>
                    <a:gd name="T77" fmla="*/ 68 h 71"/>
                    <a:gd name="T78" fmla="*/ 14 w 74"/>
                    <a:gd name="T79" fmla="*/ 66 h 71"/>
                    <a:gd name="T80" fmla="*/ 16 w 74"/>
                    <a:gd name="T81" fmla="*/ 66 h 71"/>
                    <a:gd name="T82" fmla="*/ 27 w 74"/>
                    <a:gd name="T83" fmla="*/ 66 h 71"/>
                    <a:gd name="T84" fmla="*/ 53 w 74"/>
                    <a:gd name="T85" fmla="*/ 6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4" h="71">
                      <a:moveTo>
                        <a:pt x="57" y="52"/>
                      </a:moveTo>
                      <a:lnTo>
                        <a:pt x="57" y="49"/>
                      </a:lnTo>
                      <a:lnTo>
                        <a:pt x="60" y="47"/>
                      </a:lnTo>
                      <a:lnTo>
                        <a:pt x="61" y="44"/>
                      </a:lnTo>
                      <a:lnTo>
                        <a:pt x="63" y="42"/>
                      </a:lnTo>
                      <a:lnTo>
                        <a:pt x="64" y="39"/>
                      </a:lnTo>
                      <a:lnTo>
                        <a:pt x="65" y="38"/>
                      </a:lnTo>
                      <a:lnTo>
                        <a:pt x="65" y="38"/>
                      </a:lnTo>
                      <a:lnTo>
                        <a:pt x="70" y="38"/>
                      </a:lnTo>
                      <a:lnTo>
                        <a:pt x="71" y="34"/>
                      </a:lnTo>
                      <a:lnTo>
                        <a:pt x="71" y="32"/>
                      </a:lnTo>
                      <a:lnTo>
                        <a:pt x="74" y="30"/>
                      </a:lnTo>
                      <a:lnTo>
                        <a:pt x="74" y="27"/>
                      </a:lnTo>
                      <a:lnTo>
                        <a:pt x="73" y="24"/>
                      </a:lnTo>
                      <a:lnTo>
                        <a:pt x="71" y="22"/>
                      </a:lnTo>
                      <a:lnTo>
                        <a:pt x="73" y="21"/>
                      </a:lnTo>
                      <a:lnTo>
                        <a:pt x="71" y="20"/>
                      </a:lnTo>
                      <a:lnTo>
                        <a:pt x="68" y="20"/>
                      </a:lnTo>
                      <a:lnTo>
                        <a:pt x="67" y="15"/>
                      </a:lnTo>
                      <a:lnTo>
                        <a:pt x="64" y="13"/>
                      </a:lnTo>
                      <a:lnTo>
                        <a:pt x="64" y="10"/>
                      </a:lnTo>
                      <a:lnTo>
                        <a:pt x="64" y="7"/>
                      </a:lnTo>
                      <a:lnTo>
                        <a:pt x="63" y="7"/>
                      </a:lnTo>
                      <a:lnTo>
                        <a:pt x="63" y="5"/>
                      </a:lnTo>
                      <a:lnTo>
                        <a:pt x="61" y="4"/>
                      </a:lnTo>
                      <a:lnTo>
                        <a:pt x="60" y="1"/>
                      </a:lnTo>
                      <a:lnTo>
                        <a:pt x="58" y="0"/>
                      </a:lnTo>
                      <a:lnTo>
                        <a:pt x="56" y="1"/>
                      </a:lnTo>
                      <a:lnTo>
                        <a:pt x="54" y="4"/>
                      </a:lnTo>
                      <a:lnTo>
                        <a:pt x="51" y="5"/>
                      </a:lnTo>
                      <a:lnTo>
                        <a:pt x="48" y="4"/>
                      </a:lnTo>
                      <a:lnTo>
                        <a:pt x="44" y="4"/>
                      </a:lnTo>
                      <a:lnTo>
                        <a:pt x="41" y="5"/>
                      </a:lnTo>
                      <a:lnTo>
                        <a:pt x="40" y="5"/>
                      </a:lnTo>
                      <a:lnTo>
                        <a:pt x="39" y="5"/>
                      </a:lnTo>
                      <a:lnTo>
                        <a:pt x="37" y="5"/>
                      </a:lnTo>
                      <a:lnTo>
                        <a:pt x="36" y="7"/>
                      </a:lnTo>
                      <a:lnTo>
                        <a:pt x="36" y="8"/>
                      </a:lnTo>
                      <a:lnTo>
                        <a:pt x="34" y="8"/>
                      </a:lnTo>
                      <a:lnTo>
                        <a:pt x="31" y="8"/>
                      </a:lnTo>
                      <a:lnTo>
                        <a:pt x="31" y="5"/>
                      </a:lnTo>
                      <a:lnTo>
                        <a:pt x="29" y="5"/>
                      </a:lnTo>
                      <a:lnTo>
                        <a:pt x="27" y="5"/>
                      </a:lnTo>
                      <a:lnTo>
                        <a:pt x="24" y="5"/>
                      </a:lnTo>
                      <a:lnTo>
                        <a:pt x="21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19" y="11"/>
                      </a:lnTo>
                      <a:lnTo>
                        <a:pt x="19" y="13"/>
                      </a:lnTo>
                      <a:lnTo>
                        <a:pt x="19" y="17"/>
                      </a:lnTo>
                      <a:lnTo>
                        <a:pt x="17" y="21"/>
                      </a:lnTo>
                      <a:lnTo>
                        <a:pt x="17" y="24"/>
                      </a:lnTo>
                      <a:lnTo>
                        <a:pt x="19" y="24"/>
                      </a:lnTo>
                      <a:lnTo>
                        <a:pt x="20" y="27"/>
                      </a:lnTo>
                      <a:lnTo>
                        <a:pt x="20" y="28"/>
                      </a:lnTo>
                      <a:lnTo>
                        <a:pt x="20" y="30"/>
                      </a:lnTo>
                      <a:lnTo>
                        <a:pt x="14" y="38"/>
                      </a:lnTo>
                      <a:lnTo>
                        <a:pt x="10" y="42"/>
                      </a:lnTo>
                      <a:lnTo>
                        <a:pt x="9" y="45"/>
                      </a:lnTo>
                      <a:lnTo>
                        <a:pt x="4" y="54"/>
                      </a:lnTo>
                      <a:lnTo>
                        <a:pt x="3" y="55"/>
                      </a:lnTo>
                      <a:lnTo>
                        <a:pt x="3" y="58"/>
                      </a:lnTo>
                      <a:lnTo>
                        <a:pt x="3" y="62"/>
                      </a:lnTo>
                      <a:lnTo>
                        <a:pt x="2" y="66"/>
                      </a:lnTo>
                      <a:lnTo>
                        <a:pt x="2" y="69"/>
                      </a:lnTo>
                      <a:lnTo>
                        <a:pt x="0" y="71"/>
                      </a:lnTo>
                      <a:lnTo>
                        <a:pt x="2" y="71"/>
                      </a:lnTo>
                      <a:lnTo>
                        <a:pt x="3" y="71"/>
                      </a:lnTo>
                      <a:lnTo>
                        <a:pt x="6" y="69"/>
                      </a:lnTo>
                      <a:lnTo>
                        <a:pt x="7" y="69"/>
                      </a:lnTo>
                      <a:lnTo>
                        <a:pt x="7" y="71"/>
                      </a:lnTo>
                      <a:lnTo>
                        <a:pt x="10" y="71"/>
                      </a:lnTo>
                      <a:lnTo>
                        <a:pt x="10" y="69"/>
                      </a:lnTo>
                      <a:lnTo>
                        <a:pt x="10" y="68"/>
                      </a:lnTo>
                      <a:lnTo>
                        <a:pt x="13" y="68"/>
                      </a:lnTo>
                      <a:lnTo>
                        <a:pt x="13" y="68"/>
                      </a:lnTo>
                      <a:lnTo>
                        <a:pt x="14" y="66"/>
                      </a:lnTo>
                      <a:lnTo>
                        <a:pt x="14" y="68"/>
                      </a:lnTo>
                      <a:lnTo>
                        <a:pt x="16" y="66"/>
                      </a:lnTo>
                      <a:lnTo>
                        <a:pt x="27" y="66"/>
                      </a:lnTo>
                      <a:lnTo>
                        <a:pt x="27" y="66"/>
                      </a:lnTo>
                      <a:lnTo>
                        <a:pt x="36" y="66"/>
                      </a:lnTo>
                      <a:lnTo>
                        <a:pt x="53" y="65"/>
                      </a:lnTo>
                      <a:lnTo>
                        <a:pt x="57" y="5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40"/>
                <p:cNvSpPr>
                  <a:spLocks/>
                </p:cNvSpPr>
                <p:nvPr/>
              </p:nvSpPr>
              <p:spPr bwMode="auto">
                <a:xfrm>
                  <a:off x="6400801" y="4506913"/>
                  <a:ext cx="223838" cy="225425"/>
                </a:xfrm>
                <a:custGeom>
                  <a:avLst/>
                  <a:gdLst>
                    <a:gd name="T0" fmla="*/ 17 w 141"/>
                    <a:gd name="T1" fmla="*/ 3 h 142"/>
                    <a:gd name="T2" fmla="*/ 60 w 141"/>
                    <a:gd name="T3" fmla="*/ 0 h 142"/>
                    <a:gd name="T4" fmla="*/ 107 w 141"/>
                    <a:gd name="T5" fmla="*/ 31 h 142"/>
                    <a:gd name="T6" fmla="*/ 124 w 141"/>
                    <a:gd name="T7" fmla="*/ 45 h 142"/>
                    <a:gd name="T8" fmla="*/ 125 w 141"/>
                    <a:gd name="T9" fmla="*/ 48 h 142"/>
                    <a:gd name="T10" fmla="*/ 119 w 141"/>
                    <a:gd name="T11" fmla="*/ 62 h 142"/>
                    <a:gd name="T12" fmla="*/ 125 w 141"/>
                    <a:gd name="T13" fmla="*/ 72 h 142"/>
                    <a:gd name="T14" fmla="*/ 128 w 141"/>
                    <a:gd name="T15" fmla="*/ 78 h 142"/>
                    <a:gd name="T16" fmla="*/ 125 w 141"/>
                    <a:gd name="T17" fmla="*/ 81 h 142"/>
                    <a:gd name="T18" fmla="*/ 127 w 141"/>
                    <a:gd name="T19" fmla="*/ 91 h 142"/>
                    <a:gd name="T20" fmla="*/ 127 w 141"/>
                    <a:gd name="T21" fmla="*/ 98 h 142"/>
                    <a:gd name="T22" fmla="*/ 127 w 141"/>
                    <a:gd name="T23" fmla="*/ 102 h 142"/>
                    <a:gd name="T24" fmla="*/ 128 w 141"/>
                    <a:gd name="T25" fmla="*/ 106 h 142"/>
                    <a:gd name="T26" fmla="*/ 134 w 141"/>
                    <a:gd name="T27" fmla="*/ 116 h 142"/>
                    <a:gd name="T28" fmla="*/ 139 w 141"/>
                    <a:gd name="T29" fmla="*/ 121 h 142"/>
                    <a:gd name="T30" fmla="*/ 139 w 141"/>
                    <a:gd name="T31" fmla="*/ 122 h 142"/>
                    <a:gd name="T32" fmla="*/ 134 w 141"/>
                    <a:gd name="T33" fmla="*/ 125 h 142"/>
                    <a:gd name="T34" fmla="*/ 125 w 141"/>
                    <a:gd name="T35" fmla="*/ 128 h 142"/>
                    <a:gd name="T36" fmla="*/ 121 w 141"/>
                    <a:gd name="T37" fmla="*/ 129 h 142"/>
                    <a:gd name="T38" fmla="*/ 112 w 141"/>
                    <a:gd name="T39" fmla="*/ 132 h 142"/>
                    <a:gd name="T40" fmla="*/ 108 w 141"/>
                    <a:gd name="T41" fmla="*/ 131 h 142"/>
                    <a:gd name="T42" fmla="*/ 107 w 141"/>
                    <a:gd name="T43" fmla="*/ 133 h 142"/>
                    <a:gd name="T44" fmla="*/ 98 w 141"/>
                    <a:gd name="T45" fmla="*/ 135 h 142"/>
                    <a:gd name="T46" fmla="*/ 95 w 141"/>
                    <a:gd name="T47" fmla="*/ 133 h 142"/>
                    <a:gd name="T48" fmla="*/ 90 w 141"/>
                    <a:gd name="T49" fmla="*/ 136 h 142"/>
                    <a:gd name="T50" fmla="*/ 85 w 141"/>
                    <a:gd name="T51" fmla="*/ 135 h 142"/>
                    <a:gd name="T52" fmla="*/ 81 w 141"/>
                    <a:gd name="T53" fmla="*/ 133 h 142"/>
                    <a:gd name="T54" fmla="*/ 78 w 141"/>
                    <a:gd name="T55" fmla="*/ 133 h 142"/>
                    <a:gd name="T56" fmla="*/ 63 w 141"/>
                    <a:gd name="T57" fmla="*/ 142 h 142"/>
                    <a:gd name="T58" fmla="*/ 57 w 141"/>
                    <a:gd name="T59" fmla="*/ 112 h 142"/>
                    <a:gd name="T60" fmla="*/ 54 w 141"/>
                    <a:gd name="T61" fmla="*/ 109 h 142"/>
                    <a:gd name="T62" fmla="*/ 51 w 141"/>
                    <a:gd name="T63" fmla="*/ 108 h 142"/>
                    <a:gd name="T64" fmla="*/ 49 w 141"/>
                    <a:gd name="T65" fmla="*/ 108 h 142"/>
                    <a:gd name="T66" fmla="*/ 46 w 141"/>
                    <a:gd name="T67" fmla="*/ 106 h 142"/>
                    <a:gd name="T68" fmla="*/ 43 w 141"/>
                    <a:gd name="T69" fmla="*/ 104 h 142"/>
                    <a:gd name="T70" fmla="*/ 39 w 141"/>
                    <a:gd name="T71" fmla="*/ 101 h 142"/>
                    <a:gd name="T72" fmla="*/ 30 w 141"/>
                    <a:gd name="T73" fmla="*/ 98 h 142"/>
                    <a:gd name="T74" fmla="*/ 26 w 141"/>
                    <a:gd name="T75" fmla="*/ 95 h 142"/>
                    <a:gd name="T76" fmla="*/ 22 w 141"/>
                    <a:gd name="T77" fmla="*/ 94 h 142"/>
                    <a:gd name="T78" fmla="*/ 5 w 141"/>
                    <a:gd name="T79" fmla="*/ 70 h 142"/>
                    <a:gd name="T80" fmla="*/ 7 w 141"/>
                    <a:gd name="T81" fmla="*/ 45 h 142"/>
                    <a:gd name="T82" fmla="*/ 16 w 141"/>
                    <a:gd name="T83" fmla="*/ 37 h 142"/>
                    <a:gd name="T84" fmla="*/ 22 w 141"/>
                    <a:gd name="T85" fmla="*/ 33 h 142"/>
                    <a:gd name="T86" fmla="*/ 20 w 141"/>
                    <a:gd name="T87" fmla="*/ 27 h 142"/>
                    <a:gd name="T88" fmla="*/ 17 w 141"/>
                    <a:gd name="T89" fmla="*/ 23 h 142"/>
                    <a:gd name="T90" fmla="*/ 17 w 141"/>
                    <a:gd name="T91" fmla="*/ 20 h 142"/>
                    <a:gd name="T92" fmla="*/ 20 w 141"/>
                    <a:gd name="T93" fmla="*/ 18 h 142"/>
                    <a:gd name="T94" fmla="*/ 22 w 141"/>
                    <a:gd name="T95" fmla="*/ 13 h 142"/>
                    <a:gd name="T96" fmla="*/ 19 w 141"/>
                    <a:gd name="T97" fmla="*/ 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1" h="142">
                      <a:moveTo>
                        <a:pt x="16" y="3"/>
                      </a:moveTo>
                      <a:lnTo>
                        <a:pt x="17" y="1"/>
                      </a:lnTo>
                      <a:lnTo>
                        <a:pt x="17" y="3"/>
                      </a:lnTo>
                      <a:lnTo>
                        <a:pt x="19" y="1"/>
                      </a:lnTo>
                      <a:lnTo>
                        <a:pt x="34" y="1"/>
                      </a:lnTo>
                      <a:lnTo>
                        <a:pt x="60" y="0"/>
                      </a:lnTo>
                      <a:lnTo>
                        <a:pt x="105" y="27"/>
                      </a:lnTo>
                      <a:lnTo>
                        <a:pt x="108" y="31"/>
                      </a:lnTo>
                      <a:lnTo>
                        <a:pt x="107" y="31"/>
                      </a:lnTo>
                      <a:lnTo>
                        <a:pt x="108" y="33"/>
                      </a:lnTo>
                      <a:lnTo>
                        <a:pt x="110" y="34"/>
                      </a:lnTo>
                      <a:lnTo>
                        <a:pt x="124" y="45"/>
                      </a:lnTo>
                      <a:lnTo>
                        <a:pt x="124" y="45"/>
                      </a:lnTo>
                      <a:lnTo>
                        <a:pt x="125" y="47"/>
                      </a:lnTo>
                      <a:lnTo>
                        <a:pt x="125" y="48"/>
                      </a:lnTo>
                      <a:lnTo>
                        <a:pt x="124" y="50"/>
                      </a:lnTo>
                      <a:lnTo>
                        <a:pt x="121" y="58"/>
                      </a:lnTo>
                      <a:lnTo>
                        <a:pt x="119" y="62"/>
                      </a:lnTo>
                      <a:lnTo>
                        <a:pt x="119" y="65"/>
                      </a:lnTo>
                      <a:lnTo>
                        <a:pt x="122" y="70"/>
                      </a:lnTo>
                      <a:lnTo>
                        <a:pt x="125" y="72"/>
                      </a:lnTo>
                      <a:lnTo>
                        <a:pt x="127" y="71"/>
                      </a:lnTo>
                      <a:lnTo>
                        <a:pt x="129" y="77"/>
                      </a:lnTo>
                      <a:lnTo>
                        <a:pt x="128" y="78"/>
                      </a:lnTo>
                      <a:lnTo>
                        <a:pt x="127" y="77"/>
                      </a:lnTo>
                      <a:lnTo>
                        <a:pt x="125" y="78"/>
                      </a:lnTo>
                      <a:lnTo>
                        <a:pt x="125" y="81"/>
                      </a:lnTo>
                      <a:lnTo>
                        <a:pt x="125" y="87"/>
                      </a:lnTo>
                      <a:lnTo>
                        <a:pt x="127" y="88"/>
                      </a:lnTo>
                      <a:lnTo>
                        <a:pt x="127" y="91"/>
                      </a:lnTo>
                      <a:lnTo>
                        <a:pt x="125" y="92"/>
                      </a:lnTo>
                      <a:lnTo>
                        <a:pt x="125" y="95"/>
                      </a:lnTo>
                      <a:lnTo>
                        <a:pt x="127" y="98"/>
                      </a:lnTo>
                      <a:lnTo>
                        <a:pt x="127" y="98"/>
                      </a:lnTo>
                      <a:lnTo>
                        <a:pt x="127" y="99"/>
                      </a:lnTo>
                      <a:lnTo>
                        <a:pt x="127" y="102"/>
                      </a:lnTo>
                      <a:lnTo>
                        <a:pt x="129" y="104"/>
                      </a:lnTo>
                      <a:lnTo>
                        <a:pt x="128" y="105"/>
                      </a:lnTo>
                      <a:lnTo>
                        <a:pt x="128" y="106"/>
                      </a:lnTo>
                      <a:lnTo>
                        <a:pt x="129" y="111"/>
                      </a:lnTo>
                      <a:lnTo>
                        <a:pt x="129" y="112"/>
                      </a:lnTo>
                      <a:lnTo>
                        <a:pt x="134" y="116"/>
                      </a:lnTo>
                      <a:lnTo>
                        <a:pt x="136" y="118"/>
                      </a:lnTo>
                      <a:lnTo>
                        <a:pt x="139" y="119"/>
                      </a:lnTo>
                      <a:lnTo>
                        <a:pt x="139" y="121"/>
                      </a:lnTo>
                      <a:lnTo>
                        <a:pt x="141" y="121"/>
                      </a:lnTo>
                      <a:lnTo>
                        <a:pt x="139" y="121"/>
                      </a:lnTo>
                      <a:lnTo>
                        <a:pt x="139" y="122"/>
                      </a:lnTo>
                      <a:lnTo>
                        <a:pt x="136" y="122"/>
                      </a:lnTo>
                      <a:lnTo>
                        <a:pt x="135" y="124"/>
                      </a:lnTo>
                      <a:lnTo>
                        <a:pt x="134" y="125"/>
                      </a:lnTo>
                      <a:lnTo>
                        <a:pt x="131" y="126"/>
                      </a:lnTo>
                      <a:lnTo>
                        <a:pt x="129" y="128"/>
                      </a:lnTo>
                      <a:lnTo>
                        <a:pt x="125" y="128"/>
                      </a:lnTo>
                      <a:lnTo>
                        <a:pt x="125" y="129"/>
                      </a:lnTo>
                      <a:lnTo>
                        <a:pt x="122" y="129"/>
                      </a:lnTo>
                      <a:lnTo>
                        <a:pt x="121" y="129"/>
                      </a:lnTo>
                      <a:lnTo>
                        <a:pt x="117" y="131"/>
                      </a:lnTo>
                      <a:lnTo>
                        <a:pt x="115" y="132"/>
                      </a:lnTo>
                      <a:lnTo>
                        <a:pt x="112" y="132"/>
                      </a:lnTo>
                      <a:lnTo>
                        <a:pt x="111" y="131"/>
                      </a:lnTo>
                      <a:lnTo>
                        <a:pt x="110" y="131"/>
                      </a:lnTo>
                      <a:lnTo>
                        <a:pt x="108" y="131"/>
                      </a:lnTo>
                      <a:lnTo>
                        <a:pt x="107" y="131"/>
                      </a:lnTo>
                      <a:lnTo>
                        <a:pt x="107" y="132"/>
                      </a:lnTo>
                      <a:lnTo>
                        <a:pt x="107" y="133"/>
                      </a:lnTo>
                      <a:lnTo>
                        <a:pt x="102" y="135"/>
                      </a:lnTo>
                      <a:lnTo>
                        <a:pt x="100" y="135"/>
                      </a:lnTo>
                      <a:lnTo>
                        <a:pt x="98" y="135"/>
                      </a:lnTo>
                      <a:lnTo>
                        <a:pt x="97" y="135"/>
                      </a:lnTo>
                      <a:lnTo>
                        <a:pt x="97" y="133"/>
                      </a:lnTo>
                      <a:lnTo>
                        <a:pt x="95" y="133"/>
                      </a:lnTo>
                      <a:lnTo>
                        <a:pt x="94" y="133"/>
                      </a:lnTo>
                      <a:lnTo>
                        <a:pt x="93" y="133"/>
                      </a:lnTo>
                      <a:lnTo>
                        <a:pt x="90" y="136"/>
                      </a:lnTo>
                      <a:lnTo>
                        <a:pt x="87" y="136"/>
                      </a:lnTo>
                      <a:lnTo>
                        <a:pt x="87" y="136"/>
                      </a:lnTo>
                      <a:lnTo>
                        <a:pt x="85" y="135"/>
                      </a:lnTo>
                      <a:lnTo>
                        <a:pt x="84" y="135"/>
                      </a:lnTo>
                      <a:lnTo>
                        <a:pt x="83" y="133"/>
                      </a:lnTo>
                      <a:lnTo>
                        <a:pt x="81" y="133"/>
                      </a:lnTo>
                      <a:lnTo>
                        <a:pt x="81" y="132"/>
                      </a:lnTo>
                      <a:lnTo>
                        <a:pt x="80" y="132"/>
                      </a:lnTo>
                      <a:lnTo>
                        <a:pt x="78" y="133"/>
                      </a:lnTo>
                      <a:lnTo>
                        <a:pt x="77" y="133"/>
                      </a:lnTo>
                      <a:lnTo>
                        <a:pt x="64" y="133"/>
                      </a:lnTo>
                      <a:lnTo>
                        <a:pt x="63" y="142"/>
                      </a:lnTo>
                      <a:lnTo>
                        <a:pt x="63" y="122"/>
                      </a:lnTo>
                      <a:lnTo>
                        <a:pt x="61" y="116"/>
                      </a:lnTo>
                      <a:lnTo>
                        <a:pt x="57" y="112"/>
                      </a:lnTo>
                      <a:lnTo>
                        <a:pt x="56" y="111"/>
                      </a:lnTo>
                      <a:lnTo>
                        <a:pt x="54" y="111"/>
                      </a:lnTo>
                      <a:lnTo>
                        <a:pt x="54" y="109"/>
                      </a:lnTo>
                      <a:lnTo>
                        <a:pt x="53" y="109"/>
                      </a:lnTo>
                      <a:lnTo>
                        <a:pt x="53" y="108"/>
                      </a:lnTo>
                      <a:lnTo>
                        <a:pt x="51" y="108"/>
                      </a:lnTo>
                      <a:lnTo>
                        <a:pt x="50" y="109"/>
                      </a:lnTo>
                      <a:lnTo>
                        <a:pt x="50" y="108"/>
                      </a:lnTo>
                      <a:lnTo>
                        <a:pt x="49" y="108"/>
                      </a:lnTo>
                      <a:lnTo>
                        <a:pt x="47" y="106"/>
                      </a:lnTo>
                      <a:lnTo>
                        <a:pt x="46" y="106"/>
                      </a:lnTo>
                      <a:lnTo>
                        <a:pt x="46" y="106"/>
                      </a:lnTo>
                      <a:lnTo>
                        <a:pt x="46" y="106"/>
                      </a:lnTo>
                      <a:lnTo>
                        <a:pt x="44" y="106"/>
                      </a:lnTo>
                      <a:lnTo>
                        <a:pt x="43" y="104"/>
                      </a:lnTo>
                      <a:lnTo>
                        <a:pt x="42" y="102"/>
                      </a:lnTo>
                      <a:lnTo>
                        <a:pt x="40" y="102"/>
                      </a:lnTo>
                      <a:lnTo>
                        <a:pt x="39" y="101"/>
                      </a:lnTo>
                      <a:lnTo>
                        <a:pt x="37" y="101"/>
                      </a:lnTo>
                      <a:lnTo>
                        <a:pt x="32" y="98"/>
                      </a:lnTo>
                      <a:lnTo>
                        <a:pt x="30" y="98"/>
                      </a:lnTo>
                      <a:lnTo>
                        <a:pt x="29" y="97"/>
                      </a:lnTo>
                      <a:lnTo>
                        <a:pt x="27" y="97"/>
                      </a:lnTo>
                      <a:lnTo>
                        <a:pt x="26" y="95"/>
                      </a:lnTo>
                      <a:lnTo>
                        <a:pt x="24" y="95"/>
                      </a:lnTo>
                      <a:lnTo>
                        <a:pt x="23" y="94"/>
                      </a:lnTo>
                      <a:lnTo>
                        <a:pt x="22" y="94"/>
                      </a:lnTo>
                      <a:lnTo>
                        <a:pt x="17" y="92"/>
                      </a:lnTo>
                      <a:lnTo>
                        <a:pt x="15" y="82"/>
                      </a:lnTo>
                      <a:lnTo>
                        <a:pt x="5" y="70"/>
                      </a:lnTo>
                      <a:lnTo>
                        <a:pt x="2" y="55"/>
                      </a:lnTo>
                      <a:lnTo>
                        <a:pt x="0" y="45"/>
                      </a:lnTo>
                      <a:lnTo>
                        <a:pt x="7" y="45"/>
                      </a:lnTo>
                      <a:lnTo>
                        <a:pt x="12" y="44"/>
                      </a:lnTo>
                      <a:lnTo>
                        <a:pt x="13" y="41"/>
                      </a:lnTo>
                      <a:lnTo>
                        <a:pt x="16" y="37"/>
                      </a:lnTo>
                      <a:lnTo>
                        <a:pt x="17" y="36"/>
                      </a:lnTo>
                      <a:lnTo>
                        <a:pt x="20" y="34"/>
                      </a:lnTo>
                      <a:lnTo>
                        <a:pt x="22" y="33"/>
                      </a:lnTo>
                      <a:lnTo>
                        <a:pt x="22" y="30"/>
                      </a:lnTo>
                      <a:lnTo>
                        <a:pt x="22" y="27"/>
                      </a:lnTo>
                      <a:lnTo>
                        <a:pt x="20" y="27"/>
                      </a:lnTo>
                      <a:lnTo>
                        <a:pt x="19" y="24"/>
                      </a:lnTo>
                      <a:lnTo>
                        <a:pt x="17" y="24"/>
                      </a:lnTo>
                      <a:lnTo>
                        <a:pt x="17" y="23"/>
                      </a:lnTo>
                      <a:lnTo>
                        <a:pt x="16" y="21"/>
                      </a:lnTo>
                      <a:lnTo>
                        <a:pt x="16" y="20"/>
                      </a:lnTo>
                      <a:lnTo>
                        <a:pt x="17" y="20"/>
                      </a:lnTo>
                      <a:lnTo>
                        <a:pt x="19" y="21"/>
                      </a:lnTo>
                      <a:lnTo>
                        <a:pt x="20" y="20"/>
                      </a:lnTo>
                      <a:lnTo>
                        <a:pt x="20" y="18"/>
                      </a:lnTo>
                      <a:lnTo>
                        <a:pt x="22" y="17"/>
                      </a:lnTo>
                      <a:lnTo>
                        <a:pt x="22" y="16"/>
                      </a:lnTo>
                      <a:lnTo>
                        <a:pt x="22" y="13"/>
                      </a:lnTo>
                      <a:lnTo>
                        <a:pt x="20" y="10"/>
                      </a:lnTo>
                      <a:lnTo>
                        <a:pt x="19" y="9"/>
                      </a:lnTo>
                      <a:lnTo>
                        <a:pt x="19" y="6"/>
                      </a:lnTo>
                      <a:lnTo>
                        <a:pt x="17" y="6"/>
                      </a:lnTo>
                      <a:lnTo>
                        <a:pt x="16" y="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41"/>
                <p:cNvSpPr>
                  <a:spLocks/>
                </p:cNvSpPr>
                <p:nvPr/>
              </p:nvSpPr>
              <p:spPr bwMode="auto">
                <a:xfrm>
                  <a:off x="6394451" y="4511675"/>
                  <a:ext cx="41275" cy="31750"/>
                </a:xfrm>
                <a:custGeom>
                  <a:avLst/>
                  <a:gdLst>
                    <a:gd name="T0" fmla="*/ 7 w 26"/>
                    <a:gd name="T1" fmla="*/ 3 h 20"/>
                    <a:gd name="T2" fmla="*/ 9 w 26"/>
                    <a:gd name="T3" fmla="*/ 3 h 20"/>
                    <a:gd name="T4" fmla="*/ 10 w 26"/>
                    <a:gd name="T5" fmla="*/ 3 h 20"/>
                    <a:gd name="T6" fmla="*/ 13 w 26"/>
                    <a:gd name="T7" fmla="*/ 1 h 20"/>
                    <a:gd name="T8" fmla="*/ 14 w 26"/>
                    <a:gd name="T9" fmla="*/ 1 h 20"/>
                    <a:gd name="T10" fmla="*/ 14 w 26"/>
                    <a:gd name="T11" fmla="*/ 3 h 20"/>
                    <a:gd name="T12" fmla="*/ 17 w 26"/>
                    <a:gd name="T13" fmla="*/ 3 h 20"/>
                    <a:gd name="T14" fmla="*/ 17 w 26"/>
                    <a:gd name="T15" fmla="*/ 1 h 20"/>
                    <a:gd name="T16" fmla="*/ 17 w 26"/>
                    <a:gd name="T17" fmla="*/ 0 h 20"/>
                    <a:gd name="T18" fmla="*/ 20 w 26"/>
                    <a:gd name="T19" fmla="*/ 0 h 20"/>
                    <a:gd name="T20" fmla="*/ 21 w 26"/>
                    <a:gd name="T21" fmla="*/ 3 h 20"/>
                    <a:gd name="T22" fmla="*/ 23 w 26"/>
                    <a:gd name="T23" fmla="*/ 3 h 20"/>
                    <a:gd name="T24" fmla="*/ 23 w 26"/>
                    <a:gd name="T25" fmla="*/ 6 h 20"/>
                    <a:gd name="T26" fmla="*/ 24 w 26"/>
                    <a:gd name="T27" fmla="*/ 7 h 20"/>
                    <a:gd name="T28" fmla="*/ 26 w 26"/>
                    <a:gd name="T29" fmla="*/ 10 h 20"/>
                    <a:gd name="T30" fmla="*/ 26 w 26"/>
                    <a:gd name="T31" fmla="*/ 13 h 20"/>
                    <a:gd name="T32" fmla="*/ 26 w 26"/>
                    <a:gd name="T33" fmla="*/ 14 h 20"/>
                    <a:gd name="T34" fmla="*/ 24 w 26"/>
                    <a:gd name="T35" fmla="*/ 15 h 20"/>
                    <a:gd name="T36" fmla="*/ 24 w 26"/>
                    <a:gd name="T37" fmla="*/ 17 h 20"/>
                    <a:gd name="T38" fmla="*/ 23 w 26"/>
                    <a:gd name="T39" fmla="*/ 18 h 20"/>
                    <a:gd name="T40" fmla="*/ 21 w 26"/>
                    <a:gd name="T41" fmla="*/ 17 h 20"/>
                    <a:gd name="T42" fmla="*/ 20 w 26"/>
                    <a:gd name="T43" fmla="*/ 17 h 20"/>
                    <a:gd name="T44" fmla="*/ 20 w 26"/>
                    <a:gd name="T45" fmla="*/ 17 h 20"/>
                    <a:gd name="T46" fmla="*/ 19 w 26"/>
                    <a:gd name="T47" fmla="*/ 15 h 20"/>
                    <a:gd name="T48" fmla="*/ 19 w 26"/>
                    <a:gd name="T49" fmla="*/ 14 h 20"/>
                    <a:gd name="T50" fmla="*/ 17 w 26"/>
                    <a:gd name="T51" fmla="*/ 13 h 20"/>
                    <a:gd name="T52" fmla="*/ 16 w 26"/>
                    <a:gd name="T53" fmla="*/ 13 h 20"/>
                    <a:gd name="T54" fmla="*/ 14 w 26"/>
                    <a:gd name="T55" fmla="*/ 13 h 20"/>
                    <a:gd name="T56" fmla="*/ 16 w 26"/>
                    <a:gd name="T57" fmla="*/ 14 h 20"/>
                    <a:gd name="T58" fmla="*/ 14 w 26"/>
                    <a:gd name="T59" fmla="*/ 18 h 20"/>
                    <a:gd name="T60" fmla="*/ 14 w 26"/>
                    <a:gd name="T61" fmla="*/ 20 h 20"/>
                    <a:gd name="T62" fmla="*/ 11 w 26"/>
                    <a:gd name="T63" fmla="*/ 20 h 20"/>
                    <a:gd name="T64" fmla="*/ 10 w 26"/>
                    <a:gd name="T65" fmla="*/ 20 h 20"/>
                    <a:gd name="T66" fmla="*/ 9 w 26"/>
                    <a:gd name="T67" fmla="*/ 20 h 20"/>
                    <a:gd name="T68" fmla="*/ 9 w 26"/>
                    <a:gd name="T69" fmla="*/ 20 h 20"/>
                    <a:gd name="T70" fmla="*/ 6 w 26"/>
                    <a:gd name="T71" fmla="*/ 20 h 20"/>
                    <a:gd name="T72" fmla="*/ 6 w 26"/>
                    <a:gd name="T73" fmla="*/ 17 h 20"/>
                    <a:gd name="T74" fmla="*/ 4 w 26"/>
                    <a:gd name="T75" fmla="*/ 17 h 20"/>
                    <a:gd name="T76" fmla="*/ 2 w 26"/>
                    <a:gd name="T77" fmla="*/ 17 h 20"/>
                    <a:gd name="T78" fmla="*/ 0 w 26"/>
                    <a:gd name="T79" fmla="*/ 17 h 20"/>
                    <a:gd name="T80" fmla="*/ 2 w 26"/>
                    <a:gd name="T81" fmla="*/ 15 h 20"/>
                    <a:gd name="T82" fmla="*/ 3 w 26"/>
                    <a:gd name="T83" fmla="*/ 8 h 20"/>
                    <a:gd name="T84" fmla="*/ 6 w 26"/>
                    <a:gd name="T85" fmla="*/ 6 h 20"/>
                    <a:gd name="T86" fmla="*/ 7 w 26"/>
                    <a:gd name="T87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6" h="20">
                      <a:moveTo>
                        <a:pt x="7" y="3"/>
                      </a:moveTo>
                      <a:lnTo>
                        <a:pt x="9" y="3"/>
                      </a:lnTo>
                      <a:lnTo>
                        <a:pt x="10" y="3"/>
                      </a:lnTo>
                      <a:lnTo>
                        <a:pt x="13" y="1"/>
                      </a:lnTo>
                      <a:lnTo>
                        <a:pt x="14" y="1"/>
                      </a:lnTo>
                      <a:lnTo>
                        <a:pt x="14" y="3"/>
                      </a:lnTo>
                      <a:lnTo>
                        <a:pt x="17" y="3"/>
                      </a:lnTo>
                      <a:lnTo>
                        <a:pt x="17" y="1"/>
                      </a:lnTo>
                      <a:lnTo>
                        <a:pt x="17" y="0"/>
                      </a:lnTo>
                      <a:lnTo>
                        <a:pt x="20" y="0"/>
                      </a:lnTo>
                      <a:lnTo>
                        <a:pt x="21" y="3"/>
                      </a:lnTo>
                      <a:lnTo>
                        <a:pt x="23" y="3"/>
                      </a:lnTo>
                      <a:lnTo>
                        <a:pt x="23" y="6"/>
                      </a:lnTo>
                      <a:lnTo>
                        <a:pt x="24" y="7"/>
                      </a:lnTo>
                      <a:lnTo>
                        <a:pt x="26" y="10"/>
                      </a:lnTo>
                      <a:lnTo>
                        <a:pt x="26" y="13"/>
                      </a:lnTo>
                      <a:lnTo>
                        <a:pt x="26" y="14"/>
                      </a:lnTo>
                      <a:lnTo>
                        <a:pt x="24" y="15"/>
                      </a:lnTo>
                      <a:lnTo>
                        <a:pt x="24" y="17"/>
                      </a:lnTo>
                      <a:lnTo>
                        <a:pt x="23" y="18"/>
                      </a:lnTo>
                      <a:lnTo>
                        <a:pt x="21" y="17"/>
                      </a:lnTo>
                      <a:lnTo>
                        <a:pt x="20" y="17"/>
                      </a:lnTo>
                      <a:lnTo>
                        <a:pt x="20" y="17"/>
                      </a:lnTo>
                      <a:lnTo>
                        <a:pt x="19" y="15"/>
                      </a:lnTo>
                      <a:lnTo>
                        <a:pt x="19" y="14"/>
                      </a:lnTo>
                      <a:lnTo>
                        <a:pt x="17" y="13"/>
                      </a:lnTo>
                      <a:lnTo>
                        <a:pt x="16" y="13"/>
                      </a:lnTo>
                      <a:lnTo>
                        <a:pt x="14" y="13"/>
                      </a:lnTo>
                      <a:lnTo>
                        <a:pt x="16" y="14"/>
                      </a:lnTo>
                      <a:lnTo>
                        <a:pt x="14" y="18"/>
                      </a:lnTo>
                      <a:lnTo>
                        <a:pt x="14" y="20"/>
                      </a:lnTo>
                      <a:lnTo>
                        <a:pt x="11" y="20"/>
                      </a:lnTo>
                      <a:lnTo>
                        <a:pt x="10" y="20"/>
                      </a:lnTo>
                      <a:lnTo>
                        <a:pt x="9" y="20"/>
                      </a:lnTo>
                      <a:lnTo>
                        <a:pt x="9" y="20"/>
                      </a:lnTo>
                      <a:lnTo>
                        <a:pt x="6" y="20"/>
                      </a:lnTo>
                      <a:lnTo>
                        <a:pt x="6" y="17"/>
                      </a:lnTo>
                      <a:lnTo>
                        <a:pt x="4" y="17"/>
                      </a:lnTo>
                      <a:lnTo>
                        <a:pt x="2" y="17"/>
                      </a:lnTo>
                      <a:lnTo>
                        <a:pt x="0" y="17"/>
                      </a:lnTo>
                      <a:lnTo>
                        <a:pt x="2" y="15"/>
                      </a:lnTo>
                      <a:lnTo>
                        <a:pt x="3" y="8"/>
                      </a:lnTo>
                      <a:lnTo>
                        <a:pt x="6" y="6"/>
                      </a:lnTo>
                      <a:lnTo>
                        <a:pt x="7" y="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42"/>
                <p:cNvSpPr>
                  <a:spLocks/>
                </p:cNvSpPr>
                <p:nvPr/>
              </p:nvSpPr>
              <p:spPr bwMode="auto">
                <a:xfrm>
                  <a:off x="6394451" y="4532313"/>
                  <a:ext cx="41275" cy="46037"/>
                </a:xfrm>
                <a:custGeom>
                  <a:avLst/>
                  <a:gdLst>
                    <a:gd name="T0" fmla="*/ 4 w 26"/>
                    <a:gd name="T1" fmla="*/ 29 h 29"/>
                    <a:gd name="T2" fmla="*/ 11 w 26"/>
                    <a:gd name="T3" fmla="*/ 29 h 29"/>
                    <a:gd name="T4" fmla="*/ 16 w 26"/>
                    <a:gd name="T5" fmla="*/ 28 h 29"/>
                    <a:gd name="T6" fmla="*/ 17 w 26"/>
                    <a:gd name="T7" fmla="*/ 25 h 29"/>
                    <a:gd name="T8" fmla="*/ 20 w 26"/>
                    <a:gd name="T9" fmla="*/ 21 h 29"/>
                    <a:gd name="T10" fmla="*/ 21 w 26"/>
                    <a:gd name="T11" fmla="*/ 20 h 29"/>
                    <a:gd name="T12" fmla="*/ 24 w 26"/>
                    <a:gd name="T13" fmla="*/ 18 h 29"/>
                    <a:gd name="T14" fmla="*/ 26 w 26"/>
                    <a:gd name="T15" fmla="*/ 17 h 29"/>
                    <a:gd name="T16" fmla="*/ 26 w 26"/>
                    <a:gd name="T17" fmla="*/ 14 h 29"/>
                    <a:gd name="T18" fmla="*/ 26 w 26"/>
                    <a:gd name="T19" fmla="*/ 11 h 29"/>
                    <a:gd name="T20" fmla="*/ 24 w 26"/>
                    <a:gd name="T21" fmla="*/ 11 h 29"/>
                    <a:gd name="T22" fmla="*/ 23 w 26"/>
                    <a:gd name="T23" fmla="*/ 8 h 29"/>
                    <a:gd name="T24" fmla="*/ 21 w 26"/>
                    <a:gd name="T25" fmla="*/ 8 h 29"/>
                    <a:gd name="T26" fmla="*/ 21 w 26"/>
                    <a:gd name="T27" fmla="*/ 7 h 29"/>
                    <a:gd name="T28" fmla="*/ 20 w 26"/>
                    <a:gd name="T29" fmla="*/ 5 h 29"/>
                    <a:gd name="T30" fmla="*/ 20 w 26"/>
                    <a:gd name="T31" fmla="*/ 4 h 29"/>
                    <a:gd name="T32" fmla="*/ 19 w 26"/>
                    <a:gd name="T33" fmla="*/ 2 h 29"/>
                    <a:gd name="T34" fmla="*/ 19 w 26"/>
                    <a:gd name="T35" fmla="*/ 1 h 29"/>
                    <a:gd name="T36" fmla="*/ 17 w 26"/>
                    <a:gd name="T37" fmla="*/ 0 h 29"/>
                    <a:gd name="T38" fmla="*/ 16 w 26"/>
                    <a:gd name="T39" fmla="*/ 0 h 29"/>
                    <a:gd name="T40" fmla="*/ 14 w 26"/>
                    <a:gd name="T41" fmla="*/ 0 h 29"/>
                    <a:gd name="T42" fmla="*/ 16 w 26"/>
                    <a:gd name="T43" fmla="*/ 1 h 29"/>
                    <a:gd name="T44" fmla="*/ 14 w 26"/>
                    <a:gd name="T45" fmla="*/ 5 h 29"/>
                    <a:gd name="T46" fmla="*/ 14 w 26"/>
                    <a:gd name="T47" fmla="*/ 7 h 29"/>
                    <a:gd name="T48" fmla="*/ 11 w 26"/>
                    <a:gd name="T49" fmla="*/ 7 h 29"/>
                    <a:gd name="T50" fmla="*/ 10 w 26"/>
                    <a:gd name="T51" fmla="*/ 7 h 29"/>
                    <a:gd name="T52" fmla="*/ 9 w 26"/>
                    <a:gd name="T53" fmla="*/ 7 h 29"/>
                    <a:gd name="T54" fmla="*/ 9 w 26"/>
                    <a:gd name="T55" fmla="*/ 7 h 29"/>
                    <a:gd name="T56" fmla="*/ 6 w 26"/>
                    <a:gd name="T57" fmla="*/ 7 h 29"/>
                    <a:gd name="T58" fmla="*/ 6 w 26"/>
                    <a:gd name="T59" fmla="*/ 4 h 29"/>
                    <a:gd name="T60" fmla="*/ 4 w 26"/>
                    <a:gd name="T61" fmla="*/ 4 h 29"/>
                    <a:gd name="T62" fmla="*/ 2 w 26"/>
                    <a:gd name="T63" fmla="*/ 4 h 29"/>
                    <a:gd name="T64" fmla="*/ 0 w 26"/>
                    <a:gd name="T65" fmla="*/ 4 h 29"/>
                    <a:gd name="T66" fmla="*/ 0 w 26"/>
                    <a:gd name="T67" fmla="*/ 5 h 29"/>
                    <a:gd name="T68" fmla="*/ 2 w 26"/>
                    <a:gd name="T69" fmla="*/ 8 h 29"/>
                    <a:gd name="T70" fmla="*/ 3 w 26"/>
                    <a:gd name="T71" fmla="*/ 11 h 29"/>
                    <a:gd name="T72" fmla="*/ 3 w 26"/>
                    <a:gd name="T73" fmla="*/ 14 h 29"/>
                    <a:gd name="T74" fmla="*/ 4 w 26"/>
                    <a:gd name="T7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" h="29">
                      <a:moveTo>
                        <a:pt x="4" y="29"/>
                      </a:moveTo>
                      <a:lnTo>
                        <a:pt x="11" y="29"/>
                      </a:lnTo>
                      <a:lnTo>
                        <a:pt x="16" y="28"/>
                      </a:lnTo>
                      <a:lnTo>
                        <a:pt x="17" y="25"/>
                      </a:lnTo>
                      <a:lnTo>
                        <a:pt x="20" y="21"/>
                      </a:lnTo>
                      <a:lnTo>
                        <a:pt x="21" y="20"/>
                      </a:lnTo>
                      <a:lnTo>
                        <a:pt x="24" y="18"/>
                      </a:lnTo>
                      <a:lnTo>
                        <a:pt x="26" y="17"/>
                      </a:lnTo>
                      <a:lnTo>
                        <a:pt x="26" y="14"/>
                      </a:lnTo>
                      <a:lnTo>
                        <a:pt x="26" y="11"/>
                      </a:lnTo>
                      <a:lnTo>
                        <a:pt x="24" y="11"/>
                      </a:lnTo>
                      <a:lnTo>
                        <a:pt x="23" y="8"/>
                      </a:lnTo>
                      <a:lnTo>
                        <a:pt x="21" y="8"/>
                      </a:lnTo>
                      <a:lnTo>
                        <a:pt x="21" y="7"/>
                      </a:lnTo>
                      <a:lnTo>
                        <a:pt x="20" y="5"/>
                      </a:lnTo>
                      <a:lnTo>
                        <a:pt x="20" y="4"/>
                      </a:lnTo>
                      <a:lnTo>
                        <a:pt x="19" y="2"/>
                      </a:lnTo>
                      <a:lnTo>
                        <a:pt x="19" y="1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6" y="1"/>
                      </a:lnTo>
                      <a:lnTo>
                        <a:pt x="14" y="5"/>
                      </a:lnTo>
                      <a:lnTo>
                        <a:pt x="14" y="7"/>
                      </a:lnTo>
                      <a:lnTo>
                        <a:pt x="11" y="7"/>
                      </a:lnTo>
                      <a:lnTo>
                        <a:pt x="10" y="7"/>
                      </a:lnTo>
                      <a:lnTo>
                        <a:pt x="9" y="7"/>
                      </a:lnTo>
                      <a:lnTo>
                        <a:pt x="9" y="7"/>
                      </a:lnTo>
                      <a:lnTo>
                        <a:pt x="6" y="7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2" y="8"/>
                      </a:lnTo>
                      <a:lnTo>
                        <a:pt x="3" y="11"/>
                      </a:lnTo>
                      <a:lnTo>
                        <a:pt x="3" y="14"/>
                      </a:lnTo>
                      <a:lnTo>
                        <a:pt x="4" y="2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44"/>
                <p:cNvSpPr>
                  <a:spLocks/>
                </p:cNvSpPr>
                <p:nvPr/>
              </p:nvSpPr>
              <p:spPr bwMode="auto">
                <a:xfrm>
                  <a:off x="6467476" y="4675188"/>
                  <a:ext cx="61913" cy="160337"/>
                </a:xfrm>
                <a:custGeom>
                  <a:avLst/>
                  <a:gdLst>
                    <a:gd name="T0" fmla="*/ 4 w 39"/>
                    <a:gd name="T1" fmla="*/ 0 h 101"/>
                    <a:gd name="T2" fmla="*/ 7 w 39"/>
                    <a:gd name="T3" fmla="*/ 2 h 101"/>
                    <a:gd name="T4" fmla="*/ 8 w 39"/>
                    <a:gd name="T5" fmla="*/ 3 h 101"/>
                    <a:gd name="T6" fmla="*/ 11 w 39"/>
                    <a:gd name="T7" fmla="*/ 2 h 101"/>
                    <a:gd name="T8" fmla="*/ 12 w 39"/>
                    <a:gd name="T9" fmla="*/ 3 h 101"/>
                    <a:gd name="T10" fmla="*/ 14 w 39"/>
                    <a:gd name="T11" fmla="*/ 5 h 101"/>
                    <a:gd name="T12" fmla="*/ 19 w 39"/>
                    <a:gd name="T13" fmla="*/ 10 h 101"/>
                    <a:gd name="T14" fmla="*/ 21 w 39"/>
                    <a:gd name="T15" fmla="*/ 36 h 101"/>
                    <a:gd name="T16" fmla="*/ 22 w 39"/>
                    <a:gd name="T17" fmla="*/ 50 h 101"/>
                    <a:gd name="T18" fmla="*/ 28 w 39"/>
                    <a:gd name="T19" fmla="*/ 54 h 101"/>
                    <a:gd name="T20" fmla="*/ 29 w 39"/>
                    <a:gd name="T21" fmla="*/ 56 h 101"/>
                    <a:gd name="T22" fmla="*/ 35 w 39"/>
                    <a:gd name="T23" fmla="*/ 62 h 101"/>
                    <a:gd name="T24" fmla="*/ 39 w 39"/>
                    <a:gd name="T25" fmla="*/ 69 h 101"/>
                    <a:gd name="T26" fmla="*/ 39 w 39"/>
                    <a:gd name="T27" fmla="*/ 71 h 101"/>
                    <a:gd name="T28" fmla="*/ 38 w 39"/>
                    <a:gd name="T29" fmla="*/ 74 h 101"/>
                    <a:gd name="T30" fmla="*/ 35 w 39"/>
                    <a:gd name="T31" fmla="*/ 74 h 101"/>
                    <a:gd name="T32" fmla="*/ 36 w 39"/>
                    <a:gd name="T33" fmla="*/ 77 h 101"/>
                    <a:gd name="T34" fmla="*/ 36 w 39"/>
                    <a:gd name="T35" fmla="*/ 83 h 101"/>
                    <a:gd name="T36" fmla="*/ 35 w 39"/>
                    <a:gd name="T37" fmla="*/ 86 h 101"/>
                    <a:gd name="T38" fmla="*/ 31 w 39"/>
                    <a:gd name="T39" fmla="*/ 90 h 101"/>
                    <a:gd name="T40" fmla="*/ 29 w 39"/>
                    <a:gd name="T41" fmla="*/ 94 h 101"/>
                    <a:gd name="T42" fmla="*/ 29 w 39"/>
                    <a:gd name="T43" fmla="*/ 100 h 101"/>
                    <a:gd name="T44" fmla="*/ 26 w 39"/>
                    <a:gd name="T45" fmla="*/ 98 h 101"/>
                    <a:gd name="T46" fmla="*/ 25 w 39"/>
                    <a:gd name="T47" fmla="*/ 96 h 101"/>
                    <a:gd name="T48" fmla="*/ 22 w 39"/>
                    <a:gd name="T49" fmla="*/ 93 h 101"/>
                    <a:gd name="T50" fmla="*/ 18 w 39"/>
                    <a:gd name="T51" fmla="*/ 88 h 101"/>
                    <a:gd name="T52" fmla="*/ 17 w 39"/>
                    <a:gd name="T53" fmla="*/ 84 h 101"/>
                    <a:gd name="T54" fmla="*/ 18 w 39"/>
                    <a:gd name="T55" fmla="*/ 80 h 101"/>
                    <a:gd name="T56" fmla="*/ 22 w 39"/>
                    <a:gd name="T57" fmla="*/ 74 h 101"/>
                    <a:gd name="T58" fmla="*/ 22 w 39"/>
                    <a:gd name="T59" fmla="*/ 67 h 101"/>
                    <a:gd name="T60" fmla="*/ 18 w 39"/>
                    <a:gd name="T61" fmla="*/ 64 h 101"/>
                    <a:gd name="T62" fmla="*/ 14 w 39"/>
                    <a:gd name="T63" fmla="*/ 66 h 101"/>
                    <a:gd name="T64" fmla="*/ 11 w 39"/>
                    <a:gd name="T65" fmla="*/ 67 h 101"/>
                    <a:gd name="T66" fmla="*/ 9 w 39"/>
                    <a:gd name="T67" fmla="*/ 64 h 101"/>
                    <a:gd name="T68" fmla="*/ 8 w 39"/>
                    <a:gd name="T69" fmla="*/ 62 h 101"/>
                    <a:gd name="T70" fmla="*/ 4 w 39"/>
                    <a:gd name="T71" fmla="*/ 60 h 101"/>
                    <a:gd name="T72" fmla="*/ 2 w 39"/>
                    <a:gd name="T73" fmla="*/ 57 h 101"/>
                    <a:gd name="T74" fmla="*/ 0 w 39"/>
                    <a:gd name="T75" fmla="*/ 54 h 101"/>
                    <a:gd name="T76" fmla="*/ 2 w 39"/>
                    <a:gd name="T77" fmla="*/ 52 h 101"/>
                    <a:gd name="T78" fmla="*/ 4 w 39"/>
                    <a:gd name="T79" fmla="*/ 47 h 101"/>
                    <a:gd name="T80" fmla="*/ 2 w 39"/>
                    <a:gd name="T81" fmla="*/ 44 h 101"/>
                    <a:gd name="T82" fmla="*/ 7 w 39"/>
                    <a:gd name="T83" fmla="*/ 42 h 101"/>
                    <a:gd name="T84" fmla="*/ 8 w 39"/>
                    <a:gd name="T85" fmla="*/ 40 h 101"/>
                    <a:gd name="T86" fmla="*/ 9 w 39"/>
                    <a:gd name="T87" fmla="*/ 39 h 101"/>
                    <a:gd name="T88" fmla="*/ 8 w 39"/>
                    <a:gd name="T89" fmla="*/ 37 h 101"/>
                    <a:gd name="T90" fmla="*/ 8 w 39"/>
                    <a:gd name="T91" fmla="*/ 35 h 101"/>
                    <a:gd name="T92" fmla="*/ 8 w 39"/>
                    <a:gd name="T93" fmla="*/ 32 h 101"/>
                    <a:gd name="T94" fmla="*/ 8 w 39"/>
                    <a:gd name="T95" fmla="*/ 27 h 101"/>
                    <a:gd name="T96" fmla="*/ 7 w 39"/>
                    <a:gd name="T97" fmla="*/ 25 h 101"/>
                    <a:gd name="T98" fmla="*/ 11 w 39"/>
                    <a:gd name="T99" fmla="*/ 19 h 101"/>
                    <a:gd name="T100" fmla="*/ 11 w 39"/>
                    <a:gd name="T101" fmla="*/ 18 h 101"/>
                    <a:gd name="T102" fmla="*/ 9 w 39"/>
                    <a:gd name="T103" fmla="*/ 13 h 101"/>
                    <a:gd name="T104" fmla="*/ 8 w 39"/>
                    <a:gd name="T105" fmla="*/ 10 h 101"/>
                    <a:gd name="T106" fmla="*/ 9 w 39"/>
                    <a:gd name="T107" fmla="*/ 6 h 101"/>
                    <a:gd name="T108" fmla="*/ 5 w 39"/>
                    <a:gd name="T109" fmla="*/ 5 h 101"/>
                    <a:gd name="T110" fmla="*/ 4 w 39"/>
                    <a:gd name="T111" fmla="*/ 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9" h="10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8" y="2"/>
                      </a:lnTo>
                      <a:lnTo>
                        <a:pt x="8" y="3"/>
                      </a:lnTo>
                      <a:lnTo>
                        <a:pt x="9" y="2"/>
                      </a:lnTo>
                      <a:lnTo>
                        <a:pt x="11" y="2"/>
                      </a:lnTo>
                      <a:lnTo>
                        <a:pt x="11" y="3"/>
                      </a:lnTo>
                      <a:lnTo>
                        <a:pt x="12" y="3"/>
                      </a:lnTo>
                      <a:lnTo>
                        <a:pt x="12" y="5"/>
                      </a:lnTo>
                      <a:lnTo>
                        <a:pt x="14" y="5"/>
                      </a:lnTo>
                      <a:lnTo>
                        <a:pt x="15" y="6"/>
                      </a:lnTo>
                      <a:lnTo>
                        <a:pt x="19" y="10"/>
                      </a:lnTo>
                      <a:lnTo>
                        <a:pt x="21" y="16"/>
                      </a:lnTo>
                      <a:lnTo>
                        <a:pt x="21" y="36"/>
                      </a:lnTo>
                      <a:lnTo>
                        <a:pt x="19" y="39"/>
                      </a:lnTo>
                      <a:lnTo>
                        <a:pt x="22" y="50"/>
                      </a:lnTo>
                      <a:lnTo>
                        <a:pt x="25" y="53"/>
                      </a:lnTo>
                      <a:lnTo>
                        <a:pt x="28" y="54"/>
                      </a:lnTo>
                      <a:lnTo>
                        <a:pt x="28" y="56"/>
                      </a:lnTo>
                      <a:lnTo>
                        <a:pt x="29" y="56"/>
                      </a:lnTo>
                      <a:lnTo>
                        <a:pt x="34" y="60"/>
                      </a:lnTo>
                      <a:lnTo>
                        <a:pt x="35" y="62"/>
                      </a:lnTo>
                      <a:lnTo>
                        <a:pt x="38" y="66"/>
                      </a:lnTo>
                      <a:lnTo>
                        <a:pt x="39" y="69"/>
                      </a:lnTo>
                      <a:lnTo>
                        <a:pt x="39" y="70"/>
                      </a:lnTo>
                      <a:lnTo>
                        <a:pt x="39" y="71"/>
                      </a:lnTo>
                      <a:lnTo>
                        <a:pt x="38" y="73"/>
                      </a:lnTo>
                      <a:lnTo>
                        <a:pt x="38" y="74"/>
                      </a:lnTo>
                      <a:lnTo>
                        <a:pt x="36" y="74"/>
                      </a:lnTo>
                      <a:lnTo>
                        <a:pt x="35" y="74"/>
                      </a:lnTo>
                      <a:lnTo>
                        <a:pt x="36" y="76"/>
                      </a:lnTo>
                      <a:lnTo>
                        <a:pt x="36" y="77"/>
                      </a:lnTo>
                      <a:lnTo>
                        <a:pt x="38" y="79"/>
                      </a:lnTo>
                      <a:lnTo>
                        <a:pt x="36" y="83"/>
                      </a:lnTo>
                      <a:lnTo>
                        <a:pt x="36" y="84"/>
                      </a:lnTo>
                      <a:lnTo>
                        <a:pt x="35" y="86"/>
                      </a:lnTo>
                      <a:lnTo>
                        <a:pt x="32" y="87"/>
                      </a:lnTo>
                      <a:lnTo>
                        <a:pt x="31" y="90"/>
                      </a:lnTo>
                      <a:lnTo>
                        <a:pt x="31" y="93"/>
                      </a:lnTo>
                      <a:lnTo>
                        <a:pt x="29" y="94"/>
                      </a:lnTo>
                      <a:lnTo>
                        <a:pt x="29" y="98"/>
                      </a:lnTo>
                      <a:lnTo>
                        <a:pt x="29" y="100"/>
                      </a:lnTo>
                      <a:lnTo>
                        <a:pt x="26" y="101"/>
                      </a:lnTo>
                      <a:lnTo>
                        <a:pt x="26" y="98"/>
                      </a:lnTo>
                      <a:lnTo>
                        <a:pt x="28" y="97"/>
                      </a:lnTo>
                      <a:lnTo>
                        <a:pt x="25" y="96"/>
                      </a:lnTo>
                      <a:lnTo>
                        <a:pt x="24" y="94"/>
                      </a:lnTo>
                      <a:lnTo>
                        <a:pt x="22" y="93"/>
                      </a:lnTo>
                      <a:lnTo>
                        <a:pt x="21" y="91"/>
                      </a:lnTo>
                      <a:lnTo>
                        <a:pt x="18" y="88"/>
                      </a:lnTo>
                      <a:lnTo>
                        <a:pt x="18" y="87"/>
                      </a:lnTo>
                      <a:lnTo>
                        <a:pt x="17" y="84"/>
                      </a:lnTo>
                      <a:lnTo>
                        <a:pt x="17" y="81"/>
                      </a:lnTo>
                      <a:lnTo>
                        <a:pt x="18" y="80"/>
                      </a:lnTo>
                      <a:lnTo>
                        <a:pt x="19" y="77"/>
                      </a:lnTo>
                      <a:lnTo>
                        <a:pt x="22" y="74"/>
                      </a:lnTo>
                      <a:lnTo>
                        <a:pt x="22" y="71"/>
                      </a:lnTo>
                      <a:lnTo>
                        <a:pt x="22" y="67"/>
                      </a:lnTo>
                      <a:lnTo>
                        <a:pt x="21" y="66"/>
                      </a:lnTo>
                      <a:lnTo>
                        <a:pt x="18" y="64"/>
                      </a:lnTo>
                      <a:lnTo>
                        <a:pt x="15" y="64"/>
                      </a:lnTo>
                      <a:lnTo>
                        <a:pt x="14" y="66"/>
                      </a:lnTo>
                      <a:lnTo>
                        <a:pt x="12" y="66"/>
                      </a:lnTo>
                      <a:lnTo>
                        <a:pt x="11" y="67"/>
                      </a:lnTo>
                      <a:lnTo>
                        <a:pt x="9" y="66"/>
                      </a:lnTo>
                      <a:lnTo>
                        <a:pt x="9" y="64"/>
                      </a:lnTo>
                      <a:lnTo>
                        <a:pt x="8" y="63"/>
                      </a:lnTo>
                      <a:lnTo>
                        <a:pt x="8" y="62"/>
                      </a:lnTo>
                      <a:lnTo>
                        <a:pt x="7" y="60"/>
                      </a:lnTo>
                      <a:lnTo>
                        <a:pt x="4" y="60"/>
                      </a:lnTo>
                      <a:lnTo>
                        <a:pt x="2" y="60"/>
                      </a:lnTo>
                      <a:lnTo>
                        <a:pt x="2" y="57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1" y="53"/>
                      </a:lnTo>
                      <a:lnTo>
                        <a:pt x="2" y="52"/>
                      </a:lnTo>
                      <a:lnTo>
                        <a:pt x="2" y="49"/>
                      </a:lnTo>
                      <a:lnTo>
                        <a:pt x="4" y="47"/>
                      </a:lnTo>
                      <a:lnTo>
                        <a:pt x="2" y="47"/>
                      </a:lnTo>
                      <a:lnTo>
                        <a:pt x="2" y="44"/>
                      </a:lnTo>
                      <a:lnTo>
                        <a:pt x="4" y="44"/>
                      </a:lnTo>
                      <a:lnTo>
                        <a:pt x="7" y="42"/>
                      </a:lnTo>
                      <a:lnTo>
                        <a:pt x="8" y="42"/>
                      </a:lnTo>
                      <a:lnTo>
                        <a:pt x="8" y="40"/>
                      </a:lnTo>
                      <a:lnTo>
                        <a:pt x="9" y="40"/>
                      </a:lnTo>
                      <a:lnTo>
                        <a:pt x="9" y="39"/>
                      </a:lnTo>
                      <a:lnTo>
                        <a:pt x="8" y="37"/>
                      </a:lnTo>
                      <a:lnTo>
                        <a:pt x="8" y="37"/>
                      </a:lnTo>
                      <a:lnTo>
                        <a:pt x="8" y="35"/>
                      </a:lnTo>
                      <a:lnTo>
                        <a:pt x="8" y="35"/>
                      </a:lnTo>
                      <a:lnTo>
                        <a:pt x="8" y="33"/>
                      </a:lnTo>
                      <a:lnTo>
                        <a:pt x="8" y="32"/>
                      </a:lnTo>
                      <a:lnTo>
                        <a:pt x="8" y="30"/>
                      </a:lnTo>
                      <a:lnTo>
                        <a:pt x="8" y="27"/>
                      </a:lnTo>
                      <a:lnTo>
                        <a:pt x="8" y="26"/>
                      </a:lnTo>
                      <a:lnTo>
                        <a:pt x="7" y="25"/>
                      </a:lnTo>
                      <a:lnTo>
                        <a:pt x="8" y="22"/>
                      </a:lnTo>
                      <a:lnTo>
                        <a:pt x="11" y="19"/>
                      </a:lnTo>
                      <a:lnTo>
                        <a:pt x="11" y="19"/>
                      </a:lnTo>
                      <a:lnTo>
                        <a:pt x="11" y="18"/>
                      </a:lnTo>
                      <a:lnTo>
                        <a:pt x="11" y="15"/>
                      </a:lnTo>
                      <a:lnTo>
                        <a:pt x="9" y="13"/>
                      </a:lnTo>
                      <a:lnTo>
                        <a:pt x="8" y="12"/>
                      </a:lnTo>
                      <a:lnTo>
                        <a:pt x="8" y="10"/>
                      </a:lnTo>
                      <a:lnTo>
                        <a:pt x="9" y="8"/>
                      </a:lnTo>
                      <a:lnTo>
                        <a:pt x="9" y="6"/>
                      </a:lnTo>
                      <a:lnTo>
                        <a:pt x="8" y="6"/>
                      </a:lnTo>
                      <a:lnTo>
                        <a:pt x="5" y="5"/>
                      </a:lnTo>
                      <a:lnTo>
                        <a:pt x="5" y="3"/>
                      </a:lnTo>
                      <a:lnTo>
                        <a:pt x="4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51"/>
                <p:cNvSpPr>
                  <a:spLocks noEditPoints="1"/>
                </p:cNvSpPr>
                <p:nvPr/>
              </p:nvSpPr>
              <p:spPr bwMode="auto">
                <a:xfrm>
                  <a:off x="6662738" y="4727575"/>
                  <a:ext cx="150813" cy="282575"/>
                </a:xfrm>
                <a:custGeom>
                  <a:avLst/>
                  <a:gdLst>
                    <a:gd name="T0" fmla="*/ 27 w 95"/>
                    <a:gd name="T1" fmla="*/ 176 h 178"/>
                    <a:gd name="T2" fmla="*/ 44 w 95"/>
                    <a:gd name="T3" fmla="*/ 170 h 178"/>
                    <a:gd name="T4" fmla="*/ 49 w 95"/>
                    <a:gd name="T5" fmla="*/ 162 h 178"/>
                    <a:gd name="T6" fmla="*/ 51 w 95"/>
                    <a:gd name="T7" fmla="*/ 153 h 178"/>
                    <a:gd name="T8" fmla="*/ 55 w 95"/>
                    <a:gd name="T9" fmla="*/ 148 h 178"/>
                    <a:gd name="T10" fmla="*/ 62 w 95"/>
                    <a:gd name="T11" fmla="*/ 128 h 178"/>
                    <a:gd name="T12" fmla="*/ 72 w 95"/>
                    <a:gd name="T13" fmla="*/ 104 h 178"/>
                    <a:gd name="T14" fmla="*/ 78 w 95"/>
                    <a:gd name="T15" fmla="*/ 88 h 178"/>
                    <a:gd name="T16" fmla="*/ 82 w 95"/>
                    <a:gd name="T17" fmla="*/ 71 h 178"/>
                    <a:gd name="T18" fmla="*/ 85 w 95"/>
                    <a:gd name="T19" fmla="*/ 61 h 178"/>
                    <a:gd name="T20" fmla="*/ 86 w 95"/>
                    <a:gd name="T21" fmla="*/ 53 h 178"/>
                    <a:gd name="T22" fmla="*/ 86 w 95"/>
                    <a:gd name="T23" fmla="*/ 46 h 178"/>
                    <a:gd name="T24" fmla="*/ 92 w 95"/>
                    <a:gd name="T25" fmla="*/ 53 h 178"/>
                    <a:gd name="T26" fmla="*/ 93 w 95"/>
                    <a:gd name="T27" fmla="*/ 46 h 178"/>
                    <a:gd name="T28" fmla="*/ 91 w 95"/>
                    <a:gd name="T29" fmla="*/ 37 h 178"/>
                    <a:gd name="T30" fmla="*/ 92 w 95"/>
                    <a:gd name="T31" fmla="*/ 29 h 178"/>
                    <a:gd name="T32" fmla="*/ 89 w 95"/>
                    <a:gd name="T33" fmla="*/ 11 h 178"/>
                    <a:gd name="T34" fmla="*/ 83 w 95"/>
                    <a:gd name="T35" fmla="*/ 6 h 178"/>
                    <a:gd name="T36" fmla="*/ 81 w 95"/>
                    <a:gd name="T37" fmla="*/ 6 h 178"/>
                    <a:gd name="T38" fmla="*/ 78 w 95"/>
                    <a:gd name="T39" fmla="*/ 9 h 178"/>
                    <a:gd name="T40" fmla="*/ 76 w 95"/>
                    <a:gd name="T41" fmla="*/ 14 h 178"/>
                    <a:gd name="T42" fmla="*/ 72 w 95"/>
                    <a:gd name="T43" fmla="*/ 23 h 178"/>
                    <a:gd name="T44" fmla="*/ 68 w 95"/>
                    <a:gd name="T45" fmla="*/ 21 h 178"/>
                    <a:gd name="T46" fmla="*/ 68 w 95"/>
                    <a:gd name="T47" fmla="*/ 29 h 178"/>
                    <a:gd name="T48" fmla="*/ 64 w 95"/>
                    <a:gd name="T49" fmla="*/ 31 h 178"/>
                    <a:gd name="T50" fmla="*/ 65 w 95"/>
                    <a:gd name="T51" fmla="*/ 37 h 178"/>
                    <a:gd name="T52" fmla="*/ 58 w 95"/>
                    <a:gd name="T53" fmla="*/ 40 h 178"/>
                    <a:gd name="T54" fmla="*/ 57 w 95"/>
                    <a:gd name="T55" fmla="*/ 37 h 178"/>
                    <a:gd name="T56" fmla="*/ 55 w 95"/>
                    <a:gd name="T57" fmla="*/ 44 h 178"/>
                    <a:gd name="T58" fmla="*/ 54 w 95"/>
                    <a:gd name="T59" fmla="*/ 47 h 178"/>
                    <a:gd name="T60" fmla="*/ 52 w 95"/>
                    <a:gd name="T61" fmla="*/ 43 h 178"/>
                    <a:gd name="T62" fmla="*/ 47 w 95"/>
                    <a:gd name="T63" fmla="*/ 53 h 178"/>
                    <a:gd name="T64" fmla="*/ 42 w 95"/>
                    <a:gd name="T65" fmla="*/ 48 h 178"/>
                    <a:gd name="T66" fmla="*/ 35 w 95"/>
                    <a:gd name="T67" fmla="*/ 50 h 178"/>
                    <a:gd name="T68" fmla="*/ 34 w 95"/>
                    <a:gd name="T69" fmla="*/ 51 h 178"/>
                    <a:gd name="T70" fmla="*/ 24 w 95"/>
                    <a:gd name="T71" fmla="*/ 55 h 178"/>
                    <a:gd name="T72" fmla="*/ 18 w 95"/>
                    <a:gd name="T73" fmla="*/ 57 h 178"/>
                    <a:gd name="T74" fmla="*/ 11 w 95"/>
                    <a:gd name="T75" fmla="*/ 71 h 178"/>
                    <a:gd name="T76" fmla="*/ 13 w 95"/>
                    <a:gd name="T77" fmla="*/ 80 h 178"/>
                    <a:gd name="T78" fmla="*/ 18 w 95"/>
                    <a:gd name="T79" fmla="*/ 94 h 178"/>
                    <a:gd name="T80" fmla="*/ 17 w 95"/>
                    <a:gd name="T81" fmla="*/ 104 h 178"/>
                    <a:gd name="T82" fmla="*/ 11 w 95"/>
                    <a:gd name="T83" fmla="*/ 112 h 178"/>
                    <a:gd name="T84" fmla="*/ 3 w 95"/>
                    <a:gd name="T85" fmla="*/ 121 h 178"/>
                    <a:gd name="T86" fmla="*/ 0 w 95"/>
                    <a:gd name="T87" fmla="*/ 132 h 178"/>
                    <a:gd name="T88" fmla="*/ 3 w 95"/>
                    <a:gd name="T89" fmla="*/ 143 h 178"/>
                    <a:gd name="T90" fmla="*/ 6 w 95"/>
                    <a:gd name="T91" fmla="*/ 149 h 178"/>
                    <a:gd name="T92" fmla="*/ 3 w 95"/>
                    <a:gd name="T93" fmla="*/ 156 h 178"/>
                    <a:gd name="T94" fmla="*/ 6 w 95"/>
                    <a:gd name="T95" fmla="*/ 166 h 178"/>
                    <a:gd name="T96" fmla="*/ 11 w 95"/>
                    <a:gd name="T97" fmla="*/ 172 h 178"/>
                    <a:gd name="T98" fmla="*/ 17 w 95"/>
                    <a:gd name="T99" fmla="*/ 176 h 178"/>
                    <a:gd name="T100" fmla="*/ 20 w 95"/>
                    <a:gd name="T101" fmla="*/ 178 h 178"/>
                    <a:gd name="T102" fmla="*/ 75 w 95"/>
                    <a:gd name="T103" fmla="*/ 11 h 178"/>
                    <a:gd name="T104" fmla="*/ 74 w 95"/>
                    <a:gd name="T105" fmla="*/ 17 h 178"/>
                    <a:gd name="T106" fmla="*/ 74 w 95"/>
                    <a:gd name="T107" fmla="*/ 17 h 178"/>
                    <a:gd name="T108" fmla="*/ 71 w 95"/>
                    <a:gd name="T109" fmla="*/ 17 h 178"/>
                    <a:gd name="T110" fmla="*/ 69 w 95"/>
                    <a:gd name="T111" fmla="*/ 17 h 178"/>
                    <a:gd name="T112" fmla="*/ 86 w 95"/>
                    <a:gd name="T113" fmla="*/ 64 h 178"/>
                    <a:gd name="T114" fmla="*/ 88 w 95"/>
                    <a:gd name="T115" fmla="*/ 6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5" h="178">
                      <a:moveTo>
                        <a:pt x="20" y="178"/>
                      </a:moveTo>
                      <a:lnTo>
                        <a:pt x="21" y="178"/>
                      </a:lnTo>
                      <a:lnTo>
                        <a:pt x="24" y="178"/>
                      </a:lnTo>
                      <a:lnTo>
                        <a:pt x="27" y="176"/>
                      </a:lnTo>
                      <a:lnTo>
                        <a:pt x="30" y="173"/>
                      </a:lnTo>
                      <a:lnTo>
                        <a:pt x="37" y="172"/>
                      </a:lnTo>
                      <a:lnTo>
                        <a:pt x="40" y="172"/>
                      </a:lnTo>
                      <a:lnTo>
                        <a:pt x="44" y="170"/>
                      </a:lnTo>
                      <a:lnTo>
                        <a:pt x="45" y="169"/>
                      </a:lnTo>
                      <a:lnTo>
                        <a:pt x="47" y="169"/>
                      </a:lnTo>
                      <a:lnTo>
                        <a:pt x="48" y="165"/>
                      </a:lnTo>
                      <a:lnTo>
                        <a:pt x="49" y="162"/>
                      </a:lnTo>
                      <a:lnTo>
                        <a:pt x="49" y="159"/>
                      </a:lnTo>
                      <a:lnTo>
                        <a:pt x="52" y="158"/>
                      </a:lnTo>
                      <a:lnTo>
                        <a:pt x="52" y="153"/>
                      </a:lnTo>
                      <a:lnTo>
                        <a:pt x="51" y="153"/>
                      </a:lnTo>
                      <a:lnTo>
                        <a:pt x="54" y="152"/>
                      </a:lnTo>
                      <a:lnTo>
                        <a:pt x="54" y="148"/>
                      </a:lnTo>
                      <a:lnTo>
                        <a:pt x="54" y="148"/>
                      </a:lnTo>
                      <a:lnTo>
                        <a:pt x="55" y="148"/>
                      </a:lnTo>
                      <a:lnTo>
                        <a:pt x="58" y="143"/>
                      </a:lnTo>
                      <a:lnTo>
                        <a:pt x="59" y="135"/>
                      </a:lnTo>
                      <a:lnTo>
                        <a:pt x="61" y="131"/>
                      </a:lnTo>
                      <a:lnTo>
                        <a:pt x="62" y="128"/>
                      </a:lnTo>
                      <a:lnTo>
                        <a:pt x="64" y="124"/>
                      </a:lnTo>
                      <a:lnTo>
                        <a:pt x="66" y="118"/>
                      </a:lnTo>
                      <a:lnTo>
                        <a:pt x="71" y="108"/>
                      </a:lnTo>
                      <a:lnTo>
                        <a:pt x="72" y="104"/>
                      </a:lnTo>
                      <a:lnTo>
                        <a:pt x="72" y="99"/>
                      </a:lnTo>
                      <a:lnTo>
                        <a:pt x="75" y="95"/>
                      </a:lnTo>
                      <a:lnTo>
                        <a:pt x="75" y="92"/>
                      </a:lnTo>
                      <a:lnTo>
                        <a:pt x="78" y="88"/>
                      </a:lnTo>
                      <a:lnTo>
                        <a:pt x="79" y="81"/>
                      </a:lnTo>
                      <a:lnTo>
                        <a:pt x="81" y="77"/>
                      </a:lnTo>
                      <a:lnTo>
                        <a:pt x="82" y="75"/>
                      </a:lnTo>
                      <a:lnTo>
                        <a:pt x="82" y="71"/>
                      </a:lnTo>
                      <a:lnTo>
                        <a:pt x="81" y="70"/>
                      </a:lnTo>
                      <a:lnTo>
                        <a:pt x="82" y="67"/>
                      </a:lnTo>
                      <a:lnTo>
                        <a:pt x="85" y="63"/>
                      </a:lnTo>
                      <a:lnTo>
                        <a:pt x="85" y="61"/>
                      </a:lnTo>
                      <a:lnTo>
                        <a:pt x="86" y="60"/>
                      </a:lnTo>
                      <a:lnTo>
                        <a:pt x="86" y="55"/>
                      </a:lnTo>
                      <a:lnTo>
                        <a:pt x="85" y="55"/>
                      </a:lnTo>
                      <a:lnTo>
                        <a:pt x="86" y="53"/>
                      </a:lnTo>
                      <a:lnTo>
                        <a:pt x="85" y="50"/>
                      </a:lnTo>
                      <a:lnTo>
                        <a:pt x="85" y="50"/>
                      </a:lnTo>
                      <a:lnTo>
                        <a:pt x="85" y="47"/>
                      </a:lnTo>
                      <a:lnTo>
                        <a:pt x="86" y="46"/>
                      </a:lnTo>
                      <a:lnTo>
                        <a:pt x="88" y="47"/>
                      </a:lnTo>
                      <a:lnTo>
                        <a:pt x="88" y="48"/>
                      </a:lnTo>
                      <a:lnTo>
                        <a:pt x="91" y="51"/>
                      </a:lnTo>
                      <a:lnTo>
                        <a:pt x="92" y="53"/>
                      </a:lnTo>
                      <a:lnTo>
                        <a:pt x="92" y="51"/>
                      </a:lnTo>
                      <a:lnTo>
                        <a:pt x="92" y="48"/>
                      </a:lnTo>
                      <a:lnTo>
                        <a:pt x="93" y="48"/>
                      </a:lnTo>
                      <a:lnTo>
                        <a:pt x="93" y="46"/>
                      </a:lnTo>
                      <a:lnTo>
                        <a:pt x="95" y="44"/>
                      </a:lnTo>
                      <a:lnTo>
                        <a:pt x="95" y="43"/>
                      </a:lnTo>
                      <a:lnTo>
                        <a:pt x="92" y="38"/>
                      </a:lnTo>
                      <a:lnTo>
                        <a:pt x="91" y="37"/>
                      </a:lnTo>
                      <a:lnTo>
                        <a:pt x="92" y="36"/>
                      </a:lnTo>
                      <a:lnTo>
                        <a:pt x="92" y="33"/>
                      </a:lnTo>
                      <a:lnTo>
                        <a:pt x="91" y="30"/>
                      </a:lnTo>
                      <a:lnTo>
                        <a:pt x="92" y="29"/>
                      </a:lnTo>
                      <a:lnTo>
                        <a:pt x="92" y="21"/>
                      </a:lnTo>
                      <a:lnTo>
                        <a:pt x="91" y="19"/>
                      </a:lnTo>
                      <a:lnTo>
                        <a:pt x="91" y="13"/>
                      </a:lnTo>
                      <a:lnTo>
                        <a:pt x="89" y="11"/>
                      </a:lnTo>
                      <a:lnTo>
                        <a:pt x="88" y="11"/>
                      </a:lnTo>
                      <a:lnTo>
                        <a:pt x="86" y="9"/>
                      </a:lnTo>
                      <a:lnTo>
                        <a:pt x="85" y="7"/>
                      </a:lnTo>
                      <a:lnTo>
                        <a:pt x="83" y="6"/>
                      </a:lnTo>
                      <a:lnTo>
                        <a:pt x="85" y="3"/>
                      </a:lnTo>
                      <a:lnTo>
                        <a:pt x="83" y="0"/>
                      </a:lnTo>
                      <a:lnTo>
                        <a:pt x="81" y="4"/>
                      </a:lnTo>
                      <a:lnTo>
                        <a:pt x="81" y="6"/>
                      </a:lnTo>
                      <a:lnTo>
                        <a:pt x="79" y="7"/>
                      </a:lnTo>
                      <a:lnTo>
                        <a:pt x="76" y="6"/>
                      </a:lnTo>
                      <a:lnTo>
                        <a:pt x="76" y="6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9" y="11"/>
                      </a:lnTo>
                      <a:lnTo>
                        <a:pt x="79" y="11"/>
                      </a:lnTo>
                      <a:lnTo>
                        <a:pt x="76" y="14"/>
                      </a:lnTo>
                      <a:lnTo>
                        <a:pt x="76" y="19"/>
                      </a:lnTo>
                      <a:lnTo>
                        <a:pt x="75" y="20"/>
                      </a:lnTo>
                      <a:lnTo>
                        <a:pt x="74" y="20"/>
                      </a:lnTo>
                      <a:lnTo>
                        <a:pt x="72" y="23"/>
                      </a:lnTo>
                      <a:lnTo>
                        <a:pt x="71" y="24"/>
                      </a:lnTo>
                      <a:lnTo>
                        <a:pt x="69" y="26"/>
                      </a:lnTo>
                      <a:lnTo>
                        <a:pt x="68" y="24"/>
                      </a:lnTo>
                      <a:lnTo>
                        <a:pt x="68" y="21"/>
                      </a:lnTo>
                      <a:lnTo>
                        <a:pt x="66" y="21"/>
                      </a:lnTo>
                      <a:lnTo>
                        <a:pt x="65" y="23"/>
                      </a:lnTo>
                      <a:lnTo>
                        <a:pt x="65" y="26"/>
                      </a:lnTo>
                      <a:lnTo>
                        <a:pt x="68" y="29"/>
                      </a:lnTo>
                      <a:lnTo>
                        <a:pt x="68" y="30"/>
                      </a:lnTo>
                      <a:lnTo>
                        <a:pt x="68" y="30"/>
                      </a:lnTo>
                      <a:lnTo>
                        <a:pt x="66" y="30"/>
                      </a:lnTo>
                      <a:lnTo>
                        <a:pt x="64" y="31"/>
                      </a:lnTo>
                      <a:lnTo>
                        <a:pt x="64" y="33"/>
                      </a:lnTo>
                      <a:lnTo>
                        <a:pt x="66" y="34"/>
                      </a:lnTo>
                      <a:lnTo>
                        <a:pt x="66" y="36"/>
                      </a:lnTo>
                      <a:lnTo>
                        <a:pt x="65" y="37"/>
                      </a:lnTo>
                      <a:lnTo>
                        <a:pt x="64" y="36"/>
                      </a:lnTo>
                      <a:lnTo>
                        <a:pt x="62" y="36"/>
                      </a:lnTo>
                      <a:lnTo>
                        <a:pt x="62" y="37"/>
                      </a:lnTo>
                      <a:lnTo>
                        <a:pt x="58" y="40"/>
                      </a:lnTo>
                      <a:lnTo>
                        <a:pt x="58" y="37"/>
                      </a:lnTo>
                      <a:lnTo>
                        <a:pt x="59" y="37"/>
                      </a:lnTo>
                      <a:lnTo>
                        <a:pt x="58" y="36"/>
                      </a:lnTo>
                      <a:lnTo>
                        <a:pt x="57" y="37"/>
                      </a:lnTo>
                      <a:lnTo>
                        <a:pt x="58" y="38"/>
                      </a:lnTo>
                      <a:lnTo>
                        <a:pt x="57" y="40"/>
                      </a:lnTo>
                      <a:lnTo>
                        <a:pt x="54" y="41"/>
                      </a:lnTo>
                      <a:lnTo>
                        <a:pt x="55" y="44"/>
                      </a:lnTo>
                      <a:lnTo>
                        <a:pt x="57" y="44"/>
                      </a:lnTo>
                      <a:lnTo>
                        <a:pt x="57" y="46"/>
                      </a:lnTo>
                      <a:lnTo>
                        <a:pt x="55" y="46"/>
                      </a:lnTo>
                      <a:lnTo>
                        <a:pt x="54" y="47"/>
                      </a:lnTo>
                      <a:lnTo>
                        <a:pt x="52" y="46"/>
                      </a:lnTo>
                      <a:lnTo>
                        <a:pt x="51" y="46"/>
                      </a:lnTo>
                      <a:lnTo>
                        <a:pt x="52" y="43"/>
                      </a:lnTo>
                      <a:lnTo>
                        <a:pt x="52" y="43"/>
                      </a:lnTo>
                      <a:lnTo>
                        <a:pt x="47" y="46"/>
                      </a:lnTo>
                      <a:lnTo>
                        <a:pt x="47" y="50"/>
                      </a:lnTo>
                      <a:lnTo>
                        <a:pt x="47" y="51"/>
                      </a:lnTo>
                      <a:lnTo>
                        <a:pt x="47" y="53"/>
                      </a:lnTo>
                      <a:lnTo>
                        <a:pt x="45" y="53"/>
                      </a:lnTo>
                      <a:lnTo>
                        <a:pt x="44" y="51"/>
                      </a:lnTo>
                      <a:lnTo>
                        <a:pt x="44" y="48"/>
                      </a:lnTo>
                      <a:lnTo>
                        <a:pt x="42" y="48"/>
                      </a:lnTo>
                      <a:lnTo>
                        <a:pt x="40" y="51"/>
                      </a:lnTo>
                      <a:lnTo>
                        <a:pt x="37" y="48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54"/>
                      </a:lnTo>
                      <a:lnTo>
                        <a:pt x="34" y="53"/>
                      </a:lnTo>
                      <a:lnTo>
                        <a:pt x="34" y="54"/>
                      </a:lnTo>
                      <a:lnTo>
                        <a:pt x="34" y="51"/>
                      </a:lnTo>
                      <a:lnTo>
                        <a:pt x="32" y="51"/>
                      </a:lnTo>
                      <a:lnTo>
                        <a:pt x="31" y="53"/>
                      </a:lnTo>
                      <a:lnTo>
                        <a:pt x="30" y="51"/>
                      </a:lnTo>
                      <a:lnTo>
                        <a:pt x="24" y="55"/>
                      </a:lnTo>
                      <a:lnTo>
                        <a:pt x="23" y="55"/>
                      </a:lnTo>
                      <a:lnTo>
                        <a:pt x="23" y="54"/>
                      </a:lnTo>
                      <a:lnTo>
                        <a:pt x="20" y="54"/>
                      </a:lnTo>
                      <a:lnTo>
                        <a:pt x="18" y="57"/>
                      </a:lnTo>
                      <a:lnTo>
                        <a:pt x="18" y="60"/>
                      </a:lnTo>
                      <a:lnTo>
                        <a:pt x="15" y="65"/>
                      </a:lnTo>
                      <a:lnTo>
                        <a:pt x="15" y="67"/>
                      </a:lnTo>
                      <a:lnTo>
                        <a:pt x="11" y="71"/>
                      </a:lnTo>
                      <a:lnTo>
                        <a:pt x="11" y="73"/>
                      </a:lnTo>
                      <a:lnTo>
                        <a:pt x="14" y="74"/>
                      </a:lnTo>
                      <a:lnTo>
                        <a:pt x="13" y="77"/>
                      </a:lnTo>
                      <a:lnTo>
                        <a:pt x="13" y="80"/>
                      </a:lnTo>
                      <a:lnTo>
                        <a:pt x="13" y="84"/>
                      </a:lnTo>
                      <a:lnTo>
                        <a:pt x="17" y="90"/>
                      </a:lnTo>
                      <a:lnTo>
                        <a:pt x="17" y="92"/>
                      </a:lnTo>
                      <a:lnTo>
                        <a:pt x="18" y="94"/>
                      </a:lnTo>
                      <a:lnTo>
                        <a:pt x="18" y="95"/>
                      </a:lnTo>
                      <a:lnTo>
                        <a:pt x="17" y="97"/>
                      </a:lnTo>
                      <a:lnTo>
                        <a:pt x="17" y="98"/>
                      </a:lnTo>
                      <a:lnTo>
                        <a:pt x="17" y="104"/>
                      </a:lnTo>
                      <a:lnTo>
                        <a:pt x="14" y="107"/>
                      </a:lnTo>
                      <a:lnTo>
                        <a:pt x="13" y="109"/>
                      </a:lnTo>
                      <a:lnTo>
                        <a:pt x="11" y="109"/>
                      </a:lnTo>
                      <a:lnTo>
                        <a:pt x="11" y="112"/>
                      </a:lnTo>
                      <a:lnTo>
                        <a:pt x="8" y="114"/>
                      </a:lnTo>
                      <a:lnTo>
                        <a:pt x="8" y="118"/>
                      </a:lnTo>
                      <a:lnTo>
                        <a:pt x="7" y="119"/>
                      </a:lnTo>
                      <a:lnTo>
                        <a:pt x="3" y="121"/>
                      </a:lnTo>
                      <a:lnTo>
                        <a:pt x="3" y="122"/>
                      </a:lnTo>
                      <a:lnTo>
                        <a:pt x="3" y="126"/>
                      </a:lnTo>
                      <a:lnTo>
                        <a:pt x="0" y="129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5"/>
                      </a:lnTo>
                      <a:lnTo>
                        <a:pt x="0" y="139"/>
                      </a:lnTo>
                      <a:lnTo>
                        <a:pt x="3" y="143"/>
                      </a:lnTo>
                      <a:lnTo>
                        <a:pt x="3" y="146"/>
                      </a:lnTo>
                      <a:lnTo>
                        <a:pt x="4" y="148"/>
                      </a:lnTo>
                      <a:lnTo>
                        <a:pt x="6" y="149"/>
                      </a:lnTo>
                      <a:lnTo>
                        <a:pt x="6" y="149"/>
                      </a:lnTo>
                      <a:lnTo>
                        <a:pt x="6" y="149"/>
                      </a:lnTo>
                      <a:lnTo>
                        <a:pt x="3" y="151"/>
                      </a:lnTo>
                      <a:lnTo>
                        <a:pt x="3" y="152"/>
                      </a:lnTo>
                      <a:lnTo>
                        <a:pt x="3" y="156"/>
                      </a:lnTo>
                      <a:lnTo>
                        <a:pt x="3" y="162"/>
                      </a:lnTo>
                      <a:lnTo>
                        <a:pt x="4" y="163"/>
                      </a:lnTo>
                      <a:lnTo>
                        <a:pt x="4" y="165"/>
                      </a:lnTo>
                      <a:lnTo>
                        <a:pt x="6" y="166"/>
                      </a:lnTo>
                      <a:lnTo>
                        <a:pt x="7" y="168"/>
                      </a:lnTo>
                      <a:lnTo>
                        <a:pt x="8" y="169"/>
                      </a:lnTo>
                      <a:lnTo>
                        <a:pt x="10" y="170"/>
                      </a:lnTo>
                      <a:lnTo>
                        <a:pt x="11" y="172"/>
                      </a:lnTo>
                      <a:lnTo>
                        <a:pt x="13" y="172"/>
                      </a:lnTo>
                      <a:lnTo>
                        <a:pt x="13" y="173"/>
                      </a:lnTo>
                      <a:lnTo>
                        <a:pt x="15" y="173"/>
                      </a:lnTo>
                      <a:lnTo>
                        <a:pt x="17" y="176"/>
                      </a:lnTo>
                      <a:lnTo>
                        <a:pt x="18" y="176"/>
                      </a:lnTo>
                      <a:lnTo>
                        <a:pt x="18" y="178"/>
                      </a:lnTo>
                      <a:lnTo>
                        <a:pt x="20" y="178"/>
                      </a:lnTo>
                      <a:lnTo>
                        <a:pt x="20" y="178"/>
                      </a:lnTo>
                      <a:close/>
                      <a:moveTo>
                        <a:pt x="74" y="13"/>
                      </a:moveTo>
                      <a:lnTo>
                        <a:pt x="74" y="13"/>
                      </a:lnTo>
                      <a:lnTo>
                        <a:pt x="75" y="10"/>
                      </a:lnTo>
                      <a:lnTo>
                        <a:pt x="75" y="11"/>
                      </a:lnTo>
                      <a:lnTo>
                        <a:pt x="74" y="13"/>
                      </a:lnTo>
                      <a:lnTo>
                        <a:pt x="74" y="13"/>
                      </a:lnTo>
                      <a:close/>
                      <a:moveTo>
                        <a:pt x="74" y="17"/>
                      </a:moveTo>
                      <a:lnTo>
                        <a:pt x="74" y="17"/>
                      </a:lnTo>
                      <a:lnTo>
                        <a:pt x="74" y="17"/>
                      </a:lnTo>
                      <a:lnTo>
                        <a:pt x="74" y="19"/>
                      </a:lnTo>
                      <a:lnTo>
                        <a:pt x="74" y="17"/>
                      </a:lnTo>
                      <a:lnTo>
                        <a:pt x="74" y="17"/>
                      </a:lnTo>
                      <a:close/>
                      <a:moveTo>
                        <a:pt x="69" y="17"/>
                      </a:moveTo>
                      <a:lnTo>
                        <a:pt x="69" y="16"/>
                      </a:lnTo>
                      <a:lnTo>
                        <a:pt x="69" y="17"/>
                      </a:lnTo>
                      <a:lnTo>
                        <a:pt x="71" y="17"/>
                      </a:lnTo>
                      <a:lnTo>
                        <a:pt x="71" y="20"/>
                      </a:lnTo>
                      <a:lnTo>
                        <a:pt x="69" y="19"/>
                      </a:lnTo>
                      <a:lnTo>
                        <a:pt x="68" y="19"/>
                      </a:lnTo>
                      <a:lnTo>
                        <a:pt x="69" y="17"/>
                      </a:lnTo>
                      <a:lnTo>
                        <a:pt x="69" y="17"/>
                      </a:lnTo>
                      <a:close/>
                      <a:moveTo>
                        <a:pt x="86" y="67"/>
                      </a:moveTo>
                      <a:lnTo>
                        <a:pt x="86" y="65"/>
                      </a:lnTo>
                      <a:lnTo>
                        <a:pt x="86" y="64"/>
                      </a:lnTo>
                      <a:lnTo>
                        <a:pt x="86" y="63"/>
                      </a:lnTo>
                      <a:lnTo>
                        <a:pt x="88" y="63"/>
                      </a:lnTo>
                      <a:lnTo>
                        <a:pt x="89" y="61"/>
                      </a:lnTo>
                      <a:lnTo>
                        <a:pt x="88" y="63"/>
                      </a:lnTo>
                      <a:lnTo>
                        <a:pt x="88" y="64"/>
                      </a:lnTo>
                      <a:lnTo>
                        <a:pt x="86" y="6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152"/>
                <p:cNvSpPr>
                  <a:spLocks/>
                </p:cNvSpPr>
                <p:nvPr/>
              </p:nvSpPr>
              <p:spPr bwMode="auto">
                <a:xfrm>
                  <a:off x="6416676" y="4699000"/>
                  <a:ext cx="207963" cy="333375"/>
                </a:xfrm>
                <a:custGeom>
                  <a:avLst/>
                  <a:gdLst>
                    <a:gd name="T0" fmla="*/ 24 w 131"/>
                    <a:gd name="T1" fmla="*/ 130 h 210"/>
                    <a:gd name="T2" fmla="*/ 27 w 131"/>
                    <a:gd name="T3" fmla="*/ 123 h 210"/>
                    <a:gd name="T4" fmla="*/ 29 w 131"/>
                    <a:gd name="T5" fmla="*/ 115 h 210"/>
                    <a:gd name="T6" fmla="*/ 29 w 131"/>
                    <a:gd name="T7" fmla="*/ 108 h 210"/>
                    <a:gd name="T8" fmla="*/ 30 w 131"/>
                    <a:gd name="T9" fmla="*/ 99 h 210"/>
                    <a:gd name="T10" fmla="*/ 32 w 131"/>
                    <a:gd name="T11" fmla="*/ 89 h 210"/>
                    <a:gd name="T12" fmla="*/ 33 w 131"/>
                    <a:gd name="T13" fmla="*/ 81 h 210"/>
                    <a:gd name="T14" fmla="*/ 20 w 131"/>
                    <a:gd name="T15" fmla="*/ 76 h 210"/>
                    <a:gd name="T16" fmla="*/ 9 w 131"/>
                    <a:gd name="T17" fmla="*/ 72 h 210"/>
                    <a:gd name="T18" fmla="*/ 0 w 131"/>
                    <a:gd name="T19" fmla="*/ 61 h 210"/>
                    <a:gd name="T20" fmla="*/ 24 w 131"/>
                    <a:gd name="T21" fmla="*/ 49 h 210"/>
                    <a:gd name="T22" fmla="*/ 40 w 131"/>
                    <a:gd name="T23" fmla="*/ 48 h 210"/>
                    <a:gd name="T24" fmla="*/ 46 w 131"/>
                    <a:gd name="T25" fmla="*/ 51 h 210"/>
                    <a:gd name="T26" fmla="*/ 54 w 131"/>
                    <a:gd name="T27" fmla="*/ 56 h 210"/>
                    <a:gd name="T28" fmla="*/ 49 w 131"/>
                    <a:gd name="T29" fmla="*/ 69 h 210"/>
                    <a:gd name="T30" fmla="*/ 56 w 131"/>
                    <a:gd name="T31" fmla="*/ 79 h 210"/>
                    <a:gd name="T32" fmla="*/ 61 w 131"/>
                    <a:gd name="T33" fmla="*/ 85 h 210"/>
                    <a:gd name="T34" fmla="*/ 64 w 131"/>
                    <a:gd name="T35" fmla="*/ 72 h 210"/>
                    <a:gd name="T36" fmla="*/ 68 w 131"/>
                    <a:gd name="T37" fmla="*/ 62 h 210"/>
                    <a:gd name="T38" fmla="*/ 70 w 131"/>
                    <a:gd name="T39" fmla="*/ 58 h 210"/>
                    <a:gd name="T40" fmla="*/ 67 w 131"/>
                    <a:gd name="T41" fmla="*/ 47 h 210"/>
                    <a:gd name="T42" fmla="*/ 57 w 131"/>
                    <a:gd name="T43" fmla="*/ 38 h 210"/>
                    <a:gd name="T44" fmla="*/ 68 w 131"/>
                    <a:gd name="T45" fmla="*/ 12 h 210"/>
                    <a:gd name="T46" fmla="*/ 74 w 131"/>
                    <a:gd name="T47" fmla="*/ 14 h 210"/>
                    <a:gd name="T48" fmla="*/ 83 w 131"/>
                    <a:gd name="T49" fmla="*/ 12 h 210"/>
                    <a:gd name="T50" fmla="*/ 88 w 131"/>
                    <a:gd name="T51" fmla="*/ 14 h 210"/>
                    <a:gd name="T52" fmla="*/ 97 w 131"/>
                    <a:gd name="T53" fmla="*/ 10 h 210"/>
                    <a:gd name="T54" fmla="*/ 105 w 131"/>
                    <a:gd name="T55" fmla="*/ 11 h 210"/>
                    <a:gd name="T56" fmla="*/ 115 w 131"/>
                    <a:gd name="T57" fmla="*/ 7 h 210"/>
                    <a:gd name="T58" fmla="*/ 126 w 131"/>
                    <a:gd name="T59" fmla="*/ 1 h 210"/>
                    <a:gd name="T60" fmla="*/ 131 w 131"/>
                    <a:gd name="T61" fmla="*/ 4 h 210"/>
                    <a:gd name="T62" fmla="*/ 128 w 131"/>
                    <a:gd name="T63" fmla="*/ 11 h 210"/>
                    <a:gd name="T64" fmla="*/ 129 w 131"/>
                    <a:gd name="T65" fmla="*/ 21 h 210"/>
                    <a:gd name="T66" fmla="*/ 129 w 131"/>
                    <a:gd name="T67" fmla="*/ 32 h 210"/>
                    <a:gd name="T68" fmla="*/ 126 w 131"/>
                    <a:gd name="T69" fmla="*/ 47 h 210"/>
                    <a:gd name="T70" fmla="*/ 131 w 131"/>
                    <a:gd name="T71" fmla="*/ 54 h 210"/>
                    <a:gd name="T72" fmla="*/ 126 w 131"/>
                    <a:gd name="T73" fmla="*/ 58 h 210"/>
                    <a:gd name="T74" fmla="*/ 126 w 131"/>
                    <a:gd name="T75" fmla="*/ 62 h 210"/>
                    <a:gd name="T76" fmla="*/ 119 w 131"/>
                    <a:gd name="T77" fmla="*/ 72 h 210"/>
                    <a:gd name="T78" fmla="*/ 107 w 131"/>
                    <a:gd name="T79" fmla="*/ 82 h 210"/>
                    <a:gd name="T80" fmla="*/ 87 w 131"/>
                    <a:gd name="T81" fmla="*/ 92 h 210"/>
                    <a:gd name="T82" fmla="*/ 81 w 131"/>
                    <a:gd name="T83" fmla="*/ 95 h 210"/>
                    <a:gd name="T84" fmla="*/ 73 w 131"/>
                    <a:gd name="T85" fmla="*/ 105 h 210"/>
                    <a:gd name="T86" fmla="*/ 61 w 131"/>
                    <a:gd name="T87" fmla="*/ 112 h 210"/>
                    <a:gd name="T88" fmla="*/ 53 w 131"/>
                    <a:gd name="T89" fmla="*/ 116 h 210"/>
                    <a:gd name="T90" fmla="*/ 51 w 131"/>
                    <a:gd name="T91" fmla="*/ 122 h 210"/>
                    <a:gd name="T92" fmla="*/ 53 w 131"/>
                    <a:gd name="T93" fmla="*/ 135 h 210"/>
                    <a:gd name="T94" fmla="*/ 57 w 131"/>
                    <a:gd name="T95" fmla="*/ 150 h 210"/>
                    <a:gd name="T96" fmla="*/ 60 w 131"/>
                    <a:gd name="T97" fmla="*/ 150 h 210"/>
                    <a:gd name="T98" fmla="*/ 60 w 131"/>
                    <a:gd name="T99" fmla="*/ 159 h 210"/>
                    <a:gd name="T100" fmla="*/ 56 w 131"/>
                    <a:gd name="T101" fmla="*/ 169 h 210"/>
                    <a:gd name="T102" fmla="*/ 57 w 131"/>
                    <a:gd name="T103" fmla="*/ 177 h 210"/>
                    <a:gd name="T104" fmla="*/ 26 w 131"/>
                    <a:gd name="T105" fmla="*/ 193 h 210"/>
                    <a:gd name="T106" fmla="*/ 20 w 131"/>
                    <a:gd name="T107" fmla="*/ 198 h 210"/>
                    <a:gd name="T108" fmla="*/ 24 w 131"/>
                    <a:gd name="T109" fmla="*/ 203 h 210"/>
                    <a:gd name="T110" fmla="*/ 24 w 131"/>
                    <a:gd name="T111" fmla="*/ 208 h 210"/>
                    <a:gd name="T112" fmla="*/ 16 w 131"/>
                    <a:gd name="T113" fmla="*/ 208 h 210"/>
                    <a:gd name="T114" fmla="*/ 14 w 131"/>
                    <a:gd name="T115" fmla="*/ 200 h 210"/>
                    <a:gd name="T116" fmla="*/ 14 w 131"/>
                    <a:gd name="T117" fmla="*/ 187 h 210"/>
                    <a:gd name="T118" fmla="*/ 13 w 131"/>
                    <a:gd name="T119" fmla="*/ 170 h 210"/>
                    <a:gd name="T120" fmla="*/ 9 w 131"/>
                    <a:gd name="T121" fmla="*/ 153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31" h="210">
                      <a:moveTo>
                        <a:pt x="9" y="153"/>
                      </a:moveTo>
                      <a:lnTo>
                        <a:pt x="23" y="140"/>
                      </a:lnTo>
                      <a:lnTo>
                        <a:pt x="23" y="136"/>
                      </a:lnTo>
                      <a:lnTo>
                        <a:pt x="24" y="135"/>
                      </a:lnTo>
                      <a:lnTo>
                        <a:pt x="24" y="130"/>
                      </a:lnTo>
                      <a:lnTo>
                        <a:pt x="24" y="129"/>
                      </a:lnTo>
                      <a:lnTo>
                        <a:pt x="24" y="127"/>
                      </a:lnTo>
                      <a:lnTo>
                        <a:pt x="24" y="125"/>
                      </a:lnTo>
                      <a:lnTo>
                        <a:pt x="26" y="125"/>
                      </a:lnTo>
                      <a:lnTo>
                        <a:pt x="27" y="123"/>
                      </a:lnTo>
                      <a:lnTo>
                        <a:pt x="29" y="122"/>
                      </a:lnTo>
                      <a:lnTo>
                        <a:pt x="32" y="119"/>
                      </a:lnTo>
                      <a:lnTo>
                        <a:pt x="30" y="117"/>
                      </a:lnTo>
                      <a:lnTo>
                        <a:pt x="29" y="116"/>
                      </a:lnTo>
                      <a:lnTo>
                        <a:pt x="29" y="115"/>
                      </a:lnTo>
                      <a:lnTo>
                        <a:pt x="30" y="113"/>
                      </a:lnTo>
                      <a:lnTo>
                        <a:pt x="30" y="110"/>
                      </a:lnTo>
                      <a:lnTo>
                        <a:pt x="27" y="109"/>
                      </a:lnTo>
                      <a:lnTo>
                        <a:pt x="27" y="108"/>
                      </a:lnTo>
                      <a:lnTo>
                        <a:pt x="29" y="108"/>
                      </a:lnTo>
                      <a:lnTo>
                        <a:pt x="30" y="105"/>
                      </a:lnTo>
                      <a:lnTo>
                        <a:pt x="30" y="102"/>
                      </a:lnTo>
                      <a:lnTo>
                        <a:pt x="32" y="102"/>
                      </a:lnTo>
                      <a:lnTo>
                        <a:pt x="32" y="99"/>
                      </a:lnTo>
                      <a:lnTo>
                        <a:pt x="30" y="99"/>
                      </a:lnTo>
                      <a:lnTo>
                        <a:pt x="29" y="99"/>
                      </a:lnTo>
                      <a:lnTo>
                        <a:pt x="30" y="96"/>
                      </a:lnTo>
                      <a:lnTo>
                        <a:pt x="30" y="92"/>
                      </a:lnTo>
                      <a:lnTo>
                        <a:pt x="32" y="91"/>
                      </a:lnTo>
                      <a:lnTo>
                        <a:pt x="32" y="89"/>
                      </a:lnTo>
                      <a:lnTo>
                        <a:pt x="32" y="88"/>
                      </a:lnTo>
                      <a:lnTo>
                        <a:pt x="32" y="86"/>
                      </a:lnTo>
                      <a:lnTo>
                        <a:pt x="32" y="83"/>
                      </a:lnTo>
                      <a:lnTo>
                        <a:pt x="33" y="82"/>
                      </a:lnTo>
                      <a:lnTo>
                        <a:pt x="33" y="81"/>
                      </a:lnTo>
                      <a:lnTo>
                        <a:pt x="30" y="81"/>
                      </a:lnTo>
                      <a:lnTo>
                        <a:pt x="29" y="78"/>
                      </a:lnTo>
                      <a:lnTo>
                        <a:pt x="26" y="76"/>
                      </a:lnTo>
                      <a:lnTo>
                        <a:pt x="23" y="76"/>
                      </a:lnTo>
                      <a:lnTo>
                        <a:pt x="20" y="76"/>
                      </a:lnTo>
                      <a:lnTo>
                        <a:pt x="17" y="73"/>
                      </a:lnTo>
                      <a:lnTo>
                        <a:pt x="14" y="71"/>
                      </a:lnTo>
                      <a:lnTo>
                        <a:pt x="12" y="71"/>
                      </a:lnTo>
                      <a:lnTo>
                        <a:pt x="10" y="71"/>
                      </a:lnTo>
                      <a:lnTo>
                        <a:pt x="9" y="72"/>
                      </a:lnTo>
                      <a:lnTo>
                        <a:pt x="9" y="71"/>
                      </a:lnTo>
                      <a:lnTo>
                        <a:pt x="6" y="69"/>
                      </a:lnTo>
                      <a:lnTo>
                        <a:pt x="2" y="69"/>
                      </a:lnTo>
                      <a:lnTo>
                        <a:pt x="2" y="64"/>
                      </a:lnTo>
                      <a:lnTo>
                        <a:pt x="0" y="61"/>
                      </a:lnTo>
                      <a:lnTo>
                        <a:pt x="2" y="58"/>
                      </a:lnTo>
                      <a:lnTo>
                        <a:pt x="6" y="55"/>
                      </a:lnTo>
                      <a:lnTo>
                        <a:pt x="9" y="55"/>
                      </a:lnTo>
                      <a:lnTo>
                        <a:pt x="22" y="51"/>
                      </a:lnTo>
                      <a:lnTo>
                        <a:pt x="24" y="49"/>
                      </a:lnTo>
                      <a:lnTo>
                        <a:pt x="32" y="47"/>
                      </a:lnTo>
                      <a:lnTo>
                        <a:pt x="36" y="45"/>
                      </a:lnTo>
                      <a:lnTo>
                        <a:pt x="39" y="45"/>
                      </a:lnTo>
                      <a:lnTo>
                        <a:pt x="40" y="47"/>
                      </a:lnTo>
                      <a:lnTo>
                        <a:pt x="40" y="48"/>
                      </a:lnTo>
                      <a:lnTo>
                        <a:pt x="41" y="49"/>
                      </a:lnTo>
                      <a:lnTo>
                        <a:pt x="41" y="51"/>
                      </a:lnTo>
                      <a:lnTo>
                        <a:pt x="43" y="52"/>
                      </a:lnTo>
                      <a:lnTo>
                        <a:pt x="44" y="51"/>
                      </a:lnTo>
                      <a:lnTo>
                        <a:pt x="46" y="51"/>
                      </a:lnTo>
                      <a:lnTo>
                        <a:pt x="47" y="49"/>
                      </a:lnTo>
                      <a:lnTo>
                        <a:pt x="50" y="49"/>
                      </a:lnTo>
                      <a:lnTo>
                        <a:pt x="53" y="51"/>
                      </a:lnTo>
                      <a:lnTo>
                        <a:pt x="54" y="52"/>
                      </a:lnTo>
                      <a:lnTo>
                        <a:pt x="54" y="56"/>
                      </a:lnTo>
                      <a:lnTo>
                        <a:pt x="54" y="59"/>
                      </a:lnTo>
                      <a:lnTo>
                        <a:pt x="51" y="62"/>
                      </a:lnTo>
                      <a:lnTo>
                        <a:pt x="50" y="65"/>
                      </a:lnTo>
                      <a:lnTo>
                        <a:pt x="49" y="66"/>
                      </a:lnTo>
                      <a:lnTo>
                        <a:pt x="49" y="69"/>
                      </a:lnTo>
                      <a:lnTo>
                        <a:pt x="50" y="72"/>
                      </a:lnTo>
                      <a:lnTo>
                        <a:pt x="50" y="73"/>
                      </a:lnTo>
                      <a:lnTo>
                        <a:pt x="53" y="76"/>
                      </a:lnTo>
                      <a:lnTo>
                        <a:pt x="54" y="78"/>
                      </a:lnTo>
                      <a:lnTo>
                        <a:pt x="56" y="79"/>
                      </a:lnTo>
                      <a:lnTo>
                        <a:pt x="57" y="81"/>
                      </a:lnTo>
                      <a:lnTo>
                        <a:pt x="60" y="82"/>
                      </a:lnTo>
                      <a:lnTo>
                        <a:pt x="58" y="83"/>
                      </a:lnTo>
                      <a:lnTo>
                        <a:pt x="58" y="86"/>
                      </a:lnTo>
                      <a:lnTo>
                        <a:pt x="61" y="85"/>
                      </a:lnTo>
                      <a:lnTo>
                        <a:pt x="61" y="83"/>
                      </a:lnTo>
                      <a:lnTo>
                        <a:pt x="61" y="79"/>
                      </a:lnTo>
                      <a:lnTo>
                        <a:pt x="63" y="78"/>
                      </a:lnTo>
                      <a:lnTo>
                        <a:pt x="63" y="75"/>
                      </a:lnTo>
                      <a:lnTo>
                        <a:pt x="64" y="72"/>
                      </a:lnTo>
                      <a:lnTo>
                        <a:pt x="67" y="71"/>
                      </a:lnTo>
                      <a:lnTo>
                        <a:pt x="68" y="69"/>
                      </a:lnTo>
                      <a:lnTo>
                        <a:pt x="68" y="68"/>
                      </a:lnTo>
                      <a:lnTo>
                        <a:pt x="70" y="64"/>
                      </a:lnTo>
                      <a:lnTo>
                        <a:pt x="68" y="62"/>
                      </a:lnTo>
                      <a:lnTo>
                        <a:pt x="68" y="61"/>
                      </a:lnTo>
                      <a:lnTo>
                        <a:pt x="67" y="59"/>
                      </a:lnTo>
                      <a:lnTo>
                        <a:pt x="68" y="59"/>
                      </a:lnTo>
                      <a:lnTo>
                        <a:pt x="70" y="59"/>
                      </a:lnTo>
                      <a:lnTo>
                        <a:pt x="70" y="58"/>
                      </a:lnTo>
                      <a:lnTo>
                        <a:pt x="71" y="56"/>
                      </a:lnTo>
                      <a:lnTo>
                        <a:pt x="71" y="55"/>
                      </a:lnTo>
                      <a:lnTo>
                        <a:pt x="71" y="54"/>
                      </a:lnTo>
                      <a:lnTo>
                        <a:pt x="70" y="51"/>
                      </a:lnTo>
                      <a:lnTo>
                        <a:pt x="67" y="47"/>
                      </a:lnTo>
                      <a:lnTo>
                        <a:pt x="66" y="45"/>
                      </a:lnTo>
                      <a:lnTo>
                        <a:pt x="61" y="41"/>
                      </a:lnTo>
                      <a:lnTo>
                        <a:pt x="60" y="41"/>
                      </a:lnTo>
                      <a:lnTo>
                        <a:pt x="60" y="39"/>
                      </a:lnTo>
                      <a:lnTo>
                        <a:pt x="57" y="38"/>
                      </a:lnTo>
                      <a:lnTo>
                        <a:pt x="54" y="35"/>
                      </a:lnTo>
                      <a:lnTo>
                        <a:pt x="51" y="24"/>
                      </a:lnTo>
                      <a:lnTo>
                        <a:pt x="54" y="12"/>
                      </a:lnTo>
                      <a:lnTo>
                        <a:pt x="67" y="12"/>
                      </a:lnTo>
                      <a:lnTo>
                        <a:pt x="68" y="12"/>
                      </a:lnTo>
                      <a:lnTo>
                        <a:pt x="70" y="11"/>
                      </a:lnTo>
                      <a:lnTo>
                        <a:pt x="71" y="11"/>
                      </a:lnTo>
                      <a:lnTo>
                        <a:pt x="71" y="12"/>
                      </a:lnTo>
                      <a:lnTo>
                        <a:pt x="73" y="12"/>
                      </a:lnTo>
                      <a:lnTo>
                        <a:pt x="74" y="14"/>
                      </a:lnTo>
                      <a:lnTo>
                        <a:pt x="75" y="14"/>
                      </a:lnTo>
                      <a:lnTo>
                        <a:pt x="77" y="15"/>
                      </a:lnTo>
                      <a:lnTo>
                        <a:pt x="77" y="15"/>
                      </a:lnTo>
                      <a:lnTo>
                        <a:pt x="80" y="15"/>
                      </a:lnTo>
                      <a:lnTo>
                        <a:pt x="83" y="12"/>
                      </a:lnTo>
                      <a:lnTo>
                        <a:pt x="84" y="12"/>
                      </a:lnTo>
                      <a:lnTo>
                        <a:pt x="85" y="12"/>
                      </a:lnTo>
                      <a:lnTo>
                        <a:pt x="87" y="12"/>
                      </a:lnTo>
                      <a:lnTo>
                        <a:pt x="87" y="14"/>
                      </a:lnTo>
                      <a:lnTo>
                        <a:pt x="88" y="14"/>
                      </a:lnTo>
                      <a:lnTo>
                        <a:pt x="90" y="14"/>
                      </a:lnTo>
                      <a:lnTo>
                        <a:pt x="92" y="14"/>
                      </a:lnTo>
                      <a:lnTo>
                        <a:pt x="97" y="12"/>
                      </a:lnTo>
                      <a:lnTo>
                        <a:pt x="97" y="11"/>
                      </a:lnTo>
                      <a:lnTo>
                        <a:pt x="97" y="10"/>
                      </a:lnTo>
                      <a:lnTo>
                        <a:pt x="98" y="10"/>
                      </a:lnTo>
                      <a:lnTo>
                        <a:pt x="100" y="10"/>
                      </a:lnTo>
                      <a:lnTo>
                        <a:pt x="101" y="10"/>
                      </a:lnTo>
                      <a:lnTo>
                        <a:pt x="102" y="11"/>
                      </a:lnTo>
                      <a:lnTo>
                        <a:pt x="105" y="11"/>
                      </a:lnTo>
                      <a:lnTo>
                        <a:pt x="107" y="10"/>
                      </a:lnTo>
                      <a:lnTo>
                        <a:pt x="111" y="8"/>
                      </a:lnTo>
                      <a:lnTo>
                        <a:pt x="112" y="8"/>
                      </a:lnTo>
                      <a:lnTo>
                        <a:pt x="115" y="8"/>
                      </a:lnTo>
                      <a:lnTo>
                        <a:pt x="115" y="7"/>
                      </a:lnTo>
                      <a:lnTo>
                        <a:pt x="119" y="7"/>
                      </a:lnTo>
                      <a:lnTo>
                        <a:pt x="121" y="5"/>
                      </a:lnTo>
                      <a:lnTo>
                        <a:pt x="124" y="4"/>
                      </a:lnTo>
                      <a:lnTo>
                        <a:pt x="125" y="3"/>
                      </a:lnTo>
                      <a:lnTo>
                        <a:pt x="126" y="1"/>
                      </a:lnTo>
                      <a:lnTo>
                        <a:pt x="129" y="1"/>
                      </a:lnTo>
                      <a:lnTo>
                        <a:pt x="129" y="0"/>
                      </a:lnTo>
                      <a:lnTo>
                        <a:pt x="131" y="0"/>
                      </a:lnTo>
                      <a:lnTo>
                        <a:pt x="131" y="1"/>
                      </a:lnTo>
                      <a:lnTo>
                        <a:pt x="131" y="4"/>
                      </a:lnTo>
                      <a:lnTo>
                        <a:pt x="129" y="5"/>
                      </a:lnTo>
                      <a:lnTo>
                        <a:pt x="131" y="5"/>
                      </a:lnTo>
                      <a:lnTo>
                        <a:pt x="128" y="10"/>
                      </a:lnTo>
                      <a:lnTo>
                        <a:pt x="128" y="11"/>
                      </a:lnTo>
                      <a:lnTo>
                        <a:pt x="128" y="11"/>
                      </a:lnTo>
                      <a:lnTo>
                        <a:pt x="128" y="12"/>
                      </a:lnTo>
                      <a:lnTo>
                        <a:pt x="128" y="14"/>
                      </a:lnTo>
                      <a:lnTo>
                        <a:pt x="128" y="18"/>
                      </a:lnTo>
                      <a:lnTo>
                        <a:pt x="129" y="21"/>
                      </a:lnTo>
                      <a:lnTo>
                        <a:pt x="129" y="21"/>
                      </a:lnTo>
                      <a:lnTo>
                        <a:pt x="129" y="24"/>
                      </a:lnTo>
                      <a:lnTo>
                        <a:pt x="129" y="25"/>
                      </a:lnTo>
                      <a:lnTo>
                        <a:pt x="129" y="28"/>
                      </a:lnTo>
                      <a:lnTo>
                        <a:pt x="128" y="29"/>
                      </a:lnTo>
                      <a:lnTo>
                        <a:pt x="129" y="32"/>
                      </a:lnTo>
                      <a:lnTo>
                        <a:pt x="128" y="39"/>
                      </a:lnTo>
                      <a:lnTo>
                        <a:pt x="128" y="39"/>
                      </a:lnTo>
                      <a:lnTo>
                        <a:pt x="128" y="39"/>
                      </a:lnTo>
                      <a:lnTo>
                        <a:pt x="128" y="45"/>
                      </a:lnTo>
                      <a:lnTo>
                        <a:pt x="126" y="47"/>
                      </a:lnTo>
                      <a:lnTo>
                        <a:pt x="126" y="47"/>
                      </a:lnTo>
                      <a:lnTo>
                        <a:pt x="126" y="48"/>
                      </a:lnTo>
                      <a:lnTo>
                        <a:pt x="129" y="48"/>
                      </a:lnTo>
                      <a:lnTo>
                        <a:pt x="129" y="48"/>
                      </a:lnTo>
                      <a:lnTo>
                        <a:pt x="131" y="54"/>
                      </a:lnTo>
                      <a:lnTo>
                        <a:pt x="129" y="55"/>
                      </a:lnTo>
                      <a:lnTo>
                        <a:pt x="128" y="55"/>
                      </a:lnTo>
                      <a:lnTo>
                        <a:pt x="129" y="56"/>
                      </a:lnTo>
                      <a:lnTo>
                        <a:pt x="128" y="58"/>
                      </a:lnTo>
                      <a:lnTo>
                        <a:pt x="126" y="58"/>
                      </a:lnTo>
                      <a:lnTo>
                        <a:pt x="125" y="59"/>
                      </a:lnTo>
                      <a:lnTo>
                        <a:pt x="125" y="61"/>
                      </a:lnTo>
                      <a:lnTo>
                        <a:pt x="126" y="59"/>
                      </a:lnTo>
                      <a:lnTo>
                        <a:pt x="128" y="59"/>
                      </a:lnTo>
                      <a:lnTo>
                        <a:pt x="126" y="62"/>
                      </a:lnTo>
                      <a:lnTo>
                        <a:pt x="126" y="64"/>
                      </a:lnTo>
                      <a:lnTo>
                        <a:pt x="125" y="65"/>
                      </a:lnTo>
                      <a:lnTo>
                        <a:pt x="122" y="68"/>
                      </a:lnTo>
                      <a:lnTo>
                        <a:pt x="122" y="69"/>
                      </a:lnTo>
                      <a:lnTo>
                        <a:pt x="119" y="72"/>
                      </a:lnTo>
                      <a:lnTo>
                        <a:pt x="117" y="73"/>
                      </a:lnTo>
                      <a:lnTo>
                        <a:pt x="118" y="75"/>
                      </a:lnTo>
                      <a:lnTo>
                        <a:pt x="109" y="81"/>
                      </a:lnTo>
                      <a:lnTo>
                        <a:pt x="108" y="81"/>
                      </a:lnTo>
                      <a:lnTo>
                        <a:pt x="107" y="82"/>
                      </a:lnTo>
                      <a:lnTo>
                        <a:pt x="100" y="86"/>
                      </a:lnTo>
                      <a:lnTo>
                        <a:pt x="97" y="86"/>
                      </a:lnTo>
                      <a:lnTo>
                        <a:pt x="97" y="86"/>
                      </a:lnTo>
                      <a:lnTo>
                        <a:pt x="92" y="88"/>
                      </a:lnTo>
                      <a:lnTo>
                        <a:pt x="87" y="92"/>
                      </a:lnTo>
                      <a:lnTo>
                        <a:pt x="87" y="91"/>
                      </a:lnTo>
                      <a:lnTo>
                        <a:pt x="87" y="92"/>
                      </a:lnTo>
                      <a:lnTo>
                        <a:pt x="83" y="96"/>
                      </a:lnTo>
                      <a:lnTo>
                        <a:pt x="81" y="96"/>
                      </a:lnTo>
                      <a:lnTo>
                        <a:pt x="81" y="95"/>
                      </a:lnTo>
                      <a:lnTo>
                        <a:pt x="80" y="98"/>
                      </a:lnTo>
                      <a:lnTo>
                        <a:pt x="78" y="98"/>
                      </a:lnTo>
                      <a:lnTo>
                        <a:pt x="78" y="100"/>
                      </a:lnTo>
                      <a:lnTo>
                        <a:pt x="73" y="103"/>
                      </a:lnTo>
                      <a:lnTo>
                        <a:pt x="73" y="105"/>
                      </a:lnTo>
                      <a:lnTo>
                        <a:pt x="71" y="105"/>
                      </a:lnTo>
                      <a:lnTo>
                        <a:pt x="71" y="106"/>
                      </a:lnTo>
                      <a:lnTo>
                        <a:pt x="71" y="108"/>
                      </a:lnTo>
                      <a:lnTo>
                        <a:pt x="68" y="108"/>
                      </a:lnTo>
                      <a:lnTo>
                        <a:pt x="61" y="112"/>
                      </a:lnTo>
                      <a:lnTo>
                        <a:pt x="61" y="115"/>
                      </a:lnTo>
                      <a:lnTo>
                        <a:pt x="60" y="116"/>
                      </a:lnTo>
                      <a:lnTo>
                        <a:pt x="57" y="116"/>
                      </a:lnTo>
                      <a:lnTo>
                        <a:pt x="56" y="117"/>
                      </a:lnTo>
                      <a:lnTo>
                        <a:pt x="53" y="116"/>
                      </a:lnTo>
                      <a:lnTo>
                        <a:pt x="51" y="116"/>
                      </a:lnTo>
                      <a:lnTo>
                        <a:pt x="51" y="117"/>
                      </a:lnTo>
                      <a:lnTo>
                        <a:pt x="53" y="119"/>
                      </a:lnTo>
                      <a:lnTo>
                        <a:pt x="53" y="122"/>
                      </a:lnTo>
                      <a:lnTo>
                        <a:pt x="51" y="122"/>
                      </a:lnTo>
                      <a:lnTo>
                        <a:pt x="53" y="125"/>
                      </a:lnTo>
                      <a:lnTo>
                        <a:pt x="51" y="126"/>
                      </a:lnTo>
                      <a:lnTo>
                        <a:pt x="54" y="132"/>
                      </a:lnTo>
                      <a:lnTo>
                        <a:pt x="54" y="133"/>
                      </a:lnTo>
                      <a:lnTo>
                        <a:pt x="53" y="135"/>
                      </a:lnTo>
                      <a:lnTo>
                        <a:pt x="54" y="135"/>
                      </a:lnTo>
                      <a:lnTo>
                        <a:pt x="56" y="137"/>
                      </a:lnTo>
                      <a:lnTo>
                        <a:pt x="56" y="140"/>
                      </a:lnTo>
                      <a:lnTo>
                        <a:pt x="57" y="143"/>
                      </a:lnTo>
                      <a:lnTo>
                        <a:pt x="57" y="150"/>
                      </a:lnTo>
                      <a:lnTo>
                        <a:pt x="57" y="153"/>
                      </a:lnTo>
                      <a:lnTo>
                        <a:pt x="58" y="153"/>
                      </a:lnTo>
                      <a:lnTo>
                        <a:pt x="58" y="150"/>
                      </a:lnTo>
                      <a:lnTo>
                        <a:pt x="60" y="147"/>
                      </a:lnTo>
                      <a:lnTo>
                        <a:pt x="60" y="150"/>
                      </a:lnTo>
                      <a:lnTo>
                        <a:pt x="60" y="150"/>
                      </a:lnTo>
                      <a:lnTo>
                        <a:pt x="60" y="153"/>
                      </a:lnTo>
                      <a:lnTo>
                        <a:pt x="58" y="154"/>
                      </a:lnTo>
                      <a:lnTo>
                        <a:pt x="58" y="159"/>
                      </a:lnTo>
                      <a:lnTo>
                        <a:pt x="60" y="159"/>
                      </a:lnTo>
                      <a:lnTo>
                        <a:pt x="58" y="163"/>
                      </a:lnTo>
                      <a:lnTo>
                        <a:pt x="58" y="164"/>
                      </a:lnTo>
                      <a:lnTo>
                        <a:pt x="57" y="166"/>
                      </a:lnTo>
                      <a:lnTo>
                        <a:pt x="57" y="169"/>
                      </a:lnTo>
                      <a:lnTo>
                        <a:pt x="56" y="169"/>
                      </a:lnTo>
                      <a:lnTo>
                        <a:pt x="57" y="171"/>
                      </a:lnTo>
                      <a:lnTo>
                        <a:pt x="58" y="170"/>
                      </a:lnTo>
                      <a:lnTo>
                        <a:pt x="58" y="171"/>
                      </a:lnTo>
                      <a:lnTo>
                        <a:pt x="57" y="174"/>
                      </a:lnTo>
                      <a:lnTo>
                        <a:pt x="57" y="177"/>
                      </a:lnTo>
                      <a:lnTo>
                        <a:pt x="51" y="181"/>
                      </a:lnTo>
                      <a:lnTo>
                        <a:pt x="44" y="186"/>
                      </a:lnTo>
                      <a:lnTo>
                        <a:pt x="33" y="187"/>
                      </a:lnTo>
                      <a:lnTo>
                        <a:pt x="29" y="191"/>
                      </a:lnTo>
                      <a:lnTo>
                        <a:pt x="26" y="193"/>
                      </a:lnTo>
                      <a:lnTo>
                        <a:pt x="24" y="194"/>
                      </a:lnTo>
                      <a:lnTo>
                        <a:pt x="23" y="196"/>
                      </a:lnTo>
                      <a:lnTo>
                        <a:pt x="22" y="198"/>
                      </a:lnTo>
                      <a:lnTo>
                        <a:pt x="20" y="198"/>
                      </a:lnTo>
                      <a:lnTo>
                        <a:pt x="20" y="198"/>
                      </a:lnTo>
                      <a:lnTo>
                        <a:pt x="20" y="200"/>
                      </a:lnTo>
                      <a:lnTo>
                        <a:pt x="22" y="201"/>
                      </a:lnTo>
                      <a:lnTo>
                        <a:pt x="22" y="204"/>
                      </a:lnTo>
                      <a:lnTo>
                        <a:pt x="22" y="203"/>
                      </a:lnTo>
                      <a:lnTo>
                        <a:pt x="24" y="203"/>
                      </a:lnTo>
                      <a:lnTo>
                        <a:pt x="24" y="201"/>
                      </a:lnTo>
                      <a:lnTo>
                        <a:pt x="26" y="201"/>
                      </a:lnTo>
                      <a:lnTo>
                        <a:pt x="26" y="203"/>
                      </a:lnTo>
                      <a:lnTo>
                        <a:pt x="24" y="205"/>
                      </a:lnTo>
                      <a:lnTo>
                        <a:pt x="24" y="208"/>
                      </a:lnTo>
                      <a:lnTo>
                        <a:pt x="23" y="210"/>
                      </a:lnTo>
                      <a:lnTo>
                        <a:pt x="22" y="210"/>
                      </a:lnTo>
                      <a:lnTo>
                        <a:pt x="17" y="208"/>
                      </a:lnTo>
                      <a:lnTo>
                        <a:pt x="16" y="208"/>
                      </a:lnTo>
                      <a:lnTo>
                        <a:pt x="16" y="208"/>
                      </a:lnTo>
                      <a:lnTo>
                        <a:pt x="16" y="205"/>
                      </a:lnTo>
                      <a:lnTo>
                        <a:pt x="16" y="204"/>
                      </a:lnTo>
                      <a:lnTo>
                        <a:pt x="17" y="203"/>
                      </a:lnTo>
                      <a:lnTo>
                        <a:pt x="16" y="201"/>
                      </a:lnTo>
                      <a:lnTo>
                        <a:pt x="14" y="200"/>
                      </a:lnTo>
                      <a:lnTo>
                        <a:pt x="13" y="200"/>
                      </a:lnTo>
                      <a:lnTo>
                        <a:pt x="13" y="200"/>
                      </a:lnTo>
                      <a:lnTo>
                        <a:pt x="13" y="196"/>
                      </a:lnTo>
                      <a:lnTo>
                        <a:pt x="13" y="191"/>
                      </a:lnTo>
                      <a:lnTo>
                        <a:pt x="14" y="187"/>
                      </a:lnTo>
                      <a:lnTo>
                        <a:pt x="14" y="179"/>
                      </a:lnTo>
                      <a:lnTo>
                        <a:pt x="13" y="176"/>
                      </a:lnTo>
                      <a:lnTo>
                        <a:pt x="13" y="173"/>
                      </a:lnTo>
                      <a:lnTo>
                        <a:pt x="12" y="170"/>
                      </a:lnTo>
                      <a:lnTo>
                        <a:pt x="13" y="170"/>
                      </a:lnTo>
                      <a:lnTo>
                        <a:pt x="13" y="164"/>
                      </a:lnTo>
                      <a:lnTo>
                        <a:pt x="12" y="160"/>
                      </a:lnTo>
                      <a:lnTo>
                        <a:pt x="10" y="157"/>
                      </a:lnTo>
                      <a:lnTo>
                        <a:pt x="10" y="154"/>
                      </a:lnTo>
                      <a:lnTo>
                        <a:pt x="9" y="15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53"/>
                <p:cNvSpPr>
                  <a:spLocks/>
                </p:cNvSpPr>
                <p:nvPr/>
              </p:nvSpPr>
              <p:spPr bwMode="auto">
                <a:xfrm>
                  <a:off x="6415088" y="5006975"/>
                  <a:ext cx="28575" cy="33337"/>
                </a:xfrm>
                <a:custGeom>
                  <a:avLst/>
                  <a:gdLst>
                    <a:gd name="T0" fmla="*/ 14 w 18"/>
                    <a:gd name="T1" fmla="*/ 6 h 21"/>
                    <a:gd name="T2" fmla="*/ 14 w 18"/>
                    <a:gd name="T3" fmla="*/ 6 h 21"/>
                    <a:gd name="T4" fmla="*/ 15 w 18"/>
                    <a:gd name="T5" fmla="*/ 6 h 21"/>
                    <a:gd name="T6" fmla="*/ 17 w 18"/>
                    <a:gd name="T7" fmla="*/ 7 h 21"/>
                    <a:gd name="T8" fmla="*/ 18 w 18"/>
                    <a:gd name="T9" fmla="*/ 9 h 21"/>
                    <a:gd name="T10" fmla="*/ 17 w 18"/>
                    <a:gd name="T11" fmla="*/ 10 h 21"/>
                    <a:gd name="T12" fmla="*/ 17 w 18"/>
                    <a:gd name="T13" fmla="*/ 11 h 21"/>
                    <a:gd name="T14" fmla="*/ 17 w 18"/>
                    <a:gd name="T15" fmla="*/ 14 h 21"/>
                    <a:gd name="T16" fmla="*/ 17 w 18"/>
                    <a:gd name="T17" fmla="*/ 14 h 21"/>
                    <a:gd name="T18" fmla="*/ 15 w 18"/>
                    <a:gd name="T19" fmla="*/ 16 h 21"/>
                    <a:gd name="T20" fmla="*/ 14 w 18"/>
                    <a:gd name="T21" fmla="*/ 16 h 21"/>
                    <a:gd name="T22" fmla="*/ 14 w 18"/>
                    <a:gd name="T23" fmla="*/ 19 h 21"/>
                    <a:gd name="T24" fmla="*/ 14 w 18"/>
                    <a:gd name="T25" fmla="*/ 20 h 21"/>
                    <a:gd name="T26" fmla="*/ 13 w 18"/>
                    <a:gd name="T27" fmla="*/ 21 h 21"/>
                    <a:gd name="T28" fmla="*/ 7 w 18"/>
                    <a:gd name="T29" fmla="*/ 20 h 21"/>
                    <a:gd name="T30" fmla="*/ 3 w 18"/>
                    <a:gd name="T31" fmla="*/ 19 h 21"/>
                    <a:gd name="T32" fmla="*/ 1 w 18"/>
                    <a:gd name="T33" fmla="*/ 16 h 21"/>
                    <a:gd name="T34" fmla="*/ 0 w 18"/>
                    <a:gd name="T35" fmla="*/ 14 h 21"/>
                    <a:gd name="T36" fmla="*/ 0 w 18"/>
                    <a:gd name="T37" fmla="*/ 13 h 21"/>
                    <a:gd name="T38" fmla="*/ 1 w 18"/>
                    <a:gd name="T39" fmla="*/ 10 h 21"/>
                    <a:gd name="T40" fmla="*/ 4 w 18"/>
                    <a:gd name="T41" fmla="*/ 4 h 21"/>
                    <a:gd name="T42" fmla="*/ 4 w 18"/>
                    <a:gd name="T43" fmla="*/ 2 h 21"/>
                    <a:gd name="T44" fmla="*/ 7 w 18"/>
                    <a:gd name="T45" fmla="*/ 0 h 21"/>
                    <a:gd name="T46" fmla="*/ 10 w 18"/>
                    <a:gd name="T47" fmla="*/ 3 h 21"/>
                    <a:gd name="T48" fmla="*/ 11 w 18"/>
                    <a:gd name="T49" fmla="*/ 4 h 21"/>
                    <a:gd name="T50" fmla="*/ 14 w 18"/>
                    <a:gd name="T51" fmla="*/ 6 h 21"/>
                    <a:gd name="T52" fmla="*/ 14 w 18"/>
                    <a:gd name="T53" fmla="*/ 6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8" h="21">
                      <a:moveTo>
                        <a:pt x="14" y="6"/>
                      </a:moveTo>
                      <a:lnTo>
                        <a:pt x="14" y="6"/>
                      </a:lnTo>
                      <a:lnTo>
                        <a:pt x="15" y="6"/>
                      </a:lnTo>
                      <a:lnTo>
                        <a:pt x="17" y="7"/>
                      </a:lnTo>
                      <a:lnTo>
                        <a:pt x="18" y="9"/>
                      </a:lnTo>
                      <a:lnTo>
                        <a:pt x="17" y="10"/>
                      </a:lnTo>
                      <a:lnTo>
                        <a:pt x="17" y="11"/>
                      </a:lnTo>
                      <a:lnTo>
                        <a:pt x="17" y="14"/>
                      </a:lnTo>
                      <a:lnTo>
                        <a:pt x="17" y="14"/>
                      </a:lnTo>
                      <a:lnTo>
                        <a:pt x="15" y="16"/>
                      </a:lnTo>
                      <a:lnTo>
                        <a:pt x="14" y="16"/>
                      </a:lnTo>
                      <a:lnTo>
                        <a:pt x="14" y="19"/>
                      </a:lnTo>
                      <a:lnTo>
                        <a:pt x="14" y="20"/>
                      </a:lnTo>
                      <a:lnTo>
                        <a:pt x="13" y="21"/>
                      </a:lnTo>
                      <a:lnTo>
                        <a:pt x="7" y="20"/>
                      </a:lnTo>
                      <a:lnTo>
                        <a:pt x="3" y="19"/>
                      </a:lnTo>
                      <a:lnTo>
                        <a:pt x="1" y="16"/>
                      </a:lnTo>
                      <a:lnTo>
                        <a:pt x="0" y="14"/>
                      </a:lnTo>
                      <a:lnTo>
                        <a:pt x="0" y="13"/>
                      </a:lnTo>
                      <a:lnTo>
                        <a:pt x="1" y="10"/>
                      </a:lnTo>
                      <a:lnTo>
                        <a:pt x="4" y="4"/>
                      </a:lnTo>
                      <a:lnTo>
                        <a:pt x="4" y="2"/>
                      </a:lnTo>
                      <a:lnTo>
                        <a:pt x="7" y="0"/>
                      </a:lnTo>
                      <a:lnTo>
                        <a:pt x="10" y="3"/>
                      </a:lnTo>
                      <a:lnTo>
                        <a:pt x="11" y="4"/>
                      </a:lnTo>
                      <a:lnTo>
                        <a:pt x="14" y="6"/>
                      </a:ln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5284788" y="2249488"/>
                  <a:ext cx="4098926" cy="2957512"/>
                  <a:chOff x="5284788" y="2249488"/>
                  <a:chExt cx="4098926" cy="2957512"/>
                </a:xfrm>
                <a:grpFill/>
              </p:grpSpPr>
              <p:sp>
                <p:nvSpPr>
                  <p:cNvPr id="36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7648576" y="4210050"/>
                    <a:ext cx="42863" cy="144462"/>
                  </a:xfrm>
                  <a:custGeom>
                    <a:avLst/>
                    <a:gdLst>
                      <a:gd name="T0" fmla="*/ 7 w 19"/>
                      <a:gd name="T1" fmla="*/ 11 h 64"/>
                      <a:gd name="T2" fmla="*/ 6 w 19"/>
                      <a:gd name="T3" fmla="*/ 7 h 64"/>
                      <a:gd name="T4" fmla="*/ 8 w 19"/>
                      <a:gd name="T5" fmla="*/ 4 h 64"/>
                      <a:gd name="T6" fmla="*/ 8 w 19"/>
                      <a:gd name="T7" fmla="*/ 1 h 64"/>
                      <a:gd name="T8" fmla="*/ 6 w 19"/>
                      <a:gd name="T9" fmla="*/ 2 h 64"/>
                      <a:gd name="T10" fmla="*/ 5 w 19"/>
                      <a:gd name="T11" fmla="*/ 6 h 64"/>
                      <a:gd name="T12" fmla="*/ 5 w 19"/>
                      <a:gd name="T13" fmla="*/ 11 h 64"/>
                      <a:gd name="T14" fmla="*/ 5 w 19"/>
                      <a:gd name="T15" fmla="*/ 22 h 64"/>
                      <a:gd name="T16" fmla="*/ 6 w 19"/>
                      <a:gd name="T17" fmla="*/ 18 h 64"/>
                      <a:gd name="T18" fmla="*/ 6 w 19"/>
                      <a:gd name="T19" fmla="*/ 15 h 64"/>
                      <a:gd name="T20" fmla="*/ 7 w 19"/>
                      <a:gd name="T21" fmla="*/ 13 h 64"/>
                      <a:gd name="T22" fmla="*/ 4 w 19"/>
                      <a:gd name="T23" fmla="*/ 17 h 64"/>
                      <a:gd name="T24" fmla="*/ 5 w 19"/>
                      <a:gd name="T25" fmla="*/ 20 h 64"/>
                      <a:gd name="T26" fmla="*/ 5 w 19"/>
                      <a:gd name="T27" fmla="*/ 22 h 64"/>
                      <a:gd name="T28" fmla="*/ 2 w 19"/>
                      <a:gd name="T29" fmla="*/ 21 h 64"/>
                      <a:gd name="T30" fmla="*/ 0 w 19"/>
                      <a:gd name="T31" fmla="*/ 21 h 64"/>
                      <a:gd name="T32" fmla="*/ 5 w 19"/>
                      <a:gd name="T33" fmla="*/ 30 h 64"/>
                      <a:gd name="T34" fmla="*/ 5 w 19"/>
                      <a:gd name="T35" fmla="*/ 26 h 64"/>
                      <a:gd name="T36" fmla="*/ 3 w 19"/>
                      <a:gd name="T37" fmla="*/ 29 h 64"/>
                      <a:gd name="T38" fmla="*/ 8 w 19"/>
                      <a:gd name="T39" fmla="*/ 41 h 64"/>
                      <a:gd name="T40" fmla="*/ 8 w 19"/>
                      <a:gd name="T41" fmla="*/ 42 h 64"/>
                      <a:gd name="T42" fmla="*/ 10 w 19"/>
                      <a:gd name="T43" fmla="*/ 48 h 64"/>
                      <a:gd name="T44" fmla="*/ 12 w 19"/>
                      <a:gd name="T45" fmla="*/ 51 h 64"/>
                      <a:gd name="T46" fmla="*/ 10 w 19"/>
                      <a:gd name="T47" fmla="*/ 48 h 64"/>
                      <a:gd name="T48" fmla="*/ 14 w 19"/>
                      <a:gd name="T49" fmla="*/ 51 h 64"/>
                      <a:gd name="T50" fmla="*/ 16 w 19"/>
                      <a:gd name="T51" fmla="*/ 51 h 64"/>
                      <a:gd name="T52" fmla="*/ 15 w 19"/>
                      <a:gd name="T53" fmla="*/ 49 h 64"/>
                      <a:gd name="T54" fmla="*/ 14 w 19"/>
                      <a:gd name="T55" fmla="*/ 55 h 64"/>
                      <a:gd name="T56" fmla="*/ 14 w 19"/>
                      <a:gd name="T57" fmla="*/ 52 h 64"/>
                      <a:gd name="T58" fmla="*/ 13 w 19"/>
                      <a:gd name="T59" fmla="*/ 54 h 64"/>
                      <a:gd name="T60" fmla="*/ 17 w 19"/>
                      <a:gd name="T61" fmla="*/ 57 h 64"/>
                      <a:gd name="T62" fmla="*/ 15 w 19"/>
                      <a:gd name="T63" fmla="*/ 58 h 64"/>
                      <a:gd name="T64" fmla="*/ 17 w 19"/>
                      <a:gd name="T65" fmla="*/ 59 h 64"/>
                      <a:gd name="T66" fmla="*/ 16 w 19"/>
                      <a:gd name="T67" fmla="*/ 62 h 64"/>
                      <a:gd name="T68" fmla="*/ 18 w 19"/>
                      <a:gd name="T69" fmla="*/ 64 h 64"/>
                      <a:gd name="T70" fmla="*/ 18 w 19"/>
                      <a:gd name="T71" fmla="*/ 61 h 64"/>
                      <a:gd name="T72" fmla="*/ 17 w 19"/>
                      <a:gd name="T73" fmla="*/ 59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9" h="64">
                        <a:moveTo>
                          <a:pt x="6" y="12"/>
                        </a:move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11"/>
                          <a:pt x="5" y="11"/>
                          <a:pt x="5" y="11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lose/>
                        <a:moveTo>
                          <a:pt x="5" y="22"/>
                        </a:moveTo>
                        <a:cubicBezTo>
                          <a:pt x="6" y="20"/>
                          <a:pt x="6" y="20"/>
                          <a:pt x="6" y="20"/>
                        </a:cubicBezTo>
                        <a:cubicBezTo>
                          <a:pt x="6" y="18"/>
                          <a:pt x="6" y="18"/>
                          <a:pt x="6" y="18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7" y="13"/>
                          <a:pt x="7" y="13"/>
                          <a:pt x="7" y="13"/>
                        </a:cubicBezTo>
                        <a:cubicBezTo>
                          <a:pt x="4" y="14"/>
                          <a:pt x="4" y="14"/>
                          <a:pt x="4" y="14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8"/>
                          <a:pt x="4" y="18"/>
                          <a:pt x="4" y="18"/>
                        </a:cubicBezTo>
                        <a:cubicBezTo>
                          <a:pt x="5" y="20"/>
                          <a:pt x="5" y="20"/>
                          <a:pt x="5" y="20"/>
                        </a:cubicBezTo>
                        <a:cubicBezTo>
                          <a:pt x="4" y="21"/>
                          <a:pt x="4" y="21"/>
                          <a:pt x="4" y="21"/>
                        </a:cubicBezTo>
                        <a:cubicBezTo>
                          <a:pt x="5" y="22"/>
                          <a:pt x="5" y="22"/>
                          <a:pt x="5" y="22"/>
                        </a:cubicBezTo>
                        <a:close/>
                        <a:moveTo>
                          <a:pt x="0" y="21"/>
                        </a:moveTo>
                        <a:cubicBezTo>
                          <a:pt x="2" y="21"/>
                          <a:pt x="2" y="21"/>
                          <a:pt x="2" y="21"/>
                        </a:cubicBezTo>
                        <a:cubicBezTo>
                          <a:pt x="1" y="20"/>
                          <a:pt x="1" y="20"/>
                          <a:pt x="1" y="20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lose/>
                        <a:moveTo>
                          <a:pt x="3" y="30"/>
                        </a:move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6" y="28"/>
                          <a:pt x="6" y="28"/>
                          <a:pt x="6" y="28"/>
                        </a:cubicBezTo>
                        <a:cubicBezTo>
                          <a:pt x="5" y="26"/>
                          <a:pt x="5" y="26"/>
                          <a:pt x="5" y="26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9"/>
                          <a:pt x="3" y="29"/>
                          <a:pt x="3" y="29"/>
                        </a:cubicBezTo>
                        <a:cubicBezTo>
                          <a:pt x="3" y="29"/>
                          <a:pt x="3" y="30"/>
                          <a:pt x="3" y="30"/>
                        </a:cubicBezTo>
                        <a:close/>
                        <a:moveTo>
                          <a:pt x="8" y="41"/>
                        </a:moveTo>
                        <a:cubicBezTo>
                          <a:pt x="6" y="42"/>
                          <a:pt x="6" y="42"/>
                          <a:pt x="6" y="42"/>
                        </a:cubicBezTo>
                        <a:cubicBezTo>
                          <a:pt x="8" y="42"/>
                          <a:pt x="8" y="42"/>
                          <a:pt x="8" y="42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lose/>
                        <a:moveTo>
                          <a:pt x="10" y="48"/>
                        </a:moveTo>
                        <a:cubicBezTo>
                          <a:pt x="11" y="49"/>
                          <a:pt x="11" y="49"/>
                          <a:pt x="11" y="49"/>
                        </a:cubicBezTo>
                        <a:cubicBezTo>
                          <a:pt x="12" y="51"/>
                          <a:pt x="12" y="51"/>
                          <a:pt x="12" y="51"/>
                        </a:cubicBezTo>
                        <a:cubicBezTo>
                          <a:pt x="11" y="49"/>
                          <a:pt x="11" y="49"/>
                          <a:pt x="11" y="49"/>
                        </a:cubicBezTo>
                        <a:cubicBezTo>
                          <a:pt x="11" y="49"/>
                          <a:pt x="10" y="48"/>
                          <a:pt x="10" y="48"/>
                        </a:cubicBezTo>
                        <a:close/>
                        <a:moveTo>
                          <a:pt x="15" y="49"/>
                        </a:moveTo>
                        <a:cubicBezTo>
                          <a:pt x="14" y="51"/>
                          <a:pt x="14" y="51"/>
                          <a:pt x="14" y="51"/>
                        </a:cubicBezTo>
                        <a:cubicBezTo>
                          <a:pt x="15" y="52"/>
                          <a:pt x="15" y="52"/>
                          <a:pt x="15" y="52"/>
                        </a:cubicBezTo>
                        <a:cubicBezTo>
                          <a:pt x="16" y="51"/>
                          <a:pt x="16" y="51"/>
                          <a:pt x="16" y="51"/>
                        </a:cubicBezTo>
                        <a:cubicBezTo>
                          <a:pt x="15" y="50"/>
                          <a:pt x="15" y="50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lose/>
                        <a:moveTo>
                          <a:pt x="13" y="54"/>
                        </a:moveTo>
                        <a:cubicBezTo>
                          <a:pt x="14" y="55"/>
                          <a:pt x="14" y="55"/>
                          <a:pt x="14" y="55"/>
                        </a:cubicBezTo>
                        <a:cubicBezTo>
                          <a:pt x="15" y="54"/>
                          <a:pt x="15" y="54"/>
                          <a:pt x="15" y="54"/>
                        </a:cubicBezTo>
                        <a:cubicBezTo>
                          <a:pt x="14" y="52"/>
                          <a:pt x="14" y="52"/>
                          <a:pt x="14" y="52"/>
                        </a:cubicBezTo>
                        <a:cubicBezTo>
                          <a:pt x="12" y="53"/>
                          <a:pt x="12" y="53"/>
                          <a:pt x="12" y="53"/>
                        </a:cubicBezTo>
                        <a:cubicBezTo>
                          <a:pt x="13" y="54"/>
                          <a:pt x="13" y="54"/>
                          <a:pt x="13" y="54"/>
                        </a:cubicBezTo>
                        <a:close/>
                        <a:moveTo>
                          <a:pt x="16" y="58"/>
                        </a:moveTo>
                        <a:cubicBezTo>
                          <a:pt x="17" y="57"/>
                          <a:pt x="17" y="57"/>
                          <a:pt x="17" y="57"/>
                        </a:cubicBezTo>
                        <a:cubicBezTo>
                          <a:pt x="16" y="57"/>
                          <a:pt x="16" y="57"/>
                          <a:pt x="16" y="57"/>
                        </a:cubicBezTo>
                        <a:cubicBezTo>
                          <a:pt x="15" y="58"/>
                          <a:pt x="15" y="58"/>
                          <a:pt x="15" y="58"/>
                        </a:cubicBezTo>
                        <a:cubicBezTo>
                          <a:pt x="16" y="58"/>
                          <a:pt x="16" y="58"/>
                          <a:pt x="16" y="58"/>
                        </a:cubicBezTo>
                        <a:close/>
                        <a:moveTo>
                          <a:pt x="17" y="59"/>
                        </a:moveTo>
                        <a:cubicBezTo>
                          <a:pt x="16" y="60"/>
                          <a:pt x="16" y="60"/>
                          <a:pt x="16" y="60"/>
                        </a:cubicBezTo>
                        <a:cubicBezTo>
                          <a:pt x="16" y="62"/>
                          <a:pt x="16" y="62"/>
                          <a:pt x="16" y="62"/>
                        </a:cubicBezTo>
                        <a:cubicBezTo>
                          <a:pt x="16" y="62"/>
                          <a:pt x="17" y="62"/>
                          <a:pt x="17" y="62"/>
                        </a:cubicBezTo>
                        <a:cubicBezTo>
                          <a:pt x="17" y="63"/>
                          <a:pt x="18" y="64"/>
                          <a:pt x="18" y="64"/>
                        </a:cubicBezTo>
                        <a:cubicBezTo>
                          <a:pt x="19" y="63"/>
                          <a:pt x="19" y="63"/>
                          <a:pt x="19" y="63"/>
                        </a:cubicBezTo>
                        <a:cubicBezTo>
                          <a:pt x="18" y="61"/>
                          <a:pt x="18" y="61"/>
                          <a:pt x="18" y="61"/>
                        </a:cubicBezTo>
                        <a:cubicBezTo>
                          <a:pt x="18" y="60"/>
                          <a:pt x="18" y="60"/>
                          <a:pt x="18" y="60"/>
                        </a:cubicBezTo>
                        <a:lnTo>
                          <a:pt x="17" y="5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8685213" y="4167188"/>
                    <a:ext cx="23813" cy="49212"/>
                  </a:xfrm>
                  <a:custGeom>
                    <a:avLst/>
                    <a:gdLst>
                      <a:gd name="T0" fmla="*/ 15 w 15"/>
                      <a:gd name="T1" fmla="*/ 0 h 31"/>
                      <a:gd name="T2" fmla="*/ 12 w 15"/>
                      <a:gd name="T3" fmla="*/ 3 h 31"/>
                      <a:gd name="T4" fmla="*/ 13 w 15"/>
                      <a:gd name="T5" fmla="*/ 5 h 31"/>
                      <a:gd name="T6" fmla="*/ 13 w 15"/>
                      <a:gd name="T7" fmla="*/ 4 h 31"/>
                      <a:gd name="T8" fmla="*/ 15 w 15"/>
                      <a:gd name="T9" fmla="*/ 1 h 31"/>
                      <a:gd name="T10" fmla="*/ 15 w 15"/>
                      <a:gd name="T11" fmla="*/ 0 h 31"/>
                      <a:gd name="T12" fmla="*/ 15 w 15"/>
                      <a:gd name="T13" fmla="*/ 0 h 31"/>
                      <a:gd name="T14" fmla="*/ 8 w 15"/>
                      <a:gd name="T15" fmla="*/ 18 h 31"/>
                      <a:gd name="T16" fmla="*/ 9 w 15"/>
                      <a:gd name="T17" fmla="*/ 17 h 31"/>
                      <a:gd name="T18" fmla="*/ 10 w 15"/>
                      <a:gd name="T19" fmla="*/ 18 h 31"/>
                      <a:gd name="T20" fmla="*/ 9 w 15"/>
                      <a:gd name="T21" fmla="*/ 18 h 31"/>
                      <a:gd name="T22" fmla="*/ 8 w 15"/>
                      <a:gd name="T23" fmla="*/ 18 h 31"/>
                      <a:gd name="T24" fmla="*/ 8 w 15"/>
                      <a:gd name="T25" fmla="*/ 18 h 31"/>
                      <a:gd name="T26" fmla="*/ 0 w 15"/>
                      <a:gd name="T27" fmla="*/ 28 h 31"/>
                      <a:gd name="T28" fmla="*/ 2 w 15"/>
                      <a:gd name="T29" fmla="*/ 25 h 31"/>
                      <a:gd name="T30" fmla="*/ 3 w 15"/>
                      <a:gd name="T31" fmla="*/ 25 h 31"/>
                      <a:gd name="T32" fmla="*/ 5 w 15"/>
                      <a:gd name="T33" fmla="*/ 25 h 31"/>
                      <a:gd name="T34" fmla="*/ 3 w 15"/>
                      <a:gd name="T35" fmla="*/ 30 h 31"/>
                      <a:gd name="T36" fmla="*/ 0 w 15"/>
                      <a:gd name="T37" fmla="*/ 31 h 31"/>
                      <a:gd name="T38" fmla="*/ 0 w 15"/>
                      <a:gd name="T39" fmla="*/ 30 h 31"/>
                      <a:gd name="T40" fmla="*/ 0 w 15"/>
                      <a:gd name="T41" fmla="*/ 28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5" h="31">
                        <a:moveTo>
                          <a:pt x="15" y="0"/>
                        </a:moveTo>
                        <a:lnTo>
                          <a:pt x="12" y="3"/>
                        </a:lnTo>
                        <a:lnTo>
                          <a:pt x="13" y="5"/>
                        </a:lnTo>
                        <a:lnTo>
                          <a:pt x="13" y="4"/>
                        </a:lnTo>
                        <a:lnTo>
                          <a:pt x="15" y="1"/>
                        </a:lnTo>
                        <a:lnTo>
                          <a:pt x="15" y="0"/>
                        </a:lnTo>
                        <a:lnTo>
                          <a:pt x="15" y="0"/>
                        </a:lnTo>
                        <a:close/>
                        <a:moveTo>
                          <a:pt x="8" y="18"/>
                        </a:moveTo>
                        <a:lnTo>
                          <a:pt x="9" y="17"/>
                        </a:lnTo>
                        <a:lnTo>
                          <a:pt x="10" y="18"/>
                        </a:lnTo>
                        <a:lnTo>
                          <a:pt x="9" y="18"/>
                        </a:lnTo>
                        <a:lnTo>
                          <a:pt x="8" y="18"/>
                        </a:lnTo>
                        <a:lnTo>
                          <a:pt x="8" y="18"/>
                        </a:lnTo>
                        <a:close/>
                        <a:moveTo>
                          <a:pt x="0" y="28"/>
                        </a:moveTo>
                        <a:lnTo>
                          <a:pt x="2" y="25"/>
                        </a:lnTo>
                        <a:lnTo>
                          <a:pt x="3" y="25"/>
                        </a:lnTo>
                        <a:lnTo>
                          <a:pt x="5" y="25"/>
                        </a:lnTo>
                        <a:lnTo>
                          <a:pt x="3" y="30"/>
                        </a:lnTo>
                        <a:lnTo>
                          <a:pt x="0" y="31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5948363" y="2249488"/>
                    <a:ext cx="279400" cy="342900"/>
                  </a:xfrm>
                  <a:custGeom>
                    <a:avLst/>
                    <a:gdLst>
                      <a:gd name="T0" fmla="*/ 118 w 124"/>
                      <a:gd name="T1" fmla="*/ 13 h 152"/>
                      <a:gd name="T2" fmla="*/ 51 w 124"/>
                      <a:gd name="T3" fmla="*/ 1 h 152"/>
                      <a:gd name="T4" fmla="*/ 41 w 124"/>
                      <a:gd name="T5" fmla="*/ 15 h 152"/>
                      <a:gd name="T6" fmla="*/ 54 w 124"/>
                      <a:gd name="T7" fmla="*/ 28 h 152"/>
                      <a:gd name="T8" fmla="*/ 55 w 124"/>
                      <a:gd name="T9" fmla="*/ 29 h 152"/>
                      <a:gd name="T10" fmla="*/ 49 w 124"/>
                      <a:gd name="T11" fmla="*/ 32 h 152"/>
                      <a:gd name="T12" fmla="*/ 65 w 124"/>
                      <a:gd name="T13" fmla="*/ 37 h 152"/>
                      <a:gd name="T14" fmla="*/ 77 w 124"/>
                      <a:gd name="T15" fmla="*/ 38 h 152"/>
                      <a:gd name="T16" fmla="*/ 89 w 124"/>
                      <a:gd name="T17" fmla="*/ 27 h 152"/>
                      <a:gd name="T18" fmla="*/ 87 w 124"/>
                      <a:gd name="T19" fmla="*/ 14 h 152"/>
                      <a:gd name="T20" fmla="*/ 75 w 124"/>
                      <a:gd name="T21" fmla="*/ 10 h 152"/>
                      <a:gd name="T22" fmla="*/ 69 w 124"/>
                      <a:gd name="T23" fmla="*/ 15 h 152"/>
                      <a:gd name="T24" fmla="*/ 64 w 124"/>
                      <a:gd name="T25" fmla="*/ 8 h 152"/>
                      <a:gd name="T26" fmla="*/ 64 w 124"/>
                      <a:gd name="T27" fmla="*/ 21 h 152"/>
                      <a:gd name="T28" fmla="*/ 55 w 124"/>
                      <a:gd name="T29" fmla="*/ 16 h 152"/>
                      <a:gd name="T30" fmla="*/ 48 w 124"/>
                      <a:gd name="T31" fmla="*/ 7 h 152"/>
                      <a:gd name="T32" fmla="*/ 47 w 124"/>
                      <a:gd name="T33" fmla="*/ 18 h 152"/>
                      <a:gd name="T34" fmla="*/ 41 w 124"/>
                      <a:gd name="T35" fmla="*/ 21 h 152"/>
                      <a:gd name="T36" fmla="*/ 100 w 124"/>
                      <a:gd name="T37" fmla="*/ 49 h 152"/>
                      <a:gd name="T38" fmla="*/ 103 w 124"/>
                      <a:gd name="T39" fmla="*/ 47 h 152"/>
                      <a:gd name="T40" fmla="*/ 95 w 124"/>
                      <a:gd name="T41" fmla="*/ 53 h 152"/>
                      <a:gd name="T42" fmla="*/ 76 w 124"/>
                      <a:gd name="T43" fmla="*/ 66 h 152"/>
                      <a:gd name="T44" fmla="*/ 85 w 124"/>
                      <a:gd name="T45" fmla="*/ 75 h 152"/>
                      <a:gd name="T46" fmla="*/ 75 w 124"/>
                      <a:gd name="T47" fmla="*/ 85 h 152"/>
                      <a:gd name="T48" fmla="*/ 64 w 124"/>
                      <a:gd name="T49" fmla="*/ 85 h 152"/>
                      <a:gd name="T50" fmla="*/ 63 w 124"/>
                      <a:gd name="T51" fmla="*/ 71 h 152"/>
                      <a:gd name="T52" fmla="*/ 57 w 124"/>
                      <a:gd name="T53" fmla="*/ 60 h 152"/>
                      <a:gd name="T54" fmla="*/ 68 w 124"/>
                      <a:gd name="T55" fmla="*/ 64 h 152"/>
                      <a:gd name="T56" fmla="*/ 64 w 124"/>
                      <a:gd name="T57" fmla="*/ 56 h 152"/>
                      <a:gd name="T58" fmla="*/ 5 w 124"/>
                      <a:gd name="T59" fmla="*/ 62 h 152"/>
                      <a:gd name="T60" fmla="*/ 5 w 124"/>
                      <a:gd name="T61" fmla="*/ 60 h 152"/>
                      <a:gd name="T62" fmla="*/ 40 w 124"/>
                      <a:gd name="T63" fmla="*/ 106 h 152"/>
                      <a:gd name="T64" fmla="*/ 37 w 124"/>
                      <a:gd name="T65" fmla="*/ 97 h 152"/>
                      <a:gd name="T66" fmla="*/ 28 w 124"/>
                      <a:gd name="T67" fmla="*/ 92 h 152"/>
                      <a:gd name="T68" fmla="*/ 23 w 124"/>
                      <a:gd name="T69" fmla="*/ 85 h 152"/>
                      <a:gd name="T70" fmla="*/ 31 w 124"/>
                      <a:gd name="T71" fmla="*/ 83 h 152"/>
                      <a:gd name="T72" fmla="*/ 36 w 124"/>
                      <a:gd name="T73" fmla="*/ 77 h 152"/>
                      <a:gd name="T74" fmla="*/ 32 w 124"/>
                      <a:gd name="T75" fmla="*/ 75 h 152"/>
                      <a:gd name="T76" fmla="*/ 20 w 124"/>
                      <a:gd name="T77" fmla="*/ 76 h 152"/>
                      <a:gd name="T78" fmla="*/ 27 w 124"/>
                      <a:gd name="T79" fmla="*/ 69 h 152"/>
                      <a:gd name="T80" fmla="*/ 37 w 124"/>
                      <a:gd name="T81" fmla="*/ 61 h 152"/>
                      <a:gd name="T82" fmla="*/ 29 w 124"/>
                      <a:gd name="T83" fmla="*/ 62 h 152"/>
                      <a:gd name="T84" fmla="*/ 27 w 124"/>
                      <a:gd name="T85" fmla="*/ 57 h 152"/>
                      <a:gd name="T86" fmla="*/ 25 w 124"/>
                      <a:gd name="T87" fmla="*/ 64 h 152"/>
                      <a:gd name="T88" fmla="*/ 13 w 124"/>
                      <a:gd name="T89" fmla="*/ 63 h 152"/>
                      <a:gd name="T90" fmla="*/ 8 w 124"/>
                      <a:gd name="T91" fmla="*/ 56 h 152"/>
                      <a:gd name="T92" fmla="*/ 8 w 124"/>
                      <a:gd name="T93" fmla="*/ 52 h 152"/>
                      <a:gd name="T94" fmla="*/ 7 w 124"/>
                      <a:gd name="T95" fmla="*/ 41 h 152"/>
                      <a:gd name="T96" fmla="*/ 0 w 124"/>
                      <a:gd name="T97" fmla="*/ 37 h 152"/>
                      <a:gd name="T98" fmla="*/ 8 w 124"/>
                      <a:gd name="T99" fmla="*/ 32 h 152"/>
                      <a:gd name="T100" fmla="*/ 17 w 124"/>
                      <a:gd name="T101" fmla="*/ 30 h 152"/>
                      <a:gd name="T102" fmla="*/ 16 w 124"/>
                      <a:gd name="T103" fmla="*/ 34 h 152"/>
                      <a:gd name="T104" fmla="*/ 20 w 124"/>
                      <a:gd name="T105" fmla="*/ 43 h 152"/>
                      <a:gd name="T106" fmla="*/ 26 w 124"/>
                      <a:gd name="T107" fmla="*/ 37 h 152"/>
                      <a:gd name="T108" fmla="*/ 32 w 124"/>
                      <a:gd name="T109" fmla="*/ 50 h 152"/>
                      <a:gd name="T110" fmla="*/ 28 w 124"/>
                      <a:gd name="T111" fmla="*/ 26 h 152"/>
                      <a:gd name="T112" fmla="*/ 40 w 124"/>
                      <a:gd name="T113" fmla="*/ 30 h 152"/>
                      <a:gd name="T114" fmla="*/ 44 w 124"/>
                      <a:gd name="T115" fmla="*/ 33 h 152"/>
                      <a:gd name="T116" fmla="*/ 62 w 124"/>
                      <a:gd name="T117" fmla="*/ 51 h 152"/>
                      <a:gd name="T118" fmla="*/ 53 w 124"/>
                      <a:gd name="T119" fmla="*/ 59 h 152"/>
                      <a:gd name="T120" fmla="*/ 50 w 124"/>
                      <a:gd name="T121" fmla="*/ 76 h 152"/>
                      <a:gd name="T122" fmla="*/ 45 w 124"/>
                      <a:gd name="T123" fmla="*/ 90 h 152"/>
                      <a:gd name="T124" fmla="*/ 62 w 124"/>
                      <a:gd name="T125" fmla="*/ 15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4" h="152">
                        <a:moveTo>
                          <a:pt x="115" y="13"/>
                        </a:moveTo>
                        <a:cubicBezTo>
                          <a:pt x="115" y="13"/>
                          <a:pt x="116" y="12"/>
                          <a:pt x="116" y="12"/>
                        </a:cubicBezTo>
                        <a:cubicBezTo>
                          <a:pt x="118" y="11"/>
                          <a:pt x="118" y="11"/>
                          <a:pt x="118" y="11"/>
                        </a:cubicBezTo>
                        <a:cubicBezTo>
                          <a:pt x="119" y="10"/>
                          <a:pt x="119" y="10"/>
                          <a:pt x="119" y="10"/>
                        </a:cubicBezTo>
                        <a:cubicBezTo>
                          <a:pt x="120" y="9"/>
                          <a:pt x="120" y="9"/>
                          <a:pt x="120" y="9"/>
                        </a:cubicBezTo>
                        <a:cubicBezTo>
                          <a:pt x="122" y="8"/>
                          <a:pt x="122" y="8"/>
                          <a:pt x="122" y="8"/>
                        </a:cubicBezTo>
                        <a:cubicBezTo>
                          <a:pt x="124" y="8"/>
                          <a:pt x="124" y="8"/>
                          <a:pt x="124" y="8"/>
                        </a:cubicBezTo>
                        <a:cubicBezTo>
                          <a:pt x="124" y="8"/>
                          <a:pt x="124" y="8"/>
                          <a:pt x="124" y="8"/>
                        </a:cubicBezTo>
                        <a:cubicBezTo>
                          <a:pt x="124" y="9"/>
                          <a:pt x="124" y="9"/>
                          <a:pt x="124" y="9"/>
                        </a:cubicBezTo>
                        <a:cubicBezTo>
                          <a:pt x="122" y="11"/>
                          <a:pt x="122" y="11"/>
                          <a:pt x="122" y="11"/>
                        </a:cubicBezTo>
                        <a:cubicBezTo>
                          <a:pt x="120" y="11"/>
                          <a:pt x="120" y="11"/>
                          <a:pt x="120" y="11"/>
                        </a:cubicBezTo>
                        <a:cubicBezTo>
                          <a:pt x="118" y="13"/>
                          <a:pt x="118" y="13"/>
                          <a:pt x="118" y="13"/>
                        </a:cubicBezTo>
                        <a:cubicBezTo>
                          <a:pt x="116" y="14"/>
                          <a:pt x="116" y="14"/>
                          <a:pt x="116" y="14"/>
                        </a:cubicBezTo>
                        <a:cubicBezTo>
                          <a:pt x="115" y="14"/>
                          <a:pt x="115" y="14"/>
                          <a:pt x="115" y="14"/>
                        </a:cubicBezTo>
                        <a:cubicBezTo>
                          <a:pt x="115" y="13"/>
                          <a:pt x="115" y="13"/>
                          <a:pt x="115" y="13"/>
                        </a:cubicBezTo>
                        <a:close/>
                        <a:moveTo>
                          <a:pt x="93" y="14"/>
                        </a:moveTo>
                        <a:cubicBezTo>
                          <a:pt x="94" y="16"/>
                          <a:pt x="94" y="16"/>
                          <a:pt x="94" y="16"/>
                        </a:cubicBezTo>
                        <a:cubicBezTo>
                          <a:pt x="95" y="16"/>
                          <a:pt x="95" y="16"/>
                          <a:pt x="95" y="16"/>
                        </a:cubicBezTo>
                        <a:cubicBezTo>
                          <a:pt x="95" y="15"/>
                          <a:pt x="95" y="15"/>
                          <a:pt x="95" y="15"/>
                        </a:cubicBezTo>
                        <a:cubicBezTo>
                          <a:pt x="95" y="14"/>
                          <a:pt x="95" y="14"/>
                          <a:pt x="95" y="14"/>
                        </a:cubicBezTo>
                        <a:cubicBezTo>
                          <a:pt x="94" y="13"/>
                          <a:pt x="94" y="13"/>
                          <a:pt x="94" y="13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lose/>
                        <a:moveTo>
                          <a:pt x="51" y="1"/>
                        </a:moveTo>
                        <a:cubicBezTo>
                          <a:pt x="53" y="3"/>
                          <a:pt x="53" y="3"/>
                          <a:pt x="53" y="3"/>
                        </a:cubicBezTo>
                        <a:cubicBezTo>
                          <a:pt x="55" y="4"/>
                          <a:pt x="55" y="4"/>
                          <a:pt x="55" y="4"/>
                        </a:cubicBezTo>
                        <a:cubicBezTo>
                          <a:pt x="55" y="3"/>
                          <a:pt x="55" y="3"/>
                          <a:pt x="55" y="3"/>
                        </a:cubicBezTo>
                        <a:cubicBezTo>
                          <a:pt x="56" y="2"/>
                          <a:pt x="56" y="2"/>
                          <a:pt x="56" y="2"/>
                        </a:cubicBezTo>
                        <a:cubicBezTo>
                          <a:pt x="55" y="1"/>
                          <a:pt x="55" y="1"/>
                          <a:pt x="55" y="1"/>
                        </a:cubicBezTo>
                        <a:cubicBezTo>
                          <a:pt x="54" y="1"/>
                          <a:pt x="54" y="1"/>
                          <a:pt x="54" y="1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1" y="1"/>
                          <a:pt x="51" y="1"/>
                          <a:pt x="51" y="1"/>
                        </a:cubicBezTo>
                        <a:close/>
                        <a:moveTo>
                          <a:pt x="42" y="16"/>
                        </a:moveTo>
                        <a:cubicBezTo>
                          <a:pt x="41" y="15"/>
                          <a:pt x="41" y="15"/>
                          <a:pt x="41" y="15"/>
                        </a:cubicBezTo>
                        <a:cubicBezTo>
                          <a:pt x="41" y="14"/>
                          <a:pt x="41" y="14"/>
                          <a:pt x="41" y="14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3" y="13"/>
                          <a:pt x="43" y="13"/>
                          <a:pt x="43" y="13"/>
                        </a:cubicBezTo>
                        <a:cubicBezTo>
                          <a:pt x="44" y="14"/>
                          <a:pt x="44" y="14"/>
                          <a:pt x="44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cubicBezTo>
                          <a:pt x="43" y="16"/>
                          <a:pt x="43" y="16"/>
                          <a:pt x="43" y="16"/>
                        </a:cubicBezTo>
                        <a:cubicBezTo>
                          <a:pt x="42" y="16"/>
                          <a:pt x="42" y="16"/>
                          <a:pt x="42" y="16"/>
                        </a:cubicBezTo>
                        <a:close/>
                        <a:moveTo>
                          <a:pt x="50" y="30"/>
                        </a:moveTo>
                        <a:cubicBezTo>
                          <a:pt x="50" y="30"/>
                          <a:pt x="51" y="29"/>
                          <a:pt x="51" y="29"/>
                        </a:cubicBezTo>
                        <a:cubicBezTo>
                          <a:pt x="53" y="28"/>
                          <a:pt x="53" y="28"/>
                          <a:pt x="53" y="28"/>
                        </a:cubicBezTo>
                        <a:cubicBezTo>
                          <a:pt x="54" y="28"/>
                          <a:pt x="54" y="28"/>
                          <a:pt x="54" y="28"/>
                        </a:cubicBezTo>
                        <a:cubicBezTo>
                          <a:pt x="57" y="27"/>
                          <a:pt x="57" y="27"/>
                          <a:pt x="57" y="27"/>
                        </a:cubicBezTo>
                        <a:cubicBezTo>
                          <a:pt x="60" y="27"/>
                          <a:pt x="60" y="27"/>
                          <a:pt x="60" y="27"/>
                        </a:cubicBezTo>
                        <a:cubicBezTo>
                          <a:pt x="61" y="27"/>
                          <a:pt x="61" y="27"/>
                          <a:pt x="61" y="27"/>
                        </a:cubicBezTo>
                        <a:cubicBezTo>
                          <a:pt x="62" y="26"/>
                          <a:pt x="62" y="26"/>
                          <a:pt x="62" y="26"/>
                        </a:cubicBezTo>
                        <a:cubicBezTo>
                          <a:pt x="63" y="27"/>
                          <a:pt x="63" y="27"/>
                          <a:pt x="63" y="27"/>
                        </a:cubicBezTo>
                        <a:cubicBezTo>
                          <a:pt x="63" y="28"/>
                          <a:pt x="63" y="28"/>
                          <a:pt x="63" y="28"/>
                        </a:cubicBezTo>
                        <a:cubicBezTo>
                          <a:pt x="62" y="28"/>
                          <a:pt x="62" y="28"/>
                          <a:pt x="62" y="28"/>
                        </a:cubicBezTo>
                        <a:cubicBezTo>
                          <a:pt x="61" y="29"/>
                          <a:pt x="61" y="29"/>
                          <a:pt x="61" y="29"/>
                        </a:cubicBez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59" y="29"/>
                          <a:pt x="59" y="29"/>
                          <a:pt x="59" y="29"/>
                        </a:cubicBezTo>
                        <a:cubicBezTo>
                          <a:pt x="57" y="29"/>
                          <a:pt x="57" y="29"/>
                          <a:pt x="57" y="29"/>
                        </a:cubicBezTo>
                        <a:cubicBezTo>
                          <a:pt x="55" y="29"/>
                          <a:pt x="55" y="29"/>
                          <a:pt x="55" y="29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8" y="31"/>
                          <a:pt x="58" y="31"/>
                          <a:pt x="58" y="31"/>
                        </a:cubicBezTo>
                        <a:cubicBezTo>
                          <a:pt x="59" y="32"/>
                          <a:pt x="59" y="32"/>
                          <a:pt x="59" y="32"/>
                        </a:cubicBezTo>
                        <a:cubicBezTo>
                          <a:pt x="59" y="32"/>
                          <a:pt x="59" y="32"/>
                          <a:pt x="59" y="32"/>
                        </a:cubicBezTo>
                        <a:cubicBezTo>
                          <a:pt x="58" y="33"/>
                          <a:pt x="58" y="33"/>
                          <a:pt x="58" y="33"/>
                        </a:cubicBezTo>
                        <a:cubicBezTo>
                          <a:pt x="56" y="32"/>
                          <a:pt x="56" y="32"/>
                          <a:pt x="56" y="32"/>
                        </a:cubicBezTo>
                        <a:cubicBezTo>
                          <a:pt x="56" y="32"/>
                          <a:pt x="56" y="32"/>
                          <a:pt x="56" y="32"/>
                        </a:cubicBezTo>
                        <a:cubicBezTo>
                          <a:pt x="55" y="32"/>
                          <a:pt x="55" y="32"/>
                          <a:pt x="55" y="32"/>
                        </a:cubicBezTo>
                        <a:cubicBezTo>
                          <a:pt x="53" y="31"/>
                          <a:pt x="53" y="31"/>
                          <a:pt x="53" y="31"/>
                        </a:cubicBezTo>
                        <a:cubicBezTo>
                          <a:pt x="51" y="31"/>
                          <a:pt x="51" y="31"/>
                          <a:pt x="51" y="31"/>
                        </a:cubicBezTo>
                        <a:cubicBezTo>
                          <a:pt x="49" y="32"/>
                          <a:pt x="49" y="32"/>
                          <a:pt x="49" y="32"/>
                        </a:cubicBezTo>
                        <a:cubicBezTo>
                          <a:pt x="49" y="32"/>
                          <a:pt x="49" y="32"/>
                          <a:pt x="49" y="32"/>
                        </a:cubicBezTo>
                        <a:cubicBezTo>
                          <a:pt x="51" y="33"/>
                          <a:pt x="51" y="33"/>
                          <a:pt x="51" y="33"/>
                        </a:cubicBezTo>
                        <a:cubicBezTo>
                          <a:pt x="54" y="36"/>
                          <a:pt x="54" y="36"/>
                          <a:pt x="54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56" y="35"/>
                          <a:pt x="56" y="35"/>
                          <a:pt x="56" y="35"/>
                        </a:cubicBezTo>
                        <a:cubicBezTo>
                          <a:pt x="57" y="36"/>
                          <a:pt x="57" y="36"/>
                          <a:pt x="57" y="36"/>
                        </a:cubicBezTo>
                        <a:cubicBezTo>
                          <a:pt x="58" y="37"/>
                          <a:pt x="58" y="37"/>
                          <a:pt x="58" y="37"/>
                        </a:cubicBezTo>
                        <a:cubicBezTo>
                          <a:pt x="58" y="39"/>
                          <a:pt x="58" y="39"/>
                          <a:pt x="58" y="39"/>
                        </a:cubicBezTo>
                        <a:cubicBezTo>
                          <a:pt x="59" y="39"/>
                          <a:pt x="59" y="39"/>
                          <a:pt x="59" y="39"/>
                        </a:cubicBezTo>
                        <a:cubicBezTo>
                          <a:pt x="61" y="38"/>
                          <a:pt x="61" y="38"/>
                          <a:pt x="61" y="38"/>
                        </a:cubicBezTo>
                        <a:cubicBezTo>
                          <a:pt x="63" y="38"/>
                          <a:pt x="63" y="38"/>
                          <a:pt x="63" y="38"/>
                        </a:cubicBezTo>
                        <a:cubicBezTo>
                          <a:pt x="65" y="37"/>
                          <a:pt x="65" y="37"/>
                          <a:pt x="65" y="37"/>
                        </a:cubicBezTo>
                        <a:cubicBezTo>
                          <a:pt x="67" y="37"/>
                          <a:pt x="67" y="37"/>
                          <a:pt x="67" y="37"/>
                        </a:cubicBezTo>
                        <a:cubicBezTo>
                          <a:pt x="69" y="37"/>
                          <a:pt x="69" y="37"/>
                          <a:pt x="69" y="37"/>
                        </a:cubicBezTo>
                        <a:cubicBezTo>
                          <a:pt x="69" y="38"/>
                          <a:pt x="69" y="38"/>
                          <a:pt x="69" y="38"/>
                        </a:cubicBezTo>
                        <a:cubicBezTo>
                          <a:pt x="69" y="39"/>
                          <a:pt x="69" y="39"/>
                          <a:pt x="69" y="39"/>
                        </a:cubicBezTo>
                        <a:cubicBezTo>
                          <a:pt x="70" y="41"/>
                          <a:pt x="70" y="41"/>
                          <a:pt x="70" y="41"/>
                        </a:cubicBezTo>
                        <a:cubicBezTo>
                          <a:pt x="71" y="42"/>
                          <a:pt x="71" y="42"/>
                          <a:pt x="71" y="42"/>
                        </a:cubicBezTo>
                        <a:cubicBezTo>
                          <a:pt x="73" y="42"/>
                          <a:pt x="73" y="42"/>
                          <a:pt x="73" y="42"/>
                        </a:cubicBezTo>
                        <a:cubicBezTo>
                          <a:pt x="76" y="42"/>
                          <a:pt x="76" y="42"/>
                          <a:pt x="76" y="42"/>
                        </a:cubicBezTo>
                        <a:cubicBezTo>
                          <a:pt x="77" y="41"/>
                          <a:pt x="77" y="41"/>
                          <a:pt x="77" y="41"/>
                        </a:cubicBezTo>
                        <a:cubicBezTo>
                          <a:pt x="76" y="40"/>
                          <a:pt x="76" y="40"/>
                          <a:pt x="76" y="40"/>
                        </a:cubicBezTo>
                        <a:cubicBezTo>
                          <a:pt x="76" y="39"/>
                          <a:pt x="76" y="39"/>
                          <a:pt x="76" y="39"/>
                        </a:cubicBezTo>
                        <a:cubicBezTo>
                          <a:pt x="77" y="38"/>
                          <a:pt x="77" y="38"/>
                          <a:pt x="77" y="38"/>
                        </a:cubicBezTo>
                        <a:cubicBezTo>
                          <a:pt x="78" y="36"/>
                          <a:pt x="78" y="36"/>
                          <a:pt x="78" y="36"/>
                        </a:cubicBezTo>
                        <a:cubicBezTo>
                          <a:pt x="80" y="36"/>
                          <a:pt x="80" y="36"/>
                          <a:pt x="80" y="36"/>
                        </a:cubicBezTo>
                        <a:cubicBezTo>
                          <a:pt x="81" y="37"/>
                          <a:pt x="81" y="37"/>
                          <a:pt x="81" y="37"/>
                        </a:cubicBezTo>
                        <a:cubicBezTo>
                          <a:pt x="82" y="38"/>
                          <a:pt x="82" y="38"/>
                          <a:pt x="82" y="38"/>
                        </a:cubicBezTo>
                        <a:cubicBezTo>
                          <a:pt x="84" y="38"/>
                          <a:pt x="84" y="38"/>
                          <a:pt x="84" y="38"/>
                        </a:cubicBezTo>
                        <a:cubicBezTo>
                          <a:pt x="85" y="37"/>
                          <a:pt x="85" y="37"/>
                          <a:pt x="85" y="37"/>
                        </a:cubicBezTo>
                        <a:cubicBezTo>
                          <a:pt x="86" y="36"/>
                          <a:pt x="86" y="36"/>
                          <a:pt x="86" y="36"/>
                        </a:cubicBezTo>
                        <a:cubicBezTo>
                          <a:pt x="86" y="34"/>
                          <a:pt x="86" y="34"/>
                          <a:pt x="86" y="34"/>
                        </a:cubicBezTo>
                        <a:cubicBezTo>
                          <a:pt x="85" y="32"/>
                          <a:pt x="85" y="32"/>
                          <a:pt x="85" y="32"/>
                        </a:cubicBezTo>
                        <a:cubicBezTo>
                          <a:pt x="86" y="31"/>
                          <a:pt x="86" y="31"/>
                          <a:pt x="86" y="31"/>
                        </a:cubicBezTo>
                        <a:cubicBezTo>
                          <a:pt x="87" y="30"/>
                          <a:pt x="87" y="30"/>
                          <a:pt x="87" y="30"/>
                        </a:cubicBezTo>
                        <a:cubicBezTo>
                          <a:pt x="89" y="27"/>
                          <a:pt x="89" y="27"/>
                          <a:pt x="89" y="27"/>
                        </a:cubicBezTo>
                        <a:cubicBezTo>
                          <a:pt x="90" y="26"/>
                          <a:pt x="90" y="26"/>
                          <a:pt x="90" y="26"/>
                        </a:cubicBezTo>
                        <a:cubicBezTo>
                          <a:pt x="92" y="24"/>
                          <a:pt x="92" y="24"/>
                          <a:pt x="92" y="24"/>
                        </a:cubicBezTo>
                        <a:cubicBezTo>
                          <a:pt x="92" y="22"/>
                          <a:pt x="92" y="22"/>
                          <a:pt x="92" y="22"/>
                        </a:cubicBezTo>
                        <a:cubicBezTo>
                          <a:pt x="92" y="21"/>
                          <a:pt x="92" y="21"/>
                          <a:pt x="92" y="21"/>
                        </a:cubicBezTo>
                        <a:cubicBezTo>
                          <a:pt x="91" y="20"/>
                          <a:pt x="91" y="20"/>
                          <a:pt x="91" y="20"/>
                        </a:cubicBezTo>
                        <a:cubicBezTo>
                          <a:pt x="91" y="18"/>
                          <a:pt x="91" y="18"/>
                          <a:pt x="91" y="18"/>
                        </a:cubicBezTo>
                        <a:cubicBezTo>
                          <a:pt x="92" y="17"/>
                          <a:pt x="92" y="17"/>
                          <a:pt x="92" y="17"/>
                        </a:cubicBezTo>
                        <a:cubicBezTo>
                          <a:pt x="92" y="16"/>
                          <a:pt x="92" y="16"/>
                          <a:pt x="92" y="16"/>
                        </a:cubicBezTo>
                        <a:cubicBezTo>
                          <a:pt x="91" y="16"/>
                          <a:pt x="91" y="16"/>
                          <a:pt x="91" y="16"/>
                        </a:cubicBezTo>
                        <a:cubicBezTo>
                          <a:pt x="89" y="16"/>
                          <a:pt x="89" y="16"/>
                          <a:pt x="89" y="16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4" y="15"/>
                          <a:pt x="84" y="15"/>
                          <a:pt x="84" y="15"/>
                        </a:cubicBezTo>
                        <a:cubicBezTo>
                          <a:pt x="82" y="14"/>
                          <a:pt x="82" y="14"/>
                          <a:pt x="82" y="14"/>
                        </a:cubicBezTo>
                        <a:cubicBezTo>
                          <a:pt x="81" y="14"/>
                          <a:pt x="81" y="14"/>
                          <a:pt x="81" y="14"/>
                        </a:cubicBezTo>
                        <a:cubicBezTo>
                          <a:pt x="79" y="14"/>
                          <a:pt x="79" y="14"/>
                          <a:pt x="79" y="14"/>
                        </a:cubicBezTo>
                        <a:cubicBezTo>
                          <a:pt x="78" y="13"/>
                          <a:pt x="78" y="13"/>
                          <a:pt x="78" y="13"/>
                        </a:cubicBezTo>
                        <a:cubicBezTo>
                          <a:pt x="78" y="12"/>
                          <a:pt x="78" y="12"/>
                          <a:pt x="78" y="12"/>
                        </a:cubicBezTo>
                        <a:cubicBezTo>
                          <a:pt x="77" y="12"/>
                          <a:pt x="77" y="12"/>
                          <a:pt x="77" y="12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2"/>
                          <a:pt x="76" y="12"/>
                          <a:pt x="76" y="12"/>
                        </a:cubicBezTo>
                        <a:cubicBezTo>
                          <a:pt x="76" y="11"/>
                          <a:pt x="76" y="11"/>
                          <a:pt x="76" y="11"/>
                        </a:cubicBezTo>
                        <a:cubicBezTo>
                          <a:pt x="76" y="10"/>
                          <a:pt x="76" y="10"/>
                          <a:pt x="76" y="10"/>
                        </a:cubicBezTo>
                        <a:cubicBezTo>
                          <a:pt x="75" y="10"/>
                          <a:pt x="75" y="10"/>
                          <a:pt x="75" y="10"/>
                        </a:cubicBezTo>
                        <a:cubicBezTo>
                          <a:pt x="74" y="12"/>
                          <a:pt x="74" y="12"/>
                          <a:pt x="74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0"/>
                          <a:pt x="73" y="10"/>
                          <a:pt x="73" y="10"/>
                        </a:cubicBezTo>
                        <a:cubicBezTo>
                          <a:pt x="73" y="10"/>
                          <a:pt x="73" y="10"/>
                          <a:pt x="73" y="10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2"/>
                          <a:pt x="72" y="12"/>
                          <a:pt x="72" y="12"/>
                        </a:cubicBezTo>
                        <a:cubicBezTo>
                          <a:pt x="72" y="12"/>
                          <a:pt x="72" y="12"/>
                          <a:pt x="72" y="12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5"/>
                          <a:pt x="71" y="15"/>
                          <a:pt x="71" y="15"/>
                        </a:cubicBezTo>
                        <a:cubicBezTo>
                          <a:pt x="71" y="16"/>
                          <a:pt x="71" y="16"/>
                          <a:pt x="71" y="16"/>
                        </a:cubicBezTo>
                        <a:cubicBezTo>
                          <a:pt x="69" y="16"/>
                          <a:pt x="69" y="16"/>
                          <a:pt x="69" y="16"/>
                        </a:cubicBezTo>
                        <a:cubicBezTo>
                          <a:pt x="69" y="15"/>
                          <a:pt x="69" y="15"/>
                          <a:pt x="69" y="15"/>
                        </a:cubicBezTo>
                        <a:cubicBezTo>
                          <a:pt x="68" y="15"/>
                          <a:pt x="68" y="15"/>
                          <a:pt x="68" y="15"/>
                        </a:cubicBezTo>
                        <a:cubicBezTo>
                          <a:pt x="68" y="16"/>
                          <a:pt x="68" y="16"/>
                          <a:pt x="68" y="16"/>
                        </a:cubicBezTo>
                        <a:cubicBezTo>
                          <a:pt x="68" y="17"/>
                          <a:pt x="68" y="17"/>
                          <a:pt x="68" y="17"/>
                        </a:cubicBezTo>
                        <a:cubicBezTo>
                          <a:pt x="67" y="16"/>
                          <a:pt x="67" y="16"/>
                          <a:pt x="67" y="16"/>
                        </a:cubicBezTo>
                        <a:cubicBezTo>
                          <a:pt x="67" y="14"/>
                          <a:pt x="67" y="14"/>
                          <a:pt x="67" y="14"/>
                        </a:cubicBezTo>
                        <a:cubicBezTo>
                          <a:pt x="68" y="13"/>
                          <a:pt x="68" y="13"/>
                          <a:pt x="68" y="13"/>
                        </a:cubicBezTo>
                        <a:cubicBezTo>
                          <a:pt x="68" y="10"/>
                          <a:pt x="68" y="10"/>
                          <a:pt x="68" y="10"/>
                        </a:cubicBezTo>
                        <a:cubicBezTo>
                          <a:pt x="67" y="9"/>
                          <a:pt x="67" y="9"/>
                          <a:pt x="67" y="9"/>
                        </a:cubicBezTo>
                        <a:cubicBezTo>
                          <a:pt x="66" y="8"/>
                          <a:pt x="66" y="8"/>
                          <a:pt x="66" y="8"/>
                        </a:cubicBezTo>
                        <a:cubicBezTo>
                          <a:pt x="65" y="6"/>
                          <a:pt x="65" y="6"/>
                          <a:pt x="65" y="6"/>
                        </a:cubicBezTo>
                        <a:cubicBezTo>
                          <a:pt x="64" y="7"/>
                          <a:pt x="64" y="7"/>
                          <a:pt x="64" y="7"/>
                        </a:cubicBezTo>
                        <a:cubicBezTo>
                          <a:pt x="64" y="8"/>
                          <a:pt x="64" y="8"/>
                          <a:pt x="64" y="8"/>
                        </a:cubicBezTo>
                        <a:cubicBezTo>
                          <a:pt x="65" y="9"/>
                          <a:pt x="65" y="9"/>
                          <a:pt x="65" y="9"/>
                        </a:cubicBezTo>
                        <a:cubicBezTo>
                          <a:pt x="65" y="10"/>
                          <a:pt x="65" y="10"/>
                          <a:pt x="65" y="10"/>
                        </a:cubicBezTo>
                        <a:cubicBezTo>
                          <a:pt x="64" y="9"/>
                          <a:pt x="64" y="9"/>
                          <a:pt x="64" y="9"/>
                        </a:cubicBez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3" y="11"/>
                          <a:pt x="63" y="11"/>
                          <a:pt x="63" y="11"/>
                        </a:cubicBezTo>
                        <a:cubicBezTo>
                          <a:pt x="64" y="12"/>
                          <a:pt x="64" y="12"/>
                          <a:pt x="64" y="12"/>
                        </a:cubicBezTo>
                        <a:cubicBezTo>
                          <a:pt x="64" y="14"/>
                          <a:pt x="64" y="14"/>
                          <a:pt x="64" y="14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64" y="17"/>
                          <a:pt x="64" y="17"/>
                          <a:pt x="64" y="17"/>
                        </a:cubicBezTo>
                        <a:cubicBezTo>
                          <a:pt x="65" y="20"/>
                          <a:pt x="65" y="20"/>
                          <a:pt x="65" y="20"/>
                        </a:cubicBezTo>
                        <a:cubicBezTo>
                          <a:pt x="64" y="21"/>
                          <a:pt x="64" y="21"/>
                          <a:pt x="64" y="21"/>
                        </a:cubicBezTo>
                        <a:cubicBezTo>
                          <a:pt x="64" y="21"/>
                          <a:pt x="64" y="21"/>
                          <a:pt x="64" y="21"/>
                        </a:cubicBezTo>
                        <a:cubicBezTo>
                          <a:pt x="63" y="20"/>
                          <a:pt x="63" y="20"/>
                          <a:pt x="63" y="20"/>
                        </a:cubicBezTo>
                        <a:cubicBezTo>
                          <a:pt x="62" y="18"/>
                          <a:pt x="62" y="18"/>
                          <a:pt x="62" y="18"/>
                        </a:cubicBezTo>
                        <a:cubicBezTo>
                          <a:pt x="60" y="17"/>
                          <a:pt x="60" y="17"/>
                          <a:pt x="60" y="17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60" y="15"/>
                          <a:pt x="60" y="15"/>
                          <a:pt x="60" y="15"/>
                        </a:cubicBezTo>
                        <a:cubicBezTo>
                          <a:pt x="60" y="14"/>
                          <a:pt x="60" y="14"/>
                          <a:pt x="60" y="14"/>
                        </a:cubicBezTo>
                        <a:cubicBezTo>
                          <a:pt x="59" y="14"/>
                          <a:pt x="59" y="14"/>
                          <a:pt x="59" y="14"/>
                        </a:cubicBezTo>
                        <a:cubicBezTo>
                          <a:pt x="58" y="15"/>
                          <a:pt x="58" y="15"/>
                          <a:pt x="58" y="15"/>
                        </a:cubicBezTo>
                        <a:cubicBezTo>
                          <a:pt x="57" y="14"/>
                          <a:pt x="57" y="14"/>
                          <a:pt x="57" y="14"/>
                        </a:cubicBezTo>
                        <a:cubicBezTo>
                          <a:pt x="57" y="15"/>
                          <a:pt x="57" y="15"/>
                          <a:pt x="57" y="15"/>
                        </a:cubicBezTo>
                        <a:cubicBezTo>
                          <a:pt x="55" y="16"/>
                          <a:pt x="55" y="16"/>
                          <a:pt x="55" y="16"/>
                        </a:cubicBezTo>
                        <a:cubicBezTo>
                          <a:pt x="54" y="15"/>
                          <a:pt x="54" y="15"/>
                          <a:pt x="54" y="15"/>
                        </a:cubicBezTo>
                        <a:cubicBezTo>
                          <a:pt x="54" y="15"/>
                          <a:pt x="54" y="15"/>
                          <a:pt x="54" y="15"/>
                        </a:cubicBezTo>
                        <a:cubicBezTo>
                          <a:pt x="54" y="14"/>
                          <a:pt x="54" y="14"/>
                          <a:pt x="54" y="14"/>
                        </a:cubicBezTo>
                        <a:cubicBezTo>
                          <a:pt x="53" y="14"/>
                          <a:pt x="53" y="14"/>
                          <a:pt x="53" y="14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51" y="11"/>
                          <a:pt x="51" y="11"/>
                          <a:pt x="51" y="11"/>
                        </a:cubicBezTo>
                        <a:cubicBezTo>
                          <a:pt x="50" y="11"/>
                          <a:pt x="50" y="11"/>
                          <a:pt x="50" y="11"/>
                        </a:cubicBezTo>
                        <a:cubicBezTo>
                          <a:pt x="50" y="11"/>
                          <a:pt x="50" y="11"/>
                          <a:pt x="50" y="11"/>
                        </a:cubicBezTo>
                        <a:cubicBezTo>
                          <a:pt x="49" y="10"/>
                          <a:pt x="49" y="10"/>
                          <a:pt x="49" y="10"/>
                        </a:cubicBezTo>
                        <a:cubicBezTo>
                          <a:pt x="49" y="8"/>
                          <a:pt x="49" y="8"/>
                          <a:pt x="49" y="8"/>
                        </a:cubicBezTo>
                        <a:cubicBezTo>
                          <a:pt x="48" y="7"/>
                          <a:pt x="48" y="7"/>
                          <a:pt x="48" y="7"/>
                        </a:cubicBezTo>
                        <a:cubicBezTo>
                          <a:pt x="48" y="7"/>
                          <a:pt x="48" y="7"/>
                          <a:pt x="48" y="7"/>
                        </a:cubicBezTo>
                        <a:cubicBezTo>
                          <a:pt x="47" y="8"/>
                          <a:pt x="47" y="8"/>
                          <a:pt x="47" y="8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7" y="12"/>
                          <a:pt x="47" y="12"/>
                          <a:pt x="47" y="12"/>
                        </a:cubicBezTo>
                        <a:cubicBezTo>
                          <a:pt x="48" y="14"/>
                          <a:pt x="48" y="14"/>
                          <a:pt x="48" y="14"/>
                        </a:cubicBezTo>
                        <a:cubicBezTo>
                          <a:pt x="48" y="16"/>
                          <a:pt x="48" y="16"/>
                          <a:pt x="48" y="16"/>
                        </a:cubicBezTo>
                        <a:cubicBezTo>
                          <a:pt x="48" y="16"/>
                          <a:pt x="48" y="16"/>
                          <a:pt x="48" y="16"/>
                        </a:cubicBezTo>
                        <a:cubicBezTo>
                          <a:pt x="47" y="15"/>
                          <a:pt x="47" y="15"/>
                          <a:pt x="47" y="15"/>
                        </a:cubicBezTo>
                        <a:cubicBezTo>
                          <a:pt x="46" y="14"/>
                          <a:pt x="46" y="14"/>
                          <a:pt x="46" y="14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5" y="15"/>
                          <a:pt x="45" y="15"/>
                          <a:pt x="45" y="15"/>
                        </a:cubicBezTo>
                        <a:cubicBezTo>
                          <a:pt x="46" y="17"/>
                          <a:pt x="46" y="17"/>
                          <a:pt x="46" y="17"/>
                        </a:cubicBezTo>
                        <a:cubicBezTo>
                          <a:pt x="47" y="18"/>
                          <a:pt x="47" y="18"/>
                          <a:pt x="47" y="18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20"/>
                          <a:pt x="46" y="20"/>
                          <a:pt x="46" y="20"/>
                        </a:cubicBezTo>
                        <a:cubicBezTo>
                          <a:pt x="45" y="20"/>
                          <a:pt x="45" y="20"/>
                          <a:pt x="45" y="20"/>
                        </a:cubicBezTo>
                        <a:cubicBezTo>
                          <a:pt x="45" y="18"/>
                          <a:pt x="45" y="18"/>
                          <a:pt x="45" y="18"/>
                        </a:cubicBezTo>
                        <a:cubicBezTo>
                          <a:pt x="44" y="17"/>
                          <a:pt x="44" y="17"/>
                          <a:pt x="44" y="17"/>
                        </a:cubicBezTo>
                        <a:cubicBezTo>
                          <a:pt x="41" y="18"/>
                          <a:pt x="41" y="18"/>
                          <a:pt x="41" y="18"/>
                        </a:cubicBezTo>
                        <a:cubicBezTo>
                          <a:pt x="40" y="17"/>
                          <a:pt x="40" y="17"/>
                          <a:pt x="40" y="17"/>
                        </a:cubicBezTo>
                        <a:cubicBezTo>
                          <a:pt x="39" y="18"/>
                          <a:pt x="39" y="18"/>
                          <a:pt x="39" y="18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cubicBezTo>
                          <a:pt x="42" y="20"/>
                          <a:pt x="42" y="20"/>
                          <a:pt x="42" y="20"/>
                        </a:cubicBezTo>
                        <a:cubicBezTo>
                          <a:pt x="41" y="21"/>
                          <a:pt x="41" y="21"/>
                          <a:pt x="41" y="21"/>
                        </a:cubicBezTo>
                        <a:cubicBezTo>
                          <a:pt x="42" y="22"/>
                          <a:pt x="42" y="22"/>
                          <a:pt x="42" y="22"/>
                        </a:cubicBezTo>
                        <a:cubicBezTo>
                          <a:pt x="43" y="22"/>
                          <a:pt x="43" y="22"/>
                          <a:pt x="43" y="22"/>
                        </a:cubicBezTo>
                        <a:cubicBezTo>
                          <a:pt x="44" y="22"/>
                          <a:pt x="44" y="22"/>
                          <a:pt x="44" y="22"/>
                        </a:cubicBezTo>
                        <a:cubicBezTo>
                          <a:pt x="41" y="24"/>
                          <a:pt x="41" y="24"/>
                          <a:pt x="41" y="24"/>
                        </a:cubicBezTo>
                        <a:cubicBezTo>
                          <a:pt x="41" y="25"/>
                          <a:pt x="41" y="25"/>
                          <a:pt x="41" y="25"/>
                        </a:cubicBezTo>
                        <a:cubicBezTo>
                          <a:pt x="43" y="28"/>
                          <a:pt x="43" y="28"/>
                          <a:pt x="43" y="28"/>
                        </a:cubicBezTo>
                        <a:cubicBezTo>
                          <a:pt x="44" y="28"/>
                          <a:pt x="44" y="28"/>
                          <a:pt x="44" y="28"/>
                        </a:cubicBezTo>
                        <a:cubicBezTo>
                          <a:pt x="46" y="29"/>
                          <a:pt x="46" y="29"/>
                          <a:pt x="46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9" y="29"/>
                          <a:pt x="49" y="29"/>
                          <a:pt x="49" y="29"/>
                        </a:cubicBezTo>
                        <a:cubicBezTo>
                          <a:pt x="50" y="30"/>
                          <a:pt x="50" y="30"/>
                          <a:pt x="50" y="30"/>
                        </a:cubicBezTo>
                        <a:close/>
                        <a:moveTo>
                          <a:pt x="100" y="49"/>
                        </a:moveTo>
                        <a:cubicBezTo>
                          <a:pt x="101" y="47"/>
                          <a:pt x="101" y="47"/>
                          <a:pt x="101" y="47"/>
                        </a:cubicBezTo>
                        <a:cubicBezTo>
                          <a:pt x="103" y="46"/>
                          <a:pt x="103" y="46"/>
                          <a:pt x="103" y="46"/>
                        </a:cubicBezTo>
                        <a:cubicBezTo>
                          <a:pt x="104" y="46"/>
                          <a:pt x="104" y="46"/>
                          <a:pt x="104" y="46"/>
                        </a:cubicBezTo>
                        <a:cubicBezTo>
                          <a:pt x="105" y="45"/>
                          <a:pt x="105" y="45"/>
                          <a:pt x="105" y="45"/>
                        </a:cubicBezTo>
                        <a:cubicBezTo>
                          <a:pt x="105" y="46"/>
                          <a:pt x="105" y="46"/>
                          <a:pt x="105" y="46"/>
                        </a:cubicBezTo>
                        <a:cubicBezTo>
                          <a:pt x="108" y="46"/>
                          <a:pt x="108" y="46"/>
                          <a:pt x="108" y="46"/>
                        </a:cubicBezTo>
                        <a:cubicBezTo>
                          <a:pt x="109" y="46"/>
                          <a:pt x="109" y="46"/>
                          <a:pt x="109" y="46"/>
                        </a:cubicBezTo>
                        <a:cubicBezTo>
                          <a:pt x="109" y="47"/>
                          <a:pt x="109" y="47"/>
                          <a:pt x="109" y="47"/>
                        </a:cubicBezTo>
                        <a:cubicBezTo>
                          <a:pt x="107" y="48"/>
                          <a:pt x="107" y="48"/>
                          <a:pt x="107" y="48"/>
                        </a:cubicBezTo>
                        <a:cubicBezTo>
                          <a:pt x="105" y="47"/>
                          <a:pt x="105" y="47"/>
                          <a:pt x="105" y="47"/>
                        </a:cubicBezTo>
                        <a:cubicBezTo>
                          <a:pt x="104" y="47"/>
                          <a:pt x="104" y="47"/>
                          <a:pt x="104" y="47"/>
                        </a:cubicBezTo>
                        <a:cubicBezTo>
                          <a:pt x="103" y="47"/>
                          <a:pt x="103" y="47"/>
                          <a:pt x="103" y="47"/>
                        </a:cubicBezTo>
                        <a:cubicBezTo>
                          <a:pt x="102" y="47"/>
                          <a:pt x="102" y="47"/>
                          <a:pt x="102" y="47"/>
                        </a:cubicBezTo>
                        <a:cubicBezTo>
                          <a:pt x="101" y="49"/>
                          <a:pt x="101" y="49"/>
                          <a:pt x="101" y="49"/>
                        </a:cubicBezTo>
                        <a:cubicBezTo>
                          <a:pt x="100" y="49"/>
                          <a:pt x="100" y="49"/>
                          <a:pt x="100" y="49"/>
                        </a:cubicBezTo>
                        <a:close/>
                        <a:moveTo>
                          <a:pt x="93" y="55"/>
                        </a:moveTo>
                        <a:cubicBezTo>
                          <a:pt x="93" y="54"/>
                          <a:pt x="93" y="54"/>
                          <a:pt x="93" y="54"/>
                        </a:cubicBezTo>
                        <a:cubicBezTo>
                          <a:pt x="92" y="52"/>
                          <a:pt x="92" y="52"/>
                          <a:pt x="92" y="52"/>
                        </a:cubicBezTo>
                        <a:cubicBezTo>
                          <a:pt x="92" y="51"/>
                          <a:pt x="92" y="51"/>
                          <a:pt x="92" y="51"/>
                        </a:cubicBezTo>
                        <a:cubicBezTo>
                          <a:pt x="93" y="50"/>
                          <a:pt x="93" y="50"/>
                          <a:pt x="93" y="50"/>
                        </a:cubicBezTo>
                        <a:cubicBezTo>
                          <a:pt x="93" y="49"/>
                          <a:pt x="93" y="49"/>
                          <a:pt x="93" y="49"/>
                        </a:cubicBezTo>
                        <a:cubicBezTo>
                          <a:pt x="94" y="50"/>
                          <a:pt x="94" y="50"/>
                          <a:pt x="94" y="50"/>
                        </a:cubicBezTo>
                        <a:cubicBezTo>
                          <a:pt x="94" y="52"/>
                          <a:pt x="94" y="52"/>
                          <a:pt x="94" y="52"/>
                        </a:cubicBezTo>
                        <a:cubicBezTo>
                          <a:pt x="95" y="53"/>
                          <a:pt x="95" y="53"/>
                          <a:pt x="95" y="53"/>
                        </a:cubicBezTo>
                        <a:cubicBezTo>
                          <a:pt x="95" y="54"/>
                          <a:pt x="95" y="54"/>
                          <a:pt x="95" y="54"/>
                        </a:cubicBezTo>
                        <a:cubicBezTo>
                          <a:pt x="94" y="55"/>
                          <a:pt x="94" y="55"/>
                          <a:pt x="94" y="55"/>
                        </a:cubicBezTo>
                        <a:cubicBezTo>
                          <a:pt x="93" y="55"/>
                          <a:pt x="93" y="55"/>
                          <a:pt x="93" y="55"/>
                        </a:cubicBezTo>
                        <a:close/>
                        <a:moveTo>
                          <a:pt x="62" y="70"/>
                        </a:moveTo>
                        <a:cubicBezTo>
                          <a:pt x="63" y="68"/>
                          <a:pt x="63" y="68"/>
                          <a:pt x="63" y="68"/>
                        </a:cubicBezTo>
                        <a:cubicBezTo>
                          <a:pt x="64" y="66"/>
                          <a:pt x="64" y="66"/>
                          <a:pt x="64" y="66"/>
                        </a:cubicBezTo>
                        <a:cubicBezTo>
                          <a:pt x="68" y="66"/>
                          <a:pt x="68" y="66"/>
                          <a:pt x="68" y="66"/>
                        </a:cubicBezTo>
                        <a:cubicBezTo>
                          <a:pt x="70" y="66"/>
                          <a:pt x="70" y="66"/>
                          <a:pt x="70" y="66"/>
                        </a:cubicBezTo>
                        <a:cubicBezTo>
                          <a:pt x="72" y="64"/>
                          <a:pt x="72" y="64"/>
                          <a:pt x="72" y="64"/>
                        </a:cubicBezTo>
                        <a:cubicBezTo>
                          <a:pt x="74" y="62"/>
                          <a:pt x="74" y="62"/>
                          <a:pt x="74" y="62"/>
                        </a:cubicBezTo>
                        <a:cubicBezTo>
                          <a:pt x="75" y="64"/>
                          <a:pt x="75" y="64"/>
                          <a:pt x="75" y="64"/>
                        </a:cubicBezTo>
                        <a:cubicBezTo>
                          <a:pt x="76" y="66"/>
                          <a:pt x="76" y="66"/>
                          <a:pt x="76" y="66"/>
                        </a:cubicBezTo>
                        <a:cubicBezTo>
                          <a:pt x="76" y="67"/>
                          <a:pt x="76" y="67"/>
                          <a:pt x="76" y="67"/>
                        </a:cubicBezTo>
                        <a:cubicBezTo>
                          <a:pt x="75" y="67"/>
                          <a:pt x="75" y="67"/>
                          <a:pt x="75" y="67"/>
                        </a:cubicBezTo>
                        <a:cubicBezTo>
                          <a:pt x="74" y="68"/>
                          <a:pt x="74" y="68"/>
                          <a:pt x="74" y="68"/>
                        </a:cubicBezTo>
                        <a:cubicBezTo>
                          <a:pt x="75" y="70"/>
                          <a:pt x="75" y="70"/>
                          <a:pt x="75" y="70"/>
                        </a:cubicBezTo>
                        <a:cubicBezTo>
                          <a:pt x="77" y="72"/>
                          <a:pt x="77" y="72"/>
                          <a:pt x="77" y="72"/>
                        </a:cubicBezTo>
                        <a:cubicBezTo>
                          <a:pt x="79" y="74"/>
                          <a:pt x="79" y="74"/>
                          <a:pt x="79" y="74"/>
                        </a:cubicBezTo>
                        <a:cubicBezTo>
                          <a:pt x="80" y="73"/>
                          <a:pt x="80" y="73"/>
                          <a:pt x="80" y="73"/>
                        </a:cubicBezTo>
                        <a:cubicBezTo>
                          <a:pt x="82" y="72"/>
                          <a:pt x="82" y="72"/>
                          <a:pt x="82" y="72"/>
                        </a:cubicBezTo>
                        <a:cubicBezTo>
                          <a:pt x="83" y="72"/>
                          <a:pt x="83" y="72"/>
                          <a:pt x="83" y="72"/>
                        </a:cubicBezTo>
                        <a:cubicBezTo>
                          <a:pt x="84" y="73"/>
                          <a:pt x="84" y="73"/>
                          <a:pt x="84" y="73"/>
                        </a:cubicBezTo>
                        <a:cubicBezTo>
                          <a:pt x="86" y="74"/>
                          <a:pt x="86" y="74"/>
                          <a:pt x="86" y="74"/>
                        </a:cubicBezTo>
                        <a:cubicBezTo>
                          <a:pt x="85" y="75"/>
                          <a:pt x="85" y="75"/>
                          <a:pt x="85" y="75"/>
                        </a:cubicBezTo>
                        <a:cubicBezTo>
                          <a:pt x="83" y="75"/>
                          <a:pt x="83" y="75"/>
                          <a:pt x="83" y="75"/>
                        </a:cubicBezTo>
                        <a:cubicBezTo>
                          <a:pt x="82" y="78"/>
                          <a:pt x="82" y="78"/>
                          <a:pt x="82" y="78"/>
                        </a:cubicBezTo>
                        <a:cubicBezTo>
                          <a:pt x="82" y="80"/>
                          <a:pt x="82" y="80"/>
                          <a:pt x="82" y="80"/>
                        </a:cubicBezTo>
                        <a:cubicBezTo>
                          <a:pt x="80" y="83"/>
                          <a:pt x="80" y="83"/>
                          <a:pt x="80" y="83"/>
                        </a:cubicBezTo>
                        <a:cubicBezTo>
                          <a:pt x="79" y="84"/>
                          <a:pt x="79" y="84"/>
                          <a:pt x="79" y="84"/>
                        </a:cubicBezTo>
                        <a:cubicBezTo>
                          <a:pt x="77" y="84"/>
                          <a:pt x="77" y="84"/>
                          <a:pt x="77" y="84"/>
                        </a:cubicBezTo>
                        <a:cubicBezTo>
                          <a:pt x="77" y="86"/>
                          <a:pt x="77" y="86"/>
                          <a:pt x="77" y="86"/>
                        </a:cubicBezTo>
                        <a:cubicBezTo>
                          <a:pt x="77" y="87"/>
                          <a:pt x="77" y="87"/>
                          <a:pt x="77" y="87"/>
                        </a:cubicBezTo>
                        <a:cubicBezTo>
                          <a:pt x="75" y="88"/>
                          <a:pt x="75" y="88"/>
                          <a:pt x="75" y="88"/>
                        </a:cubicBezTo>
                        <a:cubicBezTo>
                          <a:pt x="74" y="88"/>
                          <a:pt x="74" y="88"/>
                          <a:pt x="74" y="88"/>
                        </a:cubicBezTo>
                        <a:cubicBezTo>
                          <a:pt x="74" y="87"/>
                          <a:pt x="74" y="87"/>
                          <a:pt x="74" y="87"/>
                        </a:cubicBezTo>
                        <a:cubicBezTo>
                          <a:pt x="75" y="85"/>
                          <a:pt x="75" y="85"/>
                          <a:pt x="75" y="85"/>
                        </a:cubicBezTo>
                        <a:cubicBezTo>
                          <a:pt x="74" y="83"/>
                          <a:pt x="74" y="83"/>
                          <a:pt x="74" y="83"/>
                        </a:cubicBezTo>
                        <a:cubicBezTo>
                          <a:pt x="75" y="81"/>
                          <a:pt x="75" y="81"/>
                          <a:pt x="75" y="81"/>
                        </a:cubicBezTo>
                        <a:cubicBezTo>
                          <a:pt x="75" y="79"/>
                          <a:pt x="75" y="79"/>
                          <a:pt x="75" y="79"/>
                        </a:cubicBezTo>
                        <a:cubicBezTo>
                          <a:pt x="74" y="80"/>
                          <a:pt x="74" y="80"/>
                          <a:pt x="74" y="80"/>
                        </a:cubicBezTo>
                        <a:cubicBezTo>
                          <a:pt x="73" y="79"/>
                          <a:pt x="73" y="79"/>
                          <a:pt x="73" y="79"/>
                        </a:cubicBezTo>
                        <a:cubicBezTo>
                          <a:pt x="72" y="80"/>
                          <a:pt x="72" y="80"/>
                          <a:pt x="72" y="80"/>
                        </a:cubicBezTo>
                        <a:cubicBezTo>
                          <a:pt x="71" y="82"/>
                          <a:pt x="71" y="82"/>
                          <a:pt x="71" y="82"/>
                        </a:cubicBezTo>
                        <a:cubicBezTo>
                          <a:pt x="70" y="83"/>
                          <a:pt x="70" y="83"/>
                          <a:pt x="70" y="83"/>
                        </a:cubicBezTo>
                        <a:cubicBezTo>
                          <a:pt x="69" y="83"/>
                          <a:pt x="69" y="83"/>
                          <a:pt x="69" y="83"/>
                        </a:cubicBezTo>
                        <a:cubicBezTo>
                          <a:pt x="67" y="85"/>
                          <a:pt x="67" y="85"/>
                          <a:pt x="67" y="85"/>
                        </a:cubicBezTo>
                        <a:cubicBezTo>
                          <a:pt x="65" y="85"/>
                          <a:pt x="65" y="85"/>
                          <a:pt x="65" y="85"/>
                        </a:cubicBezTo>
                        <a:cubicBezTo>
                          <a:pt x="64" y="85"/>
                          <a:pt x="64" y="85"/>
                          <a:pt x="64" y="85"/>
                        </a:cubicBezTo>
                        <a:cubicBezTo>
                          <a:pt x="63" y="85"/>
                          <a:pt x="63" y="85"/>
                          <a:pt x="63" y="85"/>
                        </a:cubicBezTo>
                        <a:cubicBezTo>
                          <a:pt x="63" y="84"/>
                          <a:pt x="63" y="84"/>
                          <a:pt x="63" y="84"/>
                        </a:cubicBezTo>
                        <a:cubicBezTo>
                          <a:pt x="64" y="83"/>
                          <a:pt x="64" y="83"/>
                          <a:pt x="64" y="83"/>
                        </a:cubicBezTo>
                        <a:cubicBezTo>
                          <a:pt x="63" y="82"/>
                          <a:pt x="63" y="82"/>
                          <a:pt x="63" y="82"/>
                        </a:cubicBezTo>
                        <a:cubicBezTo>
                          <a:pt x="65" y="81"/>
                          <a:pt x="65" y="81"/>
                          <a:pt x="65" y="81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6" y="76"/>
                          <a:pt x="66" y="76"/>
                          <a:pt x="66" y="76"/>
                        </a:cubicBezTo>
                        <a:cubicBezTo>
                          <a:pt x="66" y="74"/>
                          <a:pt x="66" y="74"/>
                          <a:pt x="66" y="74"/>
                        </a:cubicBezTo>
                        <a:cubicBezTo>
                          <a:pt x="67" y="73"/>
                          <a:pt x="67" y="73"/>
                          <a:pt x="67" y="73"/>
                        </a:cubicBezTo>
                        <a:cubicBezTo>
                          <a:pt x="66" y="72"/>
                          <a:pt x="66" y="72"/>
                          <a:pt x="66" y="72"/>
                        </a:cubicBezTo>
                        <a:cubicBezTo>
                          <a:pt x="65" y="72"/>
                          <a:pt x="65" y="72"/>
                          <a:pt x="65" y="72"/>
                        </a:cubicBezTo>
                        <a:cubicBezTo>
                          <a:pt x="63" y="71"/>
                          <a:pt x="63" y="71"/>
                          <a:pt x="63" y="71"/>
                        </a:cubicBezTo>
                        <a:cubicBezTo>
                          <a:pt x="62" y="70"/>
                          <a:pt x="62" y="70"/>
                          <a:pt x="62" y="70"/>
                        </a:cubicBezTo>
                        <a:close/>
                        <a:moveTo>
                          <a:pt x="54" y="44"/>
                        </a:moveTo>
                        <a:cubicBezTo>
                          <a:pt x="54" y="46"/>
                          <a:pt x="54" y="46"/>
                          <a:pt x="54" y="46"/>
                        </a:cubicBezTo>
                        <a:cubicBezTo>
                          <a:pt x="55" y="47"/>
                          <a:pt x="55" y="47"/>
                          <a:pt x="55" y="47"/>
                        </a:cubicBezTo>
                        <a:cubicBezTo>
                          <a:pt x="57" y="47"/>
                          <a:pt x="57" y="47"/>
                          <a:pt x="57" y="47"/>
                        </a:cubicBezTo>
                        <a:cubicBezTo>
                          <a:pt x="59" y="47"/>
                          <a:pt x="59" y="47"/>
                          <a:pt x="59" y="47"/>
                        </a:cubicBezTo>
                        <a:cubicBezTo>
                          <a:pt x="59" y="45"/>
                          <a:pt x="59" y="45"/>
                          <a:pt x="59" y="45"/>
                        </a:cubicBezTo>
                        <a:cubicBezTo>
                          <a:pt x="58" y="44"/>
                          <a:pt x="58" y="44"/>
                          <a:pt x="58" y="44"/>
                        </a:cubicBezTo>
                        <a:cubicBezTo>
                          <a:pt x="54" y="43"/>
                          <a:pt x="54" y="43"/>
                          <a:pt x="54" y="43"/>
                        </a:cubicBezTo>
                        <a:cubicBezTo>
                          <a:pt x="54" y="44"/>
                          <a:pt x="54" y="44"/>
                          <a:pt x="54" y="44"/>
                        </a:cubicBezTo>
                        <a:cubicBezTo>
                          <a:pt x="54" y="44"/>
                          <a:pt x="54" y="44"/>
                          <a:pt x="54" y="44"/>
                        </a:cubicBezTo>
                        <a:close/>
                        <a:moveTo>
                          <a:pt x="57" y="60"/>
                        </a:moveTo>
                        <a:cubicBezTo>
                          <a:pt x="59" y="60"/>
                          <a:pt x="59" y="60"/>
                          <a:pt x="59" y="60"/>
                        </a:cubicBezTo>
                        <a:cubicBezTo>
                          <a:pt x="60" y="60"/>
                          <a:pt x="60" y="60"/>
                          <a:pt x="60" y="60"/>
                        </a:cubicBezTo>
                        <a:cubicBezTo>
                          <a:pt x="61" y="62"/>
                          <a:pt x="61" y="62"/>
                          <a:pt x="61" y="62"/>
                        </a:cubicBezTo>
                        <a:cubicBezTo>
                          <a:pt x="62" y="63"/>
                          <a:pt x="62" y="63"/>
                          <a:pt x="62" y="63"/>
                        </a:cubicBezTo>
                        <a:cubicBezTo>
                          <a:pt x="62" y="64"/>
                          <a:pt x="62" y="64"/>
                          <a:pt x="62" y="64"/>
                        </a:cubicBezTo>
                        <a:cubicBezTo>
                          <a:pt x="62" y="64"/>
                          <a:pt x="62" y="64"/>
                          <a:pt x="62" y="64"/>
                        </a:cubicBezTo>
                        <a:cubicBezTo>
                          <a:pt x="62" y="66"/>
                          <a:pt x="62" y="66"/>
                          <a:pt x="62" y="66"/>
                        </a:cubicBezTo>
                        <a:cubicBezTo>
                          <a:pt x="63" y="66"/>
                          <a:pt x="63" y="66"/>
                          <a:pt x="63" y="66"/>
                        </a:cubicBezTo>
                        <a:cubicBezTo>
                          <a:pt x="64" y="66"/>
                          <a:pt x="64" y="66"/>
                          <a:pt x="64" y="66"/>
                        </a:cubicBezTo>
                        <a:cubicBezTo>
                          <a:pt x="64" y="65"/>
                          <a:pt x="64" y="65"/>
                          <a:pt x="64" y="65"/>
                        </a:cubicBezTo>
                        <a:cubicBezTo>
                          <a:pt x="67" y="64"/>
                          <a:pt x="67" y="64"/>
                          <a:pt x="67" y="64"/>
                        </a:cubicBezTo>
                        <a:cubicBezTo>
                          <a:pt x="68" y="64"/>
                          <a:pt x="68" y="64"/>
                          <a:pt x="68" y="64"/>
                        </a:cubicBezTo>
                        <a:cubicBezTo>
                          <a:pt x="69" y="63"/>
                          <a:pt x="69" y="63"/>
                          <a:pt x="69" y="63"/>
                        </a:cubicBezTo>
                        <a:cubicBezTo>
                          <a:pt x="69" y="62"/>
                          <a:pt x="69" y="62"/>
                          <a:pt x="69" y="62"/>
                        </a:cubicBezTo>
                        <a:cubicBezTo>
                          <a:pt x="69" y="60"/>
                          <a:pt x="69" y="60"/>
                          <a:pt x="69" y="60"/>
                        </a:cubicBezTo>
                        <a:cubicBezTo>
                          <a:pt x="70" y="59"/>
                          <a:pt x="70" y="59"/>
                          <a:pt x="70" y="59"/>
                        </a:cubicBezTo>
                        <a:cubicBezTo>
                          <a:pt x="70" y="58"/>
                          <a:pt x="70" y="58"/>
                          <a:pt x="70" y="58"/>
                        </a:cubicBezTo>
                        <a:cubicBezTo>
                          <a:pt x="70" y="56"/>
                          <a:pt x="70" y="56"/>
                          <a:pt x="70" y="56"/>
                        </a:cubicBezTo>
                        <a:cubicBezTo>
                          <a:pt x="68" y="56"/>
                          <a:pt x="68" y="56"/>
                          <a:pt x="68" y="56"/>
                        </a:cubicBezTo>
                        <a:cubicBezTo>
                          <a:pt x="68" y="55"/>
                          <a:pt x="68" y="55"/>
                          <a:pt x="68" y="55"/>
                        </a:cubicBezTo>
                        <a:cubicBezTo>
                          <a:pt x="67" y="55"/>
                          <a:pt x="67" y="55"/>
                          <a:pt x="67" y="55"/>
                        </a:cubicBezTo>
                        <a:cubicBezTo>
                          <a:pt x="66" y="56"/>
                          <a:pt x="66" y="56"/>
                          <a:pt x="66" y="56"/>
                        </a:cubicBezTo>
                        <a:cubicBezTo>
                          <a:pt x="64" y="57"/>
                          <a:pt x="64" y="57"/>
                          <a:pt x="64" y="57"/>
                        </a:cubicBezTo>
                        <a:cubicBezTo>
                          <a:pt x="64" y="56"/>
                          <a:pt x="64" y="56"/>
                          <a:pt x="64" y="56"/>
                        </a:cubicBezTo>
                        <a:cubicBezTo>
                          <a:pt x="63" y="55"/>
                          <a:pt x="63" y="55"/>
                          <a:pt x="63" y="55"/>
                        </a:cubicBezTo>
                        <a:cubicBezTo>
                          <a:pt x="62" y="56"/>
                          <a:pt x="62" y="56"/>
                          <a:pt x="62" y="56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1" y="58"/>
                          <a:pt x="61" y="58"/>
                          <a:pt x="61" y="58"/>
                        </a:cubicBezTo>
                        <a:cubicBezTo>
                          <a:pt x="59" y="58"/>
                          <a:pt x="59" y="58"/>
                          <a:pt x="59" y="58"/>
                        </a:cubicBezTo>
                        <a:cubicBezTo>
                          <a:pt x="58" y="59"/>
                          <a:pt x="58" y="59"/>
                          <a:pt x="58" y="59"/>
                        </a:cubicBezTo>
                        <a:cubicBezTo>
                          <a:pt x="57" y="60"/>
                          <a:pt x="57" y="60"/>
                          <a:pt x="57" y="60"/>
                        </a:cubicBezTo>
                        <a:close/>
                        <a:moveTo>
                          <a:pt x="9" y="68"/>
                        </a:moveTo>
                        <a:cubicBezTo>
                          <a:pt x="8" y="65"/>
                          <a:pt x="8" y="65"/>
                          <a:pt x="8" y="65"/>
                        </a:cubicBezTo>
                        <a:cubicBezTo>
                          <a:pt x="7" y="65"/>
                          <a:pt x="7" y="65"/>
                          <a:pt x="7" y="65"/>
                        </a:cubicBezTo>
                        <a:cubicBezTo>
                          <a:pt x="6" y="63"/>
                          <a:pt x="6" y="63"/>
                          <a:pt x="6" y="63"/>
                        </a:cubicBezTo>
                        <a:cubicBezTo>
                          <a:pt x="5" y="62"/>
                          <a:pt x="5" y="62"/>
                          <a:pt x="5" y="62"/>
                        </a:cubicBezTo>
                        <a:cubicBezTo>
                          <a:pt x="4" y="62"/>
                          <a:pt x="4" y="62"/>
                          <a:pt x="4" y="62"/>
                        </a:cubicBezTo>
                        <a:cubicBezTo>
                          <a:pt x="3" y="61"/>
                          <a:pt x="3" y="61"/>
                          <a:pt x="3" y="61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3"/>
                          <a:pt x="1" y="53"/>
                          <a:pt x="1" y="53"/>
                        </a:cubicBezTo>
                        <a:cubicBezTo>
                          <a:pt x="1" y="52"/>
                          <a:pt x="1" y="52"/>
                          <a:pt x="1" y="52"/>
                        </a:cubicBezTo>
                        <a:cubicBezTo>
                          <a:pt x="2" y="52"/>
                          <a:pt x="2" y="52"/>
                          <a:pt x="2" y="52"/>
                        </a:cubicBezTo>
                        <a:cubicBezTo>
                          <a:pt x="4" y="54"/>
                          <a:pt x="4" y="54"/>
                          <a:pt x="4" y="54"/>
                        </a:cubicBezTo>
                        <a:cubicBezTo>
                          <a:pt x="4" y="56"/>
                          <a:pt x="4" y="56"/>
                          <a:pt x="4" y="56"/>
                        </a:cubicBezTo>
                        <a:cubicBezTo>
                          <a:pt x="4" y="58"/>
                          <a:pt x="4" y="58"/>
                          <a:pt x="4" y="58"/>
                        </a:cubicBezTo>
                        <a:cubicBezTo>
                          <a:pt x="5" y="60"/>
                          <a:pt x="5" y="60"/>
                          <a:pt x="5" y="60"/>
                        </a:cubicBezTo>
                        <a:cubicBezTo>
                          <a:pt x="6" y="60"/>
                          <a:pt x="6" y="60"/>
                          <a:pt x="6" y="60"/>
                        </a:cubicBezTo>
                        <a:cubicBezTo>
                          <a:pt x="7" y="60"/>
                          <a:pt x="7" y="60"/>
                          <a:pt x="7" y="60"/>
                        </a:cubicBezTo>
                        <a:cubicBezTo>
                          <a:pt x="7" y="61"/>
                          <a:pt x="7" y="61"/>
                          <a:pt x="7" y="61"/>
                        </a:cubicBezTo>
                        <a:cubicBezTo>
                          <a:pt x="8" y="61"/>
                          <a:pt x="8" y="61"/>
                          <a:pt x="8" y="61"/>
                        </a:cubicBezTo>
                        <a:cubicBezTo>
                          <a:pt x="8" y="63"/>
                          <a:pt x="8" y="63"/>
                          <a:pt x="8" y="63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cubicBezTo>
                          <a:pt x="10" y="67"/>
                          <a:pt x="10" y="67"/>
                          <a:pt x="10" y="67"/>
                        </a:cubicBezTo>
                        <a:cubicBezTo>
                          <a:pt x="10" y="68"/>
                          <a:pt x="10" y="68"/>
                          <a:pt x="10" y="68"/>
                        </a:cubicBezTo>
                        <a:cubicBezTo>
                          <a:pt x="9" y="68"/>
                          <a:pt x="9" y="68"/>
                          <a:pt x="9" y="68"/>
                        </a:cubicBezTo>
                        <a:cubicBezTo>
                          <a:pt x="9" y="68"/>
                          <a:pt x="8" y="68"/>
                          <a:pt x="9" y="68"/>
                        </a:cubicBezTo>
                        <a:close/>
                        <a:moveTo>
                          <a:pt x="41" y="107"/>
                        </a:moveTo>
                        <a:cubicBezTo>
                          <a:pt x="40" y="106"/>
                          <a:pt x="40" y="106"/>
                          <a:pt x="40" y="106"/>
                        </a:cubicBezTo>
                        <a:cubicBezTo>
                          <a:pt x="40" y="107"/>
                          <a:pt x="40" y="107"/>
                          <a:pt x="40" y="107"/>
                        </a:cubicBezTo>
                        <a:cubicBezTo>
                          <a:pt x="39" y="107"/>
                          <a:pt x="39" y="107"/>
                          <a:pt x="39" y="107"/>
                        </a:cubicBezTo>
                        <a:cubicBezTo>
                          <a:pt x="39" y="107"/>
                          <a:pt x="39" y="107"/>
                          <a:pt x="39" y="107"/>
                        </a:cubicBezTo>
                        <a:cubicBezTo>
                          <a:pt x="38" y="106"/>
                          <a:pt x="38" y="106"/>
                          <a:pt x="38" y="106"/>
                        </a:cubicBezTo>
                        <a:cubicBezTo>
                          <a:pt x="38" y="104"/>
                          <a:pt x="38" y="104"/>
                          <a:pt x="38" y="104"/>
                        </a:cubicBezTo>
                        <a:cubicBezTo>
                          <a:pt x="38" y="103"/>
                          <a:pt x="38" y="103"/>
                          <a:pt x="38" y="103"/>
                        </a:cubicBezTo>
                        <a:cubicBezTo>
                          <a:pt x="37" y="103"/>
                          <a:pt x="37" y="103"/>
                          <a:pt x="37" y="103"/>
                        </a:cubicBezTo>
                        <a:cubicBezTo>
                          <a:pt x="34" y="100"/>
                          <a:pt x="34" y="100"/>
                          <a:pt x="34" y="100"/>
                        </a:cubicBezTo>
                        <a:cubicBezTo>
                          <a:pt x="34" y="99"/>
                          <a:pt x="34" y="99"/>
                          <a:pt x="34" y="99"/>
                        </a:cubicBezTo>
                        <a:cubicBezTo>
                          <a:pt x="36" y="98"/>
                          <a:pt x="36" y="98"/>
                          <a:pt x="36" y="98"/>
                        </a:cubicBezTo>
                        <a:cubicBezTo>
                          <a:pt x="37" y="98"/>
                          <a:pt x="37" y="98"/>
                          <a:pt x="37" y="98"/>
                        </a:cubicBezTo>
                        <a:cubicBezTo>
                          <a:pt x="37" y="97"/>
                          <a:pt x="37" y="97"/>
                          <a:pt x="37" y="97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6" y="96"/>
                          <a:pt x="36" y="96"/>
                          <a:pt x="36" y="96"/>
                        </a:cubicBezTo>
                        <a:cubicBezTo>
                          <a:pt x="35" y="95"/>
                          <a:pt x="35" y="95"/>
                          <a:pt x="35" y="95"/>
                        </a:cubicBezTo>
                        <a:cubicBezTo>
                          <a:pt x="35" y="95"/>
                          <a:pt x="35" y="95"/>
                          <a:pt x="35" y="95"/>
                        </a:cubicBezTo>
                        <a:cubicBezTo>
                          <a:pt x="34" y="96"/>
                          <a:pt x="34" y="96"/>
                          <a:pt x="34" y="96"/>
                        </a:cubicBezTo>
                        <a:cubicBezTo>
                          <a:pt x="32" y="97"/>
                          <a:pt x="32" y="97"/>
                          <a:pt x="32" y="97"/>
                        </a:cubicBezTo>
                        <a:cubicBezTo>
                          <a:pt x="30" y="95"/>
                          <a:pt x="30" y="95"/>
                          <a:pt x="30" y="95"/>
                        </a:cubicBezTo>
                        <a:cubicBezTo>
                          <a:pt x="30" y="94"/>
                          <a:pt x="30" y="94"/>
                          <a:pt x="30" y="94"/>
                        </a:cubicBezTo>
                        <a:cubicBezTo>
                          <a:pt x="30" y="94"/>
                          <a:pt x="30" y="94"/>
                          <a:pt x="30" y="94"/>
                        </a:cubicBezTo>
                        <a:cubicBezTo>
                          <a:pt x="29" y="93"/>
                          <a:pt x="29" y="93"/>
                          <a:pt x="29" y="93"/>
                        </a:cubicBezTo>
                        <a:cubicBezTo>
                          <a:pt x="28" y="92"/>
                          <a:pt x="28" y="92"/>
                          <a:pt x="28" y="92"/>
                        </a:cubicBezTo>
                        <a:cubicBezTo>
                          <a:pt x="27" y="92"/>
                          <a:pt x="27" y="92"/>
                          <a:pt x="27" y="92"/>
                        </a:cubicBezTo>
                        <a:cubicBezTo>
                          <a:pt x="26" y="92"/>
                          <a:pt x="26" y="92"/>
                          <a:pt x="26" y="92"/>
                        </a:cubicBezTo>
                        <a:cubicBezTo>
                          <a:pt x="26" y="91"/>
                          <a:pt x="26" y="91"/>
                          <a:pt x="26" y="91"/>
                        </a:cubicBezTo>
                        <a:cubicBezTo>
                          <a:pt x="25" y="90"/>
                          <a:pt x="25" y="90"/>
                          <a:pt x="25" y="90"/>
                        </a:cubicBezTo>
                        <a:cubicBezTo>
                          <a:pt x="25" y="90"/>
                          <a:pt x="25" y="90"/>
                          <a:pt x="25" y="90"/>
                        </a:cubicBezTo>
                        <a:cubicBezTo>
                          <a:pt x="24" y="89"/>
                          <a:pt x="24" y="89"/>
                          <a:pt x="24" y="89"/>
                        </a:cubicBezTo>
                        <a:cubicBezTo>
                          <a:pt x="24" y="88"/>
                          <a:pt x="24" y="88"/>
                          <a:pt x="24" y="88"/>
                        </a:cubicBezTo>
                        <a:cubicBezTo>
                          <a:pt x="23" y="87"/>
                          <a:pt x="23" y="87"/>
                          <a:pt x="23" y="87"/>
                        </a:cubicBezTo>
                        <a:cubicBezTo>
                          <a:pt x="23" y="87"/>
                          <a:pt x="23" y="87"/>
                          <a:pt x="23" y="87"/>
                        </a:cubicBezTo>
                        <a:cubicBezTo>
                          <a:pt x="23" y="86"/>
                          <a:pt x="23" y="86"/>
                          <a:pt x="23" y="86"/>
                        </a:cubicBezTo>
                        <a:cubicBezTo>
                          <a:pt x="22" y="86"/>
                          <a:pt x="22" y="86"/>
                          <a:pt x="22" y="86"/>
                        </a:cubicBezTo>
                        <a:cubicBezTo>
                          <a:pt x="23" y="85"/>
                          <a:pt x="23" y="85"/>
                          <a:pt x="23" y="85"/>
                        </a:cubicBezTo>
                        <a:cubicBezTo>
                          <a:pt x="23" y="84"/>
                          <a:pt x="23" y="84"/>
                          <a:pt x="23" y="84"/>
                        </a:cubicBezTo>
                        <a:cubicBezTo>
                          <a:pt x="22" y="83"/>
                          <a:pt x="22" y="83"/>
                          <a:pt x="22" y="83"/>
                        </a:cubicBezTo>
                        <a:cubicBezTo>
                          <a:pt x="22" y="82"/>
                          <a:pt x="22" y="82"/>
                          <a:pt x="22" y="82"/>
                        </a:cubicBezTo>
                        <a:cubicBezTo>
                          <a:pt x="24" y="81"/>
                          <a:pt x="24" y="81"/>
                          <a:pt x="24" y="81"/>
                        </a:cubicBezTo>
                        <a:cubicBezTo>
                          <a:pt x="25" y="81"/>
                          <a:pt x="25" y="81"/>
                          <a:pt x="25" y="81"/>
                        </a:cubicBezTo>
                        <a:cubicBezTo>
                          <a:pt x="26" y="82"/>
                          <a:pt x="26" y="82"/>
                          <a:pt x="26" y="82"/>
                        </a:cubicBezTo>
                        <a:cubicBezTo>
                          <a:pt x="27" y="83"/>
                          <a:pt x="27" y="83"/>
                          <a:pt x="27" y="83"/>
                        </a:cubicBezTo>
                        <a:cubicBezTo>
                          <a:pt x="27" y="83"/>
                          <a:pt x="27" y="83"/>
                          <a:pt x="27" y="83"/>
                        </a:cubicBezTo>
                        <a:cubicBezTo>
                          <a:pt x="27" y="82"/>
                          <a:pt x="27" y="82"/>
                          <a:pt x="27" y="82"/>
                        </a:cubicBezTo>
                        <a:cubicBezTo>
                          <a:pt x="29" y="83"/>
                          <a:pt x="29" y="83"/>
                          <a:pt x="29" y="83"/>
                        </a:cubicBezTo>
                        <a:cubicBezTo>
                          <a:pt x="30" y="83"/>
                          <a:pt x="30" y="83"/>
                          <a:pt x="30" y="83"/>
                        </a:cubicBezTo>
                        <a:cubicBezTo>
                          <a:pt x="31" y="83"/>
                          <a:pt x="31" y="83"/>
                          <a:pt x="31" y="83"/>
                        </a:cubicBezTo>
                        <a:cubicBezTo>
                          <a:pt x="34" y="83"/>
                          <a:pt x="34" y="83"/>
                          <a:pt x="34" y="83"/>
                        </a:cubicBezTo>
                        <a:cubicBezTo>
                          <a:pt x="34" y="82"/>
                          <a:pt x="34" y="82"/>
                          <a:pt x="34" y="82"/>
                        </a:cubicBezTo>
                        <a:cubicBezTo>
                          <a:pt x="33" y="81"/>
                          <a:pt x="33" y="81"/>
                          <a:pt x="33" y="81"/>
                        </a:cubicBezTo>
                        <a:cubicBezTo>
                          <a:pt x="31" y="81"/>
                          <a:pt x="31" y="81"/>
                          <a:pt x="31" y="81"/>
                        </a:cubicBezTo>
                        <a:cubicBezTo>
                          <a:pt x="29" y="80"/>
                          <a:pt x="29" y="80"/>
                          <a:pt x="29" y="80"/>
                        </a:cubicBezTo>
                        <a:cubicBezTo>
                          <a:pt x="27" y="80"/>
                          <a:pt x="27" y="80"/>
                          <a:pt x="27" y="80"/>
                        </a:cubicBezTo>
                        <a:cubicBezTo>
                          <a:pt x="27" y="79"/>
                          <a:pt x="27" y="79"/>
                          <a:pt x="27" y="79"/>
                        </a:cubicBezTo>
                        <a:cubicBezTo>
                          <a:pt x="29" y="79"/>
                          <a:pt x="29" y="79"/>
                          <a:pt x="29" y="79"/>
                        </a:cubicBezTo>
                        <a:cubicBezTo>
                          <a:pt x="30" y="79"/>
                          <a:pt x="30" y="79"/>
                          <a:pt x="30" y="79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4" y="77"/>
                          <a:pt x="34" y="77"/>
                          <a:pt x="34" y="77"/>
                        </a:cubicBezTo>
                        <a:cubicBezTo>
                          <a:pt x="36" y="77"/>
                          <a:pt x="36" y="77"/>
                          <a:pt x="36" y="77"/>
                        </a:cubicBezTo>
                        <a:cubicBezTo>
                          <a:pt x="37" y="76"/>
                          <a:pt x="37" y="76"/>
                          <a:pt x="37" y="76"/>
                        </a:cubicBezTo>
                        <a:cubicBezTo>
                          <a:pt x="38" y="76"/>
                          <a:pt x="38" y="76"/>
                          <a:pt x="38" y="76"/>
                        </a:cubicBezTo>
                        <a:cubicBezTo>
                          <a:pt x="39" y="77"/>
                          <a:pt x="39" y="77"/>
                          <a:pt x="39" y="77"/>
                        </a:cubicBezTo>
                        <a:cubicBezTo>
                          <a:pt x="39" y="75"/>
                          <a:pt x="39" y="75"/>
                          <a:pt x="39" y="75"/>
                        </a:cubicBez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40" y="74"/>
                          <a:pt x="40" y="74"/>
                          <a:pt x="40" y="74"/>
                        </a:cubicBezTo>
                        <a:cubicBezTo>
                          <a:pt x="39" y="73"/>
                          <a:pt x="39" y="73"/>
                          <a:pt x="39" y="73"/>
                        </a:cubicBezTo>
                        <a:cubicBezTo>
                          <a:pt x="38" y="74"/>
                          <a:pt x="38" y="74"/>
                          <a:pt x="38" y="74"/>
                        </a:cubicBezTo>
                        <a:cubicBezTo>
                          <a:pt x="37" y="75"/>
                          <a:pt x="37" y="75"/>
                          <a:pt x="37" y="75"/>
                        </a:cubicBezTo>
                        <a:cubicBezTo>
                          <a:pt x="33" y="75"/>
                          <a:pt x="33" y="75"/>
                          <a:pt x="33" y="75"/>
                        </a:cubicBezTo>
                        <a:cubicBezTo>
                          <a:pt x="32" y="75"/>
                          <a:pt x="32" y="75"/>
                          <a:pt x="32" y="75"/>
                        </a:cubicBezTo>
                        <a:cubicBezTo>
                          <a:pt x="32" y="75"/>
                          <a:pt x="32" y="75"/>
                          <a:pt x="32" y="75"/>
                        </a:cubicBezTo>
                        <a:cubicBezTo>
                          <a:pt x="31" y="75"/>
                          <a:pt x="31" y="75"/>
                          <a:pt x="31" y="75"/>
                        </a:cubicBezTo>
                        <a:cubicBezTo>
                          <a:pt x="30" y="75"/>
                          <a:pt x="30" y="75"/>
                          <a:pt x="30" y="75"/>
                        </a:cubicBezTo>
                        <a:cubicBezTo>
                          <a:pt x="30" y="75"/>
                          <a:pt x="30" y="75"/>
                          <a:pt x="30" y="75"/>
                        </a:cubicBezTo>
                        <a:cubicBezTo>
                          <a:pt x="28" y="77"/>
                          <a:pt x="28" y="77"/>
                          <a:pt x="28" y="77"/>
                        </a:cubicBezTo>
                        <a:cubicBezTo>
                          <a:pt x="27" y="77"/>
                          <a:pt x="27" y="77"/>
                          <a:pt x="27" y="77"/>
                        </a:cubicBezTo>
                        <a:cubicBezTo>
                          <a:pt x="26" y="77"/>
                          <a:pt x="26" y="77"/>
                          <a:pt x="26" y="77"/>
                        </a:cubicBezTo>
                        <a:cubicBezTo>
                          <a:pt x="25" y="78"/>
                          <a:pt x="25" y="78"/>
                          <a:pt x="25" y="78"/>
                        </a:cubicBezTo>
                        <a:cubicBezTo>
                          <a:pt x="23" y="78"/>
                          <a:pt x="23" y="78"/>
                          <a:pt x="23" y="78"/>
                        </a:cubicBezTo>
                        <a:cubicBezTo>
                          <a:pt x="22" y="78"/>
                          <a:pt x="22" y="78"/>
                          <a:pt x="22" y="78"/>
                        </a:cubicBezTo>
                        <a:cubicBezTo>
                          <a:pt x="21" y="79"/>
                          <a:pt x="21" y="79"/>
                          <a:pt x="21" y="79"/>
                        </a:cubicBezTo>
                        <a:cubicBezTo>
                          <a:pt x="20" y="78"/>
                          <a:pt x="20" y="78"/>
                          <a:pt x="20" y="78"/>
                        </a:cubicBezTo>
                        <a:cubicBezTo>
                          <a:pt x="20" y="76"/>
                          <a:pt x="20" y="76"/>
                          <a:pt x="20" y="76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20" y="72"/>
                          <a:pt x="20" y="72"/>
                          <a:pt x="20" y="72"/>
                        </a:cubicBezTo>
                        <a:cubicBezTo>
                          <a:pt x="20" y="72"/>
                          <a:pt x="20" y="72"/>
                          <a:pt x="20" y="72"/>
                        </a:cubicBezTo>
                        <a:cubicBezTo>
                          <a:pt x="21" y="71"/>
                          <a:pt x="21" y="71"/>
                          <a:pt x="21" y="71"/>
                        </a:cubicBezTo>
                        <a:cubicBezTo>
                          <a:pt x="22" y="71"/>
                          <a:pt x="22" y="71"/>
                          <a:pt x="22" y="71"/>
                        </a:cubicBezTo>
                        <a:cubicBezTo>
                          <a:pt x="23" y="71"/>
                          <a:pt x="23" y="71"/>
                          <a:pt x="23" y="71"/>
                        </a:cubicBezTo>
                        <a:cubicBezTo>
                          <a:pt x="23" y="72"/>
                          <a:pt x="23" y="72"/>
                          <a:pt x="23" y="72"/>
                        </a:cubicBezTo>
                        <a:cubicBezTo>
                          <a:pt x="24" y="72"/>
                          <a:pt x="24" y="72"/>
                          <a:pt x="24" y="72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5" y="70"/>
                          <a:pt x="25" y="70"/>
                          <a:pt x="25" y="70"/>
                        </a:cubicBezTo>
                        <a:cubicBezTo>
                          <a:pt x="26" y="70"/>
                          <a:pt x="26" y="70"/>
                          <a:pt x="26" y="70"/>
                        </a:cubicBezTo>
                        <a:cubicBezTo>
                          <a:pt x="27" y="69"/>
                          <a:pt x="27" y="69"/>
                          <a:pt x="27" y="69"/>
                        </a:cubicBezTo>
                        <a:cubicBezTo>
                          <a:pt x="29" y="67"/>
                          <a:pt x="29" y="67"/>
                          <a:pt x="29" y="67"/>
                        </a:cubicBezTo>
                        <a:cubicBezTo>
                          <a:pt x="30" y="66"/>
                          <a:pt x="30" y="66"/>
                          <a:pt x="30" y="66"/>
                        </a:cubicBezTo>
                        <a:cubicBezTo>
                          <a:pt x="30" y="65"/>
                          <a:pt x="30" y="65"/>
                          <a:pt x="30" y="65"/>
                        </a:cubicBezTo>
                        <a:cubicBezTo>
                          <a:pt x="31" y="64"/>
                          <a:pt x="31" y="64"/>
                          <a:pt x="31" y="64"/>
                        </a:cubicBezTo>
                        <a:cubicBezTo>
                          <a:pt x="33" y="64"/>
                          <a:pt x="33" y="64"/>
                          <a:pt x="33" y="64"/>
                        </a:cubicBezTo>
                        <a:cubicBezTo>
                          <a:pt x="36" y="63"/>
                          <a:pt x="36" y="63"/>
                          <a:pt x="36" y="63"/>
                        </a:cubicBezTo>
                        <a:cubicBezTo>
                          <a:pt x="37" y="62"/>
                          <a:pt x="37" y="62"/>
                          <a:pt x="37" y="62"/>
                        </a:cubicBezTo>
                        <a:cubicBezTo>
                          <a:pt x="39" y="62"/>
                          <a:pt x="39" y="62"/>
                          <a:pt x="39" y="62"/>
                        </a:cubicBezTo>
                        <a:cubicBezTo>
                          <a:pt x="39" y="61"/>
                          <a:pt x="39" y="61"/>
                          <a:pt x="39" y="61"/>
                        </a:cubicBezTo>
                        <a:cubicBezTo>
                          <a:pt x="39" y="60"/>
                          <a:pt x="39" y="60"/>
                          <a:pt x="39" y="60"/>
                        </a:cubicBezTo>
                        <a:cubicBezTo>
                          <a:pt x="39" y="60"/>
                          <a:pt x="39" y="60"/>
                          <a:pt x="39" y="60"/>
                        </a:cubicBezTo>
                        <a:cubicBezTo>
                          <a:pt x="37" y="61"/>
                          <a:pt x="37" y="61"/>
                          <a:pt x="37" y="61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58"/>
                          <a:pt x="35" y="58"/>
                          <a:pt x="35" y="58"/>
                        </a:cubicBezTo>
                        <a:cubicBezTo>
                          <a:pt x="36" y="56"/>
                          <a:pt x="36" y="56"/>
                          <a:pt x="36" y="56"/>
                        </a:cubicBezTo>
                        <a:cubicBezTo>
                          <a:pt x="35" y="55"/>
                          <a:pt x="35" y="55"/>
                          <a:pt x="35" y="55"/>
                        </a:cubicBezTo>
                        <a:cubicBezTo>
                          <a:pt x="34" y="55"/>
                          <a:pt x="34" y="55"/>
                          <a:pt x="34" y="55"/>
                        </a:cubicBezTo>
                        <a:cubicBezTo>
                          <a:pt x="34" y="55"/>
                          <a:pt x="34" y="55"/>
                          <a:pt x="34" y="55"/>
                        </a:cubicBezTo>
                        <a:cubicBezTo>
                          <a:pt x="34" y="57"/>
                          <a:pt x="34" y="57"/>
                          <a:pt x="34" y="57"/>
                        </a:cubicBezTo>
                        <a:cubicBezTo>
                          <a:pt x="33" y="59"/>
                          <a:pt x="33" y="59"/>
                          <a:pt x="33" y="59"/>
                        </a:cubicBezTo>
                        <a:cubicBezTo>
                          <a:pt x="31" y="62"/>
                          <a:pt x="31" y="62"/>
                          <a:pt x="31" y="62"/>
                        </a:cubicBezTo>
                        <a:cubicBezTo>
                          <a:pt x="29" y="62"/>
                          <a:pt x="29" y="62"/>
                          <a:pt x="29" y="62"/>
                        </a:cubicBezTo>
                        <a:cubicBezTo>
                          <a:pt x="28" y="61"/>
                          <a:pt x="28" y="61"/>
                          <a:pt x="28" y="61"/>
                        </a:cubicBezTo>
                        <a:cubicBezTo>
                          <a:pt x="28" y="59"/>
                          <a:pt x="28" y="59"/>
                          <a:pt x="28" y="59"/>
                        </a:cubicBezTo>
                        <a:cubicBezTo>
                          <a:pt x="28" y="58"/>
                          <a:pt x="28" y="58"/>
                          <a:pt x="28" y="58"/>
                        </a:cubicBezTo>
                        <a:cubicBezTo>
                          <a:pt x="29" y="57"/>
                          <a:pt x="29" y="57"/>
                          <a:pt x="29" y="57"/>
                        </a:cubicBezTo>
                        <a:cubicBezTo>
                          <a:pt x="29" y="56"/>
                          <a:pt x="29" y="56"/>
                          <a:pt x="29" y="56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28" y="53"/>
                          <a:pt x="28" y="53"/>
                          <a:pt x="28" y="53"/>
                        </a:cubicBezTo>
                        <a:cubicBezTo>
                          <a:pt x="28" y="52"/>
                          <a:pt x="28" y="52"/>
                          <a:pt x="28" y="52"/>
                        </a:cubicBezTo>
                        <a:cubicBezTo>
                          <a:pt x="27" y="52"/>
                          <a:pt x="27" y="52"/>
                          <a:pt x="27" y="52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27" y="56"/>
                          <a:pt x="27" y="56"/>
                          <a:pt x="27" y="56"/>
                        </a:cubicBezTo>
                        <a:cubicBezTo>
                          <a:pt x="27" y="57"/>
                          <a:pt x="27" y="57"/>
                          <a:pt x="27" y="57"/>
                        </a:cubicBezTo>
                        <a:cubicBezTo>
                          <a:pt x="26" y="58"/>
                          <a:pt x="26" y="58"/>
                          <a:pt x="26" y="58"/>
                        </a:cubicBezTo>
                        <a:cubicBezTo>
                          <a:pt x="26" y="57"/>
                          <a:pt x="26" y="57"/>
                          <a:pt x="26" y="57"/>
                        </a:cubicBezTo>
                        <a:cubicBezTo>
                          <a:pt x="26" y="57"/>
                          <a:pt x="26" y="57"/>
                          <a:pt x="26" y="57"/>
                        </a:cubicBezTo>
                        <a:cubicBezTo>
                          <a:pt x="25" y="55"/>
                          <a:pt x="25" y="55"/>
                          <a:pt x="25" y="55"/>
                        </a:cubicBezTo>
                        <a:cubicBezTo>
                          <a:pt x="24" y="55"/>
                          <a:pt x="24" y="55"/>
                          <a:pt x="24" y="55"/>
                        </a:cubicBezTo>
                        <a:cubicBezTo>
                          <a:pt x="23" y="55"/>
                          <a:pt x="23" y="55"/>
                          <a:pt x="23" y="55"/>
                        </a:cubicBezTo>
                        <a:cubicBezTo>
                          <a:pt x="23" y="56"/>
                          <a:pt x="23" y="56"/>
                          <a:pt x="23" y="56"/>
                        </a:cubicBezTo>
                        <a:cubicBezTo>
                          <a:pt x="24" y="58"/>
                          <a:pt x="24" y="58"/>
                          <a:pt x="24" y="58"/>
                        </a:cubicBezTo>
                        <a:cubicBezTo>
                          <a:pt x="24" y="60"/>
                          <a:pt x="24" y="60"/>
                          <a:pt x="24" y="60"/>
                        </a:cubicBezTo>
                        <a:cubicBezTo>
                          <a:pt x="25" y="61"/>
                          <a:pt x="25" y="61"/>
                          <a:pt x="25" y="61"/>
                        </a:cubicBezTo>
                        <a:cubicBezTo>
                          <a:pt x="25" y="63"/>
                          <a:pt x="25" y="63"/>
                          <a:pt x="25" y="63"/>
                        </a:cubicBezTo>
                        <a:cubicBezTo>
                          <a:pt x="25" y="64"/>
                          <a:pt x="25" y="64"/>
                          <a:pt x="25" y="64"/>
                        </a:cubicBezTo>
                        <a:cubicBezTo>
                          <a:pt x="24" y="64"/>
                          <a:pt x="24" y="64"/>
                          <a:pt x="24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2" y="66"/>
                          <a:pt x="22" y="66"/>
                          <a:pt x="22" y="66"/>
                        </a:cubicBezTo>
                        <a:cubicBezTo>
                          <a:pt x="22" y="67"/>
                          <a:pt x="22" y="67"/>
                          <a:pt x="22" y="67"/>
                        </a:cubicBezTo>
                        <a:cubicBezTo>
                          <a:pt x="21" y="68"/>
                          <a:pt x="21" y="68"/>
                          <a:pt x="21" y="68"/>
                        </a:cubicBezTo>
                        <a:cubicBezTo>
                          <a:pt x="18" y="68"/>
                          <a:pt x="18" y="68"/>
                          <a:pt x="18" y="68"/>
                        </a:cubicBezTo>
                        <a:cubicBezTo>
                          <a:pt x="16" y="68"/>
                          <a:pt x="16" y="68"/>
                          <a:pt x="16" y="68"/>
                        </a:cubicBezTo>
                        <a:cubicBezTo>
                          <a:pt x="16" y="67"/>
                          <a:pt x="16" y="67"/>
                          <a:pt x="16" y="67"/>
                        </a:cubicBezTo>
                        <a:cubicBezTo>
                          <a:pt x="17" y="67"/>
                          <a:pt x="17" y="67"/>
                          <a:pt x="17" y="67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4" y="63"/>
                          <a:pt x="14" y="63"/>
                          <a:pt x="14" y="63"/>
                        </a:cubicBezTo>
                        <a:cubicBezTo>
                          <a:pt x="13" y="63"/>
                          <a:pt x="13" y="63"/>
                          <a:pt x="13" y="63"/>
                        </a:cubicBezTo>
                        <a:cubicBezTo>
                          <a:pt x="12" y="63"/>
                          <a:pt x="12" y="63"/>
                          <a:pt x="12" y="63"/>
                        </a:cubicBezTo>
                        <a:cubicBezTo>
                          <a:pt x="11" y="62"/>
                          <a:pt x="11" y="62"/>
                          <a:pt x="11" y="62"/>
                        </a:cubicBezTo>
                        <a:cubicBezTo>
                          <a:pt x="11" y="60"/>
                          <a:pt x="11" y="60"/>
                          <a:pt x="11" y="60"/>
                        </a:cubicBezTo>
                        <a:cubicBezTo>
                          <a:pt x="13" y="60"/>
                          <a:pt x="13" y="60"/>
                          <a:pt x="13" y="60"/>
                        </a:cubicBezTo>
                        <a:cubicBezTo>
                          <a:pt x="14" y="59"/>
                          <a:pt x="14" y="59"/>
                          <a:pt x="14" y="59"/>
                        </a:cubicBezTo>
                        <a:cubicBezTo>
                          <a:pt x="14" y="59"/>
                          <a:pt x="14" y="59"/>
                          <a:pt x="14" y="59"/>
                        </a:cubicBezTo>
                        <a:cubicBezTo>
                          <a:pt x="13" y="59"/>
                          <a:pt x="13" y="59"/>
                          <a:pt x="13" y="59"/>
                        </a:cubicBezTo>
                        <a:cubicBezTo>
                          <a:pt x="12" y="59"/>
                          <a:pt x="12" y="59"/>
                          <a:pt x="12" y="59"/>
                        </a:cubicBezTo>
                        <a:cubicBezTo>
                          <a:pt x="11" y="58"/>
                          <a:pt x="11" y="58"/>
                          <a:pt x="11" y="58"/>
                        </a:cubicBezTo>
                        <a:cubicBezTo>
                          <a:pt x="10" y="57"/>
                          <a:pt x="10" y="57"/>
                          <a:pt x="10" y="57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8" y="56"/>
                          <a:pt x="8" y="56"/>
                          <a:pt x="8" y="56"/>
                        </a:cubicBezTo>
                        <a:cubicBezTo>
                          <a:pt x="7" y="55"/>
                          <a:pt x="7" y="55"/>
                          <a:pt x="7" y="55"/>
                        </a:cubicBezTo>
                        <a:cubicBezTo>
                          <a:pt x="7" y="54"/>
                          <a:pt x="7" y="54"/>
                          <a:pt x="7" y="54"/>
                        </a:cubicBezTo>
                        <a:cubicBezTo>
                          <a:pt x="7" y="53"/>
                          <a:pt x="7" y="53"/>
                          <a:pt x="7" y="53"/>
                        </a:cubicBezTo>
                        <a:cubicBezTo>
                          <a:pt x="6" y="52"/>
                          <a:pt x="6" y="52"/>
                          <a:pt x="6" y="52"/>
                        </a:cubicBezTo>
                        <a:cubicBezTo>
                          <a:pt x="5" y="52"/>
                          <a:pt x="5" y="52"/>
                          <a:pt x="5" y="52"/>
                        </a:cubicBezTo>
                        <a:cubicBezTo>
                          <a:pt x="4" y="50"/>
                          <a:pt x="4" y="50"/>
                          <a:pt x="4" y="50"/>
                        </a:cubicBezTo>
                        <a:cubicBezTo>
                          <a:pt x="4" y="49"/>
                          <a:pt x="4" y="49"/>
                          <a:pt x="4" y="49"/>
                        </a:cubicBezTo>
                        <a:cubicBezTo>
                          <a:pt x="5" y="49"/>
                          <a:pt x="5" y="49"/>
                          <a:pt x="5" y="49"/>
                        </a:cubicBezTo>
                        <a:cubicBezTo>
                          <a:pt x="7" y="51"/>
                          <a:pt x="7" y="51"/>
                          <a:pt x="7" y="51"/>
                        </a:cubicBezTo>
                        <a:cubicBezTo>
                          <a:pt x="8" y="51"/>
                          <a:pt x="8" y="51"/>
                          <a:pt x="8" y="51"/>
                        </a:cubicBezTo>
                        <a:cubicBezTo>
                          <a:pt x="8" y="52"/>
                          <a:pt x="8" y="52"/>
                          <a:pt x="8" y="52"/>
                        </a:cubicBezTo>
                        <a:cubicBezTo>
                          <a:pt x="8" y="52"/>
                          <a:pt x="8" y="52"/>
                          <a:pt x="8" y="52"/>
                        </a:cubicBezTo>
                        <a:cubicBezTo>
                          <a:pt x="10" y="51"/>
                          <a:pt x="10" y="51"/>
                          <a:pt x="10" y="51"/>
                        </a:cubicBezTo>
                        <a:cubicBezTo>
                          <a:pt x="10" y="50"/>
                          <a:pt x="10" y="50"/>
                          <a:pt x="10" y="50"/>
                        </a:cubicBezTo>
                        <a:cubicBezTo>
                          <a:pt x="9" y="49"/>
                          <a:pt x="9" y="49"/>
                          <a:pt x="9" y="49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7" y="49"/>
                          <a:pt x="7" y="49"/>
                          <a:pt x="7" y="49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6" y="47"/>
                          <a:pt x="6" y="47"/>
                          <a:pt x="6" y="47"/>
                        </a:cubicBezTo>
                        <a:cubicBezTo>
                          <a:pt x="6" y="46"/>
                          <a:pt x="6" y="46"/>
                          <a:pt x="6" y="46"/>
                        </a:cubicBezTo>
                        <a:cubicBezTo>
                          <a:pt x="6" y="46"/>
                          <a:pt x="6" y="46"/>
                          <a:pt x="6" y="46"/>
                        </a:cubicBezTo>
                        <a:cubicBezTo>
                          <a:pt x="7" y="43"/>
                          <a:pt x="7" y="43"/>
                          <a:pt x="7" y="43"/>
                        </a:cubicBezTo>
                        <a:cubicBezTo>
                          <a:pt x="8" y="42"/>
                          <a:pt x="8" y="42"/>
                          <a:pt x="8" y="42"/>
                        </a:cubicBezTo>
                        <a:cubicBezTo>
                          <a:pt x="7" y="41"/>
                          <a:pt x="7" y="41"/>
                          <a:pt x="7" y="41"/>
                        </a:cubicBezTo>
                        <a:cubicBezTo>
                          <a:pt x="6" y="42"/>
                          <a:pt x="6" y="42"/>
                          <a:pt x="6" y="42"/>
                        </a:cubicBezTo>
                        <a:cubicBezTo>
                          <a:pt x="5" y="41"/>
                          <a:pt x="5" y="41"/>
                          <a:pt x="5" y="41"/>
                        </a:cubicBezTo>
                        <a:cubicBezTo>
                          <a:pt x="4" y="41"/>
                          <a:pt x="4" y="41"/>
                          <a:pt x="4" y="41"/>
                        </a:cubicBezTo>
                        <a:cubicBezTo>
                          <a:pt x="4" y="43"/>
                          <a:pt x="4" y="43"/>
                          <a:pt x="4" y="43"/>
                        </a:cubicBezTo>
                        <a:cubicBezTo>
                          <a:pt x="4" y="45"/>
                          <a:pt x="4" y="45"/>
                          <a:pt x="4" y="45"/>
                        </a:cubicBezTo>
                        <a:cubicBezTo>
                          <a:pt x="4" y="46"/>
                          <a:pt x="4" y="46"/>
                          <a:pt x="4" y="46"/>
                        </a:cubicBezTo>
                        <a:cubicBezTo>
                          <a:pt x="2" y="46"/>
                          <a:pt x="2" y="46"/>
                          <a:pt x="2" y="46"/>
                        </a:cubicBezTo>
                        <a:cubicBezTo>
                          <a:pt x="2" y="45"/>
                          <a:pt x="2" y="45"/>
                          <a:pt x="2" y="45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0" y="40"/>
                          <a:pt x="0" y="40"/>
                          <a:pt x="0" y="40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1" y="36"/>
                          <a:pt x="1" y="36"/>
                          <a:pt x="1" y="36"/>
                        </a:cubicBezTo>
                        <a:cubicBezTo>
                          <a:pt x="2" y="35"/>
                          <a:pt x="2" y="35"/>
                          <a:pt x="2" y="35"/>
                        </a:cubicBezTo>
                        <a:cubicBezTo>
                          <a:pt x="3" y="35"/>
                          <a:pt x="3" y="35"/>
                          <a:pt x="3" y="35"/>
                        </a:cubicBezTo>
                        <a:cubicBezTo>
                          <a:pt x="3" y="33"/>
                          <a:pt x="3" y="33"/>
                          <a:pt x="3" y="33"/>
                        </a:cubicBezTo>
                        <a:cubicBezTo>
                          <a:pt x="2" y="32"/>
                          <a:pt x="2" y="32"/>
                          <a:pt x="2" y="32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9"/>
                          <a:pt x="5" y="29"/>
                        </a:cubicBezTo>
                        <a:cubicBezTo>
                          <a:pt x="6" y="31"/>
                          <a:pt x="6" y="31"/>
                          <a:pt x="6" y="31"/>
                        </a:cubicBezTo>
                        <a:cubicBezTo>
                          <a:pt x="6" y="33"/>
                          <a:pt x="6" y="33"/>
                          <a:pt x="6" y="33"/>
                        </a:cubicBezTo>
                        <a:cubicBezTo>
                          <a:pt x="8" y="33"/>
                          <a:pt x="8" y="33"/>
                          <a:pt x="8" y="33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6" y="30"/>
                          <a:pt x="6" y="30"/>
                          <a:pt x="6" y="30"/>
                        </a:cubicBezTo>
                        <a:cubicBezTo>
                          <a:pt x="6" y="28"/>
                          <a:pt x="6" y="28"/>
                          <a:pt x="6" y="28"/>
                        </a:cubicBezTo>
                        <a:cubicBezTo>
                          <a:pt x="7" y="28"/>
                          <a:pt x="7" y="28"/>
                          <a:pt x="7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30"/>
                          <a:pt x="8" y="30"/>
                          <a:pt x="8" y="30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7" y="27"/>
                          <a:pt x="17" y="27"/>
                          <a:pt x="17" y="27"/>
                        </a:cubicBezTo>
                        <a:cubicBezTo>
                          <a:pt x="18" y="29"/>
                          <a:pt x="18" y="29"/>
                          <a:pt x="18" y="29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5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1"/>
                        </a:cubicBezTo>
                        <a:cubicBezTo>
                          <a:pt x="14" y="31"/>
                          <a:pt x="14" y="31"/>
                          <a:pt x="14" y="31"/>
                        </a:cubicBezTo>
                        <a:cubicBezTo>
                          <a:pt x="12" y="33"/>
                          <a:pt x="12" y="33"/>
                          <a:pt x="12" y="33"/>
                        </a:cubicBezTo>
                        <a:cubicBezTo>
                          <a:pt x="12" y="33"/>
                          <a:pt x="12" y="33"/>
                          <a:pt x="12" y="33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1" y="35"/>
                          <a:pt x="11" y="35"/>
                          <a:pt x="11" y="35"/>
                        </a:cubicBezTo>
                        <a:cubicBezTo>
                          <a:pt x="12" y="35"/>
                          <a:pt x="12" y="35"/>
                          <a:pt x="12" y="35"/>
                        </a:cubicBezTo>
                        <a:cubicBezTo>
                          <a:pt x="13" y="34"/>
                          <a:pt x="13" y="34"/>
                          <a:pt x="13" y="34"/>
                        </a:cubicBezTo>
                        <a:cubicBezTo>
                          <a:pt x="15" y="34"/>
                          <a:pt x="15" y="34"/>
                          <a:pt x="15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5"/>
                          <a:pt x="16" y="35"/>
                          <a:pt x="16" y="35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4" y="37"/>
                          <a:pt x="14" y="37"/>
                          <a:pt x="14" y="37"/>
                        </a:cubicBezTo>
                        <a:cubicBezTo>
                          <a:pt x="15" y="37"/>
                          <a:pt x="15" y="37"/>
                          <a:pt x="15" y="37"/>
                        </a:cubicBezTo>
                        <a:cubicBezTo>
                          <a:pt x="16" y="36"/>
                          <a:pt x="16" y="36"/>
                          <a:pt x="16" y="36"/>
                        </a:cubicBezTo>
                        <a:cubicBezTo>
                          <a:pt x="16" y="37"/>
                          <a:pt x="16" y="37"/>
                          <a:pt x="16" y="37"/>
                        </a:cubicBezTo>
                        <a:cubicBezTo>
                          <a:pt x="17" y="38"/>
                          <a:pt x="17" y="38"/>
                          <a:pt x="17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7" y="39"/>
                          <a:pt x="17" y="39"/>
                          <a:pt x="17" y="39"/>
                        </a:cubicBezTo>
                        <a:cubicBezTo>
                          <a:pt x="18" y="41"/>
                          <a:pt x="18" y="41"/>
                          <a:pt x="18" y="41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19" y="40"/>
                          <a:pt x="19" y="40"/>
                          <a:pt x="19" y="40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18" y="34"/>
                          <a:pt x="18" y="34"/>
                          <a:pt x="18" y="34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5" y="33"/>
                          <a:pt x="25" y="33"/>
                          <a:pt x="25" y="33"/>
                        </a:cubicBezTo>
                        <a:cubicBezTo>
                          <a:pt x="26" y="34"/>
                          <a:pt x="26" y="34"/>
                          <a:pt x="26" y="34"/>
                        </a:cubicBezTo>
                        <a:cubicBezTo>
                          <a:pt x="26" y="37"/>
                          <a:pt x="26" y="37"/>
                          <a:pt x="26" y="37"/>
                        </a:cubicBezTo>
                        <a:cubicBezTo>
                          <a:pt x="27" y="40"/>
                          <a:pt x="27" y="40"/>
                          <a:pt x="27" y="40"/>
                        </a:cubicBezTo>
                        <a:cubicBezTo>
                          <a:pt x="27" y="42"/>
                          <a:pt x="27" y="42"/>
                          <a:pt x="27" y="42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6" y="45"/>
                          <a:pt x="26" y="45"/>
                          <a:pt x="26" y="45"/>
                        </a:cubicBezTo>
                        <a:cubicBezTo>
                          <a:pt x="26" y="45"/>
                          <a:pt x="26" y="45"/>
                          <a:pt x="26" y="45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1" y="50"/>
                          <a:pt x="31" y="50"/>
                          <a:pt x="31" y="50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1" y="46"/>
                          <a:pt x="31" y="46"/>
                          <a:pt x="31" y="46"/>
                        </a:cubicBezTo>
                        <a:cubicBezTo>
                          <a:pt x="31" y="45"/>
                          <a:pt x="31" y="45"/>
                          <a:pt x="31" y="45"/>
                        </a:cubicBezTo>
                        <a:cubicBezTo>
                          <a:pt x="29" y="42"/>
                          <a:pt x="29" y="42"/>
                          <a:pt x="29" y="42"/>
                        </a:cubicBezTo>
                        <a:cubicBezTo>
                          <a:pt x="29" y="40"/>
                          <a:pt x="29" y="40"/>
                          <a:pt x="29" y="40"/>
                        </a:cubicBezTo>
                        <a:cubicBezTo>
                          <a:pt x="29" y="38"/>
                          <a:pt x="29" y="38"/>
                          <a:pt x="29" y="38"/>
                        </a:cubicBezTo>
                        <a:cubicBezTo>
                          <a:pt x="29" y="33"/>
                          <a:pt x="29" y="33"/>
                          <a:pt x="29" y="33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27" y="31"/>
                          <a:pt x="27" y="31"/>
                          <a:pt x="27" y="31"/>
                        </a:cubicBezTo>
                        <a:cubicBezTo>
                          <a:pt x="28" y="29"/>
                          <a:pt x="28" y="29"/>
                          <a:pt x="28" y="29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8" y="26"/>
                          <a:pt x="28" y="26"/>
                          <a:pt x="28" y="26"/>
                        </a:cubicBezTo>
                        <a:cubicBezTo>
                          <a:pt x="28" y="23"/>
                          <a:pt x="28" y="23"/>
                          <a:pt x="28" y="23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1" y="21"/>
                          <a:pt x="31" y="21"/>
                          <a:pt x="31" y="21"/>
                        </a:cubicBezTo>
                        <a:cubicBezTo>
                          <a:pt x="33" y="24"/>
                          <a:pt x="33" y="24"/>
                          <a:pt x="33" y="24"/>
                        </a:cubicBezTo>
                        <a:cubicBezTo>
                          <a:pt x="33" y="26"/>
                          <a:pt x="33" y="26"/>
                          <a:pt x="33" y="26"/>
                        </a:cubicBezTo>
                        <a:cubicBezTo>
                          <a:pt x="34" y="26"/>
                          <a:pt x="34" y="26"/>
                          <a:pt x="34" y="26"/>
                        </a:cubicBezTo>
                        <a:cubicBezTo>
                          <a:pt x="35" y="25"/>
                          <a:pt x="35" y="25"/>
                          <a:pt x="35" y="25"/>
                        </a:cubicBezTo>
                        <a:cubicBezTo>
                          <a:pt x="36" y="24"/>
                          <a:pt x="36" y="24"/>
                          <a:pt x="36" y="24"/>
                        </a:cubicBezTo>
                        <a:cubicBezTo>
                          <a:pt x="37" y="25"/>
                          <a:pt x="37" y="25"/>
                          <a:pt x="37" y="25"/>
                        </a:cubicBezTo>
                        <a:cubicBezTo>
                          <a:pt x="39" y="28"/>
                          <a:pt x="39" y="28"/>
                          <a:pt x="39" y="28"/>
                        </a:cubicBezTo>
                        <a:cubicBezTo>
                          <a:pt x="40" y="30"/>
                          <a:pt x="40" y="30"/>
                          <a:pt x="40" y="30"/>
                        </a:cubicBezTo>
                        <a:cubicBezTo>
                          <a:pt x="40" y="32"/>
                          <a:pt x="40" y="32"/>
                          <a:pt x="40" y="32"/>
                        </a:cubicBezTo>
                        <a:cubicBezTo>
                          <a:pt x="39" y="32"/>
                          <a:pt x="39" y="32"/>
                          <a:pt x="39" y="32"/>
                        </a:cubicBezTo>
                        <a:cubicBezTo>
                          <a:pt x="39" y="36"/>
                          <a:pt x="39" y="36"/>
                          <a:pt x="39" y="36"/>
                        </a:cubicBezTo>
                        <a:cubicBezTo>
                          <a:pt x="39" y="38"/>
                          <a:pt x="39" y="38"/>
                          <a:pt x="39" y="38"/>
                        </a:cubicBezTo>
                        <a:cubicBezTo>
                          <a:pt x="39" y="39"/>
                          <a:pt x="39" y="39"/>
                          <a:pt x="39" y="39"/>
                        </a:cubicBezTo>
                        <a:cubicBezTo>
                          <a:pt x="39" y="40"/>
                          <a:pt x="39" y="40"/>
                          <a:pt x="39" y="40"/>
                        </a:cubicBezTo>
                        <a:cubicBezTo>
                          <a:pt x="41" y="39"/>
                          <a:pt x="41" y="39"/>
                          <a:pt x="41" y="39"/>
                        </a:cubicBezTo>
                        <a:cubicBezTo>
                          <a:pt x="41" y="36"/>
                          <a:pt x="41" y="36"/>
                          <a:pt x="41" y="36"/>
                        </a:cubicBezTo>
                        <a:cubicBezTo>
                          <a:pt x="40" y="33"/>
                          <a:pt x="40" y="33"/>
                          <a:pt x="40" y="33"/>
                        </a:cubicBezTo>
                        <a:cubicBezTo>
                          <a:pt x="41" y="32"/>
                          <a:pt x="41" y="32"/>
                          <a:pt x="41" y="32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4" y="33"/>
                          <a:pt x="44" y="33"/>
                          <a:pt x="44" y="33"/>
                        </a:cubicBezTo>
                        <a:cubicBezTo>
                          <a:pt x="45" y="36"/>
                          <a:pt x="45" y="36"/>
                          <a:pt x="45" y="36"/>
                        </a:cubicBezTo>
                        <a:cubicBezTo>
                          <a:pt x="46" y="40"/>
                          <a:pt x="46" y="40"/>
                          <a:pt x="46" y="40"/>
                        </a:cubicBezTo>
                        <a:cubicBezTo>
                          <a:pt x="46" y="41"/>
                          <a:pt x="46" y="41"/>
                          <a:pt x="46" y="41"/>
                        </a:cubicBezTo>
                        <a:cubicBezTo>
                          <a:pt x="47" y="42"/>
                          <a:pt x="47" y="42"/>
                          <a:pt x="47" y="42"/>
                        </a:cubicBezTo>
                        <a:cubicBezTo>
                          <a:pt x="49" y="42"/>
                          <a:pt x="49" y="42"/>
                          <a:pt x="49" y="42"/>
                        </a:cubicBezTo>
                        <a:cubicBezTo>
                          <a:pt x="50" y="43"/>
                          <a:pt x="50" y="43"/>
                          <a:pt x="50" y="43"/>
                        </a:cubicBezTo>
                        <a:cubicBezTo>
                          <a:pt x="52" y="45"/>
                          <a:pt x="52" y="45"/>
                          <a:pt x="52" y="45"/>
                        </a:cubicBezTo>
                        <a:cubicBezTo>
                          <a:pt x="53" y="46"/>
                          <a:pt x="53" y="46"/>
                          <a:pt x="53" y="46"/>
                        </a:cubicBezTo>
                        <a:cubicBezTo>
                          <a:pt x="56" y="48"/>
                          <a:pt x="56" y="48"/>
                          <a:pt x="56" y="48"/>
                        </a:cubicBezTo>
                        <a:cubicBezTo>
                          <a:pt x="57" y="49"/>
                          <a:pt x="57" y="49"/>
                          <a:pt x="57" y="49"/>
                        </a:cubicBezTo>
                        <a:cubicBezTo>
                          <a:pt x="61" y="50"/>
                          <a:pt x="61" y="50"/>
                          <a:pt x="61" y="50"/>
                        </a:cubicBezTo>
                        <a:cubicBezTo>
                          <a:pt x="62" y="51"/>
                          <a:pt x="62" y="51"/>
                          <a:pt x="62" y="51"/>
                        </a:cubicBezTo>
                        <a:cubicBezTo>
                          <a:pt x="63" y="53"/>
                          <a:pt x="63" y="53"/>
                          <a:pt x="63" y="53"/>
                        </a:cubicBezTo>
                        <a:cubicBezTo>
                          <a:pt x="62" y="54"/>
                          <a:pt x="62" y="54"/>
                          <a:pt x="62" y="54"/>
                        </a:cubicBezTo>
                        <a:cubicBezTo>
                          <a:pt x="62" y="55"/>
                          <a:pt x="62" y="55"/>
                          <a:pt x="62" y="55"/>
                        </a:cubicBezTo>
                        <a:cubicBezTo>
                          <a:pt x="61" y="55"/>
                          <a:pt x="61" y="55"/>
                          <a:pt x="61" y="55"/>
                        </a:cubicBezTo>
                        <a:cubicBezTo>
                          <a:pt x="60" y="53"/>
                          <a:pt x="60" y="53"/>
                          <a:pt x="60" y="53"/>
                        </a:cubicBezTo>
                        <a:cubicBezTo>
                          <a:pt x="58" y="54"/>
                          <a:pt x="58" y="54"/>
                          <a:pt x="58" y="54"/>
                        </a:cubicBezTo>
                        <a:cubicBezTo>
                          <a:pt x="57" y="54"/>
                          <a:pt x="57" y="54"/>
                          <a:pt x="57" y="54"/>
                        </a:cubicBezTo>
                        <a:cubicBezTo>
                          <a:pt x="55" y="56"/>
                          <a:pt x="55" y="56"/>
                          <a:pt x="55" y="56"/>
                        </a:cubicBezTo>
                        <a:cubicBezTo>
                          <a:pt x="53" y="56"/>
                          <a:pt x="53" y="56"/>
                          <a:pt x="53" y="56"/>
                        </a:cubicBezTo>
                        <a:cubicBezTo>
                          <a:pt x="53" y="57"/>
                          <a:pt x="53" y="57"/>
                          <a:pt x="53" y="57"/>
                        </a:cubicBezTo>
                        <a:cubicBezTo>
                          <a:pt x="53" y="58"/>
                          <a:pt x="53" y="58"/>
                          <a:pt x="53" y="58"/>
                        </a:cubicBezTo>
                        <a:cubicBezTo>
                          <a:pt x="53" y="59"/>
                          <a:pt x="53" y="59"/>
                          <a:pt x="53" y="59"/>
                        </a:cubicBezTo>
                        <a:cubicBezTo>
                          <a:pt x="51" y="60"/>
                          <a:pt x="51" y="60"/>
                          <a:pt x="51" y="60"/>
                        </a:cubicBezTo>
                        <a:cubicBezTo>
                          <a:pt x="51" y="61"/>
                          <a:pt x="51" y="61"/>
                          <a:pt x="51" y="61"/>
                        </a:cubicBezTo>
                        <a:cubicBezTo>
                          <a:pt x="51" y="63"/>
                          <a:pt x="51" y="63"/>
                          <a:pt x="51" y="63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51" y="68"/>
                          <a:pt x="51" y="68"/>
                          <a:pt x="51" y="68"/>
                        </a:cubicBezTo>
                        <a:cubicBezTo>
                          <a:pt x="51" y="70"/>
                          <a:pt x="51" y="70"/>
                          <a:pt x="51" y="70"/>
                        </a:cubicBezTo>
                        <a:cubicBezTo>
                          <a:pt x="52" y="71"/>
                          <a:pt x="52" y="71"/>
                          <a:pt x="52" y="71"/>
                        </a:cubicBezTo>
                        <a:cubicBezTo>
                          <a:pt x="51" y="72"/>
                          <a:pt x="51" y="72"/>
                          <a:pt x="51" y="72"/>
                        </a:cubicBezTo>
                        <a:cubicBezTo>
                          <a:pt x="49" y="71"/>
                          <a:pt x="49" y="71"/>
                          <a:pt x="49" y="71"/>
                        </a:cubicBezTo>
                        <a:cubicBezTo>
                          <a:pt x="49" y="72"/>
                          <a:pt x="49" y="72"/>
                          <a:pt x="49" y="72"/>
                        </a:cubicBezTo>
                        <a:cubicBezTo>
                          <a:pt x="48" y="73"/>
                          <a:pt x="48" y="73"/>
                          <a:pt x="48" y="73"/>
                        </a:cubicBezTo>
                        <a:cubicBezTo>
                          <a:pt x="50" y="76"/>
                          <a:pt x="50" y="76"/>
                          <a:pt x="50" y="76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49" y="79"/>
                          <a:pt x="49" y="79"/>
                          <a:pt x="49" y="79"/>
                        </a:cubicBezTo>
                        <a:cubicBezTo>
                          <a:pt x="49" y="82"/>
                          <a:pt x="49" y="82"/>
                          <a:pt x="49" y="82"/>
                        </a:cubicBezTo>
                        <a:cubicBezTo>
                          <a:pt x="49" y="84"/>
                          <a:pt x="49" y="84"/>
                          <a:pt x="49" y="84"/>
                        </a:cubicBezTo>
                        <a:cubicBezTo>
                          <a:pt x="48" y="84"/>
                          <a:pt x="48" y="84"/>
                          <a:pt x="48" y="84"/>
                        </a:cubicBezTo>
                        <a:cubicBezTo>
                          <a:pt x="47" y="83"/>
                          <a:pt x="47" y="83"/>
                          <a:pt x="47" y="83"/>
                        </a:cubicBezTo>
                        <a:cubicBezTo>
                          <a:pt x="45" y="85"/>
                          <a:pt x="45" y="85"/>
                          <a:pt x="45" y="85"/>
                        </a:cubicBezTo>
                        <a:cubicBezTo>
                          <a:pt x="47" y="85"/>
                          <a:pt x="47" y="85"/>
                          <a:pt x="47" y="85"/>
                        </a:cubicBezTo>
                        <a:cubicBezTo>
                          <a:pt x="46" y="86"/>
                          <a:pt x="46" y="86"/>
                          <a:pt x="46" y="86"/>
                        </a:cubicBezTo>
                        <a:cubicBezTo>
                          <a:pt x="45" y="87"/>
                          <a:pt x="45" y="87"/>
                          <a:pt x="45" y="87"/>
                        </a:cubicBezTo>
                        <a:cubicBezTo>
                          <a:pt x="45" y="88"/>
                          <a:pt x="45" y="88"/>
                          <a:pt x="45" y="88"/>
                        </a:cubicBezTo>
                        <a:cubicBezTo>
                          <a:pt x="45" y="90"/>
                          <a:pt x="45" y="90"/>
                          <a:pt x="45" y="90"/>
                        </a:cubicBezTo>
                        <a:cubicBezTo>
                          <a:pt x="45" y="95"/>
                          <a:pt x="45" y="95"/>
                          <a:pt x="45" y="95"/>
                        </a:cubicBezTo>
                        <a:cubicBezTo>
                          <a:pt x="44" y="97"/>
                          <a:pt x="44" y="97"/>
                          <a:pt x="44" y="97"/>
                        </a:cubicBezTo>
                        <a:cubicBezTo>
                          <a:pt x="43" y="98"/>
                          <a:pt x="43" y="98"/>
                          <a:pt x="43" y="98"/>
                        </a:cubicBezTo>
                        <a:cubicBezTo>
                          <a:pt x="44" y="100"/>
                          <a:pt x="44" y="100"/>
                          <a:pt x="44" y="100"/>
                        </a:cubicBezTo>
                        <a:cubicBezTo>
                          <a:pt x="44" y="102"/>
                          <a:pt x="44" y="102"/>
                          <a:pt x="44" y="102"/>
                        </a:cubicBezTo>
                        <a:cubicBezTo>
                          <a:pt x="44" y="103"/>
                          <a:pt x="44" y="103"/>
                          <a:pt x="44" y="103"/>
                        </a:cubicBezTo>
                        <a:cubicBezTo>
                          <a:pt x="44" y="104"/>
                          <a:pt x="44" y="104"/>
                          <a:pt x="44" y="104"/>
                        </a:cubicBezTo>
                        <a:cubicBezTo>
                          <a:pt x="44" y="106"/>
                          <a:pt x="44" y="106"/>
                          <a:pt x="44" y="106"/>
                        </a:cubicBezTo>
                        <a:cubicBezTo>
                          <a:pt x="43" y="107"/>
                          <a:pt x="43" y="107"/>
                          <a:pt x="43" y="107"/>
                        </a:cubicBezTo>
                        <a:cubicBezTo>
                          <a:pt x="41" y="107"/>
                          <a:pt x="41" y="107"/>
                          <a:pt x="41" y="107"/>
                        </a:cubicBezTo>
                        <a:close/>
                        <a:moveTo>
                          <a:pt x="61" y="152"/>
                        </a:moveTo>
                        <a:cubicBezTo>
                          <a:pt x="62" y="151"/>
                          <a:pt x="62" y="151"/>
                          <a:pt x="62" y="151"/>
                        </a:cubicBezTo>
                        <a:cubicBezTo>
                          <a:pt x="62" y="149"/>
                          <a:pt x="62" y="149"/>
                          <a:pt x="62" y="149"/>
                        </a:cubicBezTo>
                        <a:cubicBezTo>
                          <a:pt x="61" y="148"/>
                          <a:pt x="61" y="148"/>
                          <a:pt x="61" y="148"/>
                        </a:cubicBezTo>
                        <a:cubicBezTo>
                          <a:pt x="59" y="147"/>
                          <a:pt x="59" y="147"/>
                          <a:pt x="59" y="147"/>
                        </a:cubicBezTo>
                        <a:cubicBezTo>
                          <a:pt x="59" y="148"/>
                          <a:pt x="59" y="148"/>
                          <a:pt x="59" y="148"/>
                        </a:cubicBezTo>
                        <a:cubicBezTo>
                          <a:pt x="59" y="150"/>
                          <a:pt x="59" y="150"/>
                          <a:pt x="59" y="150"/>
                        </a:cubicBezTo>
                        <a:cubicBezTo>
                          <a:pt x="60" y="151"/>
                          <a:pt x="60" y="151"/>
                          <a:pt x="60" y="151"/>
                        </a:cubicBezTo>
                        <a:cubicBezTo>
                          <a:pt x="60" y="152"/>
                          <a:pt x="60" y="152"/>
                          <a:pt x="60" y="152"/>
                        </a:cubicBezTo>
                        <a:lnTo>
                          <a:pt x="61" y="15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17"/>
                  <p:cNvSpPr>
                    <a:spLocks/>
                  </p:cNvSpPr>
                  <p:nvPr/>
                </p:nvSpPr>
                <p:spPr bwMode="auto">
                  <a:xfrm>
                    <a:off x="6664326" y="3205163"/>
                    <a:ext cx="752475" cy="393700"/>
                  </a:xfrm>
                  <a:custGeom>
                    <a:avLst/>
                    <a:gdLst>
                      <a:gd name="T0" fmla="*/ 12 w 474"/>
                      <a:gd name="T1" fmla="*/ 144 h 248"/>
                      <a:gd name="T2" fmla="*/ 0 w 474"/>
                      <a:gd name="T3" fmla="*/ 116 h 248"/>
                      <a:gd name="T4" fmla="*/ 23 w 474"/>
                      <a:gd name="T5" fmla="*/ 112 h 248"/>
                      <a:gd name="T6" fmla="*/ 33 w 474"/>
                      <a:gd name="T7" fmla="*/ 89 h 248"/>
                      <a:gd name="T8" fmla="*/ 46 w 474"/>
                      <a:gd name="T9" fmla="*/ 83 h 248"/>
                      <a:gd name="T10" fmla="*/ 54 w 474"/>
                      <a:gd name="T11" fmla="*/ 82 h 248"/>
                      <a:gd name="T12" fmla="*/ 75 w 474"/>
                      <a:gd name="T13" fmla="*/ 89 h 248"/>
                      <a:gd name="T14" fmla="*/ 90 w 474"/>
                      <a:gd name="T15" fmla="*/ 93 h 248"/>
                      <a:gd name="T16" fmla="*/ 108 w 474"/>
                      <a:gd name="T17" fmla="*/ 89 h 248"/>
                      <a:gd name="T18" fmla="*/ 125 w 474"/>
                      <a:gd name="T19" fmla="*/ 88 h 248"/>
                      <a:gd name="T20" fmla="*/ 136 w 474"/>
                      <a:gd name="T21" fmla="*/ 95 h 248"/>
                      <a:gd name="T22" fmla="*/ 159 w 474"/>
                      <a:gd name="T23" fmla="*/ 95 h 248"/>
                      <a:gd name="T24" fmla="*/ 152 w 474"/>
                      <a:gd name="T25" fmla="*/ 75 h 248"/>
                      <a:gd name="T26" fmla="*/ 151 w 474"/>
                      <a:gd name="T27" fmla="*/ 62 h 248"/>
                      <a:gd name="T28" fmla="*/ 160 w 474"/>
                      <a:gd name="T29" fmla="*/ 47 h 248"/>
                      <a:gd name="T30" fmla="*/ 151 w 474"/>
                      <a:gd name="T31" fmla="*/ 41 h 248"/>
                      <a:gd name="T32" fmla="*/ 159 w 474"/>
                      <a:gd name="T33" fmla="*/ 35 h 248"/>
                      <a:gd name="T34" fmla="*/ 173 w 474"/>
                      <a:gd name="T35" fmla="*/ 31 h 248"/>
                      <a:gd name="T36" fmla="*/ 196 w 474"/>
                      <a:gd name="T37" fmla="*/ 24 h 248"/>
                      <a:gd name="T38" fmla="*/ 207 w 474"/>
                      <a:gd name="T39" fmla="*/ 17 h 248"/>
                      <a:gd name="T40" fmla="*/ 227 w 474"/>
                      <a:gd name="T41" fmla="*/ 7 h 248"/>
                      <a:gd name="T42" fmla="*/ 244 w 474"/>
                      <a:gd name="T43" fmla="*/ 1 h 248"/>
                      <a:gd name="T44" fmla="*/ 261 w 474"/>
                      <a:gd name="T45" fmla="*/ 11 h 248"/>
                      <a:gd name="T46" fmla="*/ 267 w 474"/>
                      <a:gd name="T47" fmla="*/ 22 h 248"/>
                      <a:gd name="T48" fmla="*/ 277 w 474"/>
                      <a:gd name="T49" fmla="*/ 18 h 248"/>
                      <a:gd name="T50" fmla="*/ 289 w 474"/>
                      <a:gd name="T51" fmla="*/ 24 h 248"/>
                      <a:gd name="T52" fmla="*/ 298 w 474"/>
                      <a:gd name="T53" fmla="*/ 30 h 248"/>
                      <a:gd name="T54" fmla="*/ 316 w 474"/>
                      <a:gd name="T55" fmla="*/ 21 h 248"/>
                      <a:gd name="T56" fmla="*/ 328 w 474"/>
                      <a:gd name="T57" fmla="*/ 17 h 248"/>
                      <a:gd name="T58" fmla="*/ 386 w 474"/>
                      <a:gd name="T59" fmla="*/ 68 h 248"/>
                      <a:gd name="T60" fmla="*/ 402 w 474"/>
                      <a:gd name="T61" fmla="*/ 74 h 248"/>
                      <a:gd name="T62" fmla="*/ 420 w 474"/>
                      <a:gd name="T63" fmla="*/ 69 h 248"/>
                      <a:gd name="T64" fmla="*/ 441 w 474"/>
                      <a:gd name="T65" fmla="*/ 83 h 248"/>
                      <a:gd name="T66" fmla="*/ 448 w 474"/>
                      <a:gd name="T67" fmla="*/ 93 h 248"/>
                      <a:gd name="T68" fmla="*/ 464 w 474"/>
                      <a:gd name="T69" fmla="*/ 92 h 248"/>
                      <a:gd name="T70" fmla="*/ 467 w 474"/>
                      <a:gd name="T71" fmla="*/ 108 h 248"/>
                      <a:gd name="T72" fmla="*/ 460 w 474"/>
                      <a:gd name="T73" fmla="*/ 135 h 248"/>
                      <a:gd name="T74" fmla="*/ 437 w 474"/>
                      <a:gd name="T75" fmla="*/ 136 h 248"/>
                      <a:gd name="T76" fmla="*/ 430 w 474"/>
                      <a:gd name="T77" fmla="*/ 163 h 248"/>
                      <a:gd name="T78" fmla="*/ 420 w 474"/>
                      <a:gd name="T79" fmla="*/ 170 h 248"/>
                      <a:gd name="T80" fmla="*/ 409 w 474"/>
                      <a:gd name="T81" fmla="*/ 179 h 248"/>
                      <a:gd name="T82" fmla="*/ 416 w 474"/>
                      <a:gd name="T83" fmla="*/ 197 h 248"/>
                      <a:gd name="T84" fmla="*/ 416 w 474"/>
                      <a:gd name="T85" fmla="*/ 217 h 248"/>
                      <a:gd name="T86" fmla="*/ 370 w 474"/>
                      <a:gd name="T87" fmla="*/ 210 h 248"/>
                      <a:gd name="T88" fmla="*/ 341 w 474"/>
                      <a:gd name="T89" fmla="*/ 210 h 248"/>
                      <a:gd name="T90" fmla="*/ 314 w 474"/>
                      <a:gd name="T91" fmla="*/ 218 h 248"/>
                      <a:gd name="T92" fmla="*/ 298 w 474"/>
                      <a:gd name="T93" fmla="*/ 227 h 248"/>
                      <a:gd name="T94" fmla="*/ 267 w 474"/>
                      <a:gd name="T95" fmla="*/ 244 h 248"/>
                      <a:gd name="T96" fmla="*/ 210 w 474"/>
                      <a:gd name="T97" fmla="*/ 203 h 248"/>
                      <a:gd name="T98" fmla="*/ 117 w 474"/>
                      <a:gd name="T99" fmla="*/ 240 h 248"/>
                      <a:gd name="T100" fmla="*/ 87 w 474"/>
                      <a:gd name="T101" fmla="*/ 228 h 248"/>
                      <a:gd name="T102" fmla="*/ 74 w 474"/>
                      <a:gd name="T103" fmla="*/ 223 h 248"/>
                      <a:gd name="T104" fmla="*/ 64 w 474"/>
                      <a:gd name="T105" fmla="*/ 210 h 248"/>
                      <a:gd name="T106" fmla="*/ 54 w 474"/>
                      <a:gd name="T107" fmla="*/ 198 h 248"/>
                      <a:gd name="T108" fmla="*/ 68 w 474"/>
                      <a:gd name="T109" fmla="*/ 198 h 248"/>
                      <a:gd name="T110" fmla="*/ 63 w 474"/>
                      <a:gd name="T111" fmla="*/ 187 h 248"/>
                      <a:gd name="T112" fmla="*/ 80 w 474"/>
                      <a:gd name="T113" fmla="*/ 184 h 248"/>
                      <a:gd name="T114" fmla="*/ 82 w 474"/>
                      <a:gd name="T115" fmla="*/ 176 h 248"/>
                      <a:gd name="T116" fmla="*/ 82 w 474"/>
                      <a:gd name="T117" fmla="*/ 163 h 248"/>
                      <a:gd name="T118" fmla="*/ 70 w 474"/>
                      <a:gd name="T119" fmla="*/ 160 h 248"/>
                      <a:gd name="T120" fmla="*/ 63 w 474"/>
                      <a:gd name="T121" fmla="*/ 157 h 248"/>
                      <a:gd name="T122" fmla="*/ 50 w 474"/>
                      <a:gd name="T123" fmla="*/ 160 h 248"/>
                      <a:gd name="T124" fmla="*/ 40 w 474"/>
                      <a:gd name="T125" fmla="*/ 167 h 2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74" h="248">
                        <a:moveTo>
                          <a:pt x="36" y="167"/>
                        </a:moveTo>
                        <a:lnTo>
                          <a:pt x="33" y="164"/>
                        </a:lnTo>
                        <a:lnTo>
                          <a:pt x="30" y="166"/>
                        </a:lnTo>
                        <a:lnTo>
                          <a:pt x="26" y="163"/>
                        </a:lnTo>
                        <a:lnTo>
                          <a:pt x="26" y="160"/>
                        </a:lnTo>
                        <a:lnTo>
                          <a:pt x="30" y="160"/>
                        </a:lnTo>
                        <a:lnTo>
                          <a:pt x="26" y="152"/>
                        </a:lnTo>
                        <a:lnTo>
                          <a:pt x="20" y="147"/>
                        </a:lnTo>
                        <a:lnTo>
                          <a:pt x="12" y="144"/>
                        </a:lnTo>
                        <a:lnTo>
                          <a:pt x="10" y="146"/>
                        </a:lnTo>
                        <a:lnTo>
                          <a:pt x="6" y="143"/>
                        </a:lnTo>
                        <a:lnTo>
                          <a:pt x="7" y="142"/>
                        </a:lnTo>
                        <a:lnTo>
                          <a:pt x="5" y="137"/>
                        </a:lnTo>
                        <a:lnTo>
                          <a:pt x="0" y="136"/>
                        </a:lnTo>
                        <a:lnTo>
                          <a:pt x="2" y="132"/>
                        </a:lnTo>
                        <a:lnTo>
                          <a:pt x="3" y="123"/>
                        </a:lnTo>
                        <a:lnTo>
                          <a:pt x="0" y="122"/>
                        </a:lnTo>
                        <a:lnTo>
                          <a:pt x="0" y="116"/>
                        </a:lnTo>
                        <a:lnTo>
                          <a:pt x="3" y="115"/>
                        </a:lnTo>
                        <a:lnTo>
                          <a:pt x="6" y="110"/>
                        </a:lnTo>
                        <a:lnTo>
                          <a:pt x="6" y="108"/>
                        </a:lnTo>
                        <a:lnTo>
                          <a:pt x="7" y="105"/>
                        </a:lnTo>
                        <a:lnTo>
                          <a:pt x="14" y="110"/>
                        </a:lnTo>
                        <a:lnTo>
                          <a:pt x="16" y="113"/>
                        </a:lnTo>
                        <a:lnTo>
                          <a:pt x="19" y="116"/>
                        </a:lnTo>
                        <a:lnTo>
                          <a:pt x="23" y="115"/>
                        </a:lnTo>
                        <a:lnTo>
                          <a:pt x="23" y="112"/>
                        </a:lnTo>
                        <a:lnTo>
                          <a:pt x="24" y="110"/>
                        </a:lnTo>
                        <a:lnTo>
                          <a:pt x="22" y="100"/>
                        </a:lnTo>
                        <a:lnTo>
                          <a:pt x="24" y="99"/>
                        </a:lnTo>
                        <a:lnTo>
                          <a:pt x="29" y="99"/>
                        </a:lnTo>
                        <a:lnTo>
                          <a:pt x="29" y="96"/>
                        </a:lnTo>
                        <a:lnTo>
                          <a:pt x="27" y="95"/>
                        </a:lnTo>
                        <a:lnTo>
                          <a:pt x="29" y="92"/>
                        </a:lnTo>
                        <a:lnTo>
                          <a:pt x="31" y="89"/>
                        </a:lnTo>
                        <a:lnTo>
                          <a:pt x="33" y="89"/>
                        </a:lnTo>
                        <a:lnTo>
                          <a:pt x="34" y="86"/>
                        </a:lnTo>
                        <a:lnTo>
                          <a:pt x="37" y="85"/>
                        </a:lnTo>
                        <a:lnTo>
                          <a:pt x="39" y="85"/>
                        </a:lnTo>
                        <a:lnTo>
                          <a:pt x="40" y="83"/>
                        </a:lnTo>
                        <a:lnTo>
                          <a:pt x="39" y="81"/>
                        </a:lnTo>
                        <a:lnTo>
                          <a:pt x="40" y="79"/>
                        </a:lnTo>
                        <a:lnTo>
                          <a:pt x="43" y="81"/>
                        </a:lnTo>
                        <a:lnTo>
                          <a:pt x="46" y="82"/>
                        </a:lnTo>
                        <a:lnTo>
                          <a:pt x="46" y="83"/>
                        </a:lnTo>
                        <a:lnTo>
                          <a:pt x="44" y="86"/>
                        </a:lnTo>
                        <a:lnTo>
                          <a:pt x="46" y="88"/>
                        </a:lnTo>
                        <a:lnTo>
                          <a:pt x="47" y="86"/>
                        </a:lnTo>
                        <a:lnTo>
                          <a:pt x="48" y="83"/>
                        </a:lnTo>
                        <a:lnTo>
                          <a:pt x="50" y="83"/>
                        </a:lnTo>
                        <a:lnTo>
                          <a:pt x="50" y="85"/>
                        </a:lnTo>
                        <a:lnTo>
                          <a:pt x="51" y="83"/>
                        </a:lnTo>
                        <a:lnTo>
                          <a:pt x="53" y="82"/>
                        </a:lnTo>
                        <a:lnTo>
                          <a:pt x="54" y="82"/>
                        </a:lnTo>
                        <a:lnTo>
                          <a:pt x="57" y="79"/>
                        </a:lnTo>
                        <a:lnTo>
                          <a:pt x="60" y="79"/>
                        </a:lnTo>
                        <a:lnTo>
                          <a:pt x="61" y="83"/>
                        </a:lnTo>
                        <a:lnTo>
                          <a:pt x="64" y="85"/>
                        </a:lnTo>
                        <a:lnTo>
                          <a:pt x="68" y="83"/>
                        </a:lnTo>
                        <a:lnTo>
                          <a:pt x="70" y="83"/>
                        </a:lnTo>
                        <a:lnTo>
                          <a:pt x="71" y="85"/>
                        </a:lnTo>
                        <a:lnTo>
                          <a:pt x="73" y="85"/>
                        </a:lnTo>
                        <a:lnTo>
                          <a:pt x="75" y="89"/>
                        </a:lnTo>
                        <a:lnTo>
                          <a:pt x="78" y="89"/>
                        </a:lnTo>
                        <a:lnTo>
                          <a:pt x="80" y="92"/>
                        </a:lnTo>
                        <a:lnTo>
                          <a:pt x="84" y="93"/>
                        </a:lnTo>
                        <a:lnTo>
                          <a:pt x="85" y="95"/>
                        </a:lnTo>
                        <a:lnTo>
                          <a:pt x="87" y="96"/>
                        </a:lnTo>
                        <a:lnTo>
                          <a:pt x="87" y="99"/>
                        </a:lnTo>
                        <a:lnTo>
                          <a:pt x="88" y="99"/>
                        </a:lnTo>
                        <a:lnTo>
                          <a:pt x="90" y="96"/>
                        </a:lnTo>
                        <a:lnTo>
                          <a:pt x="90" y="93"/>
                        </a:lnTo>
                        <a:lnTo>
                          <a:pt x="91" y="92"/>
                        </a:lnTo>
                        <a:lnTo>
                          <a:pt x="94" y="95"/>
                        </a:lnTo>
                        <a:lnTo>
                          <a:pt x="98" y="95"/>
                        </a:lnTo>
                        <a:lnTo>
                          <a:pt x="100" y="98"/>
                        </a:lnTo>
                        <a:lnTo>
                          <a:pt x="101" y="99"/>
                        </a:lnTo>
                        <a:lnTo>
                          <a:pt x="105" y="96"/>
                        </a:lnTo>
                        <a:lnTo>
                          <a:pt x="105" y="92"/>
                        </a:lnTo>
                        <a:lnTo>
                          <a:pt x="108" y="91"/>
                        </a:lnTo>
                        <a:lnTo>
                          <a:pt x="108" y="89"/>
                        </a:lnTo>
                        <a:lnTo>
                          <a:pt x="109" y="88"/>
                        </a:lnTo>
                        <a:lnTo>
                          <a:pt x="111" y="91"/>
                        </a:lnTo>
                        <a:lnTo>
                          <a:pt x="112" y="88"/>
                        </a:lnTo>
                        <a:lnTo>
                          <a:pt x="115" y="88"/>
                        </a:lnTo>
                        <a:lnTo>
                          <a:pt x="118" y="91"/>
                        </a:lnTo>
                        <a:lnTo>
                          <a:pt x="119" y="92"/>
                        </a:lnTo>
                        <a:lnTo>
                          <a:pt x="122" y="92"/>
                        </a:lnTo>
                        <a:lnTo>
                          <a:pt x="122" y="89"/>
                        </a:lnTo>
                        <a:lnTo>
                          <a:pt x="125" y="88"/>
                        </a:lnTo>
                        <a:lnTo>
                          <a:pt x="126" y="89"/>
                        </a:lnTo>
                        <a:lnTo>
                          <a:pt x="128" y="86"/>
                        </a:lnTo>
                        <a:lnTo>
                          <a:pt x="132" y="89"/>
                        </a:lnTo>
                        <a:lnTo>
                          <a:pt x="134" y="89"/>
                        </a:lnTo>
                        <a:lnTo>
                          <a:pt x="132" y="91"/>
                        </a:lnTo>
                        <a:lnTo>
                          <a:pt x="131" y="92"/>
                        </a:lnTo>
                        <a:lnTo>
                          <a:pt x="134" y="95"/>
                        </a:lnTo>
                        <a:lnTo>
                          <a:pt x="135" y="96"/>
                        </a:lnTo>
                        <a:lnTo>
                          <a:pt x="136" y="95"/>
                        </a:lnTo>
                        <a:lnTo>
                          <a:pt x="138" y="96"/>
                        </a:lnTo>
                        <a:lnTo>
                          <a:pt x="142" y="96"/>
                        </a:lnTo>
                        <a:lnTo>
                          <a:pt x="146" y="98"/>
                        </a:lnTo>
                        <a:lnTo>
                          <a:pt x="149" y="98"/>
                        </a:lnTo>
                        <a:lnTo>
                          <a:pt x="151" y="95"/>
                        </a:lnTo>
                        <a:lnTo>
                          <a:pt x="151" y="92"/>
                        </a:lnTo>
                        <a:lnTo>
                          <a:pt x="152" y="92"/>
                        </a:lnTo>
                        <a:lnTo>
                          <a:pt x="156" y="93"/>
                        </a:lnTo>
                        <a:lnTo>
                          <a:pt x="159" y="95"/>
                        </a:lnTo>
                        <a:lnTo>
                          <a:pt x="163" y="93"/>
                        </a:lnTo>
                        <a:lnTo>
                          <a:pt x="165" y="91"/>
                        </a:lnTo>
                        <a:lnTo>
                          <a:pt x="163" y="81"/>
                        </a:lnTo>
                        <a:lnTo>
                          <a:pt x="163" y="81"/>
                        </a:lnTo>
                        <a:lnTo>
                          <a:pt x="159" y="79"/>
                        </a:lnTo>
                        <a:lnTo>
                          <a:pt x="156" y="78"/>
                        </a:lnTo>
                        <a:lnTo>
                          <a:pt x="156" y="76"/>
                        </a:lnTo>
                        <a:lnTo>
                          <a:pt x="153" y="76"/>
                        </a:lnTo>
                        <a:lnTo>
                          <a:pt x="152" y="75"/>
                        </a:lnTo>
                        <a:lnTo>
                          <a:pt x="149" y="75"/>
                        </a:lnTo>
                        <a:lnTo>
                          <a:pt x="149" y="72"/>
                        </a:lnTo>
                        <a:lnTo>
                          <a:pt x="148" y="71"/>
                        </a:lnTo>
                        <a:lnTo>
                          <a:pt x="148" y="69"/>
                        </a:lnTo>
                        <a:lnTo>
                          <a:pt x="151" y="69"/>
                        </a:lnTo>
                        <a:lnTo>
                          <a:pt x="151" y="66"/>
                        </a:lnTo>
                        <a:lnTo>
                          <a:pt x="152" y="65"/>
                        </a:lnTo>
                        <a:lnTo>
                          <a:pt x="152" y="62"/>
                        </a:lnTo>
                        <a:lnTo>
                          <a:pt x="151" y="62"/>
                        </a:lnTo>
                        <a:lnTo>
                          <a:pt x="151" y="59"/>
                        </a:lnTo>
                        <a:lnTo>
                          <a:pt x="153" y="55"/>
                        </a:lnTo>
                        <a:lnTo>
                          <a:pt x="156" y="52"/>
                        </a:lnTo>
                        <a:lnTo>
                          <a:pt x="160" y="52"/>
                        </a:lnTo>
                        <a:lnTo>
                          <a:pt x="163" y="52"/>
                        </a:lnTo>
                        <a:lnTo>
                          <a:pt x="165" y="52"/>
                        </a:lnTo>
                        <a:lnTo>
                          <a:pt x="165" y="49"/>
                        </a:lnTo>
                        <a:lnTo>
                          <a:pt x="162" y="48"/>
                        </a:lnTo>
                        <a:lnTo>
                          <a:pt x="160" y="47"/>
                        </a:lnTo>
                        <a:lnTo>
                          <a:pt x="158" y="47"/>
                        </a:lnTo>
                        <a:lnTo>
                          <a:pt x="156" y="48"/>
                        </a:lnTo>
                        <a:lnTo>
                          <a:pt x="153" y="47"/>
                        </a:lnTo>
                        <a:lnTo>
                          <a:pt x="151" y="47"/>
                        </a:lnTo>
                        <a:lnTo>
                          <a:pt x="151" y="45"/>
                        </a:lnTo>
                        <a:lnTo>
                          <a:pt x="152" y="44"/>
                        </a:lnTo>
                        <a:lnTo>
                          <a:pt x="155" y="44"/>
                        </a:lnTo>
                        <a:lnTo>
                          <a:pt x="153" y="41"/>
                        </a:lnTo>
                        <a:lnTo>
                          <a:pt x="151" y="41"/>
                        </a:lnTo>
                        <a:lnTo>
                          <a:pt x="149" y="41"/>
                        </a:lnTo>
                        <a:lnTo>
                          <a:pt x="149" y="39"/>
                        </a:lnTo>
                        <a:lnTo>
                          <a:pt x="149" y="37"/>
                        </a:lnTo>
                        <a:lnTo>
                          <a:pt x="149" y="35"/>
                        </a:lnTo>
                        <a:lnTo>
                          <a:pt x="152" y="35"/>
                        </a:lnTo>
                        <a:lnTo>
                          <a:pt x="153" y="34"/>
                        </a:lnTo>
                        <a:lnTo>
                          <a:pt x="155" y="34"/>
                        </a:lnTo>
                        <a:lnTo>
                          <a:pt x="156" y="35"/>
                        </a:lnTo>
                        <a:lnTo>
                          <a:pt x="159" y="35"/>
                        </a:lnTo>
                        <a:lnTo>
                          <a:pt x="160" y="37"/>
                        </a:lnTo>
                        <a:lnTo>
                          <a:pt x="162" y="35"/>
                        </a:lnTo>
                        <a:lnTo>
                          <a:pt x="162" y="34"/>
                        </a:lnTo>
                        <a:lnTo>
                          <a:pt x="165" y="32"/>
                        </a:lnTo>
                        <a:lnTo>
                          <a:pt x="166" y="32"/>
                        </a:lnTo>
                        <a:lnTo>
                          <a:pt x="168" y="35"/>
                        </a:lnTo>
                        <a:lnTo>
                          <a:pt x="169" y="34"/>
                        </a:lnTo>
                        <a:lnTo>
                          <a:pt x="169" y="31"/>
                        </a:lnTo>
                        <a:lnTo>
                          <a:pt x="173" y="31"/>
                        </a:lnTo>
                        <a:lnTo>
                          <a:pt x="176" y="30"/>
                        </a:lnTo>
                        <a:lnTo>
                          <a:pt x="179" y="28"/>
                        </a:lnTo>
                        <a:lnTo>
                          <a:pt x="183" y="28"/>
                        </a:lnTo>
                        <a:lnTo>
                          <a:pt x="183" y="27"/>
                        </a:lnTo>
                        <a:lnTo>
                          <a:pt x="187" y="25"/>
                        </a:lnTo>
                        <a:lnTo>
                          <a:pt x="190" y="25"/>
                        </a:lnTo>
                        <a:lnTo>
                          <a:pt x="192" y="24"/>
                        </a:lnTo>
                        <a:lnTo>
                          <a:pt x="193" y="24"/>
                        </a:lnTo>
                        <a:lnTo>
                          <a:pt x="196" y="24"/>
                        </a:lnTo>
                        <a:lnTo>
                          <a:pt x="196" y="24"/>
                        </a:lnTo>
                        <a:lnTo>
                          <a:pt x="196" y="21"/>
                        </a:lnTo>
                        <a:lnTo>
                          <a:pt x="197" y="20"/>
                        </a:lnTo>
                        <a:lnTo>
                          <a:pt x="200" y="20"/>
                        </a:lnTo>
                        <a:lnTo>
                          <a:pt x="200" y="18"/>
                        </a:lnTo>
                        <a:lnTo>
                          <a:pt x="203" y="17"/>
                        </a:lnTo>
                        <a:lnTo>
                          <a:pt x="203" y="18"/>
                        </a:lnTo>
                        <a:lnTo>
                          <a:pt x="206" y="18"/>
                        </a:lnTo>
                        <a:lnTo>
                          <a:pt x="207" y="17"/>
                        </a:lnTo>
                        <a:lnTo>
                          <a:pt x="210" y="15"/>
                        </a:lnTo>
                        <a:lnTo>
                          <a:pt x="216" y="12"/>
                        </a:lnTo>
                        <a:lnTo>
                          <a:pt x="217" y="12"/>
                        </a:lnTo>
                        <a:lnTo>
                          <a:pt x="219" y="11"/>
                        </a:lnTo>
                        <a:lnTo>
                          <a:pt x="221" y="11"/>
                        </a:lnTo>
                        <a:lnTo>
                          <a:pt x="223" y="8"/>
                        </a:lnTo>
                        <a:lnTo>
                          <a:pt x="224" y="10"/>
                        </a:lnTo>
                        <a:lnTo>
                          <a:pt x="229" y="8"/>
                        </a:lnTo>
                        <a:lnTo>
                          <a:pt x="227" y="7"/>
                        </a:lnTo>
                        <a:lnTo>
                          <a:pt x="227" y="4"/>
                        </a:lnTo>
                        <a:lnTo>
                          <a:pt x="229" y="4"/>
                        </a:lnTo>
                        <a:lnTo>
                          <a:pt x="231" y="4"/>
                        </a:lnTo>
                        <a:lnTo>
                          <a:pt x="231" y="1"/>
                        </a:lnTo>
                        <a:lnTo>
                          <a:pt x="234" y="0"/>
                        </a:lnTo>
                        <a:lnTo>
                          <a:pt x="236" y="0"/>
                        </a:lnTo>
                        <a:lnTo>
                          <a:pt x="237" y="0"/>
                        </a:lnTo>
                        <a:lnTo>
                          <a:pt x="241" y="1"/>
                        </a:lnTo>
                        <a:lnTo>
                          <a:pt x="244" y="1"/>
                        </a:lnTo>
                        <a:lnTo>
                          <a:pt x="247" y="3"/>
                        </a:lnTo>
                        <a:lnTo>
                          <a:pt x="250" y="3"/>
                        </a:lnTo>
                        <a:lnTo>
                          <a:pt x="253" y="1"/>
                        </a:lnTo>
                        <a:lnTo>
                          <a:pt x="255" y="1"/>
                        </a:lnTo>
                        <a:lnTo>
                          <a:pt x="257" y="4"/>
                        </a:lnTo>
                        <a:lnTo>
                          <a:pt x="257" y="5"/>
                        </a:lnTo>
                        <a:lnTo>
                          <a:pt x="258" y="8"/>
                        </a:lnTo>
                        <a:lnTo>
                          <a:pt x="260" y="10"/>
                        </a:lnTo>
                        <a:lnTo>
                          <a:pt x="261" y="11"/>
                        </a:lnTo>
                        <a:lnTo>
                          <a:pt x="263" y="12"/>
                        </a:lnTo>
                        <a:lnTo>
                          <a:pt x="261" y="15"/>
                        </a:lnTo>
                        <a:lnTo>
                          <a:pt x="261" y="17"/>
                        </a:lnTo>
                        <a:lnTo>
                          <a:pt x="261" y="18"/>
                        </a:lnTo>
                        <a:lnTo>
                          <a:pt x="260" y="18"/>
                        </a:lnTo>
                        <a:lnTo>
                          <a:pt x="261" y="21"/>
                        </a:lnTo>
                        <a:lnTo>
                          <a:pt x="263" y="22"/>
                        </a:lnTo>
                        <a:lnTo>
                          <a:pt x="265" y="20"/>
                        </a:lnTo>
                        <a:lnTo>
                          <a:pt x="267" y="22"/>
                        </a:lnTo>
                        <a:lnTo>
                          <a:pt x="268" y="21"/>
                        </a:lnTo>
                        <a:lnTo>
                          <a:pt x="268" y="20"/>
                        </a:lnTo>
                        <a:lnTo>
                          <a:pt x="271" y="18"/>
                        </a:lnTo>
                        <a:lnTo>
                          <a:pt x="271" y="21"/>
                        </a:lnTo>
                        <a:lnTo>
                          <a:pt x="272" y="21"/>
                        </a:lnTo>
                        <a:lnTo>
                          <a:pt x="272" y="18"/>
                        </a:lnTo>
                        <a:lnTo>
                          <a:pt x="272" y="17"/>
                        </a:lnTo>
                        <a:lnTo>
                          <a:pt x="272" y="15"/>
                        </a:lnTo>
                        <a:lnTo>
                          <a:pt x="277" y="18"/>
                        </a:lnTo>
                        <a:lnTo>
                          <a:pt x="278" y="22"/>
                        </a:lnTo>
                        <a:lnTo>
                          <a:pt x="280" y="27"/>
                        </a:lnTo>
                        <a:lnTo>
                          <a:pt x="281" y="25"/>
                        </a:lnTo>
                        <a:lnTo>
                          <a:pt x="282" y="24"/>
                        </a:lnTo>
                        <a:lnTo>
                          <a:pt x="281" y="24"/>
                        </a:lnTo>
                        <a:lnTo>
                          <a:pt x="281" y="22"/>
                        </a:lnTo>
                        <a:lnTo>
                          <a:pt x="284" y="21"/>
                        </a:lnTo>
                        <a:lnTo>
                          <a:pt x="288" y="24"/>
                        </a:lnTo>
                        <a:lnTo>
                          <a:pt x="289" y="24"/>
                        </a:lnTo>
                        <a:lnTo>
                          <a:pt x="291" y="22"/>
                        </a:lnTo>
                        <a:lnTo>
                          <a:pt x="292" y="22"/>
                        </a:lnTo>
                        <a:lnTo>
                          <a:pt x="292" y="25"/>
                        </a:lnTo>
                        <a:lnTo>
                          <a:pt x="291" y="27"/>
                        </a:lnTo>
                        <a:lnTo>
                          <a:pt x="291" y="30"/>
                        </a:lnTo>
                        <a:lnTo>
                          <a:pt x="292" y="32"/>
                        </a:lnTo>
                        <a:lnTo>
                          <a:pt x="294" y="32"/>
                        </a:lnTo>
                        <a:lnTo>
                          <a:pt x="295" y="30"/>
                        </a:lnTo>
                        <a:lnTo>
                          <a:pt x="298" y="30"/>
                        </a:lnTo>
                        <a:lnTo>
                          <a:pt x="302" y="31"/>
                        </a:lnTo>
                        <a:lnTo>
                          <a:pt x="304" y="31"/>
                        </a:lnTo>
                        <a:lnTo>
                          <a:pt x="305" y="31"/>
                        </a:lnTo>
                        <a:lnTo>
                          <a:pt x="305" y="28"/>
                        </a:lnTo>
                        <a:lnTo>
                          <a:pt x="308" y="27"/>
                        </a:lnTo>
                        <a:lnTo>
                          <a:pt x="311" y="27"/>
                        </a:lnTo>
                        <a:lnTo>
                          <a:pt x="314" y="24"/>
                        </a:lnTo>
                        <a:lnTo>
                          <a:pt x="315" y="22"/>
                        </a:lnTo>
                        <a:lnTo>
                          <a:pt x="316" y="21"/>
                        </a:lnTo>
                        <a:lnTo>
                          <a:pt x="316" y="20"/>
                        </a:lnTo>
                        <a:lnTo>
                          <a:pt x="319" y="17"/>
                        </a:lnTo>
                        <a:lnTo>
                          <a:pt x="321" y="15"/>
                        </a:lnTo>
                        <a:lnTo>
                          <a:pt x="324" y="14"/>
                        </a:lnTo>
                        <a:lnTo>
                          <a:pt x="326" y="12"/>
                        </a:lnTo>
                        <a:lnTo>
                          <a:pt x="329" y="12"/>
                        </a:lnTo>
                        <a:lnTo>
                          <a:pt x="331" y="12"/>
                        </a:lnTo>
                        <a:lnTo>
                          <a:pt x="331" y="15"/>
                        </a:lnTo>
                        <a:lnTo>
                          <a:pt x="328" y="17"/>
                        </a:lnTo>
                        <a:lnTo>
                          <a:pt x="326" y="18"/>
                        </a:lnTo>
                        <a:lnTo>
                          <a:pt x="328" y="20"/>
                        </a:lnTo>
                        <a:lnTo>
                          <a:pt x="350" y="37"/>
                        </a:lnTo>
                        <a:lnTo>
                          <a:pt x="380" y="75"/>
                        </a:lnTo>
                        <a:lnTo>
                          <a:pt x="383" y="75"/>
                        </a:lnTo>
                        <a:lnTo>
                          <a:pt x="386" y="74"/>
                        </a:lnTo>
                        <a:lnTo>
                          <a:pt x="386" y="72"/>
                        </a:lnTo>
                        <a:lnTo>
                          <a:pt x="386" y="71"/>
                        </a:lnTo>
                        <a:lnTo>
                          <a:pt x="386" y="68"/>
                        </a:lnTo>
                        <a:lnTo>
                          <a:pt x="387" y="68"/>
                        </a:lnTo>
                        <a:lnTo>
                          <a:pt x="390" y="69"/>
                        </a:lnTo>
                        <a:lnTo>
                          <a:pt x="390" y="71"/>
                        </a:lnTo>
                        <a:lnTo>
                          <a:pt x="390" y="72"/>
                        </a:lnTo>
                        <a:lnTo>
                          <a:pt x="393" y="74"/>
                        </a:lnTo>
                        <a:lnTo>
                          <a:pt x="396" y="75"/>
                        </a:lnTo>
                        <a:lnTo>
                          <a:pt x="397" y="75"/>
                        </a:lnTo>
                        <a:lnTo>
                          <a:pt x="399" y="74"/>
                        </a:lnTo>
                        <a:lnTo>
                          <a:pt x="402" y="74"/>
                        </a:lnTo>
                        <a:lnTo>
                          <a:pt x="404" y="75"/>
                        </a:lnTo>
                        <a:lnTo>
                          <a:pt x="407" y="74"/>
                        </a:lnTo>
                        <a:lnTo>
                          <a:pt x="409" y="75"/>
                        </a:lnTo>
                        <a:lnTo>
                          <a:pt x="411" y="74"/>
                        </a:lnTo>
                        <a:lnTo>
                          <a:pt x="413" y="72"/>
                        </a:lnTo>
                        <a:lnTo>
                          <a:pt x="411" y="71"/>
                        </a:lnTo>
                        <a:lnTo>
                          <a:pt x="411" y="69"/>
                        </a:lnTo>
                        <a:lnTo>
                          <a:pt x="416" y="69"/>
                        </a:lnTo>
                        <a:lnTo>
                          <a:pt x="420" y="69"/>
                        </a:lnTo>
                        <a:lnTo>
                          <a:pt x="424" y="71"/>
                        </a:lnTo>
                        <a:lnTo>
                          <a:pt x="428" y="74"/>
                        </a:lnTo>
                        <a:lnTo>
                          <a:pt x="430" y="76"/>
                        </a:lnTo>
                        <a:lnTo>
                          <a:pt x="431" y="79"/>
                        </a:lnTo>
                        <a:lnTo>
                          <a:pt x="433" y="79"/>
                        </a:lnTo>
                        <a:lnTo>
                          <a:pt x="436" y="81"/>
                        </a:lnTo>
                        <a:lnTo>
                          <a:pt x="438" y="82"/>
                        </a:lnTo>
                        <a:lnTo>
                          <a:pt x="438" y="82"/>
                        </a:lnTo>
                        <a:lnTo>
                          <a:pt x="441" y="83"/>
                        </a:lnTo>
                        <a:lnTo>
                          <a:pt x="441" y="85"/>
                        </a:lnTo>
                        <a:lnTo>
                          <a:pt x="440" y="86"/>
                        </a:lnTo>
                        <a:lnTo>
                          <a:pt x="440" y="88"/>
                        </a:lnTo>
                        <a:lnTo>
                          <a:pt x="441" y="89"/>
                        </a:lnTo>
                        <a:lnTo>
                          <a:pt x="443" y="91"/>
                        </a:lnTo>
                        <a:lnTo>
                          <a:pt x="443" y="91"/>
                        </a:lnTo>
                        <a:lnTo>
                          <a:pt x="444" y="91"/>
                        </a:lnTo>
                        <a:lnTo>
                          <a:pt x="447" y="92"/>
                        </a:lnTo>
                        <a:lnTo>
                          <a:pt x="448" y="93"/>
                        </a:lnTo>
                        <a:lnTo>
                          <a:pt x="450" y="92"/>
                        </a:lnTo>
                        <a:lnTo>
                          <a:pt x="451" y="91"/>
                        </a:lnTo>
                        <a:lnTo>
                          <a:pt x="457" y="91"/>
                        </a:lnTo>
                        <a:lnTo>
                          <a:pt x="460" y="89"/>
                        </a:lnTo>
                        <a:lnTo>
                          <a:pt x="461" y="88"/>
                        </a:lnTo>
                        <a:lnTo>
                          <a:pt x="464" y="86"/>
                        </a:lnTo>
                        <a:lnTo>
                          <a:pt x="465" y="86"/>
                        </a:lnTo>
                        <a:lnTo>
                          <a:pt x="464" y="89"/>
                        </a:lnTo>
                        <a:lnTo>
                          <a:pt x="464" y="92"/>
                        </a:lnTo>
                        <a:lnTo>
                          <a:pt x="467" y="92"/>
                        </a:lnTo>
                        <a:lnTo>
                          <a:pt x="470" y="95"/>
                        </a:lnTo>
                        <a:lnTo>
                          <a:pt x="472" y="96"/>
                        </a:lnTo>
                        <a:lnTo>
                          <a:pt x="474" y="98"/>
                        </a:lnTo>
                        <a:lnTo>
                          <a:pt x="471" y="99"/>
                        </a:lnTo>
                        <a:lnTo>
                          <a:pt x="470" y="100"/>
                        </a:lnTo>
                        <a:lnTo>
                          <a:pt x="465" y="103"/>
                        </a:lnTo>
                        <a:lnTo>
                          <a:pt x="465" y="106"/>
                        </a:lnTo>
                        <a:lnTo>
                          <a:pt x="467" y="108"/>
                        </a:lnTo>
                        <a:lnTo>
                          <a:pt x="465" y="110"/>
                        </a:lnTo>
                        <a:lnTo>
                          <a:pt x="461" y="112"/>
                        </a:lnTo>
                        <a:lnTo>
                          <a:pt x="460" y="113"/>
                        </a:lnTo>
                        <a:lnTo>
                          <a:pt x="458" y="116"/>
                        </a:lnTo>
                        <a:lnTo>
                          <a:pt x="458" y="122"/>
                        </a:lnTo>
                        <a:lnTo>
                          <a:pt x="461" y="126"/>
                        </a:lnTo>
                        <a:lnTo>
                          <a:pt x="464" y="129"/>
                        </a:lnTo>
                        <a:lnTo>
                          <a:pt x="464" y="130"/>
                        </a:lnTo>
                        <a:lnTo>
                          <a:pt x="460" y="135"/>
                        </a:lnTo>
                        <a:lnTo>
                          <a:pt x="457" y="136"/>
                        </a:lnTo>
                        <a:lnTo>
                          <a:pt x="455" y="137"/>
                        </a:lnTo>
                        <a:lnTo>
                          <a:pt x="454" y="139"/>
                        </a:lnTo>
                        <a:lnTo>
                          <a:pt x="453" y="139"/>
                        </a:lnTo>
                        <a:lnTo>
                          <a:pt x="451" y="137"/>
                        </a:lnTo>
                        <a:lnTo>
                          <a:pt x="450" y="137"/>
                        </a:lnTo>
                        <a:lnTo>
                          <a:pt x="444" y="137"/>
                        </a:lnTo>
                        <a:lnTo>
                          <a:pt x="441" y="137"/>
                        </a:lnTo>
                        <a:lnTo>
                          <a:pt x="437" y="136"/>
                        </a:lnTo>
                        <a:lnTo>
                          <a:pt x="434" y="136"/>
                        </a:lnTo>
                        <a:lnTo>
                          <a:pt x="433" y="136"/>
                        </a:lnTo>
                        <a:lnTo>
                          <a:pt x="431" y="142"/>
                        </a:lnTo>
                        <a:lnTo>
                          <a:pt x="430" y="144"/>
                        </a:lnTo>
                        <a:lnTo>
                          <a:pt x="430" y="147"/>
                        </a:lnTo>
                        <a:lnTo>
                          <a:pt x="428" y="154"/>
                        </a:lnTo>
                        <a:lnTo>
                          <a:pt x="428" y="160"/>
                        </a:lnTo>
                        <a:lnTo>
                          <a:pt x="428" y="163"/>
                        </a:lnTo>
                        <a:lnTo>
                          <a:pt x="430" y="163"/>
                        </a:lnTo>
                        <a:lnTo>
                          <a:pt x="433" y="164"/>
                        </a:lnTo>
                        <a:lnTo>
                          <a:pt x="431" y="167"/>
                        </a:lnTo>
                        <a:lnTo>
                          <a:pt x="431" y="169"/>
                        </a:lnTo>
                        <a:lnTo>
                          <a:pt x="430" y="169"/>
                        </a:lnTo>
                        <a:lnTo>
                          <a:pt x="428" y="170"/>
                        </a:lnTo>
                        <a:lnTo>
                          <a:pt x="426" y="170"/>
                        </a:lnTo>
                        <a:lnTo>
                          <a:pt x="424" y="169"/>
                        </a:lnTo>
                        <a:lnTo>
                          <a:pt x="423" y="170"/>
                        </a:lnTo>
                        <a:lnTo>
                          <a:pt x="420" y="170"/>
                        </a:lnTo>
                        <a:lnTo>
                          <a:pt x="414" y="171"/>
                        </a:lnTo>
                        <a:lnTo>
                          <a:pt x="410" y="173"/>
                        </a:lnTo>
                        <a:lnTo>
                          <a:pt x="409" y="173"/>
                        </a:lnTo>
                        <a:lnTo>
                          <a:pt x="407" y="171"/>
                        </a:lnTo>
                        <a:lnTo>
                          <a:pt x="406" y="173"/>
                        </a:lnTo>
                        <a:lnTo>
                          <a:pt x="403" y="176"/>
                        </a:lnTo>
                        <a:lnTo>
                          <a:pt x="403" y="177"/>
                        </a:lnTo>
                        <a:lnTo>
                          <a:pt x="404" y="179"/>
                        </a:lnTo>
                        <a:lnTo>
                          <a:pt x="409" y="179"/>
                        </a:lnTo>
                        <a:lnTo>
                          <a:pt x="411" y="179"/>
                        </a:lnTo>
                        <a:lnTo>
                          <a:pt x="411" y="180"/>
                        </a:lnTo>
                        <a:lnTo>
                          <a:pt x="410" y="181"/>
                        </a:lnTo>
                        <a:lnTo>
                          <a:pt x="411" y="186"/>
                        </a:lnTo>
                        <a:lnTo>
                          <a:pt x="411" y="187"/>
                        </a:lnTo>
                        <a:lnTo>
                          <a:pt x="411" y="188"/>
                        </a:lnTo>
                        <a:lnTo>
                          <a:pt x="413" y="191"/>
                        </a:lnTo>
                        <a:lnTo>
                          <a:pt x="414" y="196"/>
                        </a:lnTo>
                        <a:lnTo>
                          <a:pt x="416" y="197"/>
                        </a:lnTo>
                        <a:lnTo>
                          <a:pt x="419" y="198"/>
                        </a:lnTo>
                        <a:lnTo>
                          <a:pt x="419" y="204"/>
                        </a:lnTo>
                        <a:lnTo>
                          <a:pt x="417" y="205"/>
                        </a:lnTo>
                        <a:lnTo>
                          <a:pt x="417" y="208"/>
                        </a:lnTo>
                        <a:lnTo>
                          <a:pt x="419" y="210"/>
                        </a:lnTo>
                        <a:lnTo>
                          <a:pt x="417" y="211"/>
                        </a:lnTo>
                        <a:lnTo>
                          <a:pt x="417" y="213"/>
                        </a:lnTo>
                        <a:lnTo>
                          <a:pt x="414" y="214"/>
                        </a:lnTo>
                        <a:lnTo>
                          <a:pt x="416" y="217"/>
                        </a:lnTo>
                        <a:lnTo>
                          <a:pt x="413" y="218"/>
                        </a:lnTo>
                        <a:lnTo>
                          <a:pt x="407" y="217"/>
                        </a:lnTo>
                        <a:lnTo>
                          <a:pt x="402" y="211"/>
                        </a:lnTo>
                        <a:lnTo>
                          <a:pt x="400" y="211"/>
                        </a:lnTo>
                        <a:lnTo>
                          <a:pt x="394" y="210"/>
                        </a:lnTo>
                        <a:lnTo>
                          <a:pt x="387" y="208"/>
                        </a:lnTo>
                        <a:lnTo>
                          <a:pt x="383" y="210"/>
                        </a:lnTo>
                        <a:lnTo>
                          <a:pt x="376" y="208"/>
                        </a:lnTo>
                        <a:lnTo>
                          <a:pt x="370" y="210"/>
                        </a:lnTo>
                        <a:lnTo>
                          <a:pt x="367" y="211"/>
                        </a:lnTo>
                        <a:lnTo>
                          <a:pt x="365" y="210"/>
                        </a:lnTo>
                        <a:lnTo>
                          <a:pt x="362" y="211"/>
                        </a:lnTo>
                        <a:lnTo>
                          <a:pt x="360" y="213"/>
                        </a:lnTo>
                        <a:lnTo>
                          <a:pt x="353" y="211"/>
                        </a:lnTo>
                        <a:lnTo>
                          <a:pt x="348" y="210"/>
                        </a:lnTo>
                        <a:lnTo>
                          <a:pt x="346" y="208"/>
                        </a:lnTo>
                        <a:lnTo>
                          <a:pt x="342" y="208"/>
                        </a:lnTo>
                        <a:lnTo>
                          <a:pt x="341" y="210"/>
                        </a:lnTo>
                        <a:lnTo>
                          <a:pt x="338" y="210"/>
                        </a:lnTo>
                        <a:lnTo>
                          <a:pt x="335" y="208"/>
                        </a:lnTo>
                        <a:lnTo>
                          <a:pt x="333" y="210"/>
                        </a:lnTo>
                        <a:lnTo>
                          <a:pt x="333" y="213"/>
                        </a:lnTo>
                        <a:lnTo>
                          <a:pt x="335" y="215"/>
                        </a:lnTo>
                        <a:lnTo>
                          <a:pt x="335" y="218"/>
                        </a:lnTo>
                        <a:lnTo>
                          <a:pt x="331" y="220"/>
                        </a:lnTo>
                        <a:lnTo>
                          <a:pt x="324" y="220"/>
                        </a:lnTo>
                        <a:lnTo>
                          <a:pt x="314" y="218"/>
                        </a:lnTo>
                        <a:lnTo>
                          <a:pt x="312" y="217"/>
                        </a:lnTo>
                        <a:lnTo>
                          <a:pt x="308" y="217"/>
                        </a:lnTo>
                        <a:lnTo>
                          <a:pt x="305" y="220"/>
                        </a:lnTo>
                        <a:lnTo>
                          <a:pt x="307" y="221"/>
                        </a:lnTo>
                        <a:lnTo>
                          <a:pt x="304" y="223"/>
                        </a:lnTo>
                        <a:lnTo>
                          <a:pt x="304" y="224"/>
                        </a:lnTo>
                        <a:lnTo>
                          <a:pt x="302" y="224"/>
                        </a:lnTo>
                        <a:lnTo>
                          <a:pt x="299" y="227"/>
                        </a:lnTo>
                        <a:lnTo>
                          <a:pt x="298" y="227"/>
                        </a:lnTo>
                        <a:lnTo>
                          <a:pt x="292" y="234"/>
                        </a:lnTo>
                        <a:lnTo>
                          <a:pt x="291" y="237"/>
                        </a:lnTo>
                        <a:lnTo>
                          <a:pt x="289" y="238"/>
                        </a:lnTo>
                        <a:lnTo>
                          <a:pt x="287" y="242"/>
                        </a:lnTo>
                        <a:lnTo>
                          <a:pt x="282" y="248"/>
                        </a:lnTo>
                        <a:lnTo>
                          <a:pt x="281" y="247"/>
                        </a:lnTo>
                        <a:lnTo>
                          <a:pt x="275" y="244"/>
                        </a:lnTo>
                        <a:lnTo>
                          <a:pt x="271" y="244"/>
                        </a:lnTo>
                        <a:lnTo>
                          <a:pt x="267" y="244"/>
                        </a:lnTo>
                        <a:lnTo>
                          <a:pt x="261" y="247"/>
                        </a:lnTo>
                        <a:lnTo>
                          <a:pt x="260" y="247"/>
                        </a:lnTo>
                        <a:lnTo>
                          <a:pt x="254" y="232"/>
                        </a:lnTo>
                        <a:lnTo>
                          <a:pt x="246" y="231"/>
                        </a:lnTo>
                        <a:lnTo>
                          <a:pt x="244" y="214"/>
                        </a:lnTo>
                        <a:lnTo>
                          <a:pt x="240" y="215"/>
                        </a:lnTo>
                        <a:lnTo>
                          <a:pt x="237" y="207"/>
                        </a:lnTo>
                        <a:lnTo>
                          <a:pt x="231" y="203"/>
                        </a:lnTo>
                        <a:lnTo>
                          <a:pt x="210" y="203"/>
                        </a:lnTo>
                        <a:lnTo>
                          <a:pt x="192" y="205"/>
                        </a:lnTo>
                        <a:lnTo>
                          <a:pt x="182" y="198"/>
                        </a:lnTo>
                        <a:lnTo>
                          <a:pt x="173" y="196"/>
                        </a:lnTo>
                        <a:lnTo>
                          <a:pt x="153" y="181"/>
                        </a:lnTo>
                        <a:lnTo>
                          <a:pt x="121" y="188"/>
                        </a:lnTo>
                        <a:lnTo>
                          <a:pt x="131" y="247"/>
                        </a:lnTo>
                        <a:lnTo>
                          <a:pt x="129" y="248"/>
                        </a:lnTo>
                        <a:lnTo>
                          <a:pt x="125" y="248"/>
                        </a:lnTo>
                        <a:lnTo>
                          <a:pt x="117" y="240"/>
                        </a:lnTo>
                        <a:lnTo>
                          <a:pt x="108" y="234"/>
                        </a:lnTo>
                        <a:lnTo>
                          <a:pt x="100" y="232"/>
                        </a:lnTo>
                        <a:lnTo>
                          <a:pt x="94" y="235"/>
                        </a:lnTo>
                        <a:lnTo>
                          <a:pt x="85" y="242"/>
                        </a:lnTo>
                        <a:lnTo>
                          <a:pt x="85" y="238"/>
                        </a:lnTo>
                        <a:lnTo>
                          <a:pt x="84" y="235"/>
                        </a:lnTo>
                        <a:lnTo>
                          <a:pt x="87" y="232"/>
                        </a:lnTo>
                        <a:lnTo>
                          <a:pt x="87" y="228"/>
                        </a:lnTo>
                        <a:lnTo>
                          <a:pt x="87" y="228"/>
                        </a:lnTo>
                        <a:lnTo>
                          <a:pt x="87" y="227"/>
                        </a:lnTo>
                        <a:lnTo>
                          <a:pt x="85" y="227"/>
                        </a:lnTo>
                        <a:lnTo>
                          <a:pt x="82" y="227"/>
                        </a:lnTo>
                        <a:lnTo>
                          <a:pt x="81" y="225"/>
                        </a:lnTo>
                        <a:lnTo>
                          <a:pt x="78" y="225"/>
                        </a:lnTo>
                        <a:lnTo>
                          <a:pt x="77" y="225"/>
                        </a:lnTo>
                        <a:lnTo>
                          <a:pt x="75" y="225"/>
                        </a:lnTo>
                        <a:lnTo>
                          <a:pt x="75" y="223"/>
                        </a:lnTo>
                        <a:lnTo>
                          <a:pt x="74" y="223"/>
                        </a:lnTo>
                        <a:lnTo>
                          <a:pt x="73" y="220"/>
                        </a:lnTo>
                        <a:lnTo>
                          <a:pt x="71" y="220"/>
                        </a:lnTo>
                        <a:lnTo>
                          <a:pt x="71" y="220"/>
                        </a:lnTo>
                        <a:lnTo>
                          <a:pt x="68" y="221"/>
                        </a:lnTo>
                        <a:lnTo>
                          <a:pt x="67" y="221"/>
                        </a:lnTo>
                        <a:lnTo>
                          <a:pt x="68" y="217"/>
                        </a:lnTo>
                        <a:lnTo>
                          <a:pt x="67" y="215"/>
                        </a:lnTo>
                        <a:lnTo>
                          <a:pt x="64" y="211"/>
                        </a:lnTo>
                        <a:lnTo>
                          <a:pt x="64" y="210"/>
                        </a:lnTo>
                        <a:lnTo>
                          <a:pt x="63" y="210"/>
                        </a:lnTo>
                        <a:lnTo>
                          <a:pt x="61" y="207"/>
                        </a:lnTo>
                        <a:lnTo>
                          <a:pt x="60" y="205"/>
                        </a:lnTo>
                        <a:lnTo>
                          <a:pt x="60" y="204"/>
                        </a:lnTo>
                        <a:lnTo>
                          <a:pt x="57" y="203"/>
                        </a:lnTo>
                        <a:lnTo>
                          <a:pt x="56" y="203"/>
                        </a:lnTo>
                        <a:lnTo>
                          <a:pt x="54" y="201"/>
                        </a:lnTo>
                        <a:lnTo>
                          <a:pt x="54" y="200"/>
                        </a:lnTo>
                        <a:lnTo>
                          <a:pt x="54" y="198"/>
                        </a:lnTo>
                        <a:lnTo>
                          <a:pt x="56" y="198"/>
                        </a:lnTo>
                        <a:lnTo>
                          <a:pt x="60" y="198"/>
                        </a:lnTo>
                        <a:lnTo>
                          <a:pt x="61" y="200"/>
                        </a:lnTo>
                        <a:lnTo>
                          <a:pt x="63" y="198"/>
                        </a:lnTo>
                        <a:lnTo>
                          <a:pt x="63" y="200"/>
                        </a:lnTo>
                        <a:lnTo>
                          <a:pt x="64" y="198"/>
                        </a:lnTo>
                        <a:lnTo>
                          <a:pt x="65" y="198"/>
                        </a:lnTo>
                        <a:lnTo>
                          <a:pt x="68" y="198"/>
                        </a:lnTo>
                        <a:lnTo>
                          <a:pt x="68" y="198"/>
                        </a:lnTo>
                        <a:lnTo>
                          <a:pt x="68" y="197"/>
                        </a:lnTo>
                        <a:lnTo>
                          <a:pt x="65" y="197"/>
                        </a:lnTo>
                        <a:lnTo>
                          <a:pt x="64" y="197"/>
                        </a:lnTo>
                        <a:lnTo>
                          <a:pt x="64" y="194"/>
                        </a:lnTo>
                        <a:lnTo>
                          <a:pt x="63" y="191"/>
                        </a:lnTo>
                        <a:lnTo>
                          <a:pt x="63" y="191"/>
                        </a:lnTo>
                        <a:lnTo>
                          <a:pt x="63" y="190"/>
                        </a:lnTo>
                        <a:lnTo>
                          <a:pt x="63" y="188"/>
                        </a:lnTo>
                        <a:lnTo>
                          <a:pt x="63" y="187"/>
                        </a:lnTo>
                        <a:lnTo>
                          <a:pt x="64" y="186"/>
                        </a:lnTo>
                        <a:lnTo>
                          <a:pt x="67" y="184"/>
                        </a:lnTo>
                        <a:lnTo>
                          <a:pt x="70" y="184"/>
                        </a:lnTo>
                        <a:lnTo>
                          <a:pt x="71" y="184"/>
                        </a:lnTo>
                        <a:lnTo>
                          <a:pt x="74" y="184"/>
                        </a:lnTo>
                        <a:lnTo>
                          <a:pt x="75" y="184"/>
                        </a:lnTo>
                        <a:lnTo>
                          <a:pt x="77" y="184"/>
                        </a:lnTo>
                        <a:lnTo>
                          <a:pt x="78" y="184"/>
                        </a:lnTo>
                        <a:lnTo>
                          <a:pt x="80" y="184"/>
                        </a:lnTo>
                        <a:lnTo>
                          <a:pt x="81" y="186"/>
                        </a:lnTo>
                        <a:lnTo>
                          <a:pt x="84" y="186"/>
                        </a:lnTo>
                        <a:lnTo>
                          <a:pt x="87" y="184"/>
                        </a:lnTo>
                        <a:lnTo>
                          <a:pt x="87" y="184"/>
                        </a:lnTo>
                        <a:lnTo>
                          <a:pt x="85" y="183"/>
                        </a:lnTo>
                        <a:lnTo>
                          <a:pt x="82" y="183"/>
                        </a:lnTo>
                        <a:lnTo>
                          <a:pt x="81" y="180"/>
                        </a:lnTo>
                        <a:lnTo>
                          <a:pt x="81" y="177"/>
                        </a:lnTo>
                        <a:lnTo>
                          <a:pt x="82" y="176"/>
                        </a:lnTo>
                        <a:lnTo>
                          <a:pt x="84" y="174"/>
                        </a:lnTo>
                        <a:lnTo>
                          <a:pt x="82" y="174"/>
                        </a:lnTo>
                        <a:lnTo>
                          <a:pt x="82" y="173"/>
                        </a:lnTo>
                        <a:lnTo>
                          <a:pt x="81" y="171"/>
                        </a:lnTo>
                        <a:lnTo>
                          <a:pt x="82" y="169"/>
                        </a:lnTo>
                        <a:lnTo>
                          <a:pt x="84" y="167"/>
                        </a:lnTo>
                        <a:lnTo>
                          <a:pt x="81" y="166"/>
                        </a:lnTo>
                        <a:lnTo>
                          <a:pt x="81" y="164"/>
                        </a:lnTo>
                        <a:lnTo>
                          <a:pt x="82" y="163"/>
                        </a:lnTo>
                        <a:lnTo>
                          <a:pt x="81" y="162"/>
                        </a:lnTo>
                        <a:lnTo>
                          <a:pt x="80" y="162"/>
                        </a:lnTo>
                        <a:lnTo>
                          <a:pt x="80" y="160"/>
                        </a:lnTo>
                        <a:lnTo>
                          <a:pt x="78" y="159"/>
                        </a:lnTo>
                        <a:lnTo>
                          <a:pt x="74" y="159"/>
                        </a:lnTo>
                        <a:lnTo>
                          <a:pt x="73" y="157"/>
                        </a:lnTo>
                        <a:lnTo>
                          <a:pt x="71" y="159"/>
                        </a:lnTo>
                        <a:lnTo>
                          <a:pt x="71" y="159"/>
                        </a:lnTo>
                        <a:lnTo>
                          <a:pt x="70" y="160"/>
                        </a:lnTo>
                        <a:lnTo>
                          <a:pt x="70" y="162"/>
                        </a:lnTo>
                        <a:lnTo>
                          <a:pt x="68" y="162"/>
                        </a:lnTo>
                        <a:lnTo>
                          <a:pt x="67" y="162"/>
                        </a:lnTo>
                        <a:lnTo>
                          <a:pt x="67" y="160"/>
                        </a:lnTo>
                        <a:lnTo>
                          <a:pt x="65" y="160"/>
                        </a:lnTo>
                        <a:lnTo>
                          <a:pt x="64" y="162"/>
                        </a:lnTo>
                        <a:lnTo>
                          <a:pt x="63" y="160"/>
                        </a:lnTo>
                        <a:lnTo>
                          <a:pt x="63" y="157"/>
                        </a:lnTo>
                        <a:lnTo>
                          <a:pt x="63" y="157"/>
                        </a:lnTo>
                        <a:lnTo>
                          <a:pt x="61" y="157"/>
                        </a:lnTo>
                        <a:lnTo>
                          <a:pt x="60" y="157"/>
                        </a:lnTo>
                        <a:lnTo>
                          <a:pt x="58" y="157"/>
                        </a:lnTo>
                        <a:lnTo>
                          <a:pt x="56" y="157"/>
                        </a:lnTo>
                        <a:lnTo>
                          <a:pt x="54" y="159"/>
                        </a:lnTo>
                        <a:lnTo>
                          <a:pt x="53" y="160"/>
                        </a:lnTo>
                        <a:lnTo>
                          <a:pt x="53" y="162"/>
                        </a:lnTo>
                        <a:lnTo>
                          <a:pt x="51" y="160"/>
                        </a:lnTo>
                        <a:lnTo>
                          <a:pt x="50" y="160"/>
                        </a:lnTo>
                        <a:lnTo>
                          <a:pt x="48" y="163"/>
                        </a:lnTo>
                        <a:lnTo>
                          <a:pt x="47" y="162"/>
                        </a:lnTo>
                        <a:lnTo>
                          <a:pt x="47" y="164"/>
                        </a:lnTo>
                        <a:lnTo>
                          <a:pt x="44" y="166"/>
                        </a:lnTo>
                        <a:lnTo>
                          <a:pt x="43" y="166"/>
                        </a:lnTo>
                        <a:lnTo>
                          <a:pt x="43" y="167"/>
                        </a:lnTo>
                        <a:lnTo>
                          <a:pt x="41" y="167"/>
                        </a:lnTo>
                        <a:lnTo>
                          <a:pt x="41" y="167"/>
                        </a:lnTo>
                        <a:lnTo>
                          <a:pt x="40" y="167"/>
                        </a:lnTo>
                        <a:lnTo>
                          <a:pt x="40" y="169"/>
                        </a:lnTo>
                        <a:lnTo>
                          <a:pt x="37" y="167"/>
                        </a:lnTo>
                        <a:lnTo>
                          <a:pt x="37" y="167"/>
                        </a:lnTo>
                        <a:lnTo>
                          <a:pt x="36" y="16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18"/>
                  <p:cNvSpPr>
                    <a:spLocks/>
                  </p:cNvSpPr>
                  <p:nvPr/>
                </p:nvSpPr>
                <p:spPr bwMode="auto">
                  <a:xfrm>
                    <a:off x="6856413" y="3492500"/>
                    <a:ext cx="319088" cy="198437"/>
                  </a:xfrm>
                  <a:custGeom>
                    <a:avLst/>
                    <a:gdLst>
                      <a:gd name="T0" fmla="*/ 160 w 201"/>
                      <a:gd name="T1" fmla="*/ 118 h 125"/>
                      <a:gd name="T2" fmla="*/ 163 w 201"/>
                      <a:gd name="T3" fmla="*/ 110 h 125"/>
                      <a:gd name="T4" fmla="*/ 160 w 201"/>
                      <a:gd name="T5" fmla="*/ 105 h 125"/>
                      <a:gd name="T6" fmla="*/ 160 w 201"/>
                      <a:gd name="T7" fmla="*/ 100 h 125"/>
                      <a:gd name="T8" fmla="*/ 156 w 201"/>
                      <a:gd name="T9" fmla="*/ 97 h 125"/>
                      <a:gd name="T10" fmla="*/ 151 w 201"/>
                      <a:gd name="T11" fmla="*/ 94 h 125"/>
                      <a:gd name="T12" fmla="*/ 153 w 201"/>
                      <a:gd name="T13" fmla="*/ 87 h 125"/>
                      <a:gd name="T14" fmla="*/ 161 w 201"/>
                      <a:gd name="T15" fmla="*/ 88 h 125"/>
                      <a:gd name="T16" fmla="*/ 167 w 201"/>
                      <a:gd name="T17" fmla="*/ 83 h 125"/>
                      <a:gd name="T18" fmla="*/ 164 w 201"/>
                      <a:gd name="T19" fmla="*/ 80 h 125"/>
                      <a:gd name="T20" fmla="*/ 174 w 201"/>
                      <a:gd name="T21" fmla="*/ 77 h 125"/>
                      <a:gd name="T22" fmla="*/ 170 w 201"/>
                      <a:gd name="T23" fmla="*/ 73 h 125"/>
                      <a:gd name="T24" fmla="*/ 174 w 201"/>
                      <a:gd name="T25" fmla="*/ 68 h 125"/>
                      <a:gd name="T26" fmla="*/ 180 w 201"/>
                      <a:gd name="T27" fmla="*/ 67 h 125"/>
                      <a:gd name="T28" fmla="*/ 186 w 201"/>
                      <a:gd name="T29" fmla="*/ 66 h 125"/>
                      <a:gd name="T30" fmla="*/ 193 w 201"/>
                      <a:gd name="T31" fmla="*/ 66 h 125"/>
                      <a:gd name="T32" fmla="*/ 201 w 201"/>
                      <a:gd name="T33" fmla="*/ 63 h 125"/>
                      <a:gd name="T34" fmla="*/ 194 w 201"/>
                      <a:gd name="T35" fmla="*/ 54 h 125"/>
                      <a:gd name="T36" fmla="*/ 193 w 201"/>
                      <a:gd name="T37" fmla="*/ 59 h 125"/>
                      <a:gd name="T38" fmla="*/ 188 w 201"/>
                      <a:gd name="T39" fmla="*/ 60 h 125"/>
                      <a:gd name="T40" fmla="*/ 180 w 201"/>
                      <a:gd name="T41" fmla="*/ 56 h 125"/>
                      <a:gd name="T42" fmla="*/ 180 w 201"/>
                      <a:gd name="T43" fmla="*/ 51 h 125"/>
                      <a:gd name="T44" fmla="*/ 184 w 201"/>
                      <a:gd name="T45" fmla="*/ 43 h 125"/>
                      <a:gd name="T46" fmla="*/ 178 w 201"/>
                      <a:gd name="T47" fmla="*/ 46 h 125"/>
                      <a:gd name="T48" fmla="*/ 171 w 201"/>
                      <a:gd name="T49" fmla="*/ 53 h 125"/>
                      <a:gd name="T50" fmla="*/ 168 w 201"/>
                      <a:gd name="T51" fmla="*/ 57 h 125"/>
                      <a:gd name="T52" fmla="*/ 161 w 201"/>
                      <a:gd name="T53" fmla="*/ 67 h 125"/>
                      <a:gd name="T54" fmla="*/ 154 w 201"/>
                      <a:gd name="T55" fmla="*/ 63 h 125"/>
                      <a:gd name="T56" fmla="*/ 146 w 201"/>
                      <a:gd name="T57" fmla="*/ 63 h 125"/>
                      <a:gd name="T58" fmla="*/ 139 w 201"/>
                      <a:gd name="T59" fmla="*/ 66 h 125"/>
                      <a:gd name="T60" fmla="*/ 125 w 201"/>
                      <a:gd name="T61" fmla="*/ 50 h 125"/>
                      <a:gd name="T62" fmla="*/ 119 w 201"/>
                      <a:gd name="T63" fmla="*/ 34 h 125"/>
                      <a:gd name="T64" fmla="*/ 110 w 201"/>
                      <a:gd name="T65" fmla="*/ 22 h 125"/>
                      <a:gd name="T66" fmla="*/ 71 w 201"/>
                      <a:gd name="T67" fmla="*/ 24 h 125"/>
                      <a:gd name="T68" fmla="*/ 52 w 201"/>
                      <a:gd name="T69" fmla="*/ 15 h 125"/>
                      <a:gd name="T70" fmla="*/ 0 w 201"/>
                      <a:gd name="T71" fmla="*/ 7 h 125"/>
                      <a:gd name="T72" fmla="*/ 15 w 201"/>
                      <a:gd name="T73" fmla="*/ 66 h 125"/>
                      <a:gd name="T74" fmla="*/ 22 w 201"/>
                      <a:gd name="T75" fmla="*/ 64 h 125"/>
                      <a:gd name="T76" fmla="*/ 20 w 201"/>
                      <a:gd name="T77" fmla="*/ 57 h 125"/>
                      <a:gd name="T78" fmla="*/ 25 w 201"/>
                      <a:gd name="T79" fmla="*/ 51 h 125"/>
                      <a:gd name="T80" fmla="*/ 31 w 201"/>
                      <a:gd name="T81" fmla="*/ 47 h 125"/>
                      <a:gd name="T82" fmla="*/ 35 w 201"/>
                      <a:gd name="T83" fmla="*/ 47 h 125"/>
                      <a:gd name="T84" fmla="*/ 38 w 201"/>
                      <a:gd name="T85" fmla="*/ 44 h 125"/>
                      <a:gd name="T86" fmla="*/ 55 w 201"/>
                      <a:gd name="T87" fmla="*/ 53 h 125"/>
                      <a:gd name="T88" fmla="*/ 65 w 201"/>
                      <a:gd name="T89" fmla="*/ 61 h 125"/>
                      <a:gd name="T90" fmla="*/ 74 w 201"/>
                      <a:gd name="T91" fmla="*/ 64 h 125"/>
                      <a:gd name="T92" fmla="*/ 82 w 201"/>
                      <a:gd name="T93" fmla="*/ 68 h 125"/>
                      <a:gd name="T94" fmla="*/ 86 w 201"/>
                      <a:gd name="T95" fmla="*/ 77 h 125"/>
                      <a:gd name="T96" fmla="*/ 91 w 201"/>
                      <a:gd name="T97" fmla="*/ 86 h 125"/>
                      <a:gd name="T98" fmla="*/ 103 w 201"/>
                      <a:gd name="T99" fmla="*/ 93 h 125"/>
                      <a:gd name="T100" fmla="*/ 120 w 201"/>
                      <a:gd name="T101" fmla="*/ 103 h 125"/>
                      <a:gd name="T102" fmla="*/ 136 w 201"/>
                      <a:gd name="T103" fmla="*/ 110 h 125"/>
                      <a:gd name="T104" fmla="*/ 139 w 201"/>
                      <a:gd name="T105" fmla="*/ 111 h 125"/>
                      <a:gd name="T106" fmla="*/ 143 w 201"/>
                      <a:gd name="T107" fmla="*/ 118 h 125"/>
                      <a:gd name="T108" fmla="*/ 147 w 201"/>
                      <a:gd name="T109" fmla="*/ 122 h 125"/>
                      <a:gd name="T110" fmla="*/ 151 w 201"/>
                      <a:gd name="T111" fmla="*/ 125 h 125"/>
                      <a:gd name="T112" fmla="*/ 156 w 201"/>
                      <a:gd name="T113" fmla="*/ 124 h 125"/>
                      <a:gd name="T114" fmla="*/ 159 w 201"/>
                      <a:gd name="T115" fmla="*/ 125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201" h="125">
                        <a:moveTo>
                          <a:pt x="159" y="125"/>
                        </a:moveTo>
                        <a:lnTo>
                          <a:pt x="160" y="118"/>
                        </a:lnTo>
                        <a:lnTo>
                          <a:pt x="163" y="111"/>
                        </a:lnTo>
                        <a:lnTo>
                          <a:pt x="163" y="110"/>
                        </a:lnTo>
                        <a:lnTo>
                          <a:pt x="163" y="107"/>
                        </a:lnTo>
                        <a:lnTo>
                          <a:pt x="160" y="105"/>
                        </a:lnTo>
                        <a:lnTo>
                          <a:pt x="160" y="103"/>
                        </a:lnTo>
                        <a:lnTo>
                          <a:pt x="160" y="100"/>
                        </a:lnTo>
                        <a:lnTo>
                          <a:pt x="160" y="97"/>
                        </a:lnTo>
                        <a:lnTo>
                          <a:pt x="156" y="97"/>
                        </a:lnTo>
                        <a:lnTo>
                          <a:pt x="154" y="98"/>
                        </a:lnTo>
                        <a:lnTo>
                          <a:pt x="151" y="94"/>
                        </a:lnTo>
                        <a:lnTo>
                          <a:pt x="151" y="90"/>
                        </a:lnTo>
                        <a:lnTo>
                          <a:pt x="153" y="87"/>
                        </a:lnTo>
                        <a:lnTo>
                          <a:pt x="159" y="88"/>
                        </a:lnTo>
                        <a:lnTo>
                          <a:pt x="161" y="88"/>
                        </a:lnTo>
                        <a:lnTo>
                          <a:pt x="161" y="86"/>
                        </a:lnTo>
                        <a:lnTo>
                          <a:pt x="167" y="83"/>
                        </a:lnTo>
                        <a:lnTo>
                          <a:pt x="166" y="81"/>
                        </a:lnTo>
                        <a:lnTo>
                          <a:pt x="164" y="80"/>
                        </a:lnTo>
                        <a:lnTo>
                          <a:pt x="170" y="78"/>
                        </a:lnTo>
                        <a:lnTo>
                          <a:pt x="174" y="77"/>
                        </a:lnTo>
                        <a:lnTo>
                          <a:pt x="174" y="74"/>
                        </a:lnTo>
                        <a:lnTo>
                          <a:pt x="170" y="73"/>
                        </a:lnTo>
                        <a:lnTo>
                          <a:pt x="170" y="70"/>
                        </a:lnTo>
                        <a:lnTo>
                          <a:pt x="174" y="68"/>
                        </a:lnTo>
                        <a:lnTo>
                          <a:pt x="177" y="66"/>
                        </a:lnTo>
                        <a:lnTo>
                          <a:pt x="180" y="67"/>
                        </a:lnTo>
                        <a:lnTo>
                          <a:pt x="184" y="63"/>
                        </a:lnTo>
                        <a:lnTo>
                          <a:pt x="186" y="66"/>
                        </a:lnTo>
                        <a:lnTo>
                          <a:pt x="187" y="67"/>
                        </a:lnTo>
                        <a:lnTo>
                          <a:pt x="193" y="66"/>
                        </a:lnTo>
                        <a:lnTo>
                          <a:pt x="197" y="66"/>
                        </a:lnTo>
                        <a:lnTo>
                          <a:pt x="201" y="63"/>
                        </a:lnTo>
                        <a:lnTo>
                          <a:pt x="201" y="60"/>
                        </a:lnTo>
                        <a:lnTo>
                          <a:pt x="194" y="54"/>
                        </a:lnTo>
                        <a:lnTo>
                          <a:pt x="193" y="54"/>
                        </a:lnTo>
                        <a:lnTo>
                          <a:pt x="193" y="59"/>
                        </a:lnTo>
                        <a:lnTo>
                          <a:pt x="190" y="60"/>
                        </a:lnTo>
                        <a:lnTo>
                          <a:pt x="188" y="60"/>
                        </a:lnTo>
                        <a:lnTo>
                          <a:pt x="186" y="57"/>
                        </a:lnTo>
                        <a:lnTo>
                          <a:pt x="180" y="56"/>
                        </a:lnTo>
                        <a:lnTo>
                          <a:pt x="178" y="54"/>
                        </a:lnTo>
                        <a:lnTo>
                          <a:pt x="180" y="51"/>
                        </a:lnTo>
                        <a:lnTo>
                          <a:pt x="184" y="46"/>
                        </a:lnTo>
                        <a:lnTo>
                          <a:pt x="184" y="43"/>
                        </a:lnTo>
                        <a:lnTo>
                          <a:pt x="181" y="43"/>
                        </a:lnTo>
                        <a:lnTo>
                          <a:pt x="178" y="46"/>
                        </a:lnTo>
                        <a:lnTo>
                          <a:pt x="177" y="46"/>
                        </a:lnTo>
                        <a:lnTo>
                          <a:pt x="171" y="53"/>
                        </a:lnTo>
                        <a:lnTo>
                          <a:pt x="170" y="56"/>
                        </a:lnTo>
                        <a:lnTo>
                          <a:pt x="168" y="57"/>
                        </a:lnTo>
                        <a:lnTo>
                          <a:pt x="166" y="61"/>
                        </a:lnTo>
                        <a:lnTo>
                          <a:pt x="161" y="67"/>
                        </a:lnTo>
                        <a:lnTo>
                          <a:pt x="160" y="66"/>
                        </a:lnTo>
                        <a:lnTo>
                          <a:pt x="154" y="63"/>
                        </a:lnTo>
                        <a:lnTo>
                          <a:pt x="150" y="63"/>
                        </a:lnTo>
                        <a:lnTo>
                          <a:pt x="146" y="63"/>
                        </a:lnTo>
                        <a:lnTo>
                          <a:pt x="140" y="66"/>
                        </a:lnTo>
                        <a:lnTo>
                          <a:pt x="139" y="66"/>
                        </a:lnTo>
                        <a:lnTo>
                          <a:pt x="133" y="51"/>
                        </a:lnTo>
                        <a:lnTo>
                          <a:pt x="125" y="50"/>
                        </a:lnTo>
                        <a:lnTo>
                          <a:pt x="123" y="33"/>
                        </a:lnTo>
                        <a:lnTo>
                          <a:pt x="119" y="34"/>
                        </a:lnTo>
                        <a:lnTo>
                          <a:pt x="116" y="26"/>
                        </a:lnTo>
                        <a:lnTo>
                          <a:pt x="110" y="22"/>
                        </a:lnTo>
                        <a:lnTo>
                          <a:pt x="89" y="22"/>
                        </a:lnTo>
                        <a:lnTo>
                          <a:pt x="71" y="24"/>
                        </a:lnTo>
                        <a:lnTo>
                          <a:pt x="61" y="17"/>
                        </a:lnTo>
                        <a:lnTo>
                          <a:pt x="52" y="15"/>
                        </a:lnTo>
                        <a:lnTo>
                          <a:pt x="32" y="0"/>
                        </a:lnTo>
                        <a:lnTo>
                          <a:pt x="0" y="7"/>
                        </a:lnTo>
                        <a:lnTo>
                          <a:pt x="10" y="66"/>
                        </a:lnTo>
                        <a:lnTo>
                          <a:pt x="15" y="66"/>
                        </a:lnTo>
                        <a:lnTo>
                          <a:pt x="21" y="67"/>
                        </a:lnTo>
                        <a:lnTo>
                          <a:pt x="22" y="64"/>
                        </a:lnTo>
                        <a:lnTo>
                          <a:pt x="20" y="61"/>
                        </a:lnTo>
                        <a:lnTo>
                          <a:pt x="20" y="57"/>
                        </a:lnTo>
                        <a:lnTo>
                          <a:pt x="22" y="51"/>
                        </a:lnTo>
                        <a:lnTo>
                          <a:pt x="25" y="51"/>
                        </a:lnTo>
                        <a:lnTo>
                          <a:pt x="28" y="49"/>
                        </a:lnTo>
                        <a:lnTo>
                          <a:pt x="31" y="47"/>
                        </a:lnTo>
                        <a:lnTo>
                          <a:pt x="34" y="49"/>
                        </a:lnTo>
                        <a:lnTo>
                          <a:pt x="35" y="47"/>
                        </a:lnTo>
                        <a:lnTo>
                          <a:pt x="32" y="44"/>
                        </a:lnTo>
                        <a:lnTo>
                          <a:pt x="38" y="44"/>
                        </a:lnTo>
                        <a:lnTo>
                          <a:pt x="47" y="49"/>
                        </a:lnTo>
                        <a:lnTo>
                          <a:pt x="55" y="53"/>
                        </a:lnTo>
                        <a:lnTo>
                          <a:pt x="55" y="56"/>
                        </a:lnTo>
                        <a:lnTo>
                          <a:pt x="65" y="61"/>
                        </a:lnTo>
                        <a:lnTo>
                          <a:pt x="72" y="66"/>
                        </a:lnTo>
                        <a:lnTo>
                          <a:pt x="74" y="64"/>
                        </a:lnTo>
                        <a:lnTo>
                          <a:pt x="76" y="64"/>
                        </a:lnTo>
                        <a:lnTo>
                          <a:pt x="82" y="68"/>
                        </a:lnTo>
                        <a:lnTo>
                          <a:pt x="83" y="76"/>
                        </a:lnTo>
                        <a:lnTo>
                          <a:pt x="86" y="77"/>
                        </a:lnTo>
                        <a:lnTo>
                          <a:pt x="88" y="80"/>
                        </a:lnTo>
                        <a:lnTo>
                          <a:pt x="91" y="86"/>
                        </a:lnTo>
                        <a:lnTo>
                          <a:pt x="95" y="87"/>
                        </a:lnTo>
                        <a:lnTo>
                          <a:pt x="103" y="93"/>
                        </a:lnTo>
                        <a:lnTo>
                          <a:pt x="110" y="98"/>
                        </a:lnTo>
                        <a:lnTo>
                          <a:pt x="120" y="103"/>
                        </a:lnTo>
                        <a:lnTo>
                          <a:pt x="129" y="108"/>
                        </a:lnTo>
                        <a:lnTo>
                          <a:pt x="136" y="110"/>
                        </a:lnTo>
                        <a:lnTo>
                          <a:pt x="137" y="111"/>
                        </a:lnTo>
                        <a:lnTo>
                          <a:pt x="139" y="111"/>
                        </a:lnTo>
                        <a:lnTo>
                          <a:pt x="143" y="114"/>
                        </a:lnTo>
                        <a:lnTo>
                          <a:pt x="143" y="118"/>
                        </a:lnTo>
                        <a:lnTo>
                          <a:pt x="144" y="124"/>
                        </a:lnTo>
                        <a:lnTo>
                          <a:pt x="147" y="122"/>
                        </a:lnTo>
                        <a:lnTo>
                          <a:pt x="150" y="124"/>
                        </a:lnTo>
                        <a:lnTo>
                          <a:pt x="151" y="125"/>
                        </a:lnTo>
                        <a:lnTo>
                          <a:pt x="153" y="125"/>
                        </a:lnTo>
                        <a:lnTo>
                          <a:pt x="156" y="124"/>
                        </a:lnTo>
                        <a:lnTo>
                          <a:pt x="157" y="124"/>
                        </a:lnTo>
                        <a:lnTo>
                          <a:pt x="159" y="12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19"/>
                  <p:cNvSpPr>
                    <a:spLocks/>
                  </p:cNvSpPr>
                  <p:nvPr/>
                </p:nvSpPr>
                <p:spPr bwMode="auto">
                  <a:xfrm>
                    <a:off x="6799263" y="3562350"/>
                    <a:ext cx="285750" cy="177800"/>
                  </a:xfrm>
                  <a:custGeom>
                    <a:avLst/>
                    <a:gdLst>
                      <a:gd name="T0" fmla="*/ 179 w 180"/>
                      <a:gd name="T1" fmla="*/ 70 h 112"/>
                      <a:gd name="T2" fmla="*/ 172 w 180"/>
                      <a:gd name="T3" fmla="*/ 66 h 112"/>
                      <a:gd name="T4" fmla="*/ 146 w 180"/>
                      <a:gd name="T5" fmla="*/ 54 h 112"/>
                      <a:gd name="T6" fmla="*/ 127 w 180"/>
                      <a:gd name="T7" fmla="*/ 42 h 112"/>
                      <a:gd name="T8" fmla="*/ 119 w 180"/>
                      <a:gd name="T9" fmla="*/ 32 h 112"/>
                      <a:gd name="T10" fmla="*/ 110 w 180"/>
                      <a:gd name="T11" fmla="*/ 20 h 112"/>
                      <a:gd name="T12" fmla="*/ 91 w 180"/>
                      <a:gd name="T13" fmla="*/ 12 h 112"/>
                      <a:gd name="T14" fmla="*/ 74 w 180"/>
                      <a:gd name="T15" fmla="*/ 0 h 112"/>
                      <a:gd name="T16" fmla="*/ 70 w 180"/>
                      <a:gd name="T17" fmla="*/ 5 h 112"/>
                      <a:gd name="T18" fmla="*/ 61 w 180"/>
                      <a:gd name="T19" fmla="*/ 7 h 112"/>
                      <a:gd name="T20" fmla="*/ 56 w 180"/>
                      <a:gd name="T21" fmla="*/ 17 h 112"/>
                      <a:gd name="T22" fmla="*/ 51 w 180"/>
                      <a:gd name="T23" fmla="*/ 22 h 112"/>
                      <a:gd name="T24" fmla="*/ 32 w 180"/>
                      <a:gd name="T25" fmla="*/ 15 h 112"/>
                      <a:gd name="T26" fmla="*/ 9 w 180"/>
                      <a:gd name="T27" fmla="*/ 10 h 112"/>
                      <a:gd name="T28" fmla="*/ 3 w 180"/>
                      <a:gd name="T29" fmla="*/ 20 h 112"/>
                      <a:gd name="T30" fmla="*/ 6 w 180"/>
                      <a:gd name="T31" fmla="*/ 26 h 112"/>
                      <a:gd name="T32" fmla="*/ 7 w 180"/>
                      <a:gd name="T33" fmla="*/ 36 h 112"/>
                      <a:gd name="T34" fmla="*/ 9 w 180"/>
                      <a:gd name="T35" fmla="*/ 46 h 112"/>
                      <a:gd name="T36" fmla="*/ 12 w 180"/>
                      <a:gd name="T37" fmla="*/ 47 h 112"/>
                      <a:gd name="T38" fmla="*/ 19 w 180"/>
                      <a:gd name="T39" fmla="*/ 46 h 112"/>
                      <a:gd name="T40" fmla="*/ 19 w 180"/>
                      <a:gd name="T41" fmla="*/ 51 h 112"/>
                      <a:gd name="T42" fmla="*/ 22 w 180"/>
                      <a:gd name="T43" fmla="*/ 54 h 112"/>
                      <a:gd name="T44" fmla="*/ 17 w 180"/>
                      <a:gd name="T45" fmla="*/ 53 h 112"/>
                      <a:gd name="T46" fmla="*/ 16 w 180"/>
                      <a:gd name="T47" fmla="*/ 59 h 112"/>
                      <a:gd name="T48" fmla="*/ 19 w 180"/>
                      <a:gd name="T49" fmla="*/ 57 h 112"/>
                      <a:gd name="T50" fmla="*/ 24 w 180"/>
                      <a:gd name="T51" fmla="*/ 61 h 112"/>
                      <a:gd name="T52" fmla="*/ 26 w 180"/>
                      <a:gd name="T53" fmla="*/ 68 h 112"/>
                      <a:gd name="T54" fmla="*/ 30 w 180"/>
                      <a:gd name="T55" fmla="*/ 86 h 112"/>
                      <a:gd name="T56" fmla="*/ 39 w 180"/>
                      <a:gd name="T57" fmla="*/ 81 h 112"/>
                      <a:gd name="T58" fmla="*/ 49 w 180"/>
                      <a:gd name="T59" fmla="*/ 74 h 112"/>
                      <a:gd name="T60" fmla="*/ 58 w 180"/>
                      <a:gd name="T61" fmla="*/ 71 h 112"/>
                      <a:gd name="T62" fmla="*/ 67 w 180"/>
                      <a:gd name="T63" fmla="*/ 71 h 112"/>
                      <a:gd name="T64" fmla="*/ 83 w 180"/>
                      <a:gd name="T65" fmla="*/ 81 h 112"/>
                      <a:gd name="T66" fmla="*/ 91 w 180"/>
                      <a:gd name="T67" fmla="*/ 81 h 112"/>
                      <a:gd name="T68" fmla="*/ 95 w 180"/>
                      <a:gd name="T69" fmla="*/ 87 h 112"/>
                      <a:gd name="T70" fmla="*/ 108 w 180"/>
                      <a:gd name="T71" fmla="*/ 94 h 112"/>
                      <a:gd name="T72" fmla="*/ 118 w 180"/>
                      <a:gd name="T73" fmla="*/ 100 h 112"/>
                      <a:gd name="T74" fmla="*/ 118 w 180"/>
                      <a:gd name="T75" fmla="*/ 105 h 112"/>
                      <a:gd name="T76" fmla="*/ 124 w 180"/>
                      <a:gd name="T77" fmla="*/ 108 h 112"/>
                      <a:gd name="T78" fmla="*/ 129 w 180"/>
                      <a:gd name="T79" fmla="*/ 108 h 112"/>
                      <a:gd name="T80" fmla="*/ 135 w 180"/>
                      <a:gd name="T81" fmla="*/ 112 h 112"/>
                      <a:gd name="T82" fmla="*/ 141 w 180"/>
                      <a:gd name="T83" fmla="*/ 111 h 112"/>
                      <a:gd name="T84" fmla="*/ 145 w 180"/>
                      <a:gd name="T85" fmla="*/ 107 h 112"/>
                      <a:gd name="T86" fmla="*/ 153 w 180"/>
                      <a:gd name="T87" fmla="*/ 101 h 112"/>
                      <a:gd name="T88" fmla="*/ 158 w 180"/>
                      <a:gd name="T89" fmla="*/ 98 h 112"/>
                      <a:gd name="T90" fmla="*/ 161 w 180"/>
                      <a:gd name="T91" fmla="*/ 88 h 112"/>
                      <a:gd name="T92" fmla="*/ 161 w 180"/>
                      <a:gd name="T93" fmla="*/ 84 h 112"/>
                      <a:gd name="T94" fmla="*/ 166 w 180"/>
                      <a:gd name="T95" fmla="*/ 81 h 112"/>
                      <a:gd name="T96" fmla="*/ 173 w 180"/>
                      <a:gd name="T97" fmla="*/ 77 h 112"/>
                      <a:gd name="T98" fmla="*/ 179 w 180"/>
                      <a:gd name="T99" fmla="*/ 80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80" h="112">
                        <a:moveTo>
                          <a:pt x="180" y="80"/>
                        </a:moveTo>
                        <a:lnTo>
                          <a:pt x="179" y="74"/>
                        </a:lnTo>
                        <a:lnTo>
                          <a:pt x="179" y="70"/>
                        </a:lnTo>
                        <a:lnTo>
                          <a:pt x="175" y="67"/>
                        </a:lnTo>
                        <a:lnTo>
                          <a:pt x="173" y="67"/>
                        </a:lnTo>
                        <a:lnTo>
                          <a:pt x="172" y="66"/>
                        </a:lnTo>
                        <a:lnTo>
                          <a:pt x="165" y="64"/>
                        </a:lnTo>
                        <a:lnTo>
                          <a:pt x="156" y="59"/>
                        </a:lnTo>
                        <a:lnTo>
                          <a:pt x="146" y="54"/>
                        </a:lnTo>
                        <a:lnTo>
                          <a:pt x="139" y="49"/>
                        </a:lnTo>
                        <a:lnTo>
                          <a:pt x="131" y="43"/>
                        </a:lnTo>
                        <a:lnTo>
                          <a:pt x="127" y="42"/>
                        </a:lnTo>
                        <a:lnTo>
                          <a:pt x="124" y="36"/>
                        </a:lnTo>
                        <a:lnTo>
                          <a:pt x="122" y="33"/>
                        </a:lnTo>
                        <a:lnTo>
                          <a:pt x="119" y="32"/>
                        </a:lnTo>
                        <a:lnTo>
                          <a:pt x="118" y="24"/>
                        </a:lnTo>
                        <a:lnTo>
                          <a:pt x="112" y="20"/>
                        </a:lnTo>
                        <a:lnTo>
                          <a:pt x="110" y="20"/>
                        </a:lnTo>
                        <a:lnTo>
                          <a:pt x="108" y="22"/>
                        </a:lnTo>
                        <a:lnTo>
                          <a:pt x="101" y="17"/>
                        </a:lnTo>
                        <a:lnTo>
                          <a:pt x="91" y="12"/>
                        </a:lnTo>
                        <a:lnTo>
                          <a:pt x="91" y="9"/>
                        </a:lnTo>
                        <a:lnTo>
                          <a:pt x="83" y="5"/>
                        </a:lnTo>
                        <a:lnTo>
                          <a:pt x="74" y="0"/>
                        </a:lnTo>
                        <a:lnTo>
                          <a:pt x="68" y="0"/>
                        </a:lnTo>
                        <a:lnTo>
                          <a:pt x="71" y="3"/>
                        </a:lnTo>
                        <a:lnTo>
                          <a:pt x="70" y="5"/>
                        </a:lnTo>
                        <a:lnTo>
                          <a:pt x="67" y="3"/>
                        </a:lnTo>
                        <a:lnTo>
                          <a:pt x="64" y="5"/>
                        </a:lnTo>
                        <a:lnTo>
                          <a:pt x="61" y="7"/>
                        </a:lnTo>
                        <a:lnTo>
                          <a:pt x="58" y="7"/>
                        </a:lnTo>
                        <a:lnTo>
                          <a:pt x="56" y="13"/>
                        </a:lnTo>
                        <a:lnTo>
                          <a:pt x="56" y="17"/>
                        </a:lnTo>
                        <a:lnTo>
                          <a:pt x="58" y="20"/>
                        </a:lnTo>
                        <a:lnTo>
                          <a:pt x="57" y="23"/>
                        </a:lnTo>
                        <a:lnTo>
                          <a:pt x="51" y="22"/>
                        </a:lnTo>
                        <a:lnTo>
                          <a:pt x="44" y="23"/>
                        </a:lnTo>
                        <a:lnTo>
                          <a:pt x="40" y="23"/>
                        </a:lnTo>
                        <a:lnTo>
                          <a:pt x="32" y="15"/>
                        </a:lnTo>
                        <a:lnTo>
                          <a:pt x="23" y="9"/>
                        </a:lnTo>
                        <a:lnTo>
                          <a:pt x="15" y="7"/>
                        </a:lnTo>
                        <a:lnTo>
                          <a:pt x="9" y="10"/>
                        </a:lnTo>
                        <a:lnTo>
                          <a:pt x="0" y="17"/>
                        </a:lnTo>
                        <a:lnTo>
                          <a:pt x="0" y="17"/>
                        </a:lnTo>
                        <a:lnTo>
                          <a:pt x="3" y="20"/>
                        </a:lnTo>
                        <a:lnTo>
                          <a:pt x="3" y="22"/>
                        </a:lnTo>
                        <a:lnTo>
                          <a:pt x="6" y="23"/>
                        </a:lnTo>
                        <a:lnTo>
                          <a:pt x="6" y="26"/>
                        </a:lnTo>
                        <a:lnTo>
                          <a:pt x="9" y="30"/>
                        </a:lnTo>
                        <a:lnTo>
                          <a:pt x="9" y="33"/>
                        </a:lnTo>
                        <a:lnTo>
                          <a:pt x="7" y="36"/>
                        </a:lnTo>
                        <a:lnTo>
                          <a:pt x="7" y="43"/>
                        </a:lnTo>
                        <a:lnTo>
                          <a:pt x="9" y="44"/>
                        </a:lnTo>
                        <a:lnTo>
                          <a:pt x="9" y="46"/>
                        </a:lnTo>
                        <a:lnTo>
                          <a:pt x="13" y="50"/>
                        </a:lnTo>
                        <a:lnTo>
                          <a:pt x="13" y="49"/>
                        </a:lnTo>
                        <a:lnTo>
                          <a:pt x="12" y="47"/>
                        </a:lnTo>
                        <a:lnTo>
                          <a:pt x="13" y="46"/>
                        </a:lnTo>
                        <a:lnTo>
                          <a:pt x="16" y="47"/>
                        </a:lnTo>
                        <a:lnTo>
                          <a:pt x="19" y="46"/>
                        </a:lnTo>
                        <a:lnTo>
                          <a:pt x="19" y="47"/>
                        </a:lnTo>
                        <a:lnTo>
                          <a:pt x="19" y="49"/>
                        </a:lnTo>
                        <a:lnTo>
                          <a:pt x="19" y="51"/>
                        </a:lnTo>
                        <a:lnTo>
                          <a:pt x="20" y="51"/>
                        </a:lnTo>
                        <a:lnTo>
                          <a:pt x="23" y="53"/>
                        </a:lnTo>
                        <a:lnTo>
                          <a:pt x="22" y="54"/>
                        </a:lnTo>
                        <a:lnTo>
                          <a:pt x="20" y="53"/>
                        </a:lnTo>
                        <a:lnTo>
                          <a:pt x="19" y="54"/>
                        </a:lnTo>
                        <a:lnTo>
                          <a:pt x="17" y="53"/>
                        </a:lnTo>
                        <a:lnTo>
                          <a:pt x="15" y="54"/>
                        </a:lnTo>
                        <a:lnTo>
                          <a:pt x="15" y="57"/>
                        </a:lnTo>
                        <a:lnTo>
                          <a:pt x="16" y="59"/>
                        </a:lnTo>
                        <a:lnTo>
                          <a:pt x="16" y="56"/>
                        </a:lnTo>
                        <a:lnTo>
                          <a:pt x="17" y="56"/>
                        </a:lnTo>
                        <a:lnTo>
                          <a:pt x="19" y="57"/>
                        </a:lnTo>
                        <a:lnTo>
                          <a:pt x="20" y="57"/>
                        </a:lnTo>
                        <a:lnTo>
                          <a:pt x="22" y="60"/>
                        </a:lnTo>
                        <a:lnTo>
                          <a:pt x="24" y="61"/>
                        </a:lnTo>
                        <a:lnTo>
                          <a:pt x="26" y="64"/>
                        </a:lnTo>
                        <a:lnTo>
                          <a:pt x="26" y="67"/>
                        </a:lnTo>
                        <a:lnTo>
                          <a:pt x="26" y="68"/>
                        </a:lnTo>
                        <a:lnTo>
                          <a:pt x="26" y="76"/>
                        </a:lnTo>
                        <a:lnTo>
                          <a:pt x="27" y="80"/>
                        </a:lnTo>
                        <a:lnTo>
                          <a:pt x="30" y="86"/>
                        </a:lnTo>
                        <a:lnTo>
                          <a:pt x="32" y="84"/>
                        </a:lnTo>
                        <a:lnTo>
                          <a:pt x="39" y="84"/>
                        </a:lnTo>
                        <a:lnTo>
                          <a:pt x="39" y="81"/>
                        </a:lnTo>
                        <a:lnTo>
                          <a:pt x="41" y="78"/>
                        </a:lnTo>
                        <a:lnTo>
                          <a:pt x="43" y="78"/>
                        </a:lnTo>
                        <a:lnTo>
                          <a:pt x="49" y="74"/>
                        </a:lnTo>
                        <a:lnTo>
                          <a:pt x="53" y="73"/>
                        </a:lnTo>
                        <a:lnTo>
                          <a:pt x="58" y="74"/>
                        </a:lnTo>
                        <a:lnTo>
                          <a:pt x="58" y="71"/>
                        </a:lnTo>
                        <a:lnTo>
                          <a:pt x="61" y="71"/>
                        </a:lnTo>
                        <a:lnTo>
                          <a:pt x="64" y="71"/>
                        </a:lnTo>
                        <a:lnTo>
                          <a:pt x="67" y="71"/>
                        </a:lnTo>
                        <a:lnTo>
                          <a:pt x="71" y="76"/>
                        </a:lnTo>
                        <a:lnTo>
                          <a:pt x="75" y="76"/>
                        </a:lnTo>
                        <a:lnTo>
                          <a:pt x="83" y="81"/>
                        </a:lnTo>
                        <a:lnTo>
                          <a:pt x="84" y="81"/>
                        </a:lnTo>
                        <a:lnTo>
                          <a:pt x="87" y="80"/>
                        </a:lnTo>
                        <a:lnTo>
                          <a:pt x="91" y="81"/>
                        </a:lnTo>
                        <a:lnTo>
                          <a:pt x="94" y="81"/>
                        </a:lnTo>
                        <a:lnTo>
                          <a:pt x="94" y="86"/>
                        </a:lnTo>
                        <a:lnTo>
                          <a:pt x="95" y="87"/>
                        </a:lnTo>
                        <a:lnTo>
                          <a:pt x="98" y="86"/>
                        </a:lnTo>
                        <a:lnTo>
                          <a:pt x="102" y="87"/>
                        </a:lnTo>
                        <a:lnTo>
                          <a:pt x="108" y="94"/>
                        </a:lnTo>
                        <a:lnTo>
                          <a:pt x="114" y="94"/>
                        </a:lnTo>
                        <a:lnTo>
                          <a:pt x="117" y="95"/>
                        </a:lnTo>
                        <a:lnTo>
                          <a:pt x="118" y="100"/>
                        </a:lnTo>
                        <a:lnTo>
                          <a:pt x="118" y="101"/>
                        </a:lnTo>
                        <a:lnTo>
                          <a:pt x="119" y="104"/>
                        </a:lnTo>
                        <a:lnTo>
                          <a:pt x="118" y="105"/>
                        </a:lnTo>
                        <a:lnTo>
                          <a:pt x="119" y="108"/>
                        </a:lnTo>
                        <a:lnTo>
                          <a:pt x="121" y="108"/>
                        </a:lnTo>
                        <a:lnTo>
                          <a:pt x="124" y="108"/>
                        </a:lnTo>
                        <a:lnTo>
                          <a:pt x="125" y="110"/>
                        </a:lnTo>
                        <a:lnTo>
                          <a:pt x="128" y="110"/>
                        </a:lnTo>
                        <a:lnTo>
                          <a:pt x="129" y="108"/>
                        </a:lnTo>
                        <a:lnTo>
                          <a:pt x="132" y="108"/>
                        </a:lnTo>
                        <a:lnTo>
                          <a:pt x="135" y="111"/>
                        </a:lnTo>
                        <a:lnTo>
                          <a:pt x="135" y="112"/>
                        </a:lnTo>
                        <a:lnTo>
                          <a:pt x="136" y="112"/>
                        </a:lnTo>
                        <a:lnTo>
                          <a:pt x="138" y="112"/>
                        </a:lnTo>
                        <a:lnTo>
                          <a:pt x="141" y="111"/>
                        </a:lnTo>
                        <a:lnTo>
                          <a:pt x="142" y="110"/>
                        </a:lnTo>
                        <a:lnTo>
                          <a:pt x="144" y="108"/>
                        </a:lnTo>
                        <a:lnTo>
                          <a:pt x="145" y="107"/>
                        </a:lnTo>
                        <a:lnTo>
                          <a:pt x="144" y="104"/>
                        </a:lnTo>
                        <a:lnTo>
                          <a:pt x="148" y="103"/>
                        </a:lnTo>
                        <a:lnTo>
                          <a:pt x="153" y="101"/>
                        </a:lnTo>
                        <a:lnTo>
                          <a:pt x="153" y="100"/>
                        </a:lnTo>
                        <a:lnTo>
                          <a:pt x="155" y="98"/>
                        </a:lnTo>
                        <a:lnTo>
                          <a:pt x="158" y="98"/>
                        </a:lnTo>
                        <a:lnTo>
                          <a:pt x="158" y="95"/>
                        </a:lnTo>
                        <a:lnTo>
                          <a:pt x="158" y="91"/>
                        </a:lnTo>
                        <a:lnTo>
                          <a:pt x="161" y="88"/>
                        </a:lnTo>
                        <a:lnTo>
                          <a:pt x="161" y="86"/>
                        </a:lnTo>
                        <a:lnTo>
                          <a:pt x="159" y="86"/>
                        </a:lnTo>
                        <a:lnTo>
                          <a:pt x="161" y="84"/>
                        </a:lnTo>
                        <a:lnTo>
                          <a:pt x="161" y="83"/>
                        </a:lnTo>
                        <a:lnTo>
                          <a:pt x="162" y="83"/>
                        </a:lnTo>
                        <a:lnTo>
                          <a:pt x="166" y="81"/>
                        </a:lnTo>
                        <a:lnTo>
                          <a:pt x="166" y="81"/>
                        </a:lnTo>
                        <a:lnTo>
                          <a:pt x="170" y="78"/>
                        </a:lnTo>
                        <a:lnTo>
                          <a:pt x="173" y="77"/>
                        </a:lnTo>
                        <a:lnTo>
                          <a:pt x="176" y="78"/>
                        </a:lnTo>
                        <a:lnTo>
                          <a:pt x="179" y="78"/>
                        </a:lnTo>
                        <a:lnTo>
                          <a:pt x="179" y="80"/>
                        </a:lnTo>
                        <a:lnTo>
                          <a:pt x="180" y="8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20"/>
                  <p:cNvSpPr>
                    <a:spLocks noEditPoints="1"/>
                  </p:cNvSpPr>
                  <p:nvPr/>
                </p:nvSpPr>
                <p:spPr bwMode="auto">
                  <a:xfrm>
                    <a:off x="9324976" y="4840288"/>
                    <a:ext cx="58738" cy="49212"/>
                  </a:xfrm>
                  <a:custGeom>
                    <a:avLst/>
                    <a:gdLst>
                      <a:gd name="T0" fmla="*/ 16 w 37"/>
                      <a:gd name="T1" fmla="*/ 11 h 31"/>
                      <a:gd name="T2" fmla="*/ 19 w 37"/>
                      <a:gd name="T3" fmla="*/ 7 h 31"/>
                      <a:gd name="T4" fmla="*/ 21 w 37"/>
                      <a:gd name="T5" fmla="*/ 7 h 31"/>
                      <a:gd name="T6" fmla="*/ 24 w 37"/>
                      <a:gd name="T7" fmla="*/ 6 h 31"/>
                      <a:gd name="T8" fmla="*/ 27 w 37"/>
                      <a:gd name="T9" fmla="*/ 7 h 31"/>
                      <a:gd name="T10" fmla="*/ 30 w 37"/>
                      <a:gd name="T11" fmla="*/ 3 h 31"/>
                      <a:gd name="T12" fmla="*/ 33 w 37"/>
                      <a:gd name="T13" fmla="*/ 3 h 31"/>
                      <a:gd name="T14" fmla="*/ 37 w 37"/>
                      <a:gd name="T15" fmla="*/ 0 h 31"/>
                      <a:gd name="T16" fmla="*/ 37 w 37"/>
                      <a:gd name="T17" fmla="*/ 2 h 31"/>
                      <a:gd name="T18" fmla="*/ 34 w 37"/>
                      <a:gd name="T19" fmla="*/ 4 h 31"/>
                      <a:gd name="T20" fmla="*/ 34 w 37"/>
                      <a:gd name="T21" fmla="*/ 6 h 31"/>
                      <a:gd name="T22" fmla="*/ 30 w 37"/>
                      <a:gd name="T23" fmla="*/ 10 h 31"/>
                      <a:gd name="T24" fmla="*/ 33 w 37"/>
                      <a:gd name="T25" fmla="*/ 10 h 31"/>
                      <a:gd name="T26" fmla="*/ 36 w 37"/>
                      <a:gd name="T27" fmla="*/ 7 h 31"/>
                      <a:gd name="T28" fmla="*/ 36 w 37"/>
                      <a:gd name="T29" fmla="*/ 9 h 31"/>
                      <a:gd name="T30" fmla="*/ 34 w 37"/>
                      <a:gd name="T31" fmla="*/ 11 h 31"/>
                      <a:gd name="T32" fmla="*/ 27 w 37"/>
                      <a:gd name="T33" fmla="*/ 13 h 31"/>
                      <a:gd name="T34" fmla="*/ 27 w 37"/>
                      <a:gd name="T35" fmla="*/ 10 h 31"/>
                      <a:gd name="T36" fmla="*/ 24 w 37"/>
                      <a:gd name="T37" fmla="*/ 10 h 31"/>
                      <a:gd name="T38" fmla="*/ 24 w 37"/>
                      <a:gd name="T39" fmla="*/ 13 h 31"/>
                      <a:gd name="T40" fmla="*/ 21 w 37"/>
                      <a:gd name="T41" fmla="*/ 11 h 31"/>
                      <a:gd name="T42" fmla="*/ 20 w 37"/>
                      <a:gd name="T43" fmla="*/ 14 h 31"/>
                      <a:gd name="T44" fmla="*/ 16 w 37"/>
                      <a:gd name="T45" fmla="*/ 11 h 31"/>
                      <a:gd name="T46" fmla="*/ 16 w 37"/>
                      <a:gd name="T47" fmla="*/ 11 h 31"/>
                      <a:gd name="T48" fmla="*/ 3 w 37"/>
                      <a:gd name="T49" fmla="*/ 23 h 31"/>
                      <a:gd name="T50" fmla="*/ 7 w 37"/>
                      <a:gd name="T51" fmla="*/ 19 h 31"/>
                      <a:gd name="T52" fmla="*/ 11 w 37"/>
                      <a:gd name="T53" fmla="*/ 17 h 31"/>
                      <a:gd name="T54" fmla="*/ 17 w 37"/>
                      <a:gd name="T55" fmla="*/ 21 h 31"/>
                      <a:gd name="T56" fmla="*/ 17 w 37"/>
                      <a:gd name="T57" fmla="*/ 28 h 31"/>
                      <a:gd name="T58" fmla="*/ 14 w 37"/>
                      <a:gd name="T59" fmla="*/ 31 h 31"/>
                      <a:gd name="T60" fmla="*/ 11 w 37"/>
                      <a:gd name="T61" fmla="*/ 30 h 31"/>
                      <a:gd name="T62" fmla="*/ 9 w 37"/>
                      <a:gd name="T63" fmla="*/ 31 h 31"/>
                      <a:gd name="T64" fmla="*/ 3 w 37"/>
                      <a:gd name="T65" fmla="*/ 31 h 31"/>
                      <a:gd name="T66" fmla="*/ 0 w 37"/>
                      <a:gd name="T67" fmla="*/ 28 h 31"/>
                      <a:gd name="T68" fmla="*/ 0 w 37"/>
                      <a:gd name="T69" fmla="*/ 26 h 31"/>
                      <a:gd name="T70" fmla="*/ 2 w 37"/>
                      <a:gd name="T71" fmla="*/ 26 h 31"/>
                      <a:gd name="T72" fmla="*/ 3 w 37"/>
                      <a:gd name="T73" fmla="*/ 23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7" h="31">
                        <a:moveTo>
                          <a:pt x="16" y="11"/>
                        </a:moveTo>
                        <a:lnTo>
                          <a:pt x="19" y="7"/>
                        </a:lnTo>
                        <a:lnTo>
                          <a:pt x="21" y="7"/>
                        </a:lnTo>
                        <a:lnTo>
                          <a:pt x="24" y="6"/>
                        </a:lnTo>
                        <a:lnTo>
                          <a:pt x="27" y="7"/>
                        </a:lnTo>
                        <a:lnTo>
                          <a:pt x="30" y="3"/>
                        </a:lnTo>
                        <a:lnTo>
                          <a:pt x="33" y="3"/>
                        </a:lnTo>
                        <a:lnTo>
                          <a:pt x="37" y="0"/>
                        </a:lnTo>
                        <a:lnTo>
                          <a:pt x="37" y="2"/>
                        </a:lnTo>
                        <a:lnTo>
                          <a:pt x="34" y="4"/>
                        </a:lnTo>
                        <a:lnTo>
                          <a:pt x="34" y="6"/>
                        </a:lnTo>
                        <a:lnTo>
                          <a:pt x="30" y="10"/>
                        </a:lnTo>
                        <a:lnTo>
                          <a:pt x="33" y="10"/>
                        </a:lnTo>
                        <a:lnTo>
                          <a:pt x="36" y="7"/>
                        </a:lnTo>
                        <a:lnTo>
                          <a:pt x="36" y="9"/>
                        </a:lnTo>
                        <a:lnTo>
                          <a:pt x="34" y="11"/>
                        </a:lnTo>
                        <a:lnTo>
                          <a:pt x="27" y="13"/>
                        </a:lnTo>
                        <a:lnTo>
                          <a:pt x="27" y="10"/>
                        </a:lnTo>
                        <a:lnTo>
                          <a:pt x="24" y="10"/>
                        </a:lnTo>
                        <a:lnTo>
                          <a:pt x="24" y="13"/>
                        </a:lnTo>
                        <a:lnTo>
                          <a:pt x="21" y="11"/>
                        </a:lnTo>
                        <a:lnTo>
                          <a:pt x="20" y="14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close/>
                        <a:moveTo>
                          <a:pt x="3" y="23"/>
                        </a:moveTo>
                        <a:lnTo>
                          <a:pt x="7" y="19"/>
                        </a:lnTo>
                        <a:lnTo>
                          <a:pt x="11" y="17"/>
                        </a:lnTo>
                        <a:lnTo>
                          <a:pt x="17" y="21"/>
                        </a:lnTo>
                        <a:lnTo>
                          <a:pt x="17" y="28"/>
                        </a:lnTo>
                        <a:lnTo>
                          <a:pt x="14" y="31"/>
                        </a:lnTo>
                        <a:lnTo>
                          <a:pt x="11" y="30"/>
                        </a:lnTo>
                        <a:lnTo>
                          <a:pt x="9" y="31"/>
                        </a:lnTo>
                        <a:lnTo>
                          <a:pt x="3" y="31"/>
                        </a:lnTo>
                        <a:lnTo>
                          <a:pt x="0" y="28"/>
                        </a:lnTo>
                        <a:lnTo>
                          <a:pt x="0" y="26"/>
                        </a:lnTo>
                        <a:lnTo>
                          <a:pt x="2" y="26"/>
                        </a:lnTo>
                        <a:lnTo>
                          <a:pt x="3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9118601" y="4803775"/>
                    <a:ext cx="44450" cy="117475"/>
                  </a:xfrm>
                  <a:custGeom>
                    <a:avLst/>
                    <a:gdLst>
                      <a:gd name="T0" fmla="*/ 20 w 20"/>
                      <a:gd name="T1" fmla="*/ 50 h 52"/>
                      <a:gd name="T2" fmla="*/ 19 w 20"/>
                      <a:gd name="T3" fmla="*/ 50 h 52"/>
                      <a:gd name="T4" fmla="*/ 18 w 20"/>
                      <a:gd name="T5" fmla="*/ 41 h 52"/>
                      <a:gd name="T6" fmla="*/ 19 w 20"/>
                      <a:gd name="T7" fmla="*/ 45 h 52"/>
                      <a:gd name="T8" fmla="*/ 18 w 20"/>
                      <a:gd name="T9" fmla="*/ 41 h 52"/>
                      <a:gd name="T10" fmla="*/ 12 w 20"/>
                      <a:gd name="T11" fmla="*/ 30 h 52"/>
                      <a:gd name="T12" fmla="*/ 15 w 20"/>
                      <a:gd name="T13" fmla="*/ 30 h 52"/>
                      <a:gd name="T14" fmla="*/ 14 w 20"/>
                      <a:gd name="T15" fmla="*/ 33 h 52"/>
                      <a:gd name="T16" fmla="*/ 12 w 20"/>
                      <a:gd name="T17" fmla="*/ 30 h 52"/>
                      <a:gd name="T18" fmla="*/ 16 w 20"/>
                      <a:gd name="T19" fmla="*/ 5 h 52"/>
                      <a:gd name="T20" fmla="*/ 15 w 20"/>
                      <a:gd name="T21" fmla="*/ 5 h 52"/>
                      <a:gd name="T22" fmla="*/ 10 w 20"/>
                      <a:gd name="T23" fmla="*/ 8 h 52"/>
                      <a:gd name="T24" fmla="*/ 13 w 20"/>
                      <a:gd name="T25" fmla="*/ 7 h 52"/>
                      <a:gd name="T26" fmla="*/ 11 w 20"/>
                      <a:gd name="T27" fmla="*/ 7 h 52"/>
                      <a:gd name="T28" fmla="*/ 14 w 20"/>
                      <a:gd name="T29" fmla="*/ 9 h 52"/>
                      <a:gd name="T30" fmla="*/ 15 w 20"/>
                      <a:gd name="T31" fmla="*/ 11 h 52"/>
                      <a:gd name="T32" fmla="*/ 15 w 20"/>
                      <a:gd name="T33" fmla="*/ 13 h 52"/>
                      <a:gd name="T34" fmla="*/ 14 w 20"/>
                      <a:gd name="T35" fmla="*/ 9 h 52"/>
                      <a:gd name="T36" fmla="*/ 14 w 20"/>
                      <a:gd name="T37" fmla="*/ 21 h 52"/>
                      <a:gd name="T38" fmla="*/ 16 w 20"/>
                      <a:gd name="T39" fmla="*/ 23 h 52"/>
                      <a:gd name="T40" fmla="*/ 13 w 20"/>
                      <a:gd name="T41" fmla="*/ 22 h 52"/>
                      <a:gd name="T42" fmla="*/ 14 w 20"/>
                      <a:gd name="T43" fmla="*/ 15 h 52"/>
                      <a:gd name="T44" fmla="*/ 15 w 20"/>
                      <a:gd name="T45" fmla="*/ 17 h 52"/>
                      <a:gd name="T46" fmla="*/ 14 w 20"/>
                      <a:gd name="T47" fmla="*/ 18 h 52"/>
                      <a:gd name="T48" fmla="*/ 12 w 20"/>
                      <a:gd name="T49" fmla="*/ 19 h 52"/>
                      <a:gd name="T50" fmla="*/ 11 w 20"/>
                      <a:gd name="T51" fmla="*/ 17 h 52"/>
                      <a:gd name="T52" fmla="*/ 7 w 20"/>
                      <a:gd name="T53" fmla="*/ 13 h 52"/>
                      <a:gd name="T54" fmla="*/ 8 w 20"/>
                      <a:gd name="T55" fmla="*/ 15 h 52"/>
                      <a:gd name="T56" fmla="*/ 10 w 20"/>
                      <a:gd name="T57" fmla="*/ 19 h 52"/>
                      <a:gd name="T58" fmla="*/ 6 w 20"/>
                      <a:gd name="T59" fmla="*/ 21 h 52"/>
                      <a:gd name="T60" fmla="*/ 7 w 20"/>
                      <a:gd name="T61" fmla="*/ 17 h 52"/>
                      <a:gd name="T62" fmla="*/ 6 w 20"/>
                      <a:gd name="T63" fmla="*/ 15 h 52"/>
                      <a:gd name="T64" fmla="*/ 5 w 20"/>
                      <a:gd name="T65" fmla="*/ 14 h 52"/>
                      <a:gd name="T66" fmla="*/ 1 w 20"/>
                      <a:gd name="T67" fmla="*/ 0 h 52"/>
                      <a:gd name="T68" fmla="*/ 1 w 20"/>
                      <a:gd name="T69" fmla="*/ 6 h 52"/>
                      <a:gd name="T70" fmla="*/ 2 w 20"/>
                      <a:gd name="T71" fmla="*/ 10 h 52"/>
                      <a:gd name="T72" fmla="*/ 4 w 20"/>
                      <a:gd name="T73" fmla="*/ 9 h 52"/>
                      <a:gd name="T74" fmla="*/ 6 w 20"/>
                      <a:gd name="T75" fmla="*/ 8 h 52"/>
                      <a:gd name="T76" fmla="*/ 5 w 20"/>
                      <a:gd name="T77" fmla="*/ 5 h 52"/>
                      <a:gd name="T78" fmla="*/ 5 w 20"/>
                      <a:gd name="T79" fmla="*/ 2 h 52"/>
                      <a:gd name="T80" fmla="*/ 4 w 20"/>
                      <a:gd name="T81" fmla="*/ 4 h 52"/>
                      <a:gd name="T82" fmla="*/ 2 w 20"/>
                      <a:gd name="T83" fmla="*/ 4 h 52"/>
                      <a:gd name="T84" fmla="*/ 1 w 20"/>
                      <a:gd name="T85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0" h="52">
                        <a:moveTo>
                          <a:pt x="20" y="49"/>
                        </a:move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20" y="52"/>
                          <a:pt x="20" y="52"/>
                          <a:pt x="20" y="52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20" y="49"/>
                          <a:pt x="20" y="49"/>
                          <a:pt x="20" y="49"/>
                        </a:cubicBezTo>
                        <a:close/>
                        <a:moveTo>
                          <a:pt x="18" y="41"/>
                        </a:move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19" y="45"/>
                          <a:pt x="19" y="45"/>
                          <a:pt x="19" y="45"/>
                        </a:cubicBezTo>
                        <a:cubicBezTo>
                          <a:pt x="18" y="43"/>
                          <a:pt x="18" y="43"/>
                          <a:pt x="18" y="43"/>
                        </a:cubicBezTo>
                        <a:cubicBezTo>
                          <a:pt x="18" y="41"/>
                          <a:pt x="18" y="41"/>
                          <a:pt x="18" y="41"/>
                        </a:cubicBezTo>
                        <a:cubicBezTo>
                          <a:pt x="18" y="41"/>
                          <a:pt x="18" y="41"/>
                          <a:pt x="18" y="41"/>
                        </a:cubicBezTo>
                        <a:close/>
                        <a:moveTo>
                          <a:pt x="12" y="30"/>
                        </a:moveTo>
                        <a:cubicBezTo>
                          <a:pt x="14" y="29"/>
                          <a:pt x="14" y="29"/>
                          <a:pt x="14" y="29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2"/>
                          <a:pt x="15" y="32"/>
                          <a:pt x="15" y="32"/>
                        </a:cubicBezTo>
                        <a:cubicBezTo>
                          <a:pt x="14" y="33"/>
                          <a:pt x="14" y="33"/>
                          <a:pt x="14" y="33"/>
                        </a:cubicBezTo>
                        <a:cubicBezTo>
                          <a:pt x="12" y="31"/>
                          <a:pt x="12" y="31"/>
                          <a:pt x="12" y="31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lose/>
                        <a:moveTo>
                          <a:pt x="15" y="2"/>
                        </a:move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5"/>
                          <a:pt x="15" y="5"/>
                          <a:pt x="15" y="5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lose/>
                        <a:moveTo>
                          <a:pt x="10" y="8"/>
                        </a:move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0" y="7"/>
                          <a:pt x="10" y="8"/>
                        </a:cubicBezTo>
                        <a:close/>
                        <a:moveTo>
                          <a:pt x="14" y="9"/>
                        </a:move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5" y="13"/>
                          <a:pt x="15" y="13"/>
                          <a:pt x="15" y="13"/>
                        </a:cubicBezTo>
                        <a:cubicBezTo>
                          <a:pt x="15" y="13"/>
                          <a:pt x="15" y="13"/>
                          <a:pt x="15" y="13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1"/>
                          <a:pt x="14" y="9"/>
                          <a:pt x="14" y="9"/>
                        </a:cubicBezTo>
                        <a:close/>
                        <a:moveTo>
                          <a:pt x="13" y="22"/>
                        </a:moveTo>
                        <a:cubicBezTo>
                          <a:pt x="14" y="21"/>
                          <a:pt x="14" y="21"/>
                          <a:pt x="14" y="21"/>
                        </a:cubicBezTo>
                        <a:cubicBezTo>
                          <a:pt x="15" y="22"/>
                          <a:pt x="15" y="22"/>
                          <a:pt x="15" y="22"/>
                        </a:cubicBezTo>
                        <a:cubicBezTo>
                          <a:pt x="16" y="23"/>
                          <a:pt x="16" y="23"/>
                          <a:pt x="16" y="23"/>
                        </a:cubicBezTo>
                        <a:cubicBezTo>
                          <a:pt x="13" y="23"/>
                          <a:pt x="13" y="23"/>
                          <a:pt x="13" y="23"/>
                        </a:cubicBezTo>
                        <a:cubicBezTo>
                          <a:pt x="13" y="22"/>
                          <a:pt x="13" y="22"/>
                          <a:pt x="13" y="22"/>
                        </a:cubicBezTo>
                        <a:close/>
                        <a:moveTo>
                          <a:pt x="11" y="17"/>
                        </a:moveTo>
                        <a:cubicBezTo>
                          <a:pt x="14" y="15"/>
                          <a:pt x="14" y="15"/>
                          <a:pt x="14" y="15"/>
                        </a:cubicBezTo>
                        <a:cubicBezTo>
                          <a:pt x="14" y="17"/>
                          <a:pt x="14" y="17"/>
                          <a:pt x="14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8"/>
                          <a:pt x="15" y="18"/>
                          <a:pt x="15" y="18"/>
                        </a:cubicBez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1" y="18"/>
                          <a:pt x="11" y="18"/>
                          <a:pt x="11" y="18"/>
                        </a:cubicBezTo>
                        <a:cubicBezTo>
                          <a:pt x="11" y="17"/>
                          <a:pt x="11" y="17"/>
                          <a:pt x="11" y="17"/>
                        </a:cubicBezTo>
                        <a:close/>
                        <a:moveTo>
                          <a:pt x="5" y="13"/>
                        </a:moveTo>
                        <a:cubicBezTo>
                          <a:pt x="7" y="13"/>
                          <a:pt x="7" y="13"/>
                          <a:pt x="7" y="13"/>
                        </a:cubicBezTo>
                        <a:cubicBezTo>
                          <a:pt x="8" y="14"/>
                          <a:pt x="8" y="14"/>
                          <a:pt x="8" y="14"/>
                        </a:cubicBezTo>
                        <a:cubicBezTo>
                          <a:pt x="8" y="15"/>
                          <a:pt x="8" y="15"/>
                          <a:pt x="8" y="15"/>
                        </a:cubicBezTo>
                        <a:cubicBezTo>
                          <a:pt x="9" y="18"/>
                          <a:pt x="9" y="18"/>
                          <a:pt x="9" y="18"/>
                        </a:cubicBezTo>
                        <a:cubicBezTo>
                          <a:pt x="10" y="19"/>
                          <a:pt x="10" y="19"/>
                          <a:pt x="10" y="19"/>
                        </a:cubicBezTo>
                        <a:cubicBezTo>
                          <a:pt x="9" y="19"/>
                          <a:pt x="9" y="19"/>
                          <a:pt x="9" y="19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7" y="17"/>
                          <a:pt x="7" y="17"/>
                          <a:pt x="7" y="17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5" y="13"/>
                          <a:pt x="5" y="13"/>
                          <a:pt x="5" y="13"/>
                        </a:cubicBezTo>
                        <a:close/>
                        <a:moveTo>
                          <a:pt x="1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8924926" y="4619625"/>
                    <a:ext cx="193675" cy="117475"/>
                  </a:xfrm>
                  <a:custGeom>
                    <a:avLst/>
                    <a:gdLst>
                      <a:gd name="T0" fmla="*/ 85 w 86"/>
                      <a:gd name="T1" fmla="*/ 42 h 52"/>
                      <a:gd name="T2" fmla="*/ 83 w 86"/>
                      <a:gd name="T3" fmla="*/ 44 h 52"/>
                      <a:gd name="T4" fmla="*/ 34 w 86"/>
                      <a:gd name="T5" fmla="*/ 50 h 52"/>
                      <a:gd name="T6" fmla="*/ 36 w 86"/>
                      <a:gd name="T7" fmla="*/ 52 h 52"/>
                      <a:gd name="T8" fmla="*/ 33 w 86"/>
                      <a:gd name="T9" fmla="*/ 51 h 52"/>
                      <a:gd name="T10" fmla="*/ 46 w 86"/>
                      <a:gd name="T11" fmla="*/ 38 h 52"/>
                      <a:gd name="T12" fmla="*/ 53 w 86"/>
                      <a:gd name="T13" fmla="*/ 42 h 52"/>
                      <a:gd name="T14" fmla="*/ 51 w 86"/>
                      <a:gd name="T15" fmla="*/ 44 h 52"/>
                      <a:gd name="T16" fmla="*/ 45 w 86"/>
                      <a:gd name="T17" fmla="*/ 40 h 52"/>
                      <a:gd name="T18" fmla="*/ 33 w 86"/>
                      <a:gd name="T19" fmla="*/ 29 h 52"/>
                      <a:gd name="T20" fmla="*/ 39 w 86"/>
                      <a:gd name="T21" fmla="*/ 32 h 52"/>
                      <a:gd name="T22" fmla="*/ 40 w 86"/>
                      <a:gd name="T23" fmla="*/ 35 h 52"/>
                      <a:gd name="T24" fmla="*/ 35 w 86"/>
                      <a:gd name="T25" fmla="*/ 34 h 52"/>
                      <a:gd name="T26" fmla="*/ 31 w 86"/>
                      <a:gd name="T27" fmla="*/ 28 h 52"/>
                      <a:gd name="T28" fmla="*/ 36 w 86"/>
                      <a:gd name="T29" fmla="*/ 26 h 52"/>
                      <a:gd name="T30" fmla="*/ 38 w 86"/>
                      <a:gd name="T31" fmla="*/ 26 h 52"/>
                      <a:gd name="T32" fmla="*/ 40 w 86"/>
                      <a:gd name="T33" fmla="*/ 21 h 52"/>
                      <a:gd name="T34" fmla="*/ 41 w 86"/>
                      <a:gd name="T35" fmla="*/ 27 h 52"/>
                      <a:gd name="T36" fmla="*/ 47 w 86"/>
                      <a:gd name="T37" fmla="*/ 32 h 52"/>
                      <a:gd name="T38" fmla="*/ 47 w 86"/>
                      <a:gd name="T39" fmla="*/ 29 h 52"/>
                      <a:gd name="T40" fmla="*/ 42 w 86"/>
                      <a:gd name="T41" fmla="*/ 23 h 52"/>
                      <a:gd name="T42" fmla="*/ 39 w 86"/>
                      <a:gd name="T43" fmla="*/ 20 h 52"/>
                      <a:gd name="T44" fmla="*/ 26 w 86"/>
                      <a:gd name="T45" fmla="*/ 14 h 52"/>
                      <a:gd name="T46" fmla="*/ 32 w 86"/>
                      <a:gd name="T47" fmla="*/ 20 h 52"/>
                      <a:gd name="T48" fmla="*/ 30 w 86"/>
                      <a:gd name="T49" fmla="*/ 21 h 52"/>
                      <a:gd name="T50" fmla="*/ 27 w 86"/>
                      <a:gd name="T51" fmla="*/ 18 h 52"/>
                      <a:gd name="T52" fmla="*/ 16 w 86"/>
                      <a:gd name="T53" fmla="*/ 22 h 52"/>
                      <a:gd name="T54" fmla="*/ 16 w 86"/>
                      <a:gd name="T55" fmla="*/ 24 h 52"/>
                      <a:gd name="T56" fmla="*/ 10 w 86"/>
                      <a:gd name="T57" fmla="*/ 21 h 52"/>
                      <a:gd name="T58" fmla="*/ 11 w 86"/>
                      <a:gd name="T59" fmla="*/ 22 h 52"/>
                      <a:gd name="T60" fmla="*/ 12 w 86"/>
                      <a:gd name="T61" fmla="*/ 19 h 52"/>
                      <a:gd name="T62" fmla="*/ 14 w 86"/>
                      <a:gd name="T63" fmla="*/ 21 h 52"/>
                      <a:gd name="T64" fmla="*/ 15 w 86"/>
                      <a:gd name="T65" fmla="*/ 18 h 52"/>
                      <a:gd name="T66" fmla="*/ 12 w 86"/>
                      <a:gd name="T67" fmla="*/ 16 h 52"/>
                      <a:gd name="T68" fmla="*/ 8 w 86"/>
                      <a:gd name="T69" fmla="*/ 16 h 52"/>
                      <a:gd name="T70" fmla="*/ 10 w 86"/>
                      <a:gd name="T71" fmla="*/ 17 h 52"/>
                      <a:gd name="T72" fmla="*/ 8 w 86"/>
                      <a:gd name="T73" fmla="*/ 16 h 52"/>
                      <a:gd name="T74" fmla="*/ 6 w 86"/>
                      <a:gd name="T75" fmla="*/ 15 h 52"/>
                      <a:gd name="T76" fmla="*/ 5 w 86"/>
                      <a:gd name="T77" fmla="*/ 14 h 52"/>
                      <a:gd name="T78" fmla="*/ 3 w 86"/>
                      <a:gd name="T79" fmla="*/ 3 h 52"/>
                      <a:gd name="T80" fmla="*/ 5 w 86"/>
                      <a:gd name="T81" fmla="*/ 3 h 52"/>
                      <a:gd name="T82" fmla="*/ 8 w 86"/>
                      <a:gd name="T83" fmla="*/ 8 h 52"/>
                      <a:gd name="T84" fmla="*/ 14 w 86"/>
                      <a:gd name="T85" fmla="*/ 11 h 52"/>
                      <a:gd name="T86" fmla="*/ 10 w 86"/>
                      <a:gd name="T87" fmla="*/ 7 h 52"/>
                      <a:gd name="T88" fmla="*/ 6 w 86"/>
                      <a:gd name="T89" fmla="*/ 5 h 52"/>
                      <a:gd name="T90" fmla="*/ 1 w 86"/>
                      <a:gd name="T91" fmla="*/ 5 h 52"/>
                      <a:gd name="T92" fmla="*/ 1 w 86"/>
                      <a:gd name="T93" fmla="*/ 5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6" h="52">
                        <a:moveTo>
                          <a:pt x="82" y="43"/>
                        </a:moveTo>
                        <a:cubicBezTo>
                          <a:pt x="84" y="42"/>
                          <a:pt x="84" y="42"/>
                          <a:pt x="84" y="42"/>
                        </a:cubicBezTo>
                        <a:cubicBezTo>
                          <a:pt x="85" y="42"/>
                          <a:pt x="85" y="42"/>
                          <a:pt x="85" y="42"/>
                        </a:cubicBezTo>
                        <a:cubicBezTo>
                          <a:pt x="86" y="43"/>
                          <a:pt x="86" y="43"/>
                          <a:pt x="86" y="43"/>
                        </a:cubicBezTo>
                        <a:cubicBezTo>
                          <a:pt x="84" y="45"/>
                          <a:pt x="84" y="45"/>
                          <a:pt x="84" y="45"/>
                        </a:cubicBezTo>
                        <a:cubicBezTo>
                          <a:pt x="83" y="44"/>
                          <a:pt x="83" y="44"/>
                          <a:pt x="83" y="44"/>
                        </a:cubicBezTo>
                        <a:cubicBezTo>
                          <a:pt x="82" y="43"/>
                          <a:pt x="82" y="43"/>
                          <a:pt x="82" y="43"/>
                        </a:cubicBezTo>
                        <a:close/>
                        <a:moveTo>
                          <a:pt x="32" y="50"/>
                        </a:moveTo>
                        <a:cubicBezTo>
                          <a:pt x="34" y="50"/>
                          <a:pt x="34" y="50"/>
                          <a:pt x="34" y="50"/>
                        </a:cubicBezTo>
                        <a:cubicBezTo>
                          <a:pt x="36" y="51"/>
                          <a:pt x="36" y="51"/>
                          <a:pt x="36" y="51"/>
                        </a:cubicBezTo>
                        <a:cubicBezTo>
                          <a:pt x="38" y="51"/>
                          <a:pt x="38" y="51"/>
                          <a:pt x="38" y="51"/>
                        </a:cubicBezTo>
                        <a:cubicBezTo>
                          <a:pt x="36" y="52"/>
                          <a:pt x="36" y="52"/>
                          <a:pt x="36" y="52"/>
                        </a:cubicBezTo>
                        <a:cubicBezTo>
                          <a:pt x="35" y="51"/>
                          <a:pt x="35" y="51"/>
                          <a:pt x="35" y="51"/>
                        </a:cubicBezTo>
                        <a:cubicBezTo>
                          <a:pt x="33" y="52"/>
                          <a:pt x="33" y="52"/>
                          <a:pt x="33" y="52"/>
                        </a:cubicBezTo>
                        <a:cubicBezTo>
                          <a:pt x="33" y="51"/>
                          <a:pt x="33" y="51"/>
                          <a:pt x="33" y="51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lose/>
                        <a:moveTo>
                          <a:pt x="44" y="38"/>
                        </a:moveTo>
                        <a:cubicBezTo>
                          <a:pt x="46" y="38"/>
                          <a:pt x="46" y="38"/>
                          <a:pt x="46" y="38"/>
                        </a:cubicBezTo>
                        <a:cubicBezTo>
                          <a:pt x="48" y="40"/>
                          <a:pt x="48" y="40"/>
                          <a:pt x="48" y="40"/>
                        </a:cubicBezTo>
                        <a:cubicBezTo>
                          <a:pt x="51" y="41"/>
                          <a:pt x="51" y="41"/>
                          <a:pt x="51" y="41"/>
                        </a:cubicBezTo>
                        <a:cubicBezTo>
                          <a:pt x="53" y="42"/>
                          <a:pt x="53" y="42"/>
                          <a:pt x="53" y="42"/>
                        </a:cubicBezTo>
                        <a:cubicBezTo>
                          <a:pt x="52" y="43"/>
                          <a:pt x="52" y="43"/>
                          <a:pt x="52" y="43"/>
                        </a:cubicBezTo>
                        <a:cubicBezTo>
                          <a:pt x="53" y="44"/>
                          <a:pt x="53" y="44"/>
                          <a:pt x="53" y="44"/>
                        </a:cubicBezTo>
                        <a:cubicBezTo>
                          <a:pt x="51" y="44"/>
                          <a:pt x="51" y="44"/>
                          <a:pt x="51" y="44"/>
                        </a:cubicBezTo>
                        <a:cubicBezTo>
                          <a:pt x="48" y="43"/>
                          <a:pt x="48" y="43"/>
                          <a:pt x="48" y="43"/>
                        </a:cubicBezTo>
                        <a:cubicBezTo>
                          <a:pt x="46" y="41"/>
                          <a:pt x="46" y="41"/>
                          <a:pt x="46" y="41"/>
                        </a:cubicBezTo>
                        <a:cubicBezTo>
                          <a:pt x="45" y="40"/>
                          <a:pt x="45" y="40"/>
                          <a:pt x="45" y="40"/>
                        </a:cubicBezTo>
                        <a:cubicBezTo>
                          <a:pt x="44" y="38"/>
                          <a:pt x="44" y="38"/>
                          <a:pt x="44" y="38"/>
                        </a:cubicBezTo>
                        <a:close/>
                        <a:moveTo>
                          <a:pt x="32" y="28"/>
                        </a:moveTo>
                        <a:cubicBezTo>
                          <a:pt x="33" y="29"/>
                          <a:pt x="33" y="29"/>
                          <a:pt x="33" y="29"/>
                        </a:cubicBezTo>
                        <a:cubicBezTo>
                          <a:pt x="36" y="29"/>
                          <a:pt x="36" y="29"/>
                          <a:pt x="36" y="29"/>
                        </a:cubicBezTo>
                        <a:cubicBezTo>
                          <a:pt x="38" y="31"/>
                          <a:pt x="38" y="31"/>
                          <a:pt x="38" y="31"/>
                        </a:cubicBezTo>
                        <a:cubicBezTo>
                          <a:pt x="39" y="32"/>
                          <a:pt x="39" y="32"/>
                          <a:pt x="39" y="32"/>
                        </a:cubicBezTo>
                        <a:cubicBezTo>
                          <a:pt x="40" y="32"/>
                          <a:pt x="40" y="32"/>
                          <a:pt x="40" y="32"/>
                        </a:cubicBezTo>
                        <a:cubicBezTo>
                          <a:pt x="41" y="33"/>
                          <a:pt x="41" y="33"/>
                          <a:pt x="41" y="33"/>
                        </a:cubicBezTo>
                        <a:cubicBezTo>
                          <a:pt x="40" y="35"/>
                          <a:pt x="40" y="35"/>
                          <a:pt x="40" y="35"/>
                        </a:cubicBezTo>
                        <a:cubicBezTo>
                          <a:pt x="38" y="35"/>
                          <a:pt x="38" y="35"/>
                          <a:pt x="38" y="35"/>
                        </a:cubicBezTo>
                        <a:cubicBezTo>
                          <a:pt x="37" y="33"/>
                          <a:pt x="37" y="33"/>
                          <a:pt x="37" y="33"/>
                        </a:cubicBezTo>
                        <a:cubicBezTo>
                          <a:pt x="35" y="34"/>
                          <a:pt x="35" y="34"/>
                          <a:pt x="35" y="34"/>
                        </a:cubicBezTo>
                        <a:cubicBezTo>
                          <a:pt x="33" y="33"/>
                          <a:pt x="33" y="33"/>
                          <a:pt x="33" y="33"/>
                        </a:cubicBezTo>
                        <a:cubicBezTo>
                          <a:pt x="31" y="30"/>
                          <a:pt x="31" y="30"/>
                          <a:pt x="31" y="30"/>
                        </a:cubicBezTo>
                        <a:cubicBezTo>
                          <a:pt x="31" y="28"/>
                          <a:pt x="31" y="28"/>
                          <a:pt x="31" y="28"/>
                        </a:cubicBezTo>
                        <a:cubicBezTo>
                          <a:pt x="32" y="28"/>
                          <a:pt x="32" y="28"/>
                          <a:pt x="32" y="28"/>
                        </a:cubicBezTo>
                        <a:close/>
                        <a:moveTo>
                          <a:pt x="38" y="26"/>
                        </a:moveTo>
                        <a:cubicBezTo>
                          <a:pt x="36" y="26"/>
                          <a:pt x="36" y="26"/>
                          <a:pt x="36" y="26"/>
                        </a:cubicBezTo>
                        <a:cubicBezTo>
                          <a:pt x="36" y="27"/>
                          <a:pt x="36" y="27"/>
                          <a:pt x="36" y="27"/>
                        </a:cubicBezTo>
                        <a:cubicBezTo>
                          <a:pt x="38" y="27"/>
                          <a:pt x="38" y="27"/>
                          <a:pt x="38" y="27"/>
                        </a:cubicBezTo>
                        <a:cubicBezTo>
                          <a:pt x="38" y="26"/>
                          <a:pt x="38" y="26"/>
                          <a:pt x="38" y="26"/>
                        </a:cubicBezTo>
                        <a:close/>
                        <a:moveTo>
                          <a:pt x="39" y="20"/>
                        </a:moveTo>
                        <a:cubicBezTo>
                          <a:pt x="39" y="21"/>
                          <a:pt x="39" y="21"/>
                          <a:pt x="39" y="21"/>
                        </a:cubicBezTo>
                        <a:cubicBezTo>
                          <a:pt x="40" y="21"/>
                          <a:pt x="40" y="21"/>
                          <a:pt x="40" y="21"/>
                        </a:cubicBezTo>
                        <a:cubicBezTo>
                          <a:pt x="40" y="22"/>
                          <a:pt x="40" y="22"/>
                          <a:pt x="40" y="22"/>
                        </a:cubicBezTo>
                        <a:cubicBezTo>
                          <a:pt x="41" y="24"/>
                          <a:pt x="41" y="24"/>
                          <a:pt x="41" y="24"/>
                        </a:cubicBezTo>
                        <a:cubicBezTo>
                          <a:pt x="41" y="27"/>
                          <a:pt x="41" y="27"/>
                          <a:pt x="41" y="27"/>
                        </a:cubicBezTo>
                        <a:cubicBezTo>
                          <a:pt x="45" y="30"/>
                          <a:pt x="45" y="30"/>
                          <a:pt x="45" y="30"/>
                        </a:cubicBezTo>
                        <a:cubicBezTo>
                          <a:pt x="46" y="30"/>
                          <a:pt x="46" y="30"/>
                          <a:pt x="46" y="30"/>
                        </a:cubicBezTo>
                        <a:cubicBezTo>
                          <a:pt x="47" y="32"/>
                          <a:pt x="47" y="32"/>
                          <a:pt x="47" y="32"/>
                        </a:cubicBez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45" y="28"/>
                          <a:pt x="45" y="28"/>
                          <a:pt x="45" y="28"/>
                        </a:cubicBezTo>
                        <a:cubicBezTo>
                          <a:pt x="44" y="27"/>
                          <a:pt x="44" y="27"/>
                          <a:pt x="44" y="27"/>
                        </a:cubicBezTo>
                        <a:cubicBezTo>
                          <a:pt x="42" y="23"/>
                          <a:pt x="42" y="23"/>
                          <a:pt x="42" y="23"/>
                        </a:cubicBezTo>
                        <a:cubicBezTo>
                          <a:pt x="43" y="22"/>
                          <a:pt x="43" y="22"/>
                          <a:pt x="43" y="22"/>
                        </a:cubicBezTo>
                        <a:cubicBezTo>
                          <a:pt x="41" y="20"/>
                          <a:pt x="41" y="20"/>
                          <a:pt x="41" y="20"/>
                        </a:cubicBezTo>
                        <a:cubicBezTo>
                          <a:pt x="39" y="20"/>
                          <a:pt x="39" y="20"/>
                          <a:pt x="39" y="20"/>
                        </a:cubicBezTo>
                        <a:close/>
                        <a:moveTo>
                          <a:pt x="21" y="12"/>
                        </a:move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9" y="16"/>
                          <a:pt x="29" y="16"/>
                          <a:pt x="29" y="16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2" y="21"/>
                          <a:pt x="32" y="21"/>
                          <a:pt x="32" y="21"/>
                        </a:cubicBezTo>
                        <a:cubicBezTo>
                          <a:pt x="31" y="20"/>
                          <a:pt x="31" y="20"/>
                          <a:pt x="31" y="20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0"/>
                          <a:pt x="30" y="20"/>
                          <a:pt x="30" y="20"/>
                        </a:cubicBezTo>
                        <a:cubicBezTo>
                          <a:pt x="29" y="19"/>
                          <a:pt x="29" y="19"/>
                          <a:pt x="29" y="19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3" y="14"/>
                          <a:pt x="23" y="14"/>
                          <a:pt x="23" y="14"/>
                        </a:cubicBezTo>
                        <a:cubicBezTo>
                          <a:pt x="23" y="14"/>
                          <a:pt x="21" y="12"/>
                          <a:pt x="21" y="12"/>
                        </a:cubicBezTo>
                        <a:close/>
                        <a:moveTo>
                          <a:pt x="16" y="22"/>
                        </a:move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7" y="23"/>
                          <a:pt x="17" y="23"/>
                          <a:pt x="17" y="23"/>
                        </a:cubicBezTo>
                        <a:cubicBezTo>
                          <a:pt x="16" y="24"/>
                          <a:pt x="16" y="24"/>
                          <a:pt x="16" y="24"/>
                        </a:cubicBezTo>
                        <a:cubicBezTo>
                          <a:pt x="16" y="23"/>
                          <a:pt x="16" y="23"/>
                          <a:pt x="16" y="23"/>
                        </a:cubicBezTo>
                        <a:cubicBezTo>
                          <a:pt x="16" y="22"/>
                          <a:pt x="16" y="22"/>
                          <a:pt x="16" y="22"/>
                        </a:cubicBezTo>
                        <a:close/>
                        <a:moveTo>
                          <a:pt x="10" y="21"/>
                        </a:move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0" y="21"/>
                          <a:pt x="10" y="21"/>
                          <a:pt x="10" y="21"/>
                        </a:cubicBezTo>
                        <a:close/>
                        <a:moveTo>
                          <a:pt x="10" y="19"/>
                        </a:move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3" y="21"/>
                          <a:pt x="13" y="21"/>
                          <a:pt x="13" y="21"/>
                        </a:cubicBezTo>
                        <a:cubicBezTo>
                          <a:pt x="14" y="21"/>
                          <a:pt x="14" y="21"/>
                          <a:pt x="14" y="21"/>
                        </a:cubicBezTo>
                        <a:cubicBezTo>
                          <a:pt x="15" y="21"/>
                          <a:pt x="15" y="21"/>
                          <a:pt x="15" y="21"/>
                        </a:cubicBezTo>
                        <a:cubicBezTo>
                          <a:pt x="15" y="19"/>
                          <a:pt x="15" y="19"/>
                          <a:pt x="15" y="19"/>
                        </a:cubicBezTo>
                        <a:cubicBezTo>
                          <a:pt x="15" y="18"/>
                          <a:pt x="15" y="18"/>
                          <a:pt x="15" y="18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1" y="17"/>
                          <a:pt x="11" y="17"/>
                          <a:pt x="11" y="17"/>
                        </a:cubicBezTo>
                        <a:cubicBezTo>
                          <a:pt x="10" y="19"/>
                          <a:pt x="10" y="19"/>
                          <a:pt x="10" y="19"/>
                        </a:cubicBezTo>
                        <a:close/>
                        <a:moveTo>
                          <a:pt x="8" y="16"/>
                        </a:moveTo>
                        <a:cubicBezTo>
                          <a:pt x="9" y="15"/>
                          <a:pt x="9" y="15"/>
                          <a:pt x="9" y="15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7"/>
                          <a:pt x="9" y="17"/>
                          <a:pt x="9" y="17"/>
                        </a:cubicBezTo>
                        <a:cubicBezTo>
                          <a:pt x="8" y="16"/>
                          <a:pt x="8" y="16"/>
                          <a:pt x="8" y="16"/>
                        </a:cubicBezTo>
                        <a:cubicBezTo>
                          <a:pt x="8" y="16"/>
                          <a:pt x="8" y="15"/>
                          <a:pt x="8" y="16"/>
                        </a:cubicBezTo>
                        <a:close/>
                        <a:moveTo>
                          <a:pt x="5" y="13"/>
                        </a:move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5" y="13"/>
                          <a:pt x="5" y="13"/>
                          <a:pt x="5" y="13"/>
                        </a:cubicBezTo>
                        <a:close/>
                        <a:moveTo>
                          <a:pt x="5" y="0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lose/>
                        <a:moveTo>
                          <a:pt x="5" y="3"/>
                        </a:move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lose/>
                        <a:moveTo>
                          <a:pt x="1" y="5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lnTo>
                          <a:pt x="1" y="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8623301" y="4516438"/>
                    <a:ext cx="298450" cy="217487"/>
                  </a:xfrm>
                  <a:custGeom>
                    <a:avLst/>
                    <a:gdLst>
                      <a:gd name="T0" fmla="*/ 107 w 133"/>
                      <a:gd name="T1" fmla="*/ 94 h 97"/>
                      <a:gd name="T2" fmla="*/ 107 w 133"/>
                      <a:gd name="T3" fmla="*/ 94 h 97"/>
                      <a:gd name="T4" fmla="*/ 57 w 133"/>
                      <a:gd name="T5" fmla="*/ 10 h 97"/>
                      <a:gd name="T6" fmla="*/ 127 w 133"/>
                      <a:gd name="T7" fmla="*/ 43 h 97"/>
                      <a:gd name="T8" fmla="*/ 128 w 133"/>
                      <a:gd name="T9" fmla="*/ 51 h 97"/>
                      <a:gd name="T10" fmla="*/ 123 w 133"/>
                      <a:gd name="T11" fmla="*/ 39 h 97"/>
                      <a:gd name="T12" fmla="*/ 118 w 133"/>
                      <a:gd name="T13" fmla="*/ 31 h 97"/>
                      <a:gd name="T14" fmla="*/ 93 w 133"/>
                      <a:gd name="T15" fmla="*/ 15 h 97"/>
                      <a:gd name="T16" fmla="*/ 108 w 133"/>
                      <a:gd name="T17" fmla="*/ 28 h 97"/>
                      <a:gd name="T18" fmla="*/ 105 w 133"/>
                      <a:gd name="T19" fmla="*/ 24 h 97"/>
                      <a:gd name="T20" fmla="*/ 78 w 133"/>
                      <a:gd name="T21" fmla="*/ 0 h 97"/>
                      <a:gd name="T22" fmla="*/ 85 w 133"/>
                      <a:gd name="T23" fmla="*/ 14 h 97"/>
                      <a:gd name="T24" fmla="*/ 81 w 133"/>
                      <a:gd name="T25" fmla="*/ 33 h 97"/>
                      <a:gd name="T26" fmla="*/ 73 w 133"/>
                      <a:gd name="T27" fmla="*/ 45 h 97"/>
                      <a:gd name="T28" fmla="*/ 89 w 133"/>
                      <a:gd name="T29" fmla="*/ 47 h 97"/>
                      <a:gd name="T30" fmla="*/ 100 w 133"/>
                      <a:gd name="T31" fmla="*/ 40 h 97"/>
                      <a:gd name="T32" fmla="*/ 101 w 133"/>
                      <a:gd name="T33" fmla="*/ 27 h 97"/>
                      <a:gd name="T34" fmla="*/ 96 w 133"/>
                      <a:gd name="T35" fmla="*/ 35 h 97"/>
                      <a:gd name="T36" fmla="*/ 85 w 133"/>
                      <a:gd name="T37" fmla="*/ 39 h 97"/>
                      <a:gd name="T38" fmla="*/ 79 w 133"/>
                      <a:gd name="T39" fmla="*/ 39 h 97"/>
                      <a:gd name="T40" fmla="*/ 61 w 133"/>
                      <a:gd name="T41" fmla="*/ 40 h 97"/>
                      <a:gd name="T42" fmla="*/ 55 w 133"/>
                      <a:gd name="T43" fmla="*/ 38 h 97"/>
                      <a:gd name="T44" fmla="*/ 47 w 133"/>
                      <a:gd name="T45" fmla="*/ 32 h 97"/>
                      <a:gd name="T46" fmla="*/ 103 w 133"/>
                      <a:gd name="T47" fmla="*/ 71 h 97"/>
                      <a:gd name="T48" fmla="*/ 91 w 133"/>
                      <a:gd name="T49" fmla="*/ 68 h 97"/>
                      <a:gd name="T50" fmla="*/ 89 w 133"/>
                      <a:gd name="T51" fmla="*/ 81 h 97"/>
                      <a:gd name="T52" fmla="*/ 88 w 133"/>
                      <a:gd name="T53" fmla="*/ 81 h 97"/>
                      <a:gd name="T54" fmla="*/ 87 w 133"/>
                      <a:gd name="T55" fmla="*/ 78 h 97"/>
                      <a:gd name="T56" fmla="*/ 85 w 133"/>
                      <a:gd name="T57" fmla="*/ 76 h 97"/>
                      <a:gd name="T58" fmla="*/ 82 w 133"/>
                      <a:gd name="T59" fmla="*/ 75 h 97"/>
                      <a:gd name="T60" fmla="*/ 33 w 133"/>
                      <a:gd name="T61" fmla="*/ 60 h 97"/>
                      <a:gd name="T62" fmla="*/ 32 w 133"/>
                      <a:gd name="T63" fmla="*/ 60 h 97"/>
                      <a:gd name="T64" fmla="*/ 27 w 133"/>
                      <a:gd name="T65" fmla="*/ 62 h 97"/>
                      <a:gd name="T66" fmla="*/ 23 w 133"/>
                      <a:gd name="T67" fmla="*/ 68 h 97"/>
                      <a:gd name="T68" fmla="*/ 20 w 133"/>
                      <a:gd name="T69" fmla="*/ 68 h 97"/>
                      <a:gd name="T70" fmla="*/ 23 w 133"/>
                      <a:gd name="T71" fmla="*/ 64 h 97"/>
                      <a:gd name="T72" fmla="*/ 2 w 133"/>
                      <a:gd name="T73" fmla="*/ 14 h 97"/>
                      <a:gd name="T74" fmla="*/ 6 w 133"/>
                      <a:gd name="T75" fmla="*/ 73 h 97"/>
                      <a:gd name="T76" fmla="*/ 20 w 133"/>
                      <a:gd name="T77" fmla="*/ 73 h 97"/>
                      <a:gd name="T78" fmla="*/ 12 w 133"/>
                      <a:gd name="T79" fmla="*/ 66 h 97"/>
                      <a:gd name="T80" fmla="*/ 7 w 133"/>
                      <a:gd name="T81" fmla="*/ 59 h 97"/>
                      <a:gd name="T82" fmla="*/ 15 w 133"/>
                      <a:gd name="T83" fmla="*/ 66 h 97"/>
                      <a:gd name="T84" fmla="*/ 21 w 133"/>
                      <a:gd name="T85" fmla="*/ 63 h 97"/>
                      <a:gd name="T86" fmla="*/ 24 w 133"/>
                      <a:gd name="T87" fmla="*/ 62 h 97"/>
                      <a:gd name="T88" fmla="*/ 27 w 133"/>
                      <a:gd name="T89" fmla="*/ 60 h 97"/>
                      <a:gd name="T90" fmla="*/ 30 w 133"/>
                      <a:gd name="T91" fmla="*/ 58 h 97"/>
                      <a:gd name="T92" fmla="*/ 37 w 133"/>
                      <a:gd name="T93" fmla="*/ 59 h 97"/>
                      <a:gd name="T94" fmla="*/ 47 w 133"/>
                      <a:gd name="T95" fmla="*/ 68 h 97"/>
                      <a:gd name="T96" fmla="*/ 59 w 133"/>
                      <a:gd name="T97" fmla="*/ 82 h 97"/>
                      <a:gd name="T98" fmla="*/ 73 w 133"/>
                      <a:gd name="T99" fmla="*/ 84 h 97"/>
                      <a:gd name="T100" fmla="*/ 82 w 133"/>
                      <a:gd name="T101" fmla="*/ 88 h 97"/>
                      <a:gd name="T102" fmla="*/ 86 w 133"/>
                      <a:gd name="T103" fmla="*/ 83 h 97"/>
                      <a:gd name="T104" fmla="*/ 79 w 133"/>
                      <a:gd name="T105" fmla="*/ 78 h 97"/>
                      <a:gd name="T106" fmla="*/ 71 w 133"/>
                      <a:gd name="T107" fmla="*/ 72 h 97"/>
                      <a:gd name="T108" fmla="*/ 63 w 133"/>
                      <a:gd name="T109" fmla="*/ 63 h 97"/>
                      <a:gd name="T110" fmla="*/ 54 w 133"/>
                      <a:gd name="T111" fmla="*/ 52 h 97"/>
                      <a:gd name="T112" fmla="*/ 56 w 133"/>
                      <a:gd name="T113" fmla="*/ 44 h 97"/>
                      <a:gd name="T114" fmla="*/ 44 w 133"/>
                      <a:gd name="T115" fmla="*/ 34 h 97"/>
                      <a:gd name="T116" fmla="*/ 34 w 133"/>
                      <a:gd name="T117" fmla="*/ 26 h 97"/>
                      <a:gd name="T118" fmla="*/ 17 w 133"/>
                      <a:gd name="T119" fmla="*/ 20 h 97"/>
                      <a:gd name="T120" fmla="*/ 4 w 133"/>
                      <a:gd name="T121" fmla="*/ 14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33" h="97">
                        <a:moveTo>
                          <a:pt x="114" y="94"/>
                        </a:moveTo>
                        <a:cubicBezTo>
                          <a:pt x="115" y="93"/>
                          <a:pt x="115" y="93"/>
                          <a:pt x="115" y="93"/>
                        </a:cubicBezTo>
                        <a:cubicBezTo>
                          <a:pt x="117" y="94"/>
                          <a:pt x="117" y="94"/>
                          <a:pt x="117" y="94"/>
                        </a:cubicBezTo>
                        <a:cubicBezTo>
                          <a:pt x="117" y="95"/>
                          <a:pt x="117" y="95"/>
                          <a:pt x="117" y="95"/>
                        </a:cubicBezTo>
                        <a:cubicBezTo>
                          <a:pt x="115" y="95"/>
                          <a:pt x="115" y="95"/>
                          <a:pt x="115" y="95"/>
                        </a:cubicBezTo>
                        <a:cubicBezTo>
                          <a:pt x="114" y="95"/>
                          <a:pt x="114" y="95"/>
                          <a:pt x="114" y="95"/>
                        </a:cubicBezTo>
                        <a:cubicBezTo>
                          <a:pt x="114" y="94"/>
                          <a:pt x="114" y="94"/>
                          <a:pt x="114" y="94"/>
                        </a:cubicBezTo>
                        <a:close/>
                        <a:moveTo>
                          <a:pt x="107" y="94"/>
                        </a:moveTo>
                        <a:cubicBezTo>
                          <a:pt x="109" y="97"/>
                          <a:pt x="109" y="97"/>
                          <a:pt x="109" y="97"/>
                        </a:cubicBezTo>
                        <a:cubicBezTo>
                          <a:pt x="110" y="97"/>
                          <a:pt x="110" y="97"/>
                          <a:pt x="110" y="97"/>
                        </a:cubicBezTo>
                        <a:cubicBezTo>
                          <a:pt x="111" y="97"/>
                          <a:pt x="111" y="97"/>
                          <a:pt x="111" y="97"/>
                        </a:cubicBezTo>
                        <a:cubicBezTo>
                          <a:pt x="112" y="97"/>
                          <a:pt x="112" y="97"/>
                          <a:pt x="112" y="97"/>
                        </a:cubicBezTo>
                        <a:cubicBezTo>
                          <a:pt x="111" y="96"/>
                          <a:pt x="111" y="96"/>
                          <a:pt x="111" y="96"/>
                        </a:cubicBezTo>
                        <a:cubicBezTo>
                          <a:pt x="110" y="96"/>
                          <a:pt x="110" y="96"/>
                          <a:pt x="110" y="96"/>
                        </a:cubicBezTo>
                        <a:cubicBezTo>
                          <a:pt x="108" y="94"/>
                          <a:pt x="108" y="94"/>
                          <a:pt x="108" y="94"/>
                        </a:cubicBezTo>
                        <a:cubicBezTo>
                          <a:pt x="107" y="94"/>
                          <a:pt x="107" y="94"/>
                          <a:pt x="107" y="94"/>
                        </a:cubicBezTo>
                        <a:close/>
                        <a:moveTo>
                          <a:pt x="52" y="8"/>
                        </a:moveTo>
                        <a:cubicBezTo>
                          <a:pt x="52" y="7"/>
                          <a:pt x="52" y="7"/>
                          <a:pt x="52" y="7"/>
                        </a:cubicBezTo>
                        <a:cubicBezTo>
                          <a:pt x="54" y="7"/>
                          <a:pt x="54" y="7"/>
                          <a:pt x="54" y="7"/>
                        </a:cubicBezTo>
                        <a:cubicBezTo>
                          <a:pt x="55" y="7"/>
                          <a:pt x="55" y="7"/>
                          <a:pt x="55" y="7"/>
                        </a:cubicBezTo>
                        <a:cubicBezTo>
                          <a:pt x="56" y="8"/>
                          <a:pt x="56" y="8"/>
                          <a:pt x="56" y="8"/>
                        </a:cubicBezTo>
                        <a:cubicBezTo>
                          <a:pt x="57" y="7"/>
                          <a:pt x="57" y="7"/>
                          <a:pt x="57" y="7"/>
                        </a:cubicBezTo>
                        <a:cubicBezTo>
                          <a:pt x="59" y="8"/>
                          <a:pt x="59" y="8"/>
                          <a:pt x="59" y="8"/>
                        </a:cubicBezTo>
                        <a:cubicBezTo>
                          <a:pt x="57" y="10"/>
                          <a:pt x="57" y="10"/>
                          <a:pt x="57" y="10"/>
                        </a:cubicBezTo>
                        <a:cubicBezTo>
                          <a:pt x="54" y="10"/>
                          <a:pt x="54" y="10"/>
                          <a:pt x="54" y="10"/>
                        </a:cubicBezTo>
                        <a:cubicBezTo>
                          <a:pt x="54" y="9"/>
                          <a:pt x="54" y="9"/>
                          <a:pt x="54" y="9"/>
                        </a:cubicBezTo>
                        <a:cubicBezTo>
                          <a:pt x="52" y="9"/>
                          <a:pt x="52" y="9"/>
                          <a:pt x="52" y="9"/>
                        </a:cubicBezTo>
                        <a:cubicBezTo>
                          <a:pt x="52" y="9"/>
                          <a:pt x="52" y="7"/>
                          <a:pt x="52" y="8"/>
                        </a:cubicBezTo>
                        <a:close/>
                        <a:moveTo>
                          <a:pt x="123" y="39"/>
                        </a:moveTo>
                        <a:cubicBezTo>
                          <a:pt x="125" y="39"/>
                          <a:pt x="125" y="39"/>
                          <a:pt x="125" y="39"/>
                        </a:cubicBezTo>
                        <a:cubicBezTo>
                          <a:pt x="126" y="40"/>
                          <a:pt x="126" y="40"/>
                          <a:pt x="126" y="40"/>
                        </a:cubicBezTo>
                        <a:cubicBezTo>
                          <a:pt x="127" y="43"/>
                          <a:pt x="127" y="43"/>
                          <a:pt x="127" y="43"/>
                        </a:cubicBezTo>
                        <a:cubicBezTo>
                          <a:pt x="129" y="43"/>
                          <a:pt x="129" y="43"/>
                          <a:pt x="129" y="43"/>
                        </a:cubicBezTo>
                        <a:cubicBezTo>
                          <a:pt x="132" y="46"/>
                          <a:pt x="132" y="46"/>
                          <a:pt x="132" y="46"/>
                        </a:cubicBezTo>
                        <a:cubicBezTo>
                          <a:pt x="133" y="48"/>
                          <a:pt x="133" y="48"/>
                          <a:pt x="133" y="48"/>
                        </a:cubicBezTo>
                        <a:cubicBezTo>
                          <a:pt x="133" y="50"/>
                          <a:pt x="133" y="50"/>
                          <a:pt x="133" y="50"/>
                        </a:cubicBezTo>
                        <a:cubicBezTo>
                          <a:pt x="132" y="51"/>
                          <a:pt x="132" y="51"/>
                          <a:pt x="132" y="51"/>
                        </a:cubicBezTo>
                        <a:cubicBezTo>
                          <a:pt x="132" y="51"/>
                          <a:pt x="132" y="51"/>
                          <a:pt x="132" y="51"/>
                        </a:cubicBezTo>
                        <a:cubicBezTo>
                          <a:pt x="130" y="52"/>
                          <a:pt x="130" y="52"/>
                          <a:pt x="130" y="52"/>
                        </a:cubicBezTo>
                        <a:cubicBezTo>
                          <a:pt x="128" y="51"/>
                          <a:pt x="128" y="51"/>
                          <a:pt x="128" y="51"/>
                        </a:cubicBezTo>
                        <a:cubicBezTo>
                          <a:pt x="127" y="51"/>
                          <a:pt x="127" y="51"/>
                          <a:pt x="127" y="51"/>
                        </a:cubicBezTo>
                        <a:cubicBezTo>
                          <a:pt x="126" y="50"/>
                          <a:pt x="126" y="50"/>
                          <a:pt x="126" y="50"/>
                        </a:cubicBezTo>
                        <a:cubicBezTo>
                          <a:pt x="127" y="49"/>
                          <a:pt x="127" y="49"/>
                          <a:pt x="127" y="49"/>
                        </a:cubicBezTo>
                        <a:cubicBezTo>
                          <a:pt x="125" y="46"/>
                          <a:pt x="125" y="46"/>
                          <a:pt x="125" y="46"/>
                        </a:cubicBezTo>
                        <a:cubicBezTo>
                          <a:pt x="123" y="45"/>
                          <a:pt x="123" y="45"/>
                          <a:pt x="123" y="45"/>
                        </a:cubicBezTo>
                        <a:cubicBezTo>
                          <a:pt x="123" y="42"/>
                          <a:pt x="123" y="42"/>
                          <a:pt x="123" y="42"/>
                        </a:cubicBezTo>
                        <a:cubicBezTo>
                          <a:pt x="123" y="41"/>
                          <a:pt x="123" y="41"/>
                          <a:pt x="123" y="41"/>
                        </a:cubicBezTo>
                        <a:cubicBezTo>
                          <a:pt x="123" y="39"/>
                          <a:pt x="123" y="39"/>
                          <a:pt x="123" y="39"/>
                        </a:cubicBezTo>
                        <a:close/>
                        <a:moveTo>
                          <a:pt x="121" y="35"/>
                        </a:moveTo>
                        <a:cubicBezTo>
                          <a:pt x="121" y="36"/>
                          <a:pt x="121" y="36"/>
                          <a:pt x="121" y="36"/>
                        </a:cubicBezTo>
                        <a:cubicBezTo>
                          <a:pt x="122" y="37"/>
                          <a:pt x="122" y="37"/>
                          <a:pt x="122" y="37"/>
                        </a:cubicBezTo>
                        <a:cubicBezTo>
                          <a:pt x="122" y="38"/>
                          <a:pt x="122" y="38"/>
                          <a:pt x="122" y="38"/>
                        </a:cubicBezTo>
                        <a:cubicBezTo>
                          <a:pt x="123" y="37"/>
                          <a:pt x="123" y="37"/>
                          <a:pt x="123" y="37"/>
                        </a:cubicBezTo>
                        <a:cubicBezTo>
                          <a:pt x="123" y="35"/>
                          <a:pt x="123" y="35"/>
                          <a:pt x="123" y="35"/>
                        </a:cubicBezTo>
                        <a:cubicBezTo>
                          <a:pt x="121" y="35"/>
                          <a:pt x="121" y="35"/>
                          <a:pt x="121" y="35"/>
                        </a:cubicBezTo>
                        <a:close/>
                        <a:moveTo>
                          <a:pt x="118" y="31"/>
                        </a:moveTo>
                        <a:cubicBezTo>
                          <a:pt x="119" y="31"/>
                          <a:pt x="119" y="31"/>
                          <a:pt x="119" y="31"/>
                        </a:cubicBezTo>
                        <a:cubicBezTo>
                          <a:pt x="120" y="29"/>
                          <a:pt x="120" y="29"/>
                          <a:pt x="120" y="29"/>
                        </a:cubicBezTo>
                        <a:cubicBezTo>
                          <a:pt x="121" y="31"/>
                          <a:pt x="121" y="31"/>
                          <a:pt x="121" y="31"/>
                        </a:cubicBezTo>
                        <a:cubicBezTo>
                          <a:pt x="120" y="32"/>
                          <a:pt x="120" y="32"/>
                          <a:pt x="120" y="32"/>
                        </a:cubicBezTo>
                        <a:cubicBezTo>
                          <a:pt x="119" y="32"/>
                          <a:pt x="119" y="32"/>
                          <a:pt x="119" y="32"/>
                        </a:cubicBezTo>
                        <a:cubicBezTo>
                          <a:pt x="118" y="31"/>
                          <a:pt x="118" y="31"/>
                          <a:pt x="118" y="31"/>
                        </a:cubicBezTo>
                        <a:close/>
                        <a:moveTo>
                          <a:pt x="89" y="13"/>
                        </a:moveTo>
                        <a:cubicBezTo>
                          <a:pt x="93" y="15"/>
                          <a:pt x="93" y="15"/>
                          <a:pt x="93" y="15"/>
                        </a:cubicBezTo>
                        <a:cubicBezTo>
                          <a:pt x="95" y="16"/>
                          <a:pt x="95" y="16"/>
                          <a:pt x="95" y="16"/>
                        </a:cubicBezTo>
                        <a:cubicBezTo>
                          <a:pt x="99" y="19"/>
                          <a:pt x="99" y="19"/>
                          <a:pt x="99" y="19"/>
                        </a:cubicBezTo>
                        <a:cubicBezTo>
                          <a:pt x="101" y="19"/>
                          <a:pt x="101" y="19"/>
                          <a:pt x="101" y="19"/>
                        </a:cubicBezTo>
                        <a:cubicBezTo>
                          <a:pt x="103" y="21"/>
                          <a:pt x="103" y="21"/>
                          <a:pt x="103" y="21"/>
                        </a:cubicBezTo>
                        <a:cubicBezTo>
                          <a:pt x="105" y="22"/>
                          <a:pt x="105" y="22"/>
                          <a:pt x="105" y="22"/>
                        </a:cubicBezTo>
                        <a:cubicBezTo>
                          <a:pt x="106" y="24"/>
                          <a:pt x="106" y="24"/>
                          <a:pt x="106" y="24"/>
                        </a:cubicBezTo>
                        <a:cubicBezTo>
                          <a:pt x="107" y="24"/>
                          <a:pt x="107" y="24"/>
                          <a:pt x="107" y="24"/>
                        </a:cubicBezTo>
                        <a:cubicBezTo>
                          <a:pt x="108" y="28"/>
                          <a:pt x="108" y="28"/>
                          <a:pt x="108" y="28"/>
                        </a:cubicBezTo>
                        <a:cubicBezTo>
                          <a:pt x="109" y="28"/>
                          <a:pt x="109" y="28"/>
                          <a:pt x="109" y="28"/>
                        </a:cubicBezTo>
                        <a:cubicBezTo>
                          <a:pt x="109" y="30"/>
                          <a:pt x="109" y="30"/>
                          <a:pt x="109" y="30"/>
                        </a:cubicBezTo>
                        <a:cubicBezTo>
                          <a:pt x="108" y="32"/>
                          <a:pt x="108" y="32"/>
                          <a:pt x="108" y="32"/>
                        </a:cubicBezTo>
                        <a:cubicBezTo>
                          <a:pt x="108" y="34"/>
                          <a:pt x="108" y="34"/>
                          <a:pt x="108" y="34"/>
                        </a:cubicBezTo>
                        <a:cubicBezTo>
                          <a:pt x="106" y="32"/>
                          <a:pt x="106" y="32"/>
                          <a:pt x="106" y="32"/>
                        </a:cubicBezTo>
                        <a:cubicBezTo>
                          <a:pt x="105" y="30"/>
                          <a:pt x="105" y="30"/>
                          <a:pt x="105" y="30"/>
                        </a:cubicBezTo>
                        <a:cubicBezTo>
                          <a:pt x="106" y="29"/>
                          <a:pt x="106" y="29"/>
                          <a:pt x="106" y="29"/>
                        </a:cubicBezTo>
                        <a:cubicBezTo>
                          <a:pt x="105" y="24"/>
                          <a:pt x="105" y="24"/>
                          <a:pt x="105" y="24"/>
                        </a:cubicBezTo>
                        <a:cubicBezTo>
                          <a:pt x="101" y="21"/>
                          <a:pt x="101" y="21"/>
                          <a:pt x="101" y="21"/>
                        </a:cubicBezTo>
                        <a:cubicBezTo>
                          <a:pt x="99" y="21"/>
                          <a:pt x="99" y="21"/>
                          <a:pt x="99" y="21"/>
                        </a:cubicBezTo>
                        <a:cubicBezTo>
                          <a:pt x="96" y="19"/>
                          <a:pt x="96" y="19"/>
                          <a:pt x="96" y="19"/>
                        </a:cubicBezTo>
                        <a:cubicBezTo>
                          <a:pt x="90" y="15"/>
                          <a:pt x="90" y="15"/>
                          <a:pt x="90" y="15"/>
                        </a:cubicBezTo>
                        <a:cubicBezTo>
                          <a:pt x="89" y="14"/>
                          <a:pt x="89" y="14"/>
                          <a:pt x="89" y="14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lose/>
                        <a:moveTo>
                          <a:pt x="77" y="0"/>
                        </a:moveTo>
                        <a:cubicBezTo>
                          <a:pt x="78" y="0"/>
                          <a:pt x="78" y="0"/>
                          <a:pt x="78" y="0"/>
                        </a:cubicBezTo>
                        <a:cubicBezTo>
                          <a:pt x="79" y="1"/>
                          <a:pt x="79" y="1"/>
                          <a:pt x="79" y="1"/>
                        </a:cubicBezTo>
                        <a:cubicBezTo>
                          <a:pt x="79" y="3"/>
                          <a:pt x="79" y="3"/>
                          <a:pt x="79" y="3"/>
                        </a:cubicBezTo>
                        <a:cubicBezTo>
                          <a:pt x="77" y="1"/>
                          <a:pt x="77" y="1"/>
                          <a:pt x="77" y="1"/>
                        </a:cubicBezTo>
                        <a:cubicBezTo>
                          <a:pt x="77" y="0"/>
                          <a:pt x="77" y="0"/>
                          <a:pt x="77" y="0"/>
                        </a:cubicBezTo>
                        <a:close/>
                        <a:moveTo>
                          <a:pt x="82" y="13"/>
                        </a:moveTo>
                        <a:cubicBezTo>
                          <a:pt x="84" y="12"/>
                          <a:pt x="84" y="12"/>
                          <a:pt x="84" y="12"/>
                        </a:cubicBezTo>
                        <a:cubicBezTo>
                          <a:pt x="85" y="13"/>
                          <a:pt x="85" y="13"/>
                          <a:pt x="85" y="13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3" y="15"/>
                          <a:pt x="83" y="15"/>
                          <a:pt x="83" y="15"/>
                        </a:cubicBezTo>
                        <a:cubicBezTo>
                          <a:pt x="82" y="14"/>
                          <a:pt x="82" y="14"/>
                          <a:pt x="82" y="14"/>
                        </a:cubicBezTo>
                        <a:cubicBezTo>
                          <a:pt x="82" y="13"/>
                          <a:pt x="82" y="13"/>
                          <a:pt x="82" y="13"/>
                        </a:cubicBezTo>
                        <a:close/>
                        <a:moveTo>
                          <a:pt x="81" y="34"/>
                        </a:moveTo>
                        <a:cubicBezTo>
                          <a:pt x="83" y="36"/>
                          <a:pt x="83" y="36"/>
                          <a:pt x="83" y="36"/>
                        </a:cubicBezTo>
                        <a:cubicBezTo>
                          <a:pt x="84" y="35"/>
                          <a:pt x="84" y="35"/>
                          <a:pt x="84" y="35"/>
                        </a:cubicBezTo>
                        <a:cubicBezTo>
                          <a:pt x="83" y="33"/>
                          <a:pt x="83" y="33"/>
                          <a:pt x="83" y="33"/>
                        </a:cubicBezTo>
                        <a:cubicBezTo>
                          <a:pt x="81" y="33"/>
                          <a:pt x="81" y="33"/>
                          <a:pt x="81" y="33"/>
                        </a:cubicBezTo>
                        <a:cubicBezTo>
                          <a:pt x="81" y="34"/>
                          <a:pt x="81" y="34"/>
                          <a:pt x="81" y="34"/>
                        </a:cubicBezTo>
                        <a:close/>
                        <a:moveTo>
                          <a:pt x="67" y="39"/>
                        </a:moveTo>
                        <a:cubicBezTo>
                          <a:pt x="66" y="41"/>
                          <a:pt x="66" y="41"/>
                          <a:pt x="66" y="41"/>
                        </a:cubicBezTo>
                        <a:cubicBezTo>
                          <a:pt x="67" y="43"/>
                          <a:pt x="67" y="43"/>
                          <a:pt x="67" y="43"/>
                        </a:cubicBezTo>
                        <a:cubicBezTo>
                          <a:pt x="69" y="43"/>
                          <a:pt x="69" y="43"/>
                          <a:pt x="69" y="43"/>
                        </a:cubicBezTo>
                        <a:cubicBezTo>
                          <a:pt x="72" y="45"/>
                          <a:pt x="72" y="45"/>
                          <a:pt x="72" y="45"/>
                        </a:cubicBezTo>
                        <a:cubicBezTo>
                          <a:pt x="72" y="46"/>
                          <a:pt x="72" y="46"/>
                          <a:pt x="72" y="46"/>
                        </a:cubicBezTo>
                        <a:cubicBezTo>
                          <a:pt x="73" y="45"/>
                          <a:pt x="73" y="45"/>
                          <a:pt x="73" y="45"/>
                        </a:cubicBezTo>
                        <a:cubicBezTo>
                          <a:pt x="76" y="45"/>
                          <a:pt x="76" y="45"/>
                          <a:pt x="76" y="45"/>
                        </a:cubicBezTo>
                        <a:cubicBezTo>
                          <a:pt x="77" y="47"/>
                          <a:pt x="77" y="47"/>
                          <a:pt x="77" y="47"/>
                        </a:cubicBezTo>
                        <a:cubicBezTo>
                          <a:pt x="79" y="47"/>
                          <a:pt x="79" y="47"/>
                          <a:pt x="79" y="47"/>
                        </a:cubicBezTo>
                        <a:cubicBezTo>
                          <a:pt x="81" y="47"/>
                          <a:pt x="81" y="47"/>
                          <a:pt x="81" y="47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86" y="47"/>
                          <a:pt x="86" y="47"/>
                          <a:pt x="86" y="47"/>
                        </a:cubicBezTo>
                        <a:cubicBezTo>
                          <a:pt x="87" y="46"/>
                          <a:pt x="87" y="46"/>
                          <a:pt x="87" y="46"/>
                        </a:cubicBezTo>
                        <a:cubicBezTo>
                          <a:pt x="89" y="47"/>
                          <a:pt x="89" y="47"/>
                          <a:pt x="89" y="47"/>
                        </a:cubicBezTo>
                        <a:cubicBezTo>
                          <a:pt x="90" y="46"/>
                          <a:pt x="90" y="46"/>
                          <a:pt x="90" y="46"/>
                        </a:cubicBezTo>
                        <a:cubicBezTo>
                          <a:pt x="90" y="45"/>
                          <a:pt x="90" y="45"/>
                          <a:pt x="90" y="45"/>
                        </a:cubicBezTo>
                        <a:cubicBezTo>
                          <a:pt x="92" y="45"/>
                          <a:pt x="92" y="45"/>
                          <a:pt x="92" y="45"/>
                        </a:cubicBezTo>
                        <a:cubicBezTo>
                          <a:pt x="95" y="41"/>
                          <a:pt x="95" y="41"/>
                          <a:pt x="95" y="41"/>
                        </a:cubicBezTo>
                        <a:cubicBezTo>
                          <a:pt x="95" y="40"/>
                          <a:pt x="95" y="40"/>
                          <a:pt x="95" y="40"/>
                        </a:cubicBezTo>
                        <a:cubicBezTo>
                          <a:pt x="96" y="39"/>
                          <a:pt x="96" y="39"/>
                          <a:pt x="96" y="39"/>
                        </a:cubicBezTo>
                        <a:cubicBezTo>
                          <a:pt x="98" y="40"/>
                          <a:pt x="98" y="40"/>
                          <a:pt x="98" y="40"/>
                        </a:cubicBezTo>
                        <a:cubicBezTo>
                          <a:pt x="100" y="40"/>
                          <a:pt x="100" y="40"/>
                          <a:pt x="100" y="40"/>
                        </a:cubicBezTo>
                        <a:cubicBezTo>
                          <a:pt x="101" y="38"/>
                          <a:pt x="101" y="38"/>
                          <a:pt x="101" y="38"/>
                        </a:cubicBezTo>
                        <a:cubicBezTo>
                          <a:pt x="99" y="36"/>
                          <a:pt x="99" y="36"/>
                          <a:pt x="99" y="36"/>
                        </a:cubicBezTo>
                        <a:cubicBezTo>
                          <a:pt x="99" y="35"/>
                          <a:pt x="99" y="35"/>
                          <a:pt x="99" y="35"/>
                        </a:cubicBezTo>
                        <a:cubicBezTo>
                          <a:pt x="100" y="34"/>
                          <a:pt x="100" y="34"/>
                          <a:pt x="100" y="34"/>
                        </a:cubicBezTo>
                        <a:cubicBezTo>
                          <a:pt x="101" y="35"/>
                          <a:pt x="101" y="35"/>
                          <a:pt x="101" y="35"/>
                        </a:cubicBezTo>
                        <a:cubicBezTo>
                          <a:pt x="103" y="33"/>
                          <a:pt x="103" y="33"/>
                          <a:pt x="103" y="33"/>
                        </a:cubicBezTo>
                        <a:cubicBezTo>
                          <a:pt x="103" y="29"/>
                          <a:pt x="103" y="29"/>
                          <a:pt x="103" y="29"/>
                        </a:cubicBezTo>
                        <a:cubicBezTo>
                          <a:pt x="101" y="27"/>
                          <a:pt x="101" y="27"/>
                          <a:pt x="101" y="27"/>
                        </a:cubicBezTo>
                        <a:cubicBezTo>
                          <a:pt x="100" y="28"/>
                          <a:pt x="100" y="28"/>
                          <a:pt x="100" y="28"/>
                        </a:cubicBezTo>
                        <a:cubicBezTo>
                          <a:pt x="99" y="29"/>
                          <a:pt x="99" y="29"/>
                          <a:pt x="99" y="29"/>
                        </a:cubicBezTo>
                        <a:cubicBezTo>
                          <a:pt x="98" y="28"/>
                          <a:pt x="98" y="28"/>
                          <a:pt x="98" y="28"/>
                        </a:cubicBezTo>
                        <a:cubicBezTo>
                          <a:pt x="96" y="28"/>
                          <a:pt x="96" y="28"/>
                          <a:pt x="96" y="28"/>
                        </a:cubicBezTo>
                        <a:cubicBezTo>
                          <a:pt x="95" y="29"/>
                          <a:pt x="95" y="29"/>
                          <a:pt x="95" y="29"/>
                        </a:cubicBezTo>
                        <a:cubicBezTo>
                          <a:pt x="96" y="33"/>
                          <a:pt x="96" y="33"/>
                          <a:pt x="96" y="33"/>
                        </a:cubicBezTo>
                        <a:cubicBezTo>
                          <a:pt x="97" y="34"/>
                          <a:pt x="97" y="34"/>
                          <a:pt x="97" y="34"/>
                        </a:cubicBezTo>
                        <a:cubicBezTo>
                          <a:pt x="96" y="35"/>
                          <a:pt x="96" y="35"/>
                          <a:pt x="96" y="35"/>
                        </a:cubicBezTo>
                        <a:cubicBezTo>
                          <a:pt x="94" y="35"/>
                          <a:pt x="94" y="35"/>
                          <a:pt x="94" y="35"/>
                        </a:cubicBezTo>
                        <a:cubicBezTo>
                          <a:pt x="91" y="37"/>
                          <a:pt x="91" y="37"/>
                          <a:pt x="91" y="37"/>
                        </a:cubicBezTo>
                        <a:cubicBezTo>
                          <a:pt x="90" y="39"/>
                          <a:pt x="90" y="39"/>
                          <a:pt x="90" y="39"/>
                        </a:cubicBezTo>
                        <a:cubicBezTo>
                          <a:pt x="89" y="40"/>
                          <a:pt x="89" y="40"/>
                          <a:pt x="89" y="40"/>
                        </a:cubicBezTo>
                        <a:cubicBezTo>
                          <a:pt x="88" y="39"/>
                          <a:pt x="88" y="39"/>
                          <a:pt x="88" y="39"/>
                        </a:cubicBezTo>
                        <a:cubicBezTo>
                          <a:pt x="87" y="40"/>
                          <a:pt x="87" y="40"/>
                          <a:pt x="87" y="40"/>
                        </a:cubicBezTo>
                        <a:cubicBezTo>
                          <a:pt x="86" y="39"/>
                          <a:pt x="86" y="39"/>
                          <a:pt x="86" y="39"/>
                        </a:cubicBezTo>
                        <a:cubicBezTo>
                          <a:pt x="85" y="39"/>
                          <a:pt x="85" y="39"/>
                          <a:pt x="85" y="39"/>
                        </a:cubicBezTo>
                        <a:cubicBezTo>
                          <a:pt x="83" y="41"/>
                          <a:pt x="83" y="41"/>
                          <a:pt x="83" y="41"/>
                        </a:cubicBezTo>
                        <a:cubicBezTo>
                          <a:pt x="82" y="40"/>
                          <a:pt x="82" y="40"/>
                          <a:pt x="82" y="40"/>
                        </a:cubicBezTo>
                        <a:cubicBezTo>
                          <a:pt x="82" y="38"/>
                          <a:pt x="82" y="38"/>
                          <a:pt x="82" y="38"/>
                        </a:cubicBezTo>
                        <a:cubicBezTo>
                          <a:pt x="82" y="37"/>
                          <a:pt x="82" y="37"/>
                          <a:pt x="82" y="37"/>
                        </a:cubicBezTo>
                        <a:cubicBezTo>
                          <a:pt x="81" y="36"/>
                          <a:pt x="81" y="36"/>
                          <a:pt x="81" y="36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80" y="38"/>
                          <a:pt x="80" y="38"/>
                          <a:pt x="80" y="38"/>
                        </a:cubicBezTo>
                        <a:cubicBezTo>
                          <a:pt x="79" y="39"/>
                          <a:pt x="79" y="39"/>
                          <a:pt x="79" y="39"/>
                        </a:cubicBezTo>
                        <a:cubicBezTo>
                          <a:pt x="77" y="39"/>
                          <a:pt x="77" y="39"/>
                          <a:pt x="77" y="39"/>
                        </a:cubicBezTo>
                        <a:cubicBezTo>
                          <a:pt x="75" y="40"/>
                          <a:pt x="75" y="40"/>
                          <a:pt x="75" y="40"/>
                        </a:cubicBezTo>
                        <a:cubicBezTo>
                          <a:pt x="74" y="40"/>
                          <a:pt x="74" y="40"/>
                          <a:pt x="74" y="40"/>
                        </a:cubicBezTo>
                        <a:cubicBezTo>
                          <a:pt x="72" y="39"/>
                          <a:pt x="72" y="39"/>
                          <a:pt x="72" y="39"/>
                        </a:cubicBezTo>
                        <a:cubicBezTo>
                          <a:pt x="71" y="39"/>
                          <a:pt x="71" y="39"/>
                          <a:pt x="71" y="39"/>
                        </a:cubicBezTo>
                        <a:cubicBezTo>
                          <a:pt x="69" y="40"/>
                          <a:pt x="69" y="40"/>
                          <a:pt x="69" y="40"/>
                        </a:cubicBezTo>
                        <a:cubicBezTo>
                          <a:pt x="67" y="39"/>
                          <a:pt x="67" y="39"/>
                          <a:pt x="67" y="39"/>
                        </a:cubicBezTo>
                        <a:close/>
                        <a:moveTo>
                          <a:pt x="61" y="40"/>
                        </a:moveTo>
                        <a:cubicBezTo>
                          <a:pt x="62" y="39"/>
                          <a:pt x="62" y="39"/>
                          <a:pt x="62" y="39"/>
                        </a:cubicBezTo>
                        <a:cubicBezTo>
                          <a:pt x="63" y="40"/>
                          <a:pt x="63" y="40"/>
                          <a:pt x="63" y="40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3" y="43"/>
                          <a:pt x="63" y="43"/>
                          <a:pt x="63" y="43"/>
                        </a:cubicBezTo>
                        <a:cubicBezTo>
                          <a:pt x="62" y="42"/>
                          <a:pt x="62" y="42"/>
                          <a:pt x="62" y="42"/>
                        </a:cubicBezTo>
                        <a:cubicBezTo>
                          <a:pt x="61" y="40"/>
                          <a:pt x="61" y="40"/>
                          <a:pt x="61" y="40"/>
                        </a:cubicBezTo>
                        <a:close/>
                        <a:moveTo>
                          <a:pt x="56" y="37"/>
                        </a:move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6" y="39"/>
                          <a:pt x="56" y="39"/>
                          <a:pt x="56" y="39"/>
                        </a:cubicBezTo>
                        <a:cubicBezTo>
                          <a:pt x="57" y="39"/>
                          <a:pt x="57" y="39"/>
                          <a:pt x="57" y="39"/>
                        </a:cubicBezTo>
                        <a:cubicBezTo>
                          <a:pt x="57" y="38"/>
                          <a:pt x="57" y="38"/>
                          <a:pt x="57" y="38"/>
                        </a:cubicBezTo>
                        <a:cubicBezTo>
                          <a:pt x="56" y="37"/>
                          <a:pt x="56" y="37"/>
                          <a:pt x="56" y="37"/>
                        </a:cubicBezTo>
                        <a:close/>
                        <a:moveTo>
                          <a:pt x="47" y="31"/>
                        </a:moveTo>
                        <a:cubicBezTo>
                          <a:pt x="45" y="32"/>
                          <a:pt x="45" y="32"/>
                          <a:pt x="45" y="32"/>
                        </a:cubicBezTo>
                        <a:cubicBezTo>
                          <a:pt x="46" y="33"/>
                          <a:pt x="46" y="33"/>
                          <a:pt x="46" y="33"/>
                        </a:cubicBezTo>
                        <a:cubicBezTo>
                          <a:pt x="47" y="32"/>
                          <a:pt x="47" y="32"/>
                          <a:pt x="47" y="32"/>
                        </a:cubicBezTo>
                        <a:cubicBezTo>
                          <a:pt x="47" y="31"/>
                          <a:pt x="47" y="31"/>
                          <a:pt x="47" y="31"/>
                        </a:cubicBezTo>
                        <a:close/>
                        <a:moveTo>
                          <a:pt x="103" y="71"/>
                        </a:moveTo>
                        <a:cubicBezTo>
                          <a:pt x="102" y="73"/>
                          <a:pt x="102" y="73"/>
                          <a:pt x="102" y="73"/>
                        </a:cubicBezTo>
                        <a:cubicBezTo>
                          <a:pt x="103" y="74"/>
                          <a:pt x="103" y="74"/>
                          <a:pt x="103" y="74"/>
                        </a:cubicBezTo>
                        <a:cubicBezTo>
                          <a:pt x="103" y="73"/>
                          <a:pt x="103" y="73"/>
                          <a:pt x="103" y="73"/>
                        </a:cubicBezTo>
                        <a:cubicBezTo>
                          <a:pt x="105" y="75"/>
                          <a:pt x="105" y="75"/>
                          <a:pt x="105" y="75"/>
                        </a:cubicBezTo>
                        <a:cubicBezTo>
                          <a:pt x="105" y="74"/>
                          <a:pt x="105" y="74"/>
                          <a:pt x="105" y="74"/>
                        </a:cubicBezTo>
                        <a:cubicBezTo>
                          <a:pt x="103" y="71"/>
                          <a:pt x="103" y="71"/>
                          <a:pt x="103" y="71"/>
                        </a:cubicBezTo>
                        <a:close/>
                        <a:moveTo>
                          <a:pt x="90" y="66"/>
                        </a:moveTo>
                        <a:cubicBezTo>
                          <a:pt x="89" y="67"/>
                          <a:pt x="89" y="67"/>
                          <a:pt x="89" y="67"/>
                        </a:cubicBezTo>
                        <a:cubicBezTo>
                          <a:pt x="90" y="68"/>
                          <a:pt x="90" y="68"/>
                          <a:pt x="90" y="68"/>
                        </a:cubicBezTo>
                        <a:cubicBezTo>
                          <a:pt x="90" y="68"/>
                          <a:pt x="90" y="68"/>
                          <a:pt x="90" y="68"/>
                        </a:cubicBezTo>
                        <a:cubicBezTo>
                          <a:pt x="90" y="69"/>
                          <a:pt x="90" y="69"/>
                          <a:pt x="90" y="69"/>
                        </a:cubicBezTo>
                        <a:cubicBezTo>
                          <a:pt x="90" y="70"/>
                          <a:pt x="90" y="70"/>
                          <a:pt x="90" y="70"/>
                        </a:cubicBezTo>
                        <a:cubicBezTo>
                          <a:pt x="91" y="70"/>
                          <a:pt x="91" y="70"/>
                          <a:pt x="91" y="70"/>
                        </a:cubicBezTo>
                        <a:cubicBezTo>
                          <a:pt x="91" y="68"/>
                          <a:pt x="91" y="68"/>
                          <a:pt x="91" y="68"/>
                        </a:cubicBezTo>
                        <a:cubicBezTo>
                          <a:pt x="91" y="66"/>
                          <a:pt x="91" y="66"/>
                          <a:pt x="91" y="66"/>
                        </a:cubicBezTo>
                        <a:cubicBezTo>
                          <a:pt x="90" y="66"/>
                          <a:pt x="90" y="66"/>
                          <a:pt x="90" y="66"/>
                        </a:cubicBezTo>
                        <a:close/>
                        <a:moveTo>
                          <a:pt x="86" y="79"/>
                        </a:moveTo>
                        <a:cubicBezTo>
                          <a:pt x="87" y="79"/>
                          <a:pt x="87" y="79"/>
                          <a:pt x="87" y="79"/>
                        </a:cubicBezTo>
                        <a:cubicBezTo>
                          <a:pt x="88" y="80"/>
                          <a:pt x="88" y="80"/>
                          <a:pt x="88" y="80"/>
                        </a:cubicBezTo>
                        <a:cubicBezTo>
                          <a:pt x="88" y="80"/>
                          <a:pt x="88" y="80"/>
                          <a:pt x="88" y="80"/>
                        </a:cubicBezTo>
                        <a:cubicBezTo>
                          <a:pt x="89" y="81"/>
                          <a:pt x="89" y="81"/>
                          <a:pt x="89" y="81"/>
                        </a:cubicBezTo>
                        <a:cubicBezTo>
                          <a:pt x="89" y="81"/>
                          <a:pt x="89" y="81"/>
                          <a:pt x="89" y="81"/>
                        </a:cubicBezTo>
                        <a:cubicBezTo>
                          <a:pt x="90" y="80"/>
                          <a:pt x="90" y="80"/>
                          <a:pt x="90" y="80"/>
                        </a:cubicBezTo>
                        <a:cubicBezTo>
                          <a:pt x="91" y="80"/>
                          <a:pt x="91" y="80"/>
                          <a:pt x="91" y="80"/>
                        </a:cubicBezTo>
                        <a:cubicBezTo>
                          <a:pt x="91" y="81"/>
                          <a:pt x="91" y="81"/>
                          <a:pt x="91" y="81"/>
                        </a:cubicBezTo>
                        <a:cubicBezTo>
                          <a:pt x="90" y="82"/>
                          <a:pt x="90" y="82"/>
                          <a:pt x="90" y="82"/>
                        </a:cubicBezTo>
                        <a:cubicBezTo>
                          <a:pt x="90" y="82"/>
                          <a:pt x="90" y="82"/>
                          <a:pt x="90" y="82"/>
                        </a:cubicBezTo>
                        <a:cubicBezTo>
                          <a:pt x="89" y="83"/>
                          <a:pt x="89" y="83"/>
                          <a:pt x="89" y="83"/>
                        </a:cubicBezTo>
                        <a:cubicBezTo>
                          <a:pt x="88" y="82"/>
                          <a:pt x="88" y="82"/>
                          <a:pt x="88" y="82"/>
                        </a:cubicBezTo>
                        <a:cubicBezTo>
                          <a:pt x="88" y="81"/>
                          <a:pt x="88" y="81"/>
                          <a:pt x="88" y="81"/>
                        </a:cubicBezTo>
                        <a:cubicBezTo>
                          <a:pt x="87" y="81"/>
                          <a:pt x="87" y="81"/>
                          <a:pt x="87" y="81"/>
                        </a:cubicBezTo>
                        <a:cubicBezTo>
                          <a:pt x="87" y="80"/>
                          <a:pt x="87" y="80"/>
                          <a:pt x="87" y="80"/>
                        </a:cubicBezTo>
                        <a:cubicBezTo>
                          <a:pt x="86" y="79"/>
                          <a:pt x="86" y="79"/>
                          <a:pt x="86" y="79"/>
                        </a:cubicBezTo>
                        <a:cubicBezTo>
                          <a:pt x="86" y="79"/>
                          <a:pt x="86" y="79"/>
                          <a:pt x="86" y="79"/>
                        </a:cubicBezTo>
                        <a:close/>
                        <a:moveTo>
                          <a:pt x="84" y="76"/>
                        </a:moveTo>
                        <a:cubicBezTo>
                          <a:pt x="85" y="78"/>
                          <a:pt x="85" y="78"/>
                          <a:pt x="85" y="78"/>
                        </a:cubicBezTo>
                        <a:cubicBezTo>
                          <a:pt x="86" y="78"/>
                          <a:pt x="86" y="78"/>
                          <a:pt x="86" y="78"/>
                        </a:cubicBezTo>
                        <a:cubicBezTo>
                          <a:pt x="87" y="78"/>
                          <a:pt x="87" y="78"/>
                          <a:pt x="87" y="78"/>
                        </a:cubicBezTo>
                        <a:cubicBezTo>
                          <a:pt x="87" y="79"/>
                          <a:pt x="87" y="79"/>
                          <a:pt x="87" y="79"/>
                        </a:cubicBezTo>
                        <a:cubicBezTo>
                          <a:pt x="88" y="78"/>
                          <a:pt x="88" y="78"/>
                          <a:pt x="88" y="78"/>
                        </a:cubicBezTo>
                        <a:cubicBezTo>
                          <a:pt x="87" y="77"/>
                          <a:pt x="87" y="77"/>
                          <a:pt x="87" y="77"/>
                        </a:cubicBezTo>
                        <a:cubicBezTo>
                          <a:pt x="87" y="77"/>
                          <a:pt x="87" y="77"/>
                          <a:pt x="87" y="77"/>
                        </a:cubicBezTo>
                        <a:cubicBezTo>
                          <a:pt x="87" y="77"/>
                          <a:pt x="87" y="77"/>
                          <a:pt x="87" y="77"/>
                        </a:cubicBezTo>
                        <a:cubicBezTo>
                          <a:pt x="86" y="76"/>
                          <a:pt x="86" y="76"/>
                          <a:pt x="86" y="76"/>
                        </a:cubicBezTo>
                        <a:cubicBezTo>
                          <a:pt x="86" y="76"/>
                          <a:pt x="86" y="76"/>
                          <a:pt x="86" y="76"/>
                        </a:cubicBezTo>
                        <a:cubicBezTo>
                          <a:pt x="85" y="76"/>
                          <a:pt x="85" y="76"/>
                          <a:pt x="85" y="76"/>
                        </a:cubicBezTo>
                        <a:cubicBezTo>
                          <a:pt x="84" y="76"/>
                          <a:pt x="84" y="76"/>
                          <a:pt x="84" y="76"/>
                        </a:cubicBezTo>
                        <a:close/>
                        <a:moveTo>
                          <a:pt x="81" y="75"/>
                        </a:moveTo>
                        <a:cubicBezTo>
                          <a:pt x="81" y="76"/>
                          <a:pt x="81" y="76"/>
                          <a:pt x="81" y="76"/>
                        </a:cubicBezTo>
                        <a:cubicBezTo>
                          <a:pt x="82" y="76"/>
                          <a:pt x="82" y="76"/>
                          <a:pt x="82" y="76"/>
                        </a:cubicBezTo>
                        <a:cubicBezTo>
                          <a:pt x="83" y="77"/>
                          <a:pt x="83" y="77"/>
                          <a:pt x="83" y="77"/>
                        </a:cubicBezTo>
                        <a:cubicBezTo>
                          <a:pt x="83" y="77"/>
                          <a:pt x="83" y="77"/>
                          <a:pt x="83" y="77"/>
                        </a:cubicBezTo>
                        <a:cubicBezTo>
                          <a:pt x="83" y="76"/>
                          <a:pt x="83" y="76"/>
                          <a:pt x="83" y="76"/>
                        </a:cubicBezTo>
                        <a:cubicBezTo>
                          <a:pt x="82" y="75"/>
                          <a:pt x="82" y="75"/>
                          <a:pt x="82" y="75"/>
                        </a:cubicBezTo>
                        <a:cubicBezTo>
                          <a:pt x="81" y="74"/>
                          <a:pt x="81" y="74"/>
                          <a:pt x="81" y="74"/>
                        </a:cubicBezTo>
                        <a:cubicBezTo>
                          <a:pt x="81" y="75"/>
                          <a:pt x="81" y="75"/>
                          <a:pt x="81" y="75"/>
                        </a:cubicBezTo>
                        <a:close/>
                        <a:moveTo>
                          <a:pt x="37" y="60"/>
                        </a:move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37" y="61"/>
                          <a:pt x="37" y="61"/>
                          <a:pt x="37" y="61"/>
                        </a:cubicBezTo>
                        <a:cubicBezTo>
                          <a:pt x="37" y="61"/>
                          <a:pt x="37" y="60"/>
                          <a:pt x="37" y="60"/>
                        </a:cubicBezTo>
                        <a:close/>
                        <a:moveTo>
                          <a:pt x="33" y="60"/>
                        </a:moveTo>
                        <a:cubicBezTo>
                          <a:pt x="33" y="60"/>
                          <a:pt x="33" y="60"/>
                          <a:pt x="33" y="60"/>
                        </a:cubicBezTo>
                        <a:cubicBezTo>
                          <a:pt x="34" y="60"/>
                          <a:pt x="34" y="60"/>
                          <a:pt x="34" y="60"/>
                        </a:cubicBezTo>
                        <a:cubicBezTo>
                          <a:pt x="33" y="60"/>
                          <a:pt x="33" y="60"/>
                          <a:pt x="33" y="60"/>
                        </a:cubicBezTo>
                        <a:close/>
                        <a:moveTo>
                          <a:pt x="30" y="60"/>
                        </a:moveTo>
                        <a:cubicBezTo>
                          <a:pt x="30" y="61"/>
                          <a:pt x="30" y="61"/>
                          <a:pt x="30" y="61"/>
                        </a:cubicBezTo>
                        <a:cubicBezTo>
                          <a:pt x="31" y="61"/>
                          <a:pt x="31" y="61"/>
                          <a:pt x="31" y="61"/>
                        </a:cubicBezTo>
                        <a:cubicBezTo>
                          <a:pt x="31" y="60"/>
                          <a:pt x="31" y="60"/>
                          <a:pt x="31" y="60"/>
                        </a:cubicBezTo>
                        <a:cubicBezTo>
                          <a:pt x="30" y="60"/>
                          <a:pt x="30" y="60"/>
                          <a:pt x="30" y="60"/>
                        </a:cubicBezTo>
                        <a:close/>
                        <a:moveTo>
                          <a:pt x="32" y="60"/>
                        </a:moveTo>
                        <a:cubicBezTo>
                          <a:pt x="31" y="59"/>
                          <a:pt x="31" y="59"/>
                          <a:pt x="31" y="59"/>
                        </a:cubicBezTo>
                        <a:cubicBezTo>
                          <a:pt x="32" y="58"/>
                          <a:pt x="32" y="58"/>
                          <a:pt x="32" y="58"/>
                        </a:cubicBezTo>
                        <a:cubicBezTo>
                          <a:pt x="33" y="58"/>
                          <a:pt x="33" y="58"/>
                          <a:pt x="33" y="58"/>
                        </a:cubicBezTo>
                        <a:cubicBezTo>
                          <a:pt x="32" y="60"/>
                          <a:pt x="32" y="60"/>
                          <a:pt x="32" y="60"/>
                        </a:cubicBezTo>
                        <a:cubicBezTo>
                          <a:pt x="32" y="60"/>
                          <a:pt x="32" y="60"/>
                          <a:pt x="32" y="60"/>
                        </a:cubicBezTo>
                        <a:close/>
                        <a:moveTo>
                          <a:pt x="26" y="60"/>
                        </a:moveTo>
                        <a:cubicBezTo>
                          <a:pt x="27" y="62"/>
                          <a:pt x="27" y="62"/>
                          <a:pt x="27" y="62"/>
                        </a:cubicBezTo>
                        <a:cubicBezTo>
                          <a:pt x="27" y="62"/>
                          <a:pt x="27" y="62"/>
                          <a:pt x="27" y="62"/>
                        </a:cubicBezTo>
                        <a:cubicBezTo>
                          <a:pt x="27" y="61"/>
                          <a:pt x="27" y="61"/>
                          <a:pt x="27" y="61"/>
                        </a:cubicBezTo>
                        <a:cubicBezTo>
                          <a:pt x="26" y="60"/>
                          <a:pt x="26" y="60"/>
                          <a:pt x="26" y="60"/>
                        </a:cubicBezTo>
                        <a:close/>
                        <a:moveTo>
                          <a:pt x="23" y="67"/>
                        </a:moveTo>
                        <a:cubicBezTo>
                          <a:pt x="24" y="66"/>
                          <a:pt x="24" y="66"/>
                          <a:pt x="24" y="66"/>
                        </a:cubicBezTo>
                        <a:cubicBezTo>
                          <a:pt x="26" y="66"/>
                          <a:pt x="26" y="66"/>
                          <a:pt x="26" y="66"/>
                        </a:cubicBezTo>
                        <a:cubicBezTo>
                          <a:pt x="25" y="67"/>
                          <a:pt x="25" y="67"/>
                          <a:pt x="25" y="67"/>
                        </a:cubicBezTo>
                        <a:cubicBezTo>
                          <a:pt x="25" y="67"/>
                          <a:pt x="23" y="67"/>
                          <a:pt x="23" y="67"/>
                        </a:cubicBezTo>
                        <a:close/>
                        <a:moveTo>
                          <a:pt x="23" y="68"/>
                        </a:moveTo>
                        <a:cubicBezTo>
                          <a:pt x="24" y="69"/>
                          <a:pt x="24" y="69"/>
                          <a:pt x="24" y="69"/>
                        </a:cubicBezTo>
                        <a:cubicBezTo>
                          <a:pt x="24" y="68"/>
                          <a:pt x="24" y="68"/>
                          <a:pt x="24" y="68"/>
                        </a:cubicBezTo>
                        <a:cubicBezTo>
                          <a:pt x="23" y="68"/>
                          <a:pt x="23" y="68"/>
                          <a:pt x="23" y="68"/>
                        </a:cubicBezTo>
                        <a:close/>
                        <a:moveTo>
                          <a:pt x="21" y="67"/>
                        </a:moveTo>
                        <a:cubicBezTo>
                          <a:pt x="22" y="68"/>
                          <a:pt x="22" y="68"/>
                          <a:pt x="22" y="68"/>
                        </a:cubicBezTo>
                        <a:cubicBezTo>
                          <a:pt x="23" y="67"/>
                          <a:pt x="23" y="67"/>
                          <a:pt x="23" y="67"/>
                        </a:cubicBezTo>
                        <a:cubicBezTo>
                          <a:pt x="21" y="67"/>
                          <a:pt x="21" y="67"/>
                          <a:pt x="21" y="67"/>
                        </a:cubicBezTo>
                        <a:close/>
                        <a:moveTo>
                          <a:pt x="20" y="68"/>
                        </a:moveTo>
                        <a:cubicBezTo>
                          <a:pt x="20" y="68"/>
                          <a:pt x="23" y="69"/>
                          <a:pt x="23" y="69"/>
                        </a:cubicBezTo>
                        <a:cubicBezTo>
                          <a:pt x="24" y="70"/>
                          <a:pt x="24" y="70"/>
                          <a:pt x="24" y="70"/>
                        </a:cubicBezTo>
                        <a:cubicBezTo>
                          <a:pt x="20" y="68"/>
                          <a:pt x="20" y="68"/>
                          <a:pt x="20" y="68"/>
                        </a:cubicBezTo>
                        <a:close/>
                        <a:moveTo>
                          <a:pt x="23" y="64"/>
                        </a:moveTo>
                        <a:cubicBezTo>
                          <a:pt x="24" y="64"/>
                          <a:pt x="24" y="64"/>
                          <a:pt x="24" y="64"/>
                        </a:cubicBezTo>
                        <a:cubicBezTo>
                          <a:pt x="24" y="65"/>
                          <a:pt x="24" y="65"/>
                          <a:pt x="24" y="65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lose/>
                        <a:moveTo>
                          <a:pt x="25" y="63"/>
                        </a:move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5" y="61"/>
                          <a:pt x="25" y="61"/>
                          <a:pt x="25" y="61"/>
                        </a:cubicBezTo>
                        <a:cubicBezTo>
                          <a:pt x="26" y="63"/>
                          <a:pt x="26" y="63"/>
                          <a:pt x="26" y="63"/>
                        </a:cubicBezTo>
                        <a:cubicBezTo>
                          <a:pt x="26" y="63"/>
                          <a:pt x="26" y="63"/>
                          <a:pt x="26" y="63"/>
                        </a:cubicBezTo>
                        <a:cubicBezTo>
                          <a:pt x="26" y="63"/>
                          <a:pt x="25" y="63"/>
                          <a:pt x="25" y="63"/>
                        </a:cubicBezTo>
                        <a:close/>
                        <a:moveTo>
                          <a:pt x="2" y="14"/>
                        </a:moveTo>
                        <a:cubicBezTo>
                          <a:pt x="1" y="47"/>
                          <a:pt x="1" y="47"/>
                          <a:pt x="1" y="47"/>
                        </a:cubicBezTo>
                        <a:cubicBezTo>
                          <a:pt x="0" y="49"/>
                          <a:pt x="0" y="49"/>
                          <a:pt x="0" y="49"/>
                        </a:cubicBezTo>
                        <a:cubicBezTo>
                          <a:pt x="0" y="51"/>
                          <a:pt x="0" y="51"/>
                          <a:pt x="0" y="51"/>
                        </a:cubicBezTo>
                        <a:cubicBezTo>
                          <a:pt x="1" y="52"/>
                          <a:pt x="1" y="52"/>
                          <a:pt x="1" y="52"/>
                        </a:cubicBezTo>
                        <a:cubicBezTo>
                          <a:pt x="0" y="73"/>
                          <a:pt x="0" y="73"/>
                          <a:pt x="0" y="73"/>
                        </a:cubicBezTo>
                        <a:cubicBezTo>
                          <a:pt x="3" y="73"/>
                          <a:pt x="3" y="73"/>
                          <a:pt x="3" y="73"/>
                        </a:cubicBezTo>
                        <a:cubicBezTo>
                          <a:pt x="4" y="74"/>
                          <a:pt x="4" y="74"/>
                          <a:pt x="4" y="74"/>
                        </a:cubicBezTo>
                        <a:cubicBezTo>
                          <a:pt x="6" y="73"/>
                          <a:pt x="6" y="73"/>
                          <a:pt x="6" y="73"/>
                        </a:cubicBezTo>
                        <a:cubicBezTo>
                          <a:pt x="10" y="73"/>
                          <a:pt x="10" y="73"/>
                          <a:pt x="10" y="73"/>
                        </a:cubicBezTo>
                        <a:cubicBezTo>
                          <a:pt x="11" y="73"/>
                          <a:pt x="11" y="73"/>
                          <a:pt x="11" y="73"/>
                        </a:cubicBezTo>
                        <a:cubicBezTo>
                          <a:pt x="12" y="74"/>
                          <a:pt x="12" y="74"/>
                          <a:pt x="12" y="74"/>
                        </a:cubicBezTo>
                        <a:cubicBezTo>
                          <a:pt x="13" y="75"/>
                          <a:pt x="13" y="75"/>
                          <a:pt x="13" y="75"/>
                        </a:cubicBezTo>
                        <a:cubicBezTo>
                          <a:pt x="14" y="76"/>
                          <a:pt x="14" y="76"/>
                          <a:pt x="14" y="76"/>
                        </a:cubicBezTo>
                        <a:cubicBezTo>
                          <a:pt x="16" y="74"/>
                          <a:pt x="16" y="74"/>
                          <a:pt x="16" y="74"/>
                        </a:cubicBezTo>
                        <a:cubicBezTo>
                          <a:pt x="19" y="74"/>
                          <a:pt x="19" y="74"/>
                          <a:pt x="19" y="74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21" y="72"/>
                          <a:pt x="21" y="72"/>
                          <a:pt x="21" y="72"/>
                        </a:cubicBezTo>
                        <a:cubicBezTo>
                          <a:pt x="21" y="70"/>
                          <a:pt x="21" y="70"/>
                          <a:pt x="21" y="70"/>
                        </a:cubicBezTo>
                        <a:cubicBezTo>
                          <a:pt x="19" y="68"/>
                          <a:pt x="19" y="68"/>
                          <a:pt x="19" y="68"/>
                        </a:cubicBezTo>
                        <a:cubicBezTo>
                          <a:pt x="16" y="67"/>
                          <a:pt x="16" y="67"/>
                          <a:pt x="16" y="67"/>
                        </a:cubicBezTo>
                        <a:cubicBezTo>
                          <a:pt x="14" y="67"/>
                          <a:pt x="14" y="67"/>
                          <a:pt x="14" y="67"/>
                        </a:cubicBezTo>
                        <a:cubicBezTo>
                          <a:pt x="13" y="66"/>
                          <a:pt x="13" y="66"/>
                          <a:pt x="13" y="66"/>
                        </a:cubicBezTo>
                        <a:cubicBezTo>
                          <a:pt x="12" y="66"/>
                          <a:pt x="12" y="66"/>
                          <a:pt x="12" y="66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cubicBezTo>
                          <a:pt x="10" y="63"/>
                          <a:pt x="10" y="63"/>
                          <a:pt x="10" y="63"/>
                        </a:cubicBezTo>
                        <a:cubicBezTo>
                          <a:pt x="8" y="61"/>
                          <a:pt x="8" y="61"/>
                          <a:pt x="8" y="61"/>
                        </a:cubicBezTo>
                        <a:cubicBezTo>
                          <a:pt x="7" y="60"/>
                          <a:pt x="7" y="60"/>
                          <a:pt x="7" y="60"/>
                        </a:cubicBezTo>
                        <a:cubicBezTo>
                          <a:pt x="6" y="59"/>
                          <a:pt x="6" y="59"/>
                          <a:pt x="6" y="59"/>
                        </a:cubicBezTo>
                        <a:cubicBezTo>
                          <a:pt x="5" y="58"/>
                          <a:pt x="5" y="58"/>
                          <a:pt x="5" y="58"/>
                        </a:cubicBezTo>
                        <a:cubicBezTo>
                          <a:pt x="7" y="59"/>
                          <a:pt x="7" y="59"/>
                          <a:pt x="7" y="59"/>
                        </a:cubicBezTo>
                        <a:cubicBezTo>
                          <a:pt x="7" y="60"/>
                          <a:pt x="7" y="60"/>
                          <a:pt x="7" y="60"/>
                        </a:cubicBezTo>
                        <a:cubicBezTo>
                          <a:pt x="8" y="60"/>
                          <a:pt x="8" y="60"/>
                          <a:pt x="8" y="60"/>
                        </a:cubicBezTo>
                        <a:cubicBezTo>
                          <a:pt x="10" y="61"/>
                          <a:pt x="10" y="61"/>
                          <a:pt x="10" y="61"/>
                        </a:cubicBezTo>
                        <a:cubicBezTo>
                          <a:pt x="10" y="63"/>
                          <a:pt x="10" y="63"/>
                          <a:pt x="10" y="63"/>
                        </a:cubicBezTo>
                        <a:cubicBezTo>
                          <a:pt x="11" y="65"/>
                          <a:pt x="11" y="65"/>
                          <a:pt x="11" y="65"/>
                        </a:cubicBezTo>
                        <a:cubicBezTo>
                          <a:pt x="11" y="65"/>
                          <a:pt x="11" y="65"/>
                          <a:pt x="11" y="65"/>
                        </a:cubicBezTo>
                        <a:cubicBezTo>
                          <a:pt x="13" y="65"/>
                          <a:pt x="13" y="65"/>
                          <a:pt x="13" y="65"/>
                        </a:cubicBezTo>
                        <a:cubicBezTo>
                          <a:pt x="15" y="66"/>
                          <a:pt x="15" y="66"/>
                          <a:pt x="15" y="66"/>
                        </a:cubicBezTo>
                        <a:cubicBezTo>
                          <a:pt x="16" y="66"/>
                          <a:pt x="16" y="66"/>
                          <a:pt x="16" y="66"/>
                        </a:cubicBezTo>
                        <a:cubicBezTo>
                          <a:pt x="18" y="66"/>
                          <a:pt x="18" y="66"/>
                          <a:pt x="18" y="66"/>
                        </a:cubicBezTo>
                        <a:cubicBezTo>
                          <a:pt x="20" y="66"/>
                          <a:pt x="20" y="66"/>
                          <a:pt x="20" y="66"/>
                        </a:cubicBezTo>
                        <a:cubicBezTo>
                          <a:pt x="22" y="66"/>
                          <a:pt x="22" y="66"/>
                          <a:pt x="22" y="66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0" y="63"/>
                          <a:pt x="20" y="63"/>
                          <a:pt x="20" y="63"/>
                        </a:cubicBezTo>
                        <a:cubicBezTo>
                          <a:pt x="19" y="62"/>
                          <a:pt x="19" y="62"/>
                          <a:pt x="19" y="62"/>
                        </a:cubicBezTo>
                        <a:cubicBezTo>
                          <a:pt x="20" y="62"/>
                          <a:pt x="20" y="62"/>
                          <a:pt x="20" y="62"/>
                        </a:cubicBezTo>
                        <a:cubicBezTo>
                          <a:pt x="22" y="62"/>
                          <a:pt x="22" y="62"/>
                          <a:pt x="22" y="62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5" y="64"/>
                          <a:pt x="25" y="64"/>
                          <a:pt x="25" y="64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5" y="61"/>
                          <a:pt x="25" y="61"/>
                          <a:pt x="25" y="61"/>
                        </a:cubicBezTo>
                        <a:cubicBezTo>
                          <a:pt x="25" y="60"/>
                          <a:pt x="25" y="60"/>
                          <a:pt x="25" y="60"/>
                        </a:cubicBezTo>
                        <a:cubicBezTo>
                          <a:pt x="25" y="59"/>
                          <a:pt x="25" y="59"/>
                          <a:pt x="25" y="59"/>
                        </a:cubicBezTo>
                        <a:cubicBezTo>
                          <a:pt x="24" y="57"/>
                          <a:pt x="24" y="57"/>
                          <a:pt x="24" y="57"/>
                        </a:cubicBezTo>
                        <a:cubicBezTo>
                          <a:pt x="24" y="57"/>
                          <a:pt x="24" y="57"/>
                          <a:pt x="24" y="57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26" y="59"/>
                          <a:pt x="26" y="59"/>
                          <a:pt x="26" y="59"/>
                        </a:cubicBezTo>
                        <a:cubicBezTo>
                          <a:pt x="27" y="60"/>
                          <a:pt x="27" y="60"/>
                          <a:pt x="27" y="60"/>
                        </a:cubicBezTo>
                        <a:cubicBezTo>
                          <a:pt x="29" y="60"/>
                          <a:pt x="29" y="60"/>
                          <a:pt x="29" y="60"/>
                        </a:cubicBezTo>
                        <a:cubicBezTo>
                          <a:pt x="29" y="60"/>
                          <a:pt x="29" y="60"/>
                          <a:pt x="29" y="60"/>
                        </a:cubicBezTo>
                        <a:cubicBezTo>
                          <a:pt x="28" y="58"/>
                          <a:pt x="28" y="58"/>
                          <a:pt x="28" y="58"/>
                        </a:cubicBezTo>
                        <a:cubicBezTo>
                          <a:pt x="29" y="59"/>
                          <a:pt x="29" y="59"/>
                          <a:pt x="29" y="59"/>
                        </a:cubicBezTo>
                        <a:cubicBezTo>
                          <a:pt x="29" y="60"/>
                          <a:pt x="29" y="60"/>
                          <a:pt x="29" y="60"/>
                        </a:cubicBezTo>
                        <a:cubicBezTo>
                          <a:pt x="30" y="60"/>
                          <a:pt x="30" y="60"/>
                          <a:pt x="30" y="60"/>
                        </a:cubicBezTo>
                        <a:cubicBezTo>
                          <a:pt x="30" y="59"/>
                          <a:pt x="30" y="59"/>
                          <a:pt x="30" y="59"/>
                        </a:cubicBezTo>
                        <a:cubicBezTo>
                          <a:pt x="30" y="58"/>
                          <a:pt x="30" y="58"/>
                          <a:pt x="30" y="58"/>
                        </a:cubicBezTo>
                        <a:cubicBezTo>
                          <a:pt x="30" y="56"/>
                          <a:pt x="30" y="56"/>
                          <a:pt x="30" y="56"/>
                        </a:cubicBezTo>
                        <a:cubicBezTo>
                          <a:pt x="31" y="57"/>
                          <a:pt x="31" y="57"/>
                          <a:pt x="31" y="57"/>
                        </a:cubicBezTo>
                        <a:cubicBezTo>
                          <a:pt x="33" y="58"/>
                          <a:pt x="33" y="58"/>
                          <a:pt x="33" y="58"/>
                        </a:cubicBezTo>
                        <a:cubicBezTo>
                          <a:pt x="34" y="59"/>
                          <a:pt x="34" y="59"/>
                          <a:pt x="34" y="59"/>
                        </a:cubicBezTo>
                        <a:cubicBezTo>
                          <a:pt x="35" y="59"/>
                          <a:pt x="35" y="59"/>
                          <a:pt x="35" y="59"/>
                        </a:cubicBezTo>
                        <a:cubicBezTo>
                          <a:pt x="36" y="59"/>
                          <a:pt x="36" y="59"/>
                          <a:pt x="36" y="59"/>
                        </a:cubicBezTo>
                        <a:cubicBezTo>
                          <a:pt x="36" y="60"/>
                          <a:pt x="36" y="60"/>
                          <a:pt x="36" y="60"/>
                        </a:cubicBezTo>
                        <a:cubicBezTo>
                          <a:pt x="37" y="59"/>
                          <a:pt x="37" y="59"/>
                          <a:pt x="37" y="59"/>
                        </a:cubicBezTo>
                        <a:cubicBezTo>
                          <a:pt x="37" y="60"/>
                          <a:pt x="37" y="60"/>
                          <a:pt x="37" y="60"/>
                        </a:cubicBezTo>
                        <a:cubicBezTo>
                          <a:pt x="37" y="61"/>
                          <a:pt x="37" y="61"/>
                          <a:pt x="37" y="61"/>
                        </a:cubicBezTo>
                        <a:cubicBezTo>
                          <a:pt x="38" y="61"/>
                          <a:pt x="38" y="61"/>
                          <a:pt x="38" y="61"/>
                        </a:cubicBezTo>
                        <a:cubicBezTo>
                          <a:pt x="39" y="62"/>
                          <a:pt x="39" y="62"/>
                          <a:pt x="39" y="62"/>
                        </a:cubicBezTo>
                        <a:cubicBezTo>
                          <a:pt x="44" y="64"/>
                          <a:pt x="44" y="64"/>
                          <a:pt x="44" y="64"/>
                        </a:cubicBezTo>
                        <a:cubicBezTo>
                          <a:pt x="45" y="64"/>
                          <a:pt x="45" y="64"/>
                          <a:pt x="45" y="64"/>
                        </a:cubicBezTo>
                        <a:cubicBezTo>
                          <a:pt x="47" y="66"/>
                          <a:pt x="47" y="66"/>
                          <a:pt x="47" y="66"/>
                        </a:cubicBezTo>
                        <a:cubicBezTo>
                          <a:pt x="47" y="68"/>
                          <a:pt x="47" y="68"/>
                          <a:pt x="47" y="68"/>
                        </a:cubicBezTo>
                        <a:cubicBezTo>
                          <a:pt x="50" y="71"/>
                          <a:pt x="50" y="71"/>
                          <a:pt x="50" y="71"/>
                        </a:cubicBezTo>
                        <a:cubicBezTo>
                          <a:pt x="50" y="73"/>
                          <a:pt x="50" y="73"/>
                          <a:pt x="50" y="73"/>
                        </a:cubicBezTo>
                        <a:cubicBezTo>
                          <a:pt x="52" y="73"/>
                          <a:pt x="52" y="73"/>
                          <a:pt x="52" y="73"/>
                        </a:cubicBezTo>
                        <a:cubicBezTo>
                          <a:pt x="53" y="74"/>
                          <a:pt x="53" y="74"/>
                          <a:pt x="53" y="74"/>
                        </a:cubicBezTo>
                        <a:cubicBezTo>
                          <a:pt x="53" y="75"/>
                          <a:pt x="53" y="75"/>
                          <a:pt x="53" y="75"/>
                        </a:cubicBezTo>
                        <a:cubicBezTo>
                          <a:pt x="57" y="80"/>
                          <a:pt x="57" y="80"/>
                          <a:pt x="57" y="80"/>
                        </a:cubicBezTo>
                        <a:cubicBezTo>
                          <a:pt x="57" y="81"/>
                          <a:pt x="57" y="81"/>
                          <a:pt x="57" y="81"/>
                        </a:cubicBezTo>
                        <a:cubicBezTo>
                          <a:pt x="59" y="82"/>
                          <a:pt x="59" y="82"/>
                          <a:pt x="59" y="82"/>
                        </a:cubicBezTo>
                        <a:cubicBezTo>
                          <a:pt x="61" y="83"/>
                          <a:pt x="61" y="83"/>
                          <a:pt x="61" y="83"/>
                        </a:cubicBezTo>
                        <a:cubicBezTo>
                          <a:pt x="62" y="82"/>
                          <a:pt x="62" y="82"/>
                          <a:pt x="62" y="82"/>
                        </a:cubicBezTo>
                        <a:cubicBezTo>
                          <a:pt x="63" y="82"/>
                          <a:pt x="63" y="82"/>
                          <a:pt x="63" y="82"/>
                        </a:cubicBezTo>
                        <a:cubicBezTo>
                          <a:pt x="64" y="83"/>
                          <a:pt x="64" y="83"/>
                          <a:pt x="64" y="83"/>
                        </a:cubicBezTo>
                        <a:cubicBezTo>
                          <a:pt x="67" y="83"/>
                          <a:pt x="67" y="83"/>
                          <a:pt x="67" y="83"/>
                        </a:cubicBezTo>
                        <a:cubicBezTo>
                          <a:pt x="69" y="83"/>
                          <a:pt x="69" y="83"/>
                          <a:pt x="69" y="83"/>
                        </a:cubicBezTo>
                        <a:cubicBezTo>
                          <a:pt x="71" y="83"/>
                          <a:pt x="71" y="83"/>
                          <a:pt x="71" y="83"/>
                        </a:cubicBezTo>
                        <a:cubicBezTo>
                          <a:pt x="73" y="84"/>
                          <a:pt x="73" y="84"/>
                          <a:pt x="73" y="84"/>
                        </a:cubicBezTo>
                        <a:cubicBezTo>
                          <a:pt x="74" y="84"/>
                          <a:pt x="74" y="84"/>
                          <a:pt x="74" y="84"/>
                        </a:cubicBezTo>
                        <a:cubicBezTo>
                          <a:pt x="76" y="84"/>
                          <a:pt x="76" y="84"/>
                          <a:pt x="76" y="84"/>
                        </a:cubicBezTo>
                        <a:cubicBezTo>
                          <a:pt x="77" y="85"/>
                          <a:pt x="77" y="85"/>
                          <a:pt x="77" y="85"/>
                        </a:cubicBezTo>
                        <a:cubicBezTo>
                          <a:pt x="79" y="85"/>
                          <a:pt x="79" y="85"/>
                          <a:pt x="79" y="85"/>
                        </a:cubicBezTo>
                        <a:cubicBezTo>
                          <a:pt x="79" y="86"/>
                          <a:pt x="79" y="86"/>
                          <a:pt x="79" y="86"/>
                        </a:cubicBezTo>
                        <a:cubicBezTo>
                          <a:pt x="78" y="86"/>
                          <a:pt x="78" y="86"/>
                          <a:pt x="78" y="86"/>
                        </a:cubicBezTo>
                        <a:cubicBezTo>
                          <a:pt x="80" y="87"/>
                          <a:pt x="80" y="87"/>
                          <a:pt x="80" y="87"/>
                        </a:cubicBezTo>
                        <a:cubicBezTo>
                          <a:pt x="82" y="88"/>
                          <a:pt x="82" y="88"/>
                          <a:pt x="82" y="88"/>
                        </a:cubicBezTo>
                        <a:cubicBezTo>
                          <a:pt x="84" y="88"/>
                          <a:pt x="84" y="88"/>
                          <a:pt x="84" y="88"/>
                        </a:cubicBezTo>
                        <a:cubicBezTo>
                          <a:pt x="85" y="86"/>
                          <a:pt x="85" y="86"/>
                          <a:pt x="85" y="86"/>
                        </a:cubicBezTo>
                        <a:cubicBezTo>
                          <a:pt x="83" y="85"/>
                          <a:pt x="83" y="85"/>
                          <a:pt x="83" y="85"/>
                        </a:cubicBezTo>
                        <a:cubicBezTo>
                          <a:pt x="82" y="85"/>
                          <a:pt x="82" y="85"/>
                          <a:pt x="82" y="85"/>
                        </a:cubicBezTo>
                        <a:cubicBezTo>
                          <a:pt x="82" y="84"/>
                          <a:pt x="82" y="84"/>
                          <a:pt x="82" y="84"/>
                        </a:cubicBezTo>
                        <a:cubicBezTo>
                          <a:pt x="83" y="84"/>
                          <a:pt x="83" y="84"/>
                          <a:pt x="83" y="84"/>
                        </a:cubicBezTo>
                        <a:cubicBezTo>
                          <a:pt x="85" y="84"/>
                          <a:pt x="85" y="84"/>
                          <a:pt x="85" y="84"/>
                        </a:cubicBezTo>
                        <a:cubicBezTo>
                          <a:pt x="86" y="83"/>
                          <a:pt x="86" y="83"/>
                          <a:pt x="86" y="83"/>
                        </a:cubicBezTo>
                        <a:cubicBezTo>
                          <a:pt x="83" y="83"/>
                          <a:pt x="83" y="83"/>
                          <a:pt x="83" y="83"/>
                        </a:cubicBezTo>
                        <a:cubicBezTo>
                          <a:pt x="79" y="82"/>
                          <a:pt x="79" y="82"/>
                          <a:pt x="79" y="82"/>
                        </a:cubicBezTo>
                        <a:cubicBezTo>
                          <a:pt x="77" y="81"/>
                          <a:pt x="77" y="81"/>
                          <a:pt x="77" y="81"/>
                        </a:cubicBezTo>
                        <a:cubicBezTo>
                          <a:pt x="76" y="80"/>
                          <a:pt x="76" y="80"/>
                          <a:pt x="76" y="80"/>
                        </a:cubicBezTo>
                        <a:cubicBezTo>
                          <a:pt x="78" y="79"/>
                          <a:pt x="78" y="79"/>
                          <a:pt x="78" y="79"/>
                        </a:cubicBezTo>
                        <a:cubicBezTo>
                          <a:pt x="79" y="79"/>
                          <a:pt x="79" y="79"/>
                          <a:pt x="79" y="79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79" y="78"/>
                          <a:pt x="79" y="78"/>
                          <a:pt x="79" y="78"/>
                        </a:cubicBezTo>
                        <a:cubicBezTo>
                          <a:pt x="76" y="78"/>
                          <a:pt x="76" y="78"/>
                          <a:pt x="76" y="78"/>
                        </a:cubicBezTo>
                        <a:cubicBezTo>
                          <a:pt x="73" y="77"/>
                          <a:pt x="73" y="77"/>
                          <a:pt x="73" y="77"/>
                        </a:cubicBezTo>
                        <a:cubicBezTo>
                          <a:pt x="72" y="76"/>
                          <a:pt x="72" y="76"/>
                          <a:pt x="72" y="76"/>
                        </a:cubicBezTo>
                        <a:cubicBezTo>
                          <a:pt x="72" y="75"/>
                          <a:pt x="72" y="75"/>
                          <a:pt x="72" y="75"/>
                        </a:cubicBezTo>
                        <a:cubicBezTo>
                          <a:pt x="73" y="74"/>
                          <a:pt x="73" y="74"/>
                          <a:pt x="73" y="74"/>
                        </a:cubicBezTo>
                        <a:cubicBezTo>
                          <a:pt x="74" y="73"/>
                          <a:pt x="74" y="73"/>
                          <a:pt x="74" y="73"/>
                        </a:cubicBezTo>
                        <a:cubicBezTo>
                          <a:pt x="73" y="72"/>
                          <a:pt x="73" y="72"/>
                          <a:pt x="73" y="72"/>
                        </a:cubicBezTo>
                        <a:cubicBezTo>
                          <a:pt x="71" y="72"/>
                          <a:pt x="71" y="72"/>
                          <a:pt x="71" y="72"/>
                        </a:cubicBezTo>
                        <a:cubicBezTo>
                          <a:pt x="71" y="73"/>
                          <a:pt x="71" y="73"/>
                          <a:pt x="71" y="73"/>
                        </a:cubicBezTo>
                        <a:cubicBezTo>
                          <a:pt x="69" y="72"/>
                          <a:pt x="69" y="72"/>
                          <a:pt x="69" y="72"/>
                        </a:cubicBezTo>
                        <a:cubicBezTo>
                          <a:pt x="68" y="72"/>
                          <a:pt x="68" y="72"/>
                          <a:pt x="68" y="72"/>
                        </a:cubicBezTo>
                        <a:cubicBezTo>
                          <a:pt x="67" y="71"/>
                          <a:pt x="67" y="71"/>
                          <a:pt x="67" y="71"/>
                        </a:cubicBezTo>
                        <a:cubicBezTo>
                          <a:pt x="67" y="68"/>
                          <a:pt x="67" y="68"/>
                          <a:pt x="67" y="68"/>
                        </a:cubicBezTo>
                        <a:cubicBezTo>
                          <a:pt x="65" y="67"/>
                          <a:pt x="65" y="67"/>
                          <a:pt x="65" y="67"/>
                        </a:cubicBezTo>
                        <a:cubicBezTo>
                          <a:pt x="64" y="64"/>
                          <a:pt x="64" y="64"/>
                          <a:pt x="64" y="64"/>
                        </a:cubicBezTo>
                        <a:cubicBezTo>
                          <a:pt x="63" y="63"/>
                          <a:pt x="63" y="63"/>
                          <a:pt x="63" y="63"/>
                        </a:cubicBezTo>
                        <a:cubicBezTo>
                          <a:pt x="62" y="62"/>
                          <a:pt x="62" y="62"/>
                          <a:pt x="62" y="62"/>
                        </a:cubicBezTo>
                        <a:cubicBezTo>
                          <a:pt x="60" y="62"/>
                          <a:pt x="60" y="62"/>
                          <a:pt x="60" y="62"/>
                        </a:cubicBezTo>
                        <a:cubicBezTo>
                          <a:pt x="59" y="61"/>
                          <a:pt x="59" y="61"/>
                          <a:pt x="59" y="61"/>
                        </a:cubicBezTo>
                        <a:cubicBezTo>
                          <a:pt x="58" y="59"/>
                          <a:pt x="58" y="59"/>
                          <a:pt x="58" y="59"/>
                        </a:cubicBezTo>
                        <a:cubicBezTo>
                          <a:pt x="56" y="57"/>
                          <a:pt x="56" y="57"/>
                          <a:pt x="56" y="57"/>
                        </a:cubicBezTo>
                        <a:cubicBezTo>
                          <a:pt x="56" y="55"/>
                          <a:pt x="56" y="55"/>
                          <a:pt x="56" y="55"/>
                        </a:cubicBezTo>
                        <a:cubicBezTo>
                          <a:pt x="55" y="54"/>
                          <a:pt x="55" y="54"/>
                          <a:pt x="55" y="54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57" y="52"/>
                          <a:pt x="57" y="52"/>
                          <a:pt x="57" y="52"/>
                        </a:cubicBezTo>
                        <a:cubicBezTo>
                          <a:pt x="60" y="50"/>
                          <a:pt x="60" y="50"/>
                          <a:pt x="60" y="50"/>
                        </a:cubicBezTo>
                        <a:cubicBezTo>
                          <a:pt x="61" y="49"/>
                          <a:pt x="61" y="49"/>
                          <a:pt x="61" y="49"/>
                        </a:cubicBezTo>
                        <a:cubicBezTo>
                          <a:pt x="61" y="47"/>
                          <a:pt x="61" y="47"/>
                          <a:pt x="61" y="47"/>
                        </a:cubicBezTo>
                        <a:cubicBezTo>
                          <a:pt x="59" y="44"/>
                          <a:pt x="59" y="44"/>
                          <a:pt x="59" y="44"/>
                        </a:cubicBezTo>
                        <a:cubicBezTo>
                          <a:pt x="57" y="44"/>
                          <a:pt x="57" y="44"/>
                          <a:pt x="57" y="44"/>
                        </a:cubicBezTo>
                        <a:cubicBezTo>
                          <a:pt x="56" y="44"/>
                          <a:pt x="56" y="44"/>
                          <a:pt x="56" y="44"/>
                        </a:cubicBezTo>
                        <a:cubicBezTo>
                          <a:pt x="54" y="44"/>
                          <a:pt x="54" y="44"/>
                          <a:pt x="54" y="44"/>
                        </a:cubicBezTo>
                        <a:cubicBezTo>
                          <a:pt x="51" y="42"/>
                          <a:pt x="51" y="42"/>
                          <a:pt x="51" y="42"/>
                        </a:cubicBezTo>
                        <a:cubicBezTo>
                          <a:pt x="49" y="41"/>
                          <a:pt x="49" y="41"/>
                          <a:pt x="49" y="41"/>
                        </a:cubicBezTo>
                        <a:cubicBezTo>
                          <a:pt x="48" y="41"/>
                          <a:pt x="48" y="41"/>
                          <a:pt x="48" y="41"/>
                        </a:cubicBezTo>
                        <a:cubicBezTo>
                          <a:pt x="43" y="39"/>
                          <a:pt x="43" y="39"/>
                          <a:pt x="43" y="39"/>
                        </a:cubicBezTo>
                        <a:cubicBezTo>
                          <a:pt x="43" y="38"/>
                          <a:pt x="43" y="38"/>
                          <a:pt x="43" y="38"/>
                        </a:cubicBezTo>
                        <a:cubicBezTo>
                          <a:pt x="44" y="36"/>
                          <a:pt x="44" y="36"/>
                          <a:pt x="44" y="36"/>
                        </a:cubicBezTo>
                        <a:cubicBezTo>
                          <a:pt x="44" y="34"/>
                          <a:pt x="44" y="34"/>
                          <a:pt x="44" y="34"/>
                        </a:cubicBezTo>
                        <a:cubicBezTo>
                          <a:pt x="43" y="33"/>
                          <a:pt x="43" y="33"/>
                          <a:pt x="43" y="33"/>
                        </a:cubicBezTo>
                        <a:cubicBezTo>
                          <a:pt x="40" y="30"/>
                          <a:pt x="40" y="30"/>
                          <a:pt x="40" y="30"/>
                        </a:cubicBezTo>
                        <a:cubicBezTo>
                          <a:pt x="39" y="30"/>
                          <a:pt x="39" y="30"/>
                          <a:pt x="39" y="30"/>
                        </a:cubicBezTo>
                        <a:cubicBezTo>
                          <a:pt x="38" y="30"/>
                          <a:pt x="38" y="30"/>
                          <a:pt x="38" y="30"/>
                        </a:cubicBezTo>
                        <a:cubicBezTo>
                          <a:pt x="38" y="29"/>
                          <a:pt x="38" y="29"/>
                          <a:pt x="38" y="29"/>
                        </a:cubicBezTo>
                        <a:cubicBezTo>
                          <a:pt x="36" y="28"/>
                          <a:pt x="36" y="28"/>
                          <a:pt x="36" y="28"/>
                        </a:cubicBezTo>
                        <a:cubicBezTo>
                          <a:pt x="35" y="26"/>
                          <a:pt x="35" y="26"/>
                          <a:pt x="35" y="26"/>
                        </a:cubicBezTo>
                        <a:cubicBezTo>
                          <a:pt x="34" y="26"/>
                          <a:pt x="34" y="26"/>
                          <a:pt x="34" y="26"/>
                        </a:cubicBezTo>
                        <a:cubicBezTo>
                          <a:pt x="33" y="25"/>
                          <a:pt x="33" y="25"/>
                          <a:pt x="33" y="25"/>
                        </a:cubicBezTo>
                        <a:cubicBezTo>
                          <a:pt x="32" y="25"/>
                          <a:pt x="32" y="25"/>
                          <a:pt x="32" y="25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28" y="24"/>
                          <a:pt x="28" y="24"/>
                          <a:pt x="28" y="24"/>
                        </a:cubicBezTo>
                        <a:cubicBezTo>
                          <a:pt x="27" y="23"/>
                          <a:pt x="27" y="23"/>
                          <a:pt x="27" y="23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17" y="20"/>
                          <a:pt x="17" y="20"/>
                          <a:pt x="17" y="20"/>
                        </a:cubicBezTo>
                        <a:cubicBezTo>
                          <a:pt x="15" y="19"/>
                          <a:pt x="15" y="19"/>
                          <a:pt x="15" y="19"/>
                        </a:cubicBez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3" y="18"/>
                          <a:pt x="13" y="18"/>
                          <a:pt x="13" y="18"/>
                        </a:cubicBezTo>
                        <a:cubicBezTo>
                          <a:pt x="12" y="18"/>
                          <a:pt x="12" y="18"/>
                          <a:pt x="12" y="18"/>
                        </a:cubicBezTo>
                        <a:cubicBezTo>
                          <a:pt x="9" y="17"/>
                          <a:pt x="9" y="17"/>
                          <a:pt x="9" y="17"/>
                        </a:cubicBezTo>
                        <a:cubicBezTo>
                          <a:pt x="8" y="16"/>
                          <a:pt x="8" y="16"/>
                          <a:pt x="8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4" y="14"/>
                          <a:pt x="4" y="14"/>
                          <a:pt x="4" y="14"/>
                        </a:cubicBezTo>
                        <a:lnTo>
                          <a:pt x="2" y="1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4"/>
                  <p:cNvSpPr>
                    <a:spLocks noEditPoints="1"/>
                  </p:cNvSpPr>
                  <p:nvPr/>
                </p:nvSpPr>
                <p:spPr bwMode="auto">
                  <a:xfrm>
                    <a:off x="8143876" y="4078288"/>
                    <a:ext cx="195263" cy="298450"/>
                  </a:xfrm>
                  <a:custGeom>
                    <a:avLst/>
                    <a:gdLst>
                      <a:gd name="T0" fmla="*/ 33 w 87"/>
                      <a:gd name="T1" fmla="*/ 2 h 132"/>
                      <a:gd name="T2" fmla="*/ 44 w 87"/>
                      <a:gd name="T3" fmla="*/ 53 h 132"/>
                      <a:gd name="T4" fmla="*/ 55 w 87"/>
                      <a:gd name="T5" fmla="*/ 54 h 132"/>
                      <a:gd name="T6" fmla="*/ 61 w 87"/>
                      <a:gd name="T7" fmla="*/ 63 h 132"/>
                      <a:gd name="T8" fmla="*/ 59 w 87"/>
                      <a:gd name="T9" fmla="*/ 64 h 132"/>
                      <a:gd name="T10" fmla="*/ 47 w 87"/>
                      <a:gd name="T11" fmla="*/ 55 h 132"/>
                      <a:gd name="T12" fmla="*/ 36 w 87"/>
                      <a:gd name="T13" fmla="*/ 57 h 132"/>
                      <a:gd name="T14" fmla="*/ 30 w 87"/>
                      <a:gd name="T15" fmla="*/ 50 h 132"/>
                      <a:gd name="T16" fmla="*/ 24 w 87"/>
                      <a:gd name="T17" fmla="*/ 46 h 132"/>
                      <a:gd name="T18" fmla="*/ 23 w 87"/>
                      <a:gd name="T19" fmla="*/ 33 h 132"/>
                      <a:gd name="T20" fmla="*/ 32 w 87"/>
                      <a:gd name="T21" fmla="*/ 10 h 132"/>
                      <a:gd name="T22" fmla="*/ 40 w 87"/>
                      <a:gd name="T23" fmla="*/ 17 h 132"/>
                      <a:gd name="T24" fmla="*/ 40 w 87"/>
                      <a:gd name="T25" fmla="*/ 33 h 132"/>
                      <a:gd name="T26" fmla="*/ 41 w 87"/>
                      <a:gd name="T27" fmla="*/ 50 h 132"/>
                      <a:gd name="T28" fmla="*/ 43 w 87"/>
                      <a:gd name="T29" fmla="*/ 43 h 132"/>
                      <a:gd name="T30" fmla="*/ 29 w 87"/>
                      <a:gd name="T31" fmla="*/ 59 h 132"/>
                      <a:gd name="T32" fmla="*/ 39 w 87"/>
                      <a:gd name="T33" fmla="*/ 67 h 132"/>
                      <a:gd name="T34" fmla="*/ 61 w 87"/>
                      <a:gd name="T35" fmla="*/ 53 h 132"/>
                      <a:gd name="T36" fmla="*/ 43 w 87"/>
                      <a:gd name="T37" fmla="*/ 60 h 132"/>
                      <a:gd name="T38" fmla="*/ 45 w 87"/>
                      <a:gd name="T39" fmla="*/ 69 h 132"/>
                      <a:gd name="T40" fmla="*/ 52 w 87"/>
                      <a:gd name="T41" fmla="*/ 61 h 132"/>
                      <a:gd name="T42" fmla="*/ 57 w 87"/>
                      <a:gd name="T43" fmla="*/ 67 h 132"/>
                      <a:gd name="T44" fmla="*/ 56 w 87"/>
                      <a:gd name="T45" fmla="*/ 68 h 132"/>
                      <a:gd name="T46" fmla="*/ 44 w 87"/>
                      <a:gd name="T47" fmla="*/ 87 h 132"/>
                      <a:gd name="T48" fmla="*/ 47 w 87"/>
                      <a:gd name="T49" fmla="*/ 75 h 132"/>
                      <a:gd name="T50" fmla="*/ 53 w 87"/>
                      <a:gd name="T51" fmla="*/ 81 h 132"/>
                      <a:gd name="T52" fmla="*/ 51 w 87"/>
                      <a:gd name="T53" fmla="*/ 86 h 132"/>
                      <a:gd name="T54" fmla="*/ 62 w 87"/>
                      <a:gd name="T55" fmla="*/ 86 h 132"/>
                      <a:gd name="T56" fmla="*/ 57 w 87"/>
                      <a:gd name="T57" fmla="*/ 96 h 132"/>
                      <a:gd name="T58" fmla="*/ 52 w 87"/>
                      <a:gd name="T59" fmla="*/ 87 h 132"/>
                      <a:gd name="T60" fmla="*/ 57 w 87"/>
                      <a:gd name="T61" fmla="*/ 99 h 132"/>
                      <a:gd name="T62" fmla="*/ 66 w 87"/>
                      <a:gd name="T63" fmla="*/ 90 h 132"/>
                      <a:gd name="T64" fmla="*/ 74 w 87"/>
                      <a:gd name="T65" fmla="*/ 92 h 132"/>
                      <a:gd name="T66" fmla="*/ 67 w 87"/>
                      <a:gd name="T67" fmla="*/ 78 h 132"/>
                      <a:gd name="T68" fmla="*/ 77 w 87"/>
                      <a:gd name="T69" fmla="*/ 81 h 132"/>
                      <a:gd name="T70" fmla="*/ 70 w 87"/>
                      <a:gd name="T71" fmla="*/ 67 h 132"/>
                      <a:gd name="T72" fmla="*/ 70 w 87"/>
                      <a:gd name="T73" fmla="*/ 75 h 132"/>
                      <a:gd name="T74" fmla="*/ 65 w 87"/>
                      <a:gd name="T75" fmla="*/ 80 h 132"/>
                      <a:gd name="T76" fmla="*/ 73 w 87"/>
                      <a:gd name="T77" fmla="*/ 89 h 132"/>
                      <a:gd name="T78" fmla="*/ 78 w 87"/>
                      <a:gd name="T79" fmla="*/ 83 h 132"/>
                      <a:gd name="T80" fmla="*/ 77 w 87"/>
                      <a:gd name="T81" fmla="*/ 87 h 132"/>
                      <a:gd name="T82" fmla="*/ 80 w 87"/>
                      <a:gd name="T83" fmla="*/ 94 h 132"/>
                      <a:gd name="T84" fmla="*/ 47 w 87"/>
                      <a:gd name="T85" fmla="*/ 114 h 132"/>
                      <a:gd name="T86" fmla="*/ 59 w 87"/>
                      <a:gd name="T87" fmla="*/ 103 h 132"/>
                      <a:gd name="T88" fmla="*/ 70 w 87"/>
                      <a:gd name="T89" fmla="*/ 104 h 132"/>
                      <a:gd name="T90" fmla="*/ 75 w 87"/>
                      <a:gd name="T91" fmla="*/ 93 h 132"/>
                      <a:gd name="T92" fmla="*/ 82 w 87"/>
                      <a:gd name="T93" fmla="*/ 104 h 132"/>
                      <a:gd name="T94" fmla="*/ 86 w 87"/>
                      <a:gd name="T95" fmla="*/ 120 h 132"/>
                      <a:gd name="T96" fmla="*/ 83 w 87"/>
                      <a:gd name="T97" fmla="*/ 121 h 132"/>
                      <a:gd name="T98" fmla="*/ 77 w 87"/>
                      <a:gd name="T99" fmla="*/ 131 h 132"/>
                      <a:gd name="T100" fmla="*/ 67 w 87"/>
                      <a:gd name="T101" fmla="*/ 129 h 132"/>
                      <a:gd name="T102" fmla="*/ 65 w 87"/>
                      <a:gd name="T103" fmla="*/ 117 h 132"/>
                      <a:gd name="T104" fmla="*/ 57 w 87"/>
                      <a:gd name="T105" fmla="*/ 115 h 132"/>
                      <a:gd name="T106" fmla="*/ 51 w 87"/>
                      <a:gd name="T107" fmla="*/ 113 h 132"/>
                      <a:gd name="T108" fmla="*/ 48 w 87"/>
                      <a:gd name="T109" fmla="*/ 123 h 132"/>
                      <a:gd name="T110" fmla="*/ 28 w 87"/>
                      <a:gd name="T111" fmla="*/ 72 h 132"/>
                      <a:gd name="T112" fmla="*/ 23 w 87"/>
                      <a:gd name="T113" fmla="*/ 73 h 132"/>
                      <a:gd name="T114" fmla="*/ 4 w 87"/>
                      <a:gd name="T115" fmla="*/ 104 h 132"/>
                      <a:gd name="T116" fmla="*/ 19 w 87"/>
                      <a:gd name="T117" fmla="*/ 91 h 132"/>
                      <a:gd name="T118" fmla="*/ 20 w 87"/>
                      <a:gd name="T119" fmla="*/ 84 h 132"/>
                      <a:gd name="T120" fmla="*/ 8 w 87"/>
                      <a:gd name="T121" fmla="*/ 98 h 132"/>
                      <a:gd name="T122" fmla="*/ 3 w 87"/>
                      <a:gd name="T123" fmla="*/ 108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87" h="132">
                        <a:moveTo>
                          <a:pt x="31" y="7"/>
                        </a:moveTo>
                        <a:cubicBezTo>
                          <a:pt x="33" y="7"/>
                          <a:pt x="33" y="7"/>
                          <a:pt x="33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1" y="7"/>
                          <a:pt x="31" y="7"/>
                          <a:pt x="31" y="7"/>
                        </a:cubicBezTo>
                        <a:close/>
                        <a:moveTo>
                          <a:pt x="30" y="3"/>
                        </a:moveTo>
                        <a:cubicBezTo>
                          <a:pt x="31" y="4"/>
                          <a:pt x="31" y="4"/>
                          <a:pt x="31" y="4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30" y="3"/>
                          <a:pt x="30" y="3"/>
                          <a:pt x="30" y="3"/>
                        </a:cubicBezTo>
                        <a:close/>
                        <a:moveTo>
                          <a:pt x="34" y="0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close/>
                        <a:moveTo>
                          <a:pt x="37" y="5"/>
                        </a:moveTo>
                        <a:cubicBezTo>
                          <a:pt x="36" y="6"/>
                          <a:pt x="36" y="6"/>
                          <a:pt x="36" y="6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8" y="6"/>
                          <a:pt x="38" y="6"/>
                          <a:pt x="38" y="6"/>
                        </a:cubicBezTo>
                        <a:cubicBezTo>
                          <a:pt x="38" y="6"/>
                          <a:pt x="37" y="5"/>
                          <a:pt x="37" y="5"/>
                        </a:cubicBezTo>
                        <a:close/>
                        <a:moveTo>
                          <a:pt x="38" y="49"/>
                        </a:moveTo>
                        <a:cubicBezTo>
                          <a:pt x="40" y="51"/>
                          <a:pt x="40" y="51"/>
                          <a:pt x="40" y="51"/>
                        </a:cubicBezTo>
                        <a:cubicBezTo>
                          <a:pt x="40" y="52"/>
                          <a:pt x="40" y="52"/>
                          <a:pt x="40" y="52"/>
                        </a:cubicBezTo>
                        <a:cubicBezTo>
                          <a:pt x="42" y="53"/>
                          <a:pt x="42" y="53"/>
                          <a:pt x="42" y="53"/>
                        </a:cubicBezTo>
                        <a:cubicBezTo>
                          <a:pt x="44" y="53"/>
                          <a:pt x="44" y="53"/>
                          <a:pt x="44" y="53"/>
                        </a:cubicBezTo>
                        <a:cubicBezTo>
                          <a:pt x="44" y="51"/>
                          <a:pt x="44" y="51"/>
                          <a:pt x="44" y="51"/>
                        </a:cubicBezTo>
                        <a:cubicBezTo>
                          <a:pt x="46" y="49"/>
                          <a:pt x="46" y="49"/>
                          <a:pt x="46" y="49"/>
                        </a:cubicBezTo>
                        <a:cubicBezTo>
                          <a:pt x="48" y="49"/>
                          <a:pt x="48" y="49"/>
                          <a:pt x="48" y="49"/>
                        </a:cubicBezTo>
                        <a:cubicBezTo>
                          <a:pt x="51" y="51"/>
                          <a:pt x="51" y="51"/>
                          <a:pt x="51" y="51"/>
                        </a:cubicBezTo>
                        <a:cubicBezTo>
                          <a:pt x="52" y="53"/>
                          <a:pt x="52" y="53"/>
                          <a:pt x="52" y="53"/>
                        </a:cubicBezTo>
                        <a:cubicBezTo>
                          <a:pt x="52" y="55"/>
                          <a:pt x="52" y="55"/>
                          <a:pt x="52" y="55"/>
                        </a:cubicBezTo>
                        <a:cubicBezTo>
                          <a:pt x="52" y="56"/>
                          <a:pt x="52" y="56"/>
                          <a:pt x="52" y="56"/>
                        </a:cubicBezTo>
                        <a:cubicBezTo>
                          <a:pt x="54" y="55"/>
                          <a:pt x="54" y="55"/>
                          <a:pt x="54" y="55"/>
                        </a:cubicBezTo>
                        <a:cubicBezTo>
                          <a:pt x="54" y="53"/>
                          <a:pt x="54" y="53"/>
                          <a:pt x="54" y="53"/>
                        </a:cubicBezTo>
                        <a:cubicBezTo>
                          <a:pt x="54" y="53"/>
                          <a:pt x="54" y="53"/>
                          <a:pt x="54" y="53"/>
                        </a:cubicBezTo>
                        <a:cubicBezTo>
                          <a:pt x="55" y="54"/>
                          <a:pt x="55" y="54"/>
                          <a:pt x="55" y="54"/>
                        </a:cubicBezTo>
                        <a:cubicBezTo>
                          <a:pt x="57" y="54"/>
                          <a:pt x="57" y="54"/>
                          <a:pt x="57" y="54"/>
                        </a:cubicBezTo>
                        <a:cubicBezTo>
                          <a:pt x="59" y="55"/>
                          <a:pt x="59" y="55"/>
                          <a:pt x="59" y="55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8" y="56"/>
                          <a:pt x="58" y="56"/>
                          <a:pt x="58" y="56"/>
                        </a:cubicBezTo>
                        <a:cubicBezTo>
                          <a:pt x="57" y="56"/>
                          <a:pt x="57" y="56"/>
                          <a:pt x="57" y="56"/>
                        </a:cubicBezTo>
                        <a:cubicBezTo>
                          <a:pt x="56" y="56"/>
                          <a:pt x="56" y="56"/>
                          <a:pt x="56" y="56"/>
                        </a:cubicBezTo>
                        <a:cubicBezTo>
                          <a:pt x="57" y="58"/>
                          <a:pt x="57" y="58"/>
                          <a:pt x="57" y="58"/>
                        </a:cubicBezTo>
                        <a:cubicBezTo>
                          <a:pt x="58" y="61"/>
                          <a:pt x="58" y="61"/>
                          <a:pt x="58" y="61"/>
                        </a:cubicBezTo>
                        <a:cubicBezTo>
                          <a:pt x="58" y="62"/>
                          <a:pt x="58" y="62"/>
                          <a:pt x="58" y="62"/>
                        </a:cubicBezTo>
                        <a:cubicBezTo>
                          <a:pt x="60" y="62"/>
                          <a:pt x="60" y="62"/>
                          <a:pt x="60" y="62"/>
                        </a:cubicBezTo>
                        <a:cubicBezTo>
                          <a:pt x="61" y="63"/>
                          <a:pt x="61" y="63"/>
                          <a:pt x="61" y="63"/>
                        </a:cubicBezTo>
                        <a:cubicBezTo>
                          <a:pt x="62" y="63"/>
                          <a:pt x="62" y="63"/>
                          <a:pt x="62" y="63"/>
                        </a:cubicBezTo>
                        <a:cubicBezTo>
                          <a:pt x="63" y="64"/>
                          <a:pt x="63" y="64"/>
                          <a:pt x="63" y="64"/>
                        </a:cubicBezTo>
                        <a:cubicBezTo>
                          <a:pt x="62" y="64"/>
                          <a:pt x="62" y="64"/>
                          <a:pt x="62" y="64"/>
                        </a:cubicBezTo>
                        <a:cubicBezTo>
                          <a:pt x="63" y="65"/>
                          <a:pt x="63" y="65"/>
                          <a:pt x="63" y="65"/>
                        </a:cubicBezTo>
                        <a:cubicBezTo>
                          <a:pt x="62" y="68"/>
                          <a:pt x="62" y="68"/>
                          <a:pt x="62" y="68"/>
                        </a:cubicBezTo>
                        <a:cubicBezTo>
                          <a:pt x="60" y="67"/>
                          <a:pt x="60" y="67"/>
                          <a:pt x="60" y="67"/>
                        </a:cubicBezTo>
                        <a:cubicBezTo>
                          <a:pt x="59" y="66"/>
                          <a:pt x="59" y="66"/>
                          <a:pt x="59" y="66"/>
                        </a:cubicBezTo>
                        <a:cubicBezTo>
                          <a:pt x="60" y="65"/>
                          <a:pt x="60" y="65"/>
                          <a:pt x="60" y="65"/>
                        </a:cubicBezTo>
                        <a:cubicBezTo>
                          <a:pt x="60" y="64"/>
                          <a:pt x="60" y="64"/>
                          <a:pt x="60" y="64"/>
                        </a:cubicBezTo>
                        <a:cubicBezTo>
                          <a:pt x="59" y="64"/>
                          <a:pt x="59" y="64"/>
                          <a:pt x="59" y="64"/>
                        </a:cubicBezTo>
                        <a:cubicBezTo>
                          <a:pt x="59" y="64"/>
                          <a:pt x="59" y="64"/>
                          <a:pt x="59" y="64"/>
                        </a:cubicBezTo>
                        <a:cubicBezTo>
                          <a:pt x="58" y="65"/>
                          <a:pt x="58" y="65"/>
                          <a:pt x="58" y="65"/>
                        </a:cubicBezTo>
                        <a:cubicBezTo>
                          <a:pt x="56" y="62"/>
                          <a:pt x="56" y="62"/>
                          <a:pt x="56" y="62"/>
                        </a:cubicBezTo>
                        <a:cubicBezTo>
                          <a:pt x="54" y="62"/>
                          <a:pt x="54" y="62"/>
                          <a:pt x="54" y="62"/>
                        </a:cubicBezTo>
                        <a:cubicBezTo>
                          <a:pt x="54" y="60"/>
                          <a:pt x="54" y="60"/>
                          <a:pt x="54" y="60"/>
                        </a:cubicBezTo>
                        <a:cubicBezTo>
                          <a:pt x="54" y="58"/>
                          <a:pt x="54" y="58"/>
                          <a:pt x="54" y="58"/>
                        </a:cubicBezTo>
                        <a:cubicBezTo>
                          <a:pt x="51" y="58"/>
                          <a:pt x="51" y="58"/>
                          <a:pt x="51" y="58"/>
                        </a:cubicBezTo>
                        <a:cubicBezTo>
                          <a:pt x="50" y="56"/>
                          <a:pt x="50" y="56"/>
                          <a:pt x="50" y="56"/>
                        </a:cubicBezTo>
                        <a:cubicBezTo>
                          <a:pt x="49" y="55"/>
                          <a:pt x="49" y="55"/>
                          <a:pt x="49" y="55"/>
                        </a:cubicBezTo>
                        <a:cubicBezTo>
                          <a:pt x="48" y="54"/>
                          <a:pt x="48" y="54"/>
                          <a:pt x="48" y="54"/>
                        </a:cubicBezTo>
                        <a:cubicBezTo>
                          <a:pt x="47" y="54"/>
                          <a:pt x="47" y="54"/>
                          <a:pt x="47" y="54"/>
                        </a:cubicBezTo>
                        <a:cubicBezTo>
                          <a:pt x="47" y="55"/>
                          <a:pt x="47" y="55"/>
                          <a:pt x="47" y="55"/>
                        </a:cubicBezTo>
                        <a:cubicBezTo>
                          <a:pt x="48" y="58"/>
                          <a:pt x="48" y="58"/>
                          <a:pt x="48" y="58"/>
                        </a:cubicBezTo>
                        <a:cubicBezTo>
                          <a:pt x="49" y="61"/>
                          <a:pt x="49" y="61"/>
                          <a:pt x="49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7" y="58"/>
                          <a:pt x="47" y="58"/>
                          <a:pt x="47" y="58"/>
                        </a:cubicBezTo>
                        <a:cubicBezTo>
                          <a:pt x="45" y="57"/>
                          <a:pt x="45" y="57"/>
                          <a:pt x="45" y="57"/>
                        </a:cubicBezTo>
                        <a:cubicBezTo>
                          <a:pt x="44" y="55"/>
                          <a:pt x="44" y="55"/>
                          <a:pt x="44" y="55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38" y="54"/>
                          <a:pt x="38" y="54"/>
                          <a:pt x="38" y="54"/>
                        </a:cubicBezTo>
                        <a:cubicBezTo>
                          <a:pt x="37" y="55"/>
                          <a:pt x="37" y="55"/>
                          <a:pt x="37" y="55"/>
                        </a:cubicBezTo>
                        <a:cubicBezTo>
                          <a:pt x="38" y="56"/>
                          <a:pt x="38" y="56"/>
                          <a:pt x="38" y="56"/>
                        </a:cubicBezTo>
                        <a:cubicBezTo>
                          <a:pt x="36" y="57"/>
                          <a:pt x="36" y="57"/>
                          <a:pt x="36" y="57"/>
                        </a:cubicBezTo>
                        <a:cubicBezTo>
                          <a:pt x="34" y="55"/>
                          <a:pt x="34" y="55"/>
                          <a:pt x="34" y="55"/>
                        </a:cubicBezTo>
                        <a:cubicBezTo>
                          <a:pt x="33" y="56"/>
                          <a:pt x="33" y="56"/>
                          <a:pt x="33" y="56"/>
                        </a:cubicBezTo>
                        <a:cubicBezTo>
                          <a:pt x="32" y="57"/>
                          <a:pt x="32" y="57"/>
                          <a:pt x="32" y="57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32" y="54"/>
                          <a:pt x="32" y="54"/>
                          <a:pt x="32" y="54"/>
                        </a:cubicBezTo>
                        <a:cubicBezTo>
                          <a:pt x="31" y="54"/>
                          <a:pt x="31" y="54"/>
                          <a:pt x="31" y="54"/>
                        </a:cubicBezTo>
                        <a:cubicBezTo>
                          <a:pt x="30" y="56"/>
                          <a:pt x="30" y="56"/>
                          <a:pt x="30" y="56"/>
                        </a:cubicBezTo>
                        <a:cubicBezTo>
                          <a:pt x="29" y="54"/>
                          <a:pt x="29" y="54"/>
                          <a:pt x="29" y="54"/>
                        </a:cubicBezTo>
                        <a:cubicBezTo>
                          <a:pt x="29" y="52"/>
                          <a:pt x="29" y="52"/>
                          <a:pt x="29" y="52"/>
                        </a:cubicBezTo>
                        <a:cubicBezTo>
                          <a:pt x="29" y="51"/>
                          <a:pt x="29" y="51"/>
                          <a:pt x="29" y="51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32" y="47"/>
                          <a:pt x="32" y="47"/>
                          <a:pt x="32" y="47"/>
                        </a:cubicBezTo>
                        <a:cubicBezTo>
                          <a:pt x="30" y="46"/>
                          <a:pt x="30" y="46"/>
                          <a:pt x="30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7"/>
                          <a:pt x="28" y="47"/>
                          <a:pt x="28" y="47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8" y="49"/>
                          <a:pt x="28" y="49"/>
                          <a:pt x="28" y="49"/>
                        </a:cubicBezTo>
                        <a:cubicBezTo>
                          <a:pt x="27" y="49"/>
                          <a:pt x="27" y="49"/>
                          <a:pt x="27" y="49"/>
                        </a:cubicBezTo>
                        <a:cubicBezTo>
                          <a:pt x="26" y="47"/>
                          <a:pt x="26" y="47"/>
                          <a:pt x="26" y="47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4" y="46"/>
                          <a:pt x="24" y="46"/>
                          <a:pt x="24" y="46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3" y="42"/>
                          <a:pt x="23" y="42"/>
                          <a:pt x="23" y="42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1" y="37"/>
                          <a:pt x="21" y="37"/>
                          <a:pt x="21" y="37"/>
                        </a:cubicBezTo>
                        <a:cubicBezTo>
                          <a:pt x="22" y="36"/>
                          <a:pt x="22" y="36"/>
                          <a:pt x="22" y="36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21" y="35"/>
                          <a:pt x="21" y="35"/>
                          <a:pt x="21" y="35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20" y="31"/>
                          <a:pt x="20" y="31"/>
                          <a:pt x="20" y="31"/>
                        </a:cubicBezTo>
                        <a:cubicBezTo>
                          <a:pt x="22" y="32"/>
                          <a:pt x="22" y="32"/>
                          <a:pt x="22" y="32"/>
                        </a:cubicBezTo>
                        <a:cubicBezTo>
                          <a:pt x="23" y="33"/>
                          <a:pt x="23" y="33"/>
                          <a:pt x="23" y="33"/>
                        </a:cubicBezTo>
                        <a:cubicBezTo>
                          <a:pt x="24" y="32"/>
                          <a:pt x="24" y="32"/>
                          <a:pt x="24" y="32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4" y="26"/>
                          <a:pt x="24" y="26"/>
                          <a:pt x="24" y="26"/>
                        </a:cubicBezTo>
                        <a:cubicBezTo>
                          <a:pt x="25" y="21"/>
                          <a:pt x="25" y="21"/>
                          <a:pt x="25" y="21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0"/>
                          <a:pt x="26" y="10"/>
                          <a:pt x="26" y="10"/>
                        </a:cubicBezTo>
                        <a:cubicBezTo>
                          <a:pt x="29" y="9"/>
                          <a:pt x="29" y="9"/>
                          <a:pt x="29" y="9"/>
                        </a:cubicBezTo>
                        <a:cubicBezTo>
                          <a:pt x="32" y="10"/>
                          <a:pt x="32" y="10"/>
                          <a:pt x="32" y="10"/>
                        </a:cubicBezTo>
                        <a:cubicBezTo>
                          <a:pt x="34" y="12"/>
                          <a:pt x="34" y="12"/>
                          <a:pt x="34" y="12"/>
                        </a:cubicBezTo>
                        <a:cubicBezTo>
                          <a:pt x="35" y="12"/>
                          <a:pt x="35" y="12"/>
                          <a:pt x="35" y="12"/>
                        </a:cubicBezTo>
                        <a:cubicBezTo>
                          <a:pt x="35" y="11"/>
                          <a:pt x="35" y="11"/>
                          <a:pt x="35" y="11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40" y="9"/>
                          <a:pt x="40" y="9"/>
                          <a:pt x="40" y="9"/>
                        </a:cubicBezTo>
                        <a:cubicBezTo>
                          <a:pt x="41" y="11"/>
                          <a:pt x="41" y="11"/>
                          <a:pt x="41" y="11"/>
                        </a:cubicBezTo>
                        <a:cubicBezTo>
                          <a:pt x="41" y="12"/>
                          <a:pt x="41" y="12"/>
                          <a:pt x="41" y="12"/>
                        </a:cubicBezTo>
                        <a:cubicBezTo>
                          <a:pt x="40" y="13"/>
                          <a:pt x="40" y="13"/>
                          <a:pt x="40" y="13"/>
                        </a:cubicBezTo>
                        <a:cubicBezTo>
                          <a:pt x="40" y="17"/>
                          <a:pt x="40" y="17"/>
                          <a:pt x="40" y="17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cubicBezTo>
                          <a:pt x="42" y="20"/>
                          <a:pt x="42" y="20"/>
                          <a:pt x="42" y="20"/>
                        </a:cubicBezTo>
                        <a:cubicBezTo>
                          <a:pt x="43" y="22"/>
                          <a:pt x="43" y="22"/>
                          <a:pt x="43" y="22"/>
                        </a:cubicBezTo>
                        <a:cubicBezTo>
                          <a:pt x="44" y="23"/>
                          <a:pt x="44" y="23"/>
                          <a:pt x="44" y="23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2" y="30"/>
                          <a:pt x="42" y="30"/>
                          <a:pt x="42" y="30"/>
                        </a:cubicBezTo>
                        <a:cubicBezTo>
                          <a:pt x="42" y="32"/>
                          <a:pt x="42" y="32"/>
                          <a:pt x="42" y="32"/>
                        </a:cubicBezTo>
                        <a:cubicBezTo>
                          <a:pt x="41" y="34"/>
                          <a:pt x="41" y="34"/>
                          <a:pt x="41" y="34"/>
                        </a:cubicBezTo>
                        <a:cubicBezTo>
                          <a:pt x="41" y="33"/>
                          <a:pt x="41" y="33"/>
                          <a:pt x="41" y="33"/>
                        </a:cubicBezTo>
                        <a:cubicBezTo>
                          <a:pt x="41" y="32"/>
                          <a:pt x="41" y="32"/>
                          <a:pt x="41" y="32"/>
                        </a:cubicBezTo>
                        <a:cubicBezTo>
                          <a:pt x="40" y="33"/>
                          <a:pt x="40" y="33"/>
                          <a:pt x="40" y="33"/>
                        </a:cubicBezTo>
                        <a:cubicBezTo>
                          <a:pt x="38" y="35"/>
                          <a:pt x="38" y="35"/>
                          <a:pt x="38" y="35"/>
                        </a:cubicBezTo>
                        <a:cubicBezTo>
                          <a:pt x="37" y="37"/>
                          <a:pt x="37" y="37"/>
                          <a:pt x="37" y="37"/>
                        </a:cubicBezTo>
                        <a:cubicBezTo>
                          <a:pt x="37" y="39"/>
                          <a:pt x="37" y="39"/>
                          <a:pt x="37" y="39"/>
                        </a:cubicBezTo>
                        <a:cubicBezTo>
                          <a:pt x="36" y="40"/>
                          <a:pt x="36" y="40"/>
                          <a:pt x="36" y="40"/>
                        </a:cubicBezTo>
                        <a:cubicBezTo>
                          <a:pt x="36" y="42"/>
                          <a:pt x="36" y="42"/>
                          <a:pt x="36" y="42"/>
                        </a:cubicBezTo>
                        <a:cubicBezTo>
                          <a:pt x="37" y="43"/>
                          <a:pt x="37" y="43"/>
                          <a:pt x="37" y="43"/>
                        </a:cubicBezTo>
                        <a:cubicBezTo>
                          <a:pt x="38" y="45"/>
                          <a:pt x="38" y="45"/>
                          <a:pt x="38" y="45"/>
                        </a:cubicBezTo>
                        <a:cubicBezTo>
                          <a:pt x="39" y="47"/>
                          <a:pt x="39" y="47"/>
                          <a:pt x="39" y="47"/>
                        </a:cubicBezTo>
                        <a:cubicBezTo>
                          <a:pt x="38" y="48"/>
                          <a:pt x="38" y="48"/>
                          <a:pt x="38" y="48"/>
                        </a:cubicBezTo>
                        <a:cubicBezTo>
                          <a:pt x="38" y="49"/>
                          <a:pt x="38" y="49"/>
                          <a:pt x="38" y="49"/>
                        </a:cubicBezTo>
                        <a:close/>
                        <a:moveTo>
                          <a:pt x="41" y="50"/>
                        </a:moveTo>
                        <a:cubicBezTo>
                          <a:pt x="42" y="52"/>
                          <a:pt x="42" y="52"/>
                          <a:pt x="42" y="52"/>
                        </a:cubicBezTo>
                        <a:cubicBezTo>
                          <a:pt x="43" y="52"/>
                          <a:pt x="43" y="52"/>
                          <a:pt x="43" y="52"/>
                        </a:cubicBezTo>
                        <a:cubicBezTo>
                          <a:pt x="43" y="51"/>
                          <a:pt x="43" y="51"/>
                          <a:pt x="43" y="51"/>
                        </a:cubicBezTo>
                        <a:cubicBezTo>
                          <a:pt x="41" y="50"/>
                          <a:pt x="41" y="50"/>
                          <a:pt x="41" y="50"/>
                        </a:cubicBezTo>
                        <a:close/>
                        <a:moveTo>
                          <a:pt x="40" y="43"/>
                        </a:moveTo>
                        <a:cubicBezTo>
                          <a:pt x="41" y="46"/>
                          <a:pt x="41" y="46"/>
                          <a:pt x="41" y="46"/>
                        </a:cubicBezTo>
                        <a:cubicBezTo>
                          <a:pt x="41" y="47"/>
                          <a:pt x="41" y="47"/>
                          <a:pt x="41" y="47"/>
                        </a:cubicBezTo>
                        <a:cubicBezTo>
                          <a:pt x="41" y="48"/>
                          <a:pt x="41" y="48"/>
                          <a:pt x="41" y="48"/>
                        </a:cubicBezTo>
                        <a:cubicBezTo>
                          <a:pt x="42" y="47"/>
                          <a:pt x="42" y="47"/>
                          <a:pt x="42" y="47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43" y="43"/>
                          <a:pt x="43" y="43"/>
                          <a:pt x="43" y="43"/>
                        </a:cubicBezTo>
                        <a:cubicBezTo>
                          <a:pt x="42" y="42"/>
                          <a:pt x="42" y="42"/>
                          <a:pt x="42" y="42"/>
                        </a:cubicBezTo>
                        <a:cubicBezTo>
                          <a:pt x="40" y="43"/>
                          <a:pt x="40" y="43"/>
                          <a:pt x="40" y="43"/>
                        </a:cubicBezTo>
                        <a:close/>
                        <a:moveTo>
                          <a:pt x="24" y="55"/>
                        </a:moveTo>
                        <a:cubicBezTo>
                          <a:pt x="25" y="56"/>
                          <a:pt x="25" y="56"/>
                          <a:pt x="25" y="56"/>
                        </a:cubicBezTo>
                        <a:cubicBezTo>
                          <a:pt x="27" y="57"/>
                          <a:pt x="27" y="57"/>
                          <a:pt x="27" y="57"/>
                        </a:cubicBezTo>
                        <a:cubicBezTo>
                          <a:pt x="27" y="56"/>
                          <a:pt x="27" y="56"/>
                          <a:pt x="27" y="56"/>
                        </a:cubicBezTo>
                        <a:cubicBezTo>
                          <a:pt x="25" y="55"/>
                          <a:pt x="25" y="55"/>
                          <a:pt x="25" y="55"/>
                        </a:cubicBezTo>
                        <a:cubicBezTo>
                          <a:pt x="24" y="55"/>
                          <a:pt x="24" y="55"/>
                          <a:pt x="24" y="55"/>
                        </a:cubicBezTo>
                        <a:close/>
                        <a:moveTo>
                          <a:pt x="27" y="58"/>
                        </a:moveTo>
                        <a:cubicBezTo>
                          <a:pt x="28" y="59"/>
                          <a:pt x="28" y="59"/>
                          <a:pt x="28" y="59"/>
                        </a:cubicBezTo>
                        <a:cubicBezTo>
                          <a:pt x="29" y="59"/>
                          <a:pt x="29" y="59"/>
                          <a:pt x="29" y="59"/>
                        </a:cubicBezTo>
                        <a:cubicBezTo>
                          <a:pt x="29" y="61"/>
                          <a:pt x="29" y="61"/>
                          <a:pt x="29" y="61"/>
                        </a:cubicBezTo>
                        <a:cubicBezTo>
                          <a:pt x="31" y="62"/>
                          <a:pt x="31" y="62"/>
                          <a:pt x="31" y="62"/>
                        </a:cubicBezTo>
                        <a:cubicBezTo>
                          <a:pt x="32" y="63"/>
                          <a:pt x="32" y="63"/>
                          <a:pt x="32" y="63"/>
                        </a:cubicBezTo>
                        <a:cubicBezTo>
                          <a:pt x="32" y="66"/>
                          <a:pt x="32" y="66"/>
                          <a:pt x="32" y="66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33" y="68"/>
                          <a:pt x="33" y="68"/>
                          <a:pt x="33" y="68"/>
                        </a:cubicBezTo>
                        <a:cubicBezTo>
                          <a:pt x="35" y="70"/>
                          <a:pt x="35" y="70"/>
                          <a:pt x="35" y="70"/>
                        </a:cubicBezTo>
                        <a:cubicBezTo>
                          <a:pt x="36" y="71"/>
                          <a:pt x="36" y="71"/>
                          <a:pt x="36" y="71"/>
                        </a:cubicBezTo>
                        <a:cubicBezTo>
                          <a:pt x="38" y="69"/>
                          <a:pt x="38" y="69"/>
                          <a:pt x="38" y="69"/>
                        </a:cubicBezTo>
                        <a:cubicBezTo>
                          <a:pt x="38" y="68"/>
                          <a:pt x="38" y="68"/>
                          <a:pt x="38" y="68"/>
                        </a:cubicBezTo>
                        <a:cubicBezTo>
                          <a:pt x="39" y="67"/>
                          <a:pt x="39" y="67"/>
                          <a:pt x="39" y="67"/>
                        </a:cubicBezTo>
                        <a:cubicBezTo>
                          <a:pt x="39" y="66"/>
                          <a:pt x="39" y="66"/>
                          <a:pt x="39" y="66"/>
                        </a:cubicBezTo>
                        <a:cubicBezTo>
                          <a:pt x="38" y="65"/>
                          <a:pt x="38" y="65"/>
                          <a:pt x="38" y="65"/>
                        </a:cubicBezTo>
                        <a:cubicBezTo>
                          <a:pt x="38" y="63"/>
                          <a:pt x="38" y="63"/>
                          <a:pt x="38" y="63"/>
                        </a:cubicBezTo>
                        <a:cubicBezTo>
                          <a:pt x="38" y="62"/>
                          <a:pt x="38" y="62"/>
                          <a:pt x="38" y="62"/>
                        </a:cubicBezTo>
                        <a:cubicBezTo>
                          <a:pt x="37" y="61"/>
                          <a:pt x="37" y="61"/>
                          <a:pt x="37" y="61"/>
                        </a:cubicBezTo>
                        <a:cubicBezTo>
                          <a:pt x="33" y="58"/>
                          <a:pt x="33" y="58"/>
                          <a:pt x="33" y="58"/>
                        </a:cubicBezTo>
                        <a:cubicBezTo>
                          <a:pt x="31" y="58"/>
                          <a:pt x="31" y="58"/>
                          <a:pt x="31" y="58"/>
                        </a:cubicBezTo>
                        <a:cubicBezTo>
                          <a:pt x="29" y="58"/>
                          <a:pt x="29" y="58"/>
                          <a:pt x="29" y="58"/>
                        </a:cubicBezTo>
                        <a:cubicBezTo>
                          <a:pt x="27" y="58"/>
                          <a:pt x="27" y="58"/>
                          <a:pt x="27" y="58"/>
                        </a:cubicBezTo>
                        <a:close/>
                        <a:moveTo>
                          <a:pt x="62" y="52"/>
                        </a:moveTo>
                        <a:cubicBezTo>
                          <a:pt x="61" y="53"/>
                          <a:pt x="61" y="53"/>
                          <a:pt x="61" y="53"/>
                        </a:cubicBezTo>
                        <a:cubicBezTo>
                          <a:pt x="62" y="55"/>
                          <a:pt x="62" y="55"/>
                          <a:pt x="62" y="55"/>
                        </a:cubicBezTo>
                        <a:cubicBezTo>
                          <a:pt x="61" y="56"/>
                          <a:pt x="61" y="56"/>
                          <a:pt x="61" y="56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1" y="58"/>
                          <a:pt x="61" y="58"/>
                          <a:pt x="61" y="58"/>
                        </a:cubicBezTo>
                        <a:cubicBezTo>
                          <a:pt x="64" y="57"/>
                          <a:pt x="64" y="57"/>
                          <a:pt x="64" y="57"/>
                        </a:cubicBezTo>
                        <a:cubicBezTo>
                          <a:pt x="64" y="55"/>
                          <a:pt x="64" y="55"/>
                          <a:pt x="64" y="55"/>
                        </a:cubicBezTo>
                        <a:cubicBezTo>
                          <a:pt x="63" y="54"/>
                          <a:pt x="63" y="54"/>
                          <a:pt x="63" y="54"/>
                        </a:cubicBezTo>
                        <a:cubicBezTo>
                          <a:pt x="62" y="52"/>
                          <a:pt x="62" y="52"/>
                          <a:pt x="62" y="52"/>
                        </a:cubicBezTo>
                        <a:close/>
                        <a:moveTo>
                          <a:pt x="41" y="59"/>
                        </a:moveTo>
                        <a:cubicBezTo>
                          <a:pt x="43" y="61"/>
                          <a:pt x="43" y="61"/>
                          <a:pt x="43" y="61"/>
                        </a:cubicBezTo>
                        <a:cubicBezTo>
                          <a:pt x="43" y="60"/>
                          <a:pt x="43" y="60"/>
                          <a:pt x="43" y="60"/>
                        </a:cubicBezTo>
                        <a:cubicBezTo>
                          <a:pt x="44" y="59"/>
                          <a:pt x="44" y="59"/>
                          <a:pt x="44" y="59"/>
                        </a:cubicBezTo>
                        <a:cubicBezTo>
                          <a:pt x="43" y="58"/>
                          <a:pt x="43" y="58"/>
                          <a:pt x="43" y="58"/>
                        </a:cubicBezTo>
                        <a:cubicBezTo>
                          <a:pt x="42" y="57"/>
                          <a:pt x="42" y="57"/>
                          <a:pt x="42" y="57"/>
                        </a:cubicBezTo>
                        <a:cubicBezTo>
                          <a:pt x="41" y="58"/>
                          <a:pt x="41" y="58"/>
                          <a:pt x="41" y="58"/>
                        </a:cubicBezTo>
                        <a:cubicBezTo>
                          <a:pt x="41" y="59"/>
                          <a:pt x="41" y="59"/>
                          <a:pt x="41" y="59"/>
                        </a:cubicBezTo>
                        <a:close/>
                        <a:moveTo>
                          <a:pt x="44" y="66"/>
                        </a:moveTo>
                        <a:cubicBezTo>
                          <a:pt x="44" y="68"/>
                          <a:pt x="44" y="68"/>
                          <a:pt x="44" y="68"/>
                        </a:cubicBezTo>
                        <a:cubicBezTo>
                          <a:pt x="43" y="69"/>
                          <a:pt x="43" y="69"/>
                          <a:pt x="43" y="69"/>
                        </a:cubicBezTo>
                        <a:cubicBezTo>
                          <a:pt x="43" y="72"/>
                          <a:pt x="43" y="72"/>
                          <a:pt x="43" y="72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5" y="69"/>
                          <a:pt x="45" y="69"/>
                          <a:pt x="45" y="69"/>
                        </a:cubicBezTo>
                        <a:cubicBezTo>
                          <a:pt x="45" y="68"/>
                          <a:pt x="45" y="68"/>
                          <a:pt x="45" y="68"/>
                        </a:cubicBezTo>
                        <a:cubicBezTo>
                          <a:pt x="45" y="66"/>
                          <a:pt x="45" y="66"/>
                          <a:pt x="45" y="66"/>
                        </a:cubicBezTo>
                        <a:cubicBezTo>
                          <a:pt x="44" y="66"/>
                          <a:pt x="44" y="66"/>
                          <a:pt x="44" y="66"/>
                        </a:cubicBezTo>
                        <a:close/>
                        <a:moveTo>
                          <a:pt x="48" y="68"/>
                        </a:moveTo>
                        <a:cubicBezTo>
                          <a:pt x="48" y="68"/>
                          <a:pt x="48" y="68"/>
                          <a:pt x="48" y="68"/>
                        </a:cubicBezTo>
                        <a:cubicBezTo>
                          <a:pt x="48" y="69"/>
                          <a:pt x="48" y="69"/>
                          <a:pt x="48" y="69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0" y="68"/>
                          <a:pt x="50" y="68"/>
                          <a:pt x="50" y="68"/>
                        </a:cubicBezTo>
                        <a:cubicBezTo>
                          <a:pt x="48" y="68"/>
                          <a:pt x="48" y="68"/>
                          <a:pt x="48" y="68"/>
                        </a:cubicBezTo>
                        <a:close/>
                        <a:moveTo>
                          <a:pt x="54" y="63"/>
                        </a:moveTo>
                        <a:cubicBezTo>
                          <a:pt x="52" y="61"/>
                          <a:pt x="52" y="61"/>
                          <a:pt x="52" y="61"/>
                        </a:cubicBezTo>
                        <a:cubicBezTo>
                          <a:pt x="51" y="62"/>
                          <a:pt x="51" y="62"/>
                          <a:pt x="51" y="62"/>
                        </a:cubicBezTo>
                        <a:cubicBezTo>
                          <a:pt x="51" y="63"/>
                          <a:pt x="51" y="63"/>
                          <a:pt x="51" y="63"/>
                        </a:cubicBezTo>
                        <a:cubicBezTo>
                          <a:pt x="54" y="65"/>
                          <a:pt x="54" y="65"/>
                          <a:pt x="54" y="65"/>
                        </a:cubicBezTo>
                        <a:cubicBezTo>
                          <a:pt x="54" y="64"/>
                          <a:pt x="54" y="64"/>
                          <a:pt x="54" y="64"/>
                        </a:cubicBezTo>
                        <a:cubicBezTo>
                          <a:pt x="54" y="63"/>
                          <a:pt x="54" y="63"/>
                          <a:pt x="54" y="63"/>
                        </a:cubicBezTo>
                        <a:close/>
                        <a:moveTo>
                          <a:pt x="57" y="67"/>
                        </a:moveTo>
                        <a:cubicBezTo>
                          <a:pt x="58" y="67"/>
                          <a:pt x="58" y="67"/>
                          <a:pt x="58" y="67"/>
                        </a:cubicBezTo>
                        <a:cubicBezTo>
                          <a:pt x="59" y="69"/>
                          <a:pt x="59" y="69"/>
                          <a:pt x="59" y="69"/>
                        </a:cubicBezTo>
                        <a:cubicBezTo>
                          <a:pt x="60" y="69"/>
                          <a:pt x="60" y="69"/>
                          <a:pt x="60" y="69"/>
                        </a:cubicBezTo>
                        <a:cubicBezTo>
                          <a:pt x="58" y="67"/>
                          <a:pt x="58" y="67"/>
                          <a:pt x="58" y="67"/>
                        </a:cubicBezTo>
                        <a:cubicBezTo>
                          <a:pt x="57" y="67"/>
                          <a:pt x="57" y="67"/>
                          <a:pt x="57" y="67"/>
                        </a:cubicBezTo>
                        <a:close/>
                        <a:moveTo>
                          <a:pt x="54" y="73"/>
                        </a:moveTo>
                        <a:cubicBezTo>
                          <a:pt x="56" y="71"/>
                          <a:pt x="56" y="71"/>
                          <a:pt x="56" y="71"/>
                        </a:cubicBezTo>
                        <a:cubicBezTo>
                          <a:pt x="57" y="70"/>
                          <a:pt x="57" y="70"/>
                          <a:pt x="57" y="70"/>
                        </a:cubicBezTo>
                        <a:cubicBezTo>
                          <a:pt x="59" y="73"/>
                          <a:pt x="59" y="73"/>
                          <a:pt x="59" y="73"/>
                        </a:cubicBezTo>
                        <a:cubicBezTo>
                          <a:pt x="61" y="74"/>
                          <a:pt x="61" y="74"/>
                          <a:pt x="61" y="74"/>
                        </a:cubicBezTo>
                        <a:cubicBezTo>
                          <a:pt x="62" y="74"/>
                          <a:pt x="62" y="74"/>
                          <a:pt x="62" y="74"/>
                        </a:cubicBezTo>
                        <a:cubicBezTo>
                          <a:pt x="62" y="72"/>
                          <a:pt x="62" y="72"/>
                          <a:pt x="62" y="72"/>
                        </a:cubicBezTo>
                        <a:cubicBezTo>
                          <a:pt x="61" y="71"/>
                          <a:pt x="61" y="71"/>
                          <a:pt x="61" y="71"/>
                        </a:cubicBezTo>
                        <a:cubicBezTo>
                          <a:pt x="59" y="69"/>
                          <a:pt x="59" y="69"/>
                          <a:pt x="59" y="69"/>
                        </a:cubicBezTo>
                        <a:cubicBezTo>
                          <a:pt x="58" y="69"/>
                          <a:pt x="58" y="69"/>
                          <a:pt x="58" y="69"/>
                        </a:cubicBezTo>
                        <a:cubicBezTo>
                          <a:pt x="56" y="68"/>
                          <a:pt x="56" y="68"/>
                          <a:pt x="56" y="68"/>
                        </a:cubicBezTo>
                        <a:cubicBezTo>
                          <a:pt x="55" y="68"/>
                          <a:pt x="55" y="68"/>
                          <a:pt x="55" y="68"/>
                        </a:cubicBezTo>
                        <a:cubicBezTo>
                          <a:pt x="56" y="67"/>
                          <a:pt x="56" y="67"/>
                          <a:pt x="56" y="67"/>
                        </a:cubicBezTo>
                        <a:cubicBezTo>
                          <a:pt x="54" y="67"/>
                          <a:pt x="54" y="67"/>
                          <a:pt x="54" y="67"/>
                        </a:cubicBezTo>
                        <a:cubicBezTo>
                          <a:pt x="54" y="69"/>
                          <a:pt x="54" y="69"/>
                          <a:pt x="54" y="69"/>
                        </a:cubicBezTo>
                        <a:cubicBezTo>
                          <a:pt x="55" y="70"/>
                          <a:pt x="55" y="70"/>
                          <a:pt x="55" y="70"/>
                        </a:cubicBezTo>
                        <a:cubicBezTo>
                          <a:pt x="54" y="71"/>
                          <a:pt x="54" y="71"/>
                          <a:pt x="54" y="71"/>
                        </a:cubicBezTo>
                        <a:cubicBezTo>
                          <a:pt x="54" y="72"/>
                          <a:pt x="54" y="72"/>
                          <a:pt x="54" y="72"/>
                        </a:cubicBezTo>
                        <a:cubicBezTo>
                          <a:pt x="54" y="73"/>
                          <a:pt x="54" y="73"/>
                          <a:pt x="54" y="73"/>
                        </a:cubicBezTo>
                        <a:close/>
                        <a:moveTo>
                          <a:pt x="46" y="86"/>
                        </a:moveTo>
                        <a:cubicBezTo>
                          <a:pt x="45" y="86"/>
                          <a:pt x="45" y="86"/>
                          <a:pt x="45" y="86"/>
                        </a:cubicBezTo>
                        <a:cubicBezTo>
                          <a:pt x="44" y="87"/>
                          <a:pt x="44" y="87"/>
                          <a:pt x="44" y="87"/>
                        </a:cubicBezTo>
                        <a:cubicBezTo>
                          <a:pt x="44" y="84"/>
                          <a:pt x="44" y="84"/>
                          <a:pt x="44" y="84"/>
                        </a:cubicBezTo>
                        <a:cubicBezTo>
                          <a:pt x="44" y="82"/>
                          <a:pt x="44" y="82"/>
                          <a:pt x="44" y="82"/>
                        </a:cubicBezTo>
                        <a:cubicBezTo>
                          <a:pt x="44" y="79"/>
                          <a:pt x="44" y="79"/>
                          <a:pt x="44" y="79"/>
                        </a:cubicBezTo>
                        <a:cubicBezTo>
                          <a:pt x="45" y="77"/>
                          <a:pt x="45" y="77"/>
                          <a:pt x="45" y="77"/>
                        </a:cubicBezTo>
                        <a:cubicBezTo>
                          <a:pt x="45" y="75"/>
                          <a:pt x="45" y="75"/>
                          <a:pt x="45" y="75"/>
                        </a:cubicBezTo>
                        <a:cubicBezTo>
                          <a:pt x="44" y="75"/>
                          <a:pt x="44" y="75"/>
                          <a:pt x="44" y="75"/>
                        </a:cubicBezTo>
                        <a:cubicBezTo>
                          <a:pt x="42" y="74"/>
                          <a:pt x="42" y="74"/>
                          <a:pt x="42" y="74"/>
                        </a:cubicBezTo>
                        <a:cubicBezTo>
                          <a:pt x="42" y="73"/>
                          <a:pt x="42" y="73"/>
                          <a:pt x="42" y="73"/>
                        </a:cubicBezTo>
                        <a:cubicBezTo>
                          <a:pt x="44" y="73"/>
                          <a:pt x="44" y="73"/>
                          <a:pt x="44" y="73"/>
                        </a:cubicBezTo>
                        <a:cubicBezTo>
                          <a:pt x="46" y="75"/>
                          <a:pt x="46" y="75"/>
                          <a:pt x="46" y="75"/>
                        </a:cubicBezTo>
                        <a:cubicBezTo>
                          <a:pt x="47" y="75"/>
                          <a:pt x="47" y="75"/>
                          <a:pt x="47" y="75"/>
                        </a:cubicBezTo>
                        <a:cubicBezTo>
                          <a:pt x="47" y="76"/>
                          <a:pt x="47" y="76"/>
                          <a:pt x="47" y="76"/>
                        </a:cubicBezTo>
                        <a:cubicBezTo>
                          <a:pt x="48" y="76"/>
                          <a:pt x="48" y="76"/>
                          <a:pt x="48" y="76"/>
                        </a:cubicBezTo>
                        <a:cubicBezTo>
                          <a:pt x="50" y="76"/>
                          <a:pt x="50" y="76"/>
                          <a:pt x="50" y="76"/>
                        </a:cubicBezTo>
                        <a:cubicBezTo>
                          <a:pt x="51" y="76"/>
                          <a:pt x="51" y="76"/>
                          <a:pt x="51" y="76"/>
                        </a:cubicBezTo>
                        <a:cubicBezTo>
                          <a:pt x="52" y="78"/>
                          <a:pt x="52" y="78"/>
                          <a:pt x="52" y="78"/>
                        </a:cubicBezTo>
                        <a:cubicBezTo>
                          <a:pt x="53" y="76"/>
                          <a:pt x="53" y="76"/>
                          <a:pt x="53" y="76"/>
                        </a:cubicBezTo>
                        <a:cubicBezTo>
                          <a:pt x="54" y="76"/>
                          <a:pt x="54" y="76"/>
                          <a:pt x="54" y="76"/>
                        </a:cubicBezTo>
                        <a:cubicBezTo>
                          <a:pt x="55" y="77"/>
                          <a:pt x="55" y="77"/>
                          <a:pt x="55" y="77"/>
                        </a:cubicBezTo>
                        <a:cubicBezTo>
                          <a:pt x="55" y="78"/>
                          <a:pt x="55" y="78"/>
                          <a:pt x="55" y="78"/>
                        </a:cubicBezTo>
                        <a:cubicBezTo>
                          <a:pt x="54" y="79"/>
                          <a:pt x="54" y="79"/>
                          <a:pt x="54" y="79"/>
                        </a:cubicBezTo>
                        <a:cubicBezTo>
                          <a:pt x="53" y="81"/>
                          <a:pt x="53" y="81"/>
                          <a:pt x="53" y="81"/>
                        </a:cubicBezTo>
                        <a:cubicBezTo>
                          <a:pt x="51" y="83"/>
                          <a:pt x="51" y="83"/>
                          <a:pt x="51" y="83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49" y="84"/>
                          <a:pt x="49" y="84"/>
                          <a:pt x="49" y="84"/>
                        </a:cubicBezTo>
                        <a:cubicBezTo>
                          <a:pt x="49" y="84"/>
                          <a:pt x="49" y="84"/>
                          <a:pt x="49" y="84"/>
                        </a:cubicBezTo>
                        <a:cubicBezTo>
                          <a:pt x="48" y="84"/>
                          <a:pt x="48" y="84"/>
                          <a:pt x="48" y="84"/>
                        </a:cubicBezTo>
                        <a:cubicBezTo>
                          <a:pt x="46" y="86"/>
                          <a:pt x="46" y="86"/>
                          <a:pt x="46" y="86"/>
                        </a:cubicBezTo>
                        <a:close/>
                        <a:moveTo>
                          <a:pt x="50" y="84"/>
                        </a:moveTo>
                        <a:cubicBezTo>
                          <a:pt x="49" y="85"/>
                          <a:pt x="49" y="85"/>
                          <a:pt x="49" y="85"/>
                        </a:cubicBezTo>
                        <a:cubicBezTo>
                          <a:pt x="48" y="87"/>
                          <a:pt x="48" y="87"/>
                          <a:pt x="48" y="87"/>
                        </a:cubicBezTo>
                        <a:cubicBezTo>
                          <a:pt x="49" y="88"/>
                          <a:pt x="49" y="88"/>
                          <a:pt x="49" y="88"/>
                        </a:cubicBezTo>
                        <a:cubicBezTo>
                          <a:pt x="51" y="86"/>
                          <a:pt x="51" y="86"/>
                          <a:pt x="51" y="86"/>
                        </a:cubicBezTo>
                        <a:cubicBezTo>
                          <a:pt x="51" y="85"/>
                          <a:pt x="51" y="85"/>
                          <a:pt x="51" y="85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lose/>
                        <a:moveTo>
                          <a:pt x="65" y="84"/>
                        </a:moveTo>
                        <a:cubicBezTo>
                          <a:pt x="65" y="86"/>
                          <a:pt x="65" y="86"/>
                          <a:pt x="65" y="86"/>
                        </a:cubicBezTo>
                        <a:cubicBezTo>
                          <a:pt x="64" y="85"/>
                          <a:pt x="64" y="85"/>
                          <a:pt x="64" y="85"/>
                        </a:cubicBezTo>
                        <a:cubicBezTo>
                          <a:pt x="65" y="84"/>
                          <a:pt x="65" y="84"/>
                          <a:pt x="65" y="84"/>
                        </a:cubicBezTo>
                        <a:close/>
                        <a:moveTo>
                          <a:pt x="57" y="96"/>
                        </a:moveTo>
                        <a:cubicBezTo>
                          <a:pt x="59" y="94"/>
                          <a:pt x="59" y="94"/>
                          <a:pt x="59" y="94"/>
                        </a:cubicBezTo>
                        <a:cubicBezTo>
                          <a:pt x="59" y="91"/>
                          <a:pt x="59" y="91"/>
                          <a:pt x="59" y="91"/>
                        </a:cubicBezTo>
                        <a:cubicBezTo>
                          <a:pt x="62" y="88"/>
                          <a:pt x="62" y="88"/>
                          <a:pt x="62" y="88"/>
                        </a:cubicBezTo>
                        <a:cubicBezTo>
                          <a:pt x="62" y="86"/>
                          <a:pt x="62" y="86"/>
                          <a:pt x="62" y="86"/>
                        </a:cubicBezTo>
                        <a:cubicBezTo>
                          <a:pt x="62" y="85"/>
                          <a:pt x="62" y="85"/>
                          <a:pt x="62" y="85"/>
                        </a:cubicBezTo>
                        <a:cubicBezTo>
                          <a:pt x="62" y="83"/>
                          <a:pt x="62" y="83"/>
                          <a:pt x="62" y="83"/>
                        </a:cubicBezTo>
                        <a:cubicBezTo>
                          <a:pt x="62" y="80"/>
                          <a:pt x="62" y="80"/>
                          <a:pt x="62" y="80"/>
                        </a:cubicBezTo>
                        <a:cubicBezTo>
                          <a:pt x="61" y="80"/>
                          <a:pt x="61" y="80"/>
                          <a:pt x="61" y="80"/>
                        </a:cubicBezTo>
                        <a:cubicBezTo>
                          <a:pt x="61" y="84"/>
                          <a:pt x="61" y="84"/>
                          <a:pt x="61" y="84"/>
                        </a:cubicBezTo>
                        <a:cubicBezTo>
                          <a:pt x="59" y="86"/>
                          <a:pt x="59" y="86"/>
                          <a:pt x="59" y="86"/>
                        </a:cubicBezTo>
                        <a:cubicBezTo>
                          <a:pt x="59" y="88"/>
                          <a:pt x="59" y="88"/>
                          <a:pt x="59" y="88"/>
                        </a:cubicBezTo>
                        <a:cubicBezTo>
                          <a:pt x="58" y="91"/>
                          <a:pt x="58" y="91"/>
                          <a:pt x="58" y="91"/>
                        </a:cubicBezTo>
                        <a:cubicBezTo>
                          <a:pt x="57" y="92"/>
                          <a:pt x="57" y="92"/>
                          <a:pt x="57" y="92"/>
                        </a:cubicBezTo>
                        <a:cubicBezTo>
                          <a:pt x="57" y="94"/>
                          <a:pt x="57" y="94"/>
                          <a:pt x="57" y="94"/>
                        </a:cubicBezTo>
                        <a:cubicBezTo>
                          <a:pt x="57" y="96"/>
                          <a:pt x="57" y="96"/>
                          <a:pt x="57" y="96"/>
                        </a:cubicBezTo>
                        <a:close/>
                        <a:moveTo>
                          <a:pt x="55" y="95"/>
                        </a:moveTo>
                        <a:cubicBezTo>
                          <a:pt x="55" y="92"/>
                          <a:pt x="55" y="92"/>
                          <a:pt x="55" y="92"/>
                        </a:cubicBezTo>
                        <a:cubicBezTo>
                          <a:pt x="56" y="87"/>
                          <a:pt x="56" y="87"/>
                          <a:pt x="56" y="87"/>
                        </a:cubicBezTo>
                        <a:cubicBezTo>
                          <a:pt x="58" y="85"/>
                          <a:pt x="58" y="85"/>
                          <a:pt x="58" y="85"/>
                        </a:cubicBezTo>
                        <a:cubicBezTo>
                          <a:pt x="58" y="83"/>
                          <a:pt x="58" y="83"/>
                          <a:pt x="58" y="83"/>
                        </a:cubicBezTo>
                        <a:cubicBezTo>
                          <a:pt x="57" y="82"/>
                          <a:pt x="57" y="82"/>
                          <a:pt x="57" y="82"/>
                        </a:cubicBezTo>
                        <a:cubicBezTo>
                          <a:pt x="56" y="83"/>
                          <a:pt x="56" y="83"/>
                          <a:pt x="56" y="83"/>
                        </a:cubicBezTo>
                        <a:cubicBezTo>
                          <a:pt x="55" y="82"/>
                          <a:pt x="55" y="82"/>
                          <a:pt x="55" y="82"/>
                        </a:cubicBezTo>
                        <a:cubicBezTo>
                          <a:pt x="53" y="83"/>
                          <a:pt x="53" y="83"/>
                          <a:pt x="53" y="83"/>
                        </a:cubicBezTo>
                        <a:cubicBezTo>
                          <a:pt x="53" y="85"/>
                          <a:pt x="53" y="85"/>
                          <a:pt x="53" y="85"/>
                        </a:cubicBezTo>
                        <a:cubicBezTo>
                          <a:pt x="52" y="87"/>
                          <a:pt x="52" y="87"/>
                          <a:pt x="52" y="87"/>
                        </a:cubicBezTo>
                        <a:cubicBezTo>
                          <a:pt x="53" y="89"/>
                          <a:pt x="53" y="89"/>
                          <a:pt x="53" y="89"/>
                        </a:cubicBezTo>
                        <a:cubicBezTo>
                          <a:pt x="52" y="91"/>
                          <a:pt x="52" y="91"/>
                          <a:pt x="52" y="91"/>
                        </a:cubicBezTo>
                        <a:cubicBezTo>
                          <a:pt x="49" y="92"/>
                          <a:pt x="49" y="92"/>
                          <a:pt x="49" y="92"/>
                        </a:cubicBezTo>
                        <a:cubicBezTo>
                          <a:pt x="48" y="93"/>
                          <a:pt x="48" y="93"/>
                          <a:pt x="48" y="93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cubicBezTo>
                          <a:pt x="50" y="96"/>
                          <a:pt x="50" y="96"/>
                          <a:pt x="50" y="96"/>
                        </a:cubicBezTo>
                        <a:cubicBezTo>
                          <a:pt x="52" y="97"/>
                          <a:pt x="52" y="97"/>
                          <a:pt x="52" y="97"/>
                        </a:cubicBezTo>
                        <a:cubicBezTo>
                          <a:pt x="54" y="97"/>
                          <a:pt x="54" y="97"/>
                          <a:pt x="54" y="97"/>
                        </a:cubicBezTo>
                        <a:cubicBezTo>
                          <a:pt x="54" y="99"/>
                          <a:pt x="54" y="99"/>
                          <a:pt x="54" y="99"/>
                        </a:cubicBezTo>
                        <a:cubicBezTo>
                          <a:pt x="55" y="100"/>
                          <a:pt x="55" y="100"/>
                          <a:pt x="55" y="100"/>
                        </a:cubicBezTo>
                        <a:cubicBezTo>
                          <a:pt x="57" y="99"/>
                          <a:pt x="57" y="99"/>
                          <a:pt x="57" y="99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5" y="95"/>
                          <a:pt x="55" y="95"/>
                          <a:pt x="55" y="95"/>
                        </a:cubicBezTo>
                        <a:close/>
                        <a:moveTo>
                          <a:pt x="60" y="98"/>
                        </a:moveTo>
                        <a:cubicBezTo>
                          <a:pt x="60" y="98"/>
                          <a:pt x="60" y="98"/>
                          <a:pt x="60" y="98"/>
                        </a:cubicBezTo>
                        <a:cubicBezTo>
                          <a:pt x="60" y="99"/>
                          <a:pt x="60" y="99"/>
                          <a:pt x="60" y="99"/>
                        </a:cubicBezTo>
                        <a:cubicBezTo>
                          <a:pt x="59" y="100"/>
                          <a:pt x="59" y="100"/>
                          <a:pt x="59" y="100"/>
                        </a:cubicBezTo>
                        <a:cubicBezTo>
                          <a:pt x="58" y="99"/>
                          <a:pt x="58" y="99"/>
                          <a:pt x="58" y="99"/>
                        </a:cubicBezTo>
                        <a:cubicBezTo>
                          <a:pt x="58" y="98"/>
                          <a:pt x="58" y="98"/>
                          <a:pt x="58" y="98"/>
                        </a:cubicBezTo>
                        <a:cubicBezTo>
                          <a:pt x="60" y="98"/>
                          <a:pt x="60" y="98"/>
                          <a:pt x="60" y="98"/>
                        </a:cubicBezTo>
                        <a:close/>
                        <a:moveTo>
                          <a:pt x="65" y="90"/>
                        </a:moveTo>
                        <a:cubicBezTo>
                          <a:pt x="66" y="90"/>
                          <a:pt x="66" y="90"/>
                          <a:pt x="66" y="90"/>
                        </a:cubicBezTo>
                        <a:cubicBezTo>
                          <a:pt x="67" y="91"/>
                          <a:pt x="67" y="91"/>
                          <a:pt x="67" y="91"/>
                        </a:cubicBezTo>
                        <a:cubicBezTo>
                          <a:pt x="67" y="92"/>
                          <a:pt x="67" y="92"/>
                          <a:pt x="67" y="92"/>
                        </a:cubicBezTo>
                        <a:cubicBezTo>
                          <a:pt x="67" y="94"/>
                          <a:pt x="67" y="94"/>
                          <a:pt x="67" y="94"/>
                        </a:cubicBezTo>
                        <a:cubicBezTo>
                          <a:pt x="64" y="95"/>
                          <a:pt x="64" y="95"/>
                          <a:pt x="64" y="95"/>
                        </a:cubicBezTo>
                        <a:cubicBezTo>
                          <a:pt x="62" y="95"/>
                          <a:pt x="62" y="95"/>
                          <a:pt x="62" y="95"/>
                        </a:cubicBezTo>
                        <a:cubicBezTo>
                          <a:pt x="62" y="94"/>
                          <a:pt x="62" y="94"/>
                          <a:pt x="62" y="94"/>
                        </a:cubicBezTo>
                        <a:cubicBezTo>
                          <a:pt x="61" y="93"/>
                          <a:pt x="61" y="93"/>
                          <a:pt x="61" y="93"/>
                        </a:cubicBezTo>
                        <a:cubicBezTo>
                          <a:pt x="62" y="91"/>
                          <a:pt x="62" y="91"/>
                          <a:pt x="62" y="91"/>
                        </a:cubicBezTo>
                        <a:cubicBezTo>
                          <a:pt x="65" y="90"/>
                          <a:pt x="65" y="90"/>
                          <a:pt x="65" y="90"/>
                        </a:cubicBezTo>
                        <a:close/>
                        <a:moveTo>
                          <a:pt x="73" y="90"/>
                        </a:moveTo>
                        <a:cubicBezTo>
                          <a:pt x="74" y="92"/>
                          <a:pt x="74" y="92"/>
                          <a:pt x="74" y="92"/>
                        </a:cubicBezTo>
                        <a:cubicBezTo>
                          <a:pt x="74" y="93"/>
                          <a:pt x="74" y="93"/>
                          <a:pt x="74" y="93"/>
                        </a:cubicBezTo>
                        <a:cubicBezTo>
                          <a:pt x="73" y="91"/>
                          <a:pt x="73" y="91"/>
                          <a:pt x="73" y="91"/>
                        </a:cubicBezTo>
                        <a:cubicBezTo>
                          <a:pt x="73" y="90"/>
                          <a:pt x="73" y="90"/>
                          <a:pt x="73" y="90"/>
                        </a:cubicBezTo>
                        <a:close/>
                        <a:moveTo>
                          <a:pt x="68" y="97"/>
                        </a:moveTo>
                        <a:cubicBezTo>
                          <a:pt x="70" y="98"/>
                          <a:pt x="70" y="98"/>
                          <a:pt x="70" y="98"/>
                        </a:cubicBezTo>
                        <a:cubicBezTo>
                          <a:pt x="70" y="100"/>
                          <a:pt x="70" y="100"/>
                          <a:pt x="70" y="100"/>
                        </a:cubicBezTo>
                        <a:cubicBezTo>
                          <a:pt x="68" y="99"/>
                          <a:pt x="68" y="99"/>
                          <a:pt x="68" y="99"/>
                        </a:cubicBezTo>
                        <a:cubicBezTo>
                          <a:pt x="68" y="98"/>
                          <a:pt x="68" y="98"/>
                          <a:pt x="68" y="98"/>
                        </a:cubicBezTo>
                        <a:cubicBezTo>
                          <a:pt x="68" y="97"/>
                          <a:pt x="68" y="97"/>
                          <a:pt x="68" y="97"/>
                        </a:cubicBezTo>
                        <a:close/>
                        <a:moveTo>
                          <a:pt x="67" y="76"/>
                        </a:moveTo>
                        <a:cubicBezTo>
                          <a:pt x="67" y="78"/>
                          <a:pt x="67" y="78"/>
                          <a:pt x="67" y="78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4" y="77"/>
                          <a:pt x="64" y="77"/>
                          <a:pt x="64" y="77"/>
                        </a:cubicBezTo>
                        <a:cubicBezTo>
                          <a:pt x="65" y="76"/>
                          <a:pt x="65" y="76"/>
                          <a:pt x="65" y="76"/>
                        </a:cubicBezTo>
                        <a:cubicBezTo>
                          <a:pt x="67" y="76"/>
                          <a:pt x="67" y="76"/>
                          <a:pt x="67" y="76"/>
                        </a:cubicBezTo>
                        <a:close/>
                        <a:moveTo>
                          <a:pt x="71" y="78"/>
                        </a:moveTo>
                        <a:cubicBezTo>
                          <a:pt x="72" y="79"/>
                          <a:pt x="72" y="79"/>
                          <a:pt x="72" y="79"/>
                        </a:cubicBezTo>
                        <a:cubicBezTo>
                          <a:pt x="73" y="80"/>
                          <a:pt x="73" y="80"/>
                          <a:pt x="73" y="80"/>
                        </a:cubicBezTo>
                        <a:cubicBezTo>
                          <a:pt x="75" y="81"/>
                          <a:pt x="75" y="81"/>
                          <a:pt x="75" y="81"/>
                        </a:cubicBezTo>
                        <a:cubicBezTo>
                          <a:pt x="76" y="81"/>
                          <a:pt x="76" y="81"/>
                          <a:pt x="76" y="81"/>
                        </a:cubicBezTo>
                        <a:cubicBezTo>
                          <a:pt x="76" y="80"/>
                          <a:pt x="76" y="80"/>
                          <a:pt x="76" y="80"/>
                        </a:cubicBezTo>
                        <a:cubicBezTo>
                          <a:pt x="77" y="81"/>
                          <a:pt x="77" y="81"/>
                          <a:pt x="77" y="81"/>
                        </a:cubicBezTo>
                        <a:cubicBezTo>
                          <a:pt x="76" y="80"/>
                          <a:pt x="76" y="80"/>
                          <a:pt x="76" y="80"/>
                        </a:cubicBezTo>
                        <a:cubicBezTo>
                          <a:pt x="76" y="78"/>
                          <a:pt x="76" y="78"/>
                          <a:pt x="76" y="78"/>
                        </a:cubicBezTo>
                        <a:cubicBezTo>
                          <a:pt x="75" y="77"/>
                          <a:pt x="75" y="77"/>
                          <a:pt x="75" y="77"/>
                        </a:cubicBezTo>
                        <a:cubicBezTo>
                          <a:pt x="75" y="75"/>
                          <a:pt x="75" y="75"/>
                          <a:pt x="75" y="75"/>
                        </a:cubicBezTo>
                        <a:cubicBezTo>
                          <a:pt x="75" y="72"/>
                          <a:pt x="75" y="72"/>
                          <a:pt x="75" y="72"/>
                        </a:cubicBezTo>
                        <a:cubicBezTo>
                          <a:pt x="75" y="71"/>
                          <a:pt x="75" y="71"/>
                          <a:pt x="75" y="71"/>
                        </a:cubicBezTo>
                        <a:cubicBezTo>
                          <a:pt x="74" y="70"/>
                          <a:pt x="74" y="70"/>
                          <a:pt x="74" y="70"/>
                        </a:cubicBezTo>
                        <a:cubicBezTo>
                          <a:pt x="73" y="68"/>
                          <a:pt x="73" y="68"/>
                          <a:pt x="73" y="68"/>
                        </a:cubicBezTo>
                        <a:cubicBezTo>
                          <a:pt x="72" y="67"/>
                          <a:pt x="72" y="67"/>
                          <a:pt x="72" y="67"/>
                        </a:cubicBezTo>
                        <a:cubicBezTo>
                          <a:pt x="71" y="66"/>
                          <a:pt x="71" y="66"/>
                          <a:pt x="71" y="66"/>
                        </a:cubicBezTo>
                        <a:cubicBezTo>
                          <a:pt x="70" y="67"/>
                          <a:pt x="70" y="67"/>
                          <a:pt x="70" y="67"/>
                        </a:cubicBezTo>
                        <a:cubicBezTo>
                          <a:pt x="69" y="66"/>
                          <a:pt x="69" y="66"/>
                          <a:pt x="69" y="66"/>
                        </a:cubicBezTo>
                        <a:cubicBezTo>
                          <a:pt x="68" y="67"/>
                          <a:pt x="68" y="67"/>
                          <a:pt x="68" y="67"/>
                        </a:cubicBezTo>
                        <a:cubicBezTo>
                          <a:pt x="68" y="67"/>
                          <a:pt x="68" y="67"/>
                          <a:pt x="68" y="67"/>
                        </a:cubicBezTo>
                        <a:cubicBezTo>
                          <a:pt x="66" y="67"/>
                          <a:pt x="66" y="67"/>
                          <a:pt x="66" y="67"/>
                        </a:cubicBezTo>
                        <a:cubicBezTo>
                          <a:pt x="65" y="67"/>
                          <a:pt x="65" y="67"/>
                          <a:pt x="65" y="67"/>
                        </a:cubicBezTo>
                        <a:cubicBezTo>
                          <a:pt x="64" y="67"/>
                          <a:pt x="64" y="67"/>
                          <a:pt x="64" y="67"/>
                        </a:cubicBezTo>
                        <a:cubicBezTo>
                          <a:pt x="64" y="68"/>
                          <a:pt x="64" y="68"/>
                          <a:pt x="64" y="68"/>
                        </a:cubicBezTo>
                        <a:cubicBezTo>
                          <a:pt x="65" y="71"/>
                          <a:pt x="65" y="71"/>
                          <a:pt x="65" y="71"/>
                        </a:cubicBezTo>
                        <a:cubicBezTo>
                          <a:pt x="67" y="73"/>
                          <a:pt x="67" y="73"/>
                          <a:pt x="67" y="73"/>
                        </a:cubicBezTo>
                        <a:cubicBezTo>
                          <a:pt x="69" y="75"/>
                          <a:pt x="69" y="75"/>
                          <a:pt x="69" y="75"/>
                        </a:cubicBezTo>
                        <a:cubicBezTo>
                          <a:pt x="70" y="75"/>
                          <a:pt x="70" y="75"/>
                          <a:pt x="70" y="75"/>
                        </a:cubicBezTo>
                        <a:cubicBezTo>
                          <a:pt x="70" y="76"/>
                          <a:pt x="70" y="76"/>
                          <a:pt x="70" y="76"/>
                        </a:cubicBezTo>
                        <a:cubicBezTo>
                          <a:pt x="69" y="77"/>
                          <a:pt x="69" y="77"/>
                          <a:pt x="69" y="77"/>
                        </a:cubicBezTo>
                        <a:cubicBezTo>
                          <a:pt x="69" y="78"/>
                          <a:pt x="69" y="78"/>
                          <a:pt x="69" y="78"/>
                        </a:cubicBezTo>
                        <a:cubicBezTo>
                          <a:pt x="70" y="77"/>
                          <a:pt x="70" y="77"/>
                          <a:pt x="70" y="77"/>
                        </a:cubicBezTo>
                        <a:cubicBezTo>
                          <a:pt x="70" y="78"/>
                          <a:pt x="70" y="78"/>
                          <a:pt x="70" y="78"/>
                        </a:cubicBezTo>
                        <a:cubicBezTo>
                          <a:pt x="71" y="78"/>
                          <a:pt x="71" y="78"/>
                          <a:pt x="71" y="78"/>
                        </a:cubicBezTo>
                        <a:close/>
                        <a:moveTo>
                          <a:pt x="69" y="79"/>
                        </a:moveTo>
                        <a:cubicBezTo>
                          <a:pt x="68" y="79"/>
                          <a:pt x="68" y="79"/>
                          <a:pt x="68" y="79"/>
                        </a:cubicBezTo>
                        <a:cubicBezTo>
                          <a:pt x="66" y="79"/>
                          <a:pt x="66" y="79"/>
                          <a:pt x="66" y="79"/>
                        </a:cubicBezTo>
                        <a:cubicBezTo>
                          <a:pt x="65" y="79"/>
                          <a:pt x="65" y="79"/>
                          <a:pt x="65" y="79"/>
                        </a:cubicBezTo>
                        <a:cubicBezTo>
                          <a:pt x="65" y="80"/>
                          <a:pt x="65" y="80"/>
                          <a:pt x="65" y="80"/>
                        </a:cubicBezTo>
                        <a:cubicBezTo>
                          <a:pt x="65" y="82"/>
                          <a:pt x="65" y="82"/>
                          <a:pt x="65" y="82"/>
                        </a:cubicBezTo>
                        <a:cubicBezTo>
                          <a:pt x="67" y="83"/>
                          <a:pt x="67" y="83"/>
                          <a:pt x="67" y="83"/>
                        </a:cubicBezTo>
                        <a:cubicBezTo>
                          <a:pt x="67" y="82"/>
                          <a:pt x="67" y="82"/>
                          <a:pt x="67" y="82"/>
                        </a:cubicBezTo>
                        <a:cubicBezTo>
                          <a:pt x="68" y="83"/>
                          <a:pt x="68" y="83"/>
                          <a:pt x="68" y="83"/>
                        </a:cubicBezTo>
                        <a:cubicBezTo>
                          <a:pt x="68" y="85"/>
                          <a:pt x="68" y="85"/>
                          <a:pt x="68" y="85"/>
                        </a:cubicBezTo>
                        <a:cubicBezTo>
                          <a:pt x="69" y="87"/>
                          <a:pt x="69" y="87"/>
                          <a:pt x="69" y="87"/>
                        </a:cubicBezTo>
                        <a:cubicBezTo>
                          <a:pt x="69" y="90"/>
                          <a:pt x="69" y="90"/>
                          <a:pt x="69" y="90"/>
                        </a:cubicBezTo>
                        <a:cubicBezTo>
                          <a:pt x="71" y="91"/>
                          <a:pt x="71" y="91"/>
                          <a:pt x="71" y="91"/>
                        </a:cubicBezTo>
                        <a:cubicBezTo>
                          <a:pt x="71" y="88"/>
                          <a:pt x="71" y="88"/>
                          <a:pt x="71" y="88"/>
                        </a:cubicBezTo>
                        <a:cubicBezTo>
                          <a:pt x="72" y="89"/>
                          <a:pt x="72" y="89"/>
                          <a:pt x="72" y="89"/>
                        </a:cubicBezTo>
                        <a:cubicBezTo>
                          <a:pt x="73" y="89"/>
                          <a:pt x="73" y="89"/>
                          <a:pt x="73" y="89"/>
                        </a:cubicBezTo>
                        <a:cubicBezTo>
                          <a:pt x="74" y="88"/>
                          <a:pt x="74" y="88"/>
                          <a:pt x="74" y="88"/>
                        </a:cubicBezTo>
                        <a:cubicBezTo>
                          <a:pt x="72" y="85"/>
                          <a:pt x="72" y="85"/>
                          <a:pt x="72" y="85"/>
                        </a:cubicBezTo>
                        <a:cubicBezTo>
                          <a:pt x="71" y="84"/>
                          <a:pt x="71" y="84"/>
                          <a:pt x="71" y="84"/>
                        </a:cubicBezTo>
                        <a:cubicBezTo>
                          <a:pt x="71" y="82"/>
                          <a:pt x="71" y="82"/>
                          <a:pt x="71" y="82"/>
                        </a:cubicBezTo>
                        <a:cubicBezTo>
                          <a:pt x="70" y="79"/>
                          <a:pt x="70" y="79"/>
                          <a:pt x="70" y="79"/>
                        </a:cubicBezTo>
                        <a:cubicBezTo>
                          <a:pt x="69" y="79"/>
                          <a:pt x="69" y="79"/>
                          <a:pt x="69" y="79"/>
                        </a:cubicBezTo>
                        <a:close/>
                        <a:moveTo>
                          <a:pt x="78" y="83"/>
                        </a:moveTo>
                        <a:cubicBezTo>
                          <a:pt x="79" y="83"/>
                          <a:pt x="79" y="83"/>
                          <a:pt x="79" y="83"/>
                        </a:cubicBezTo>
                        <a:cubicBezTo>
                          <a:pt x="78" y="82"/>
                          <a:pt x="78" y="82"/>
                          <a:pt x="78" y="82"/>
                        </a:cubicBezTo>
                        <a:cubicBezTo>
                          <a:pt x="78" y="82"/>
                          <a:pt x="78" y="82"/>
                          <a:pt x="78" y="82"/>
                        </a:cubicBezTo>
                        <a:cubicBezTo>
                          <a:pt x="78" y="83"/>
                          <a:pt x="78" y="83"/>
                          <a:pt x="78" y="83"/>
                        </a:cubicBezTo>
                        <a:close/>
                        <a:moveTo>
                          <a:pt x="78" y="85"/>
                        </a:moveTo>
                        <a:cubicBezTo>
                          <a:pt x="77" y="84"/>
                          <a:pt x="77" y="84"/>
                          <a:pt x="77" y="84"/>
                        </a:cubicBezTo>
                        <a:cubicBezTo>
                          <a:pt x="77" y="85"/>
                          <a:pt x="77" y="85"/>
                          <a:pt x="77" y="85"/>
                        </a:cubicBezTo>
                        <a:cubicBezTo>
                          <a:pt x="78" y="85"/>
                          <a:pt x="78" y="85"/>
                          <a:pt x="78" y="85"/>
                        </a:cubicBezTo>
                        <a:cubicBezTo>
                          <a:pt x="78" y="85"/>
                          <a:pt x="78" y="85"/>
                          <a:pt x="78" y="85"/>
                        </a:cubicBezTo>
                        <a:close/>
                        <a:moveTo>
                          <a:pt x="78" y="93"/>
                        </a:moveTo>
                        <a:cubicBezTo>
                          <a:pt x="78" y="91"/>
                          <a:pt x="78" y="91"/>
                          <a:pt x="78" y="91"/>
                        </a:cubicBezTo>
                        <a:cubicBezTo>
                          <a:pt x="77" y="90"/>
                          <a:pt x="77" y="90"/>
                          <a:pt x="77" y="90"/>
                        </a:cubicBezTo>
                        <a:cubicBezTo>
                          <a:pt x="77" y="88"/>
                          <a:pt x="77" y="88"/>
                          <a:pt x="77" y="88"/>
                        </a:cubicBezTo>
                        <a:cubicBezTo>
                          <a:pt x="78" y="88"/>
                          <a:pt x="78" y="88"/>
                          <a:pt x="78" y="88"/>
                        </a:cubicBezTo>
                        <a:cubicBezTo>
                          <a:pt x="77" y="87"/>
                          <a:pt x="77" y="87"/>
                          <a:pt x="77" y="87"/>
                        </a:cubicBezTo>
                        <a:cubicBezTo>
                          <a:pt x="76" y="87"/>
                          <a:pt x="76" y="87"/>
                          <a:pt x="76" y="87"/>
                        </a:cubicBezTo>
                        <a:cubicBezTo>
                          <a:pt x="76" y="89"/>
                          <a:pt x="76" y="89"/>
                          <a:pt x="76" y="89"/>
                        </a:cubicBezTo>
                        <a:cubicBezTo>
                          <a:pt x="77" y="91"/>
                          <a:pt x="77" y="91"/>
                          <a:pt x="77" y="91"/>
                        </a:cubicBezTo>
                        <a:cubicBezTo>
                          <a:pt x="77" y="92"/>
                          <a:pt x="77" y="92"/>
                          <a:pt x="77" y="92"/>
                        </a:cubicBezTo>
                        <a:cubicBezTo>
                          <a:pt x="77" y="93"/>
                          <a:pt x="77" y="93"/>
                          <a:pt x="77" y="93"/>
                        </a:cubicBezTo>
                        <a:cubicBezTo>
                          <a:pt x="78" y="93"/>
                          <a:pt x="78" y="93"/>
                          <a:pt x="78" y="93"/>
                        </a:cubicBezTo>
                        <a:close/>
                        <a:moveTo>
                          <a:pt x="80" y="94"/>
                        </a:moveTo>
                        <a:cubicBezTo>
                          <a:pt x="80" y="95"/>
                          <a:pt x="80" y="95"/>
                          <a:pt x="80" y="95"/>
                        </a:cubicBezTo>
                        <a:cubicBezTo>
                          <a:pt x="80" y="96"/>
                          <a:pt x="80" y="96"/>
                          <a:pt x="80" y="96"/>
                        </a:cubicBezTo>
                        <a:cubicBezTo>
                          <a:pt x="81" y="94"/>
                          <a:pt x="81" y="94"/>
                          <a:pt x="81" y="94"/>
                        </a:cubicBezTo>
                        <a:cubicBezTo>
                          <a:pt x="80" y="94"/>
                          <a:pt x="80" y="94"/>
                          <a:pt x="80" y="94"/>
                        </a:cubicBezTo>
                        <a:close/>
                        <a:moveTo>
                          <a:pt x="81" y="90"/>
                        </a:moveTo>
                        <a:cubicBezTo>
                          <a:pt x="81" y="92"/>
                          <a:pt x="81" y="92"/>
                          <a:pt x="81" y="92"/>
                        </a:cubicBezTo>
                        <a:cubicBezTo>
                          <a:pt x="80" y="92"/>
                          <a:pt x="80" y="92"/>
                          <a:pt x="80" y="92"/>
                        </a:cubicBezTo>
                        <a:cubicBezTo>
                          <a:pt x="81" y="94"/>
                          <a:pt x="81" y="94"/>
                          <a:pt x="81" y="94"/>
                        </a:cubicBezTo>
                        <a:cubicBezTo>
                          <a:pt x="83" y="93"/>
                          <a:pt x="83" y="93"/>
                          <a:pt x="83" y="93"/>
                        </a:cubicBezTo>
                        <a:cubicBezTo>
                          <a:pt x="82" y="91"/>
                          <a:pt x="82" y="91"/>
                          <a:pt x="82" y="91"/>
                        </a:cubicBezTo>
                        <a:cubicBezTo>
                          <a:pt x="81" y="90"/>
                          <a:pt x="81" y="90"/>
                          <a:pt x="81" y="90"/>
                        </a:cubicBezTo>
                        <a:close/>
                        <a:moveTo>
                          <a:pt x="47" y="121"/>
                        </a:moveTo>
                        <a:cubicBezTo>
                          <a:pt x="45" y="119"/>
                          <a:pt x="45" y="119"/>
                          <a:pt x="45" y="119"/>
                        </a:cubicBezTo>
                        <a:cubicBezTo>
                          <a:pt x="46" y="116"/>
                          <a:pt x="46" y="116"/>
                          <a:pt x="46" y="116"/>
                        </a:cubicBezTo>
                        <a:cubicBezTo>
                          <a:pt x="47" y="114"/>
                          <a:pt x="47" y="114"/>
                          <a:pt x="47" y="114"/>
                        </a:cubicBezTo>
                        <a:cubicBezTo>
                          <a:pt x="46" y="112"/>
                          <a:pt x="46" y="112"/>
                          <a:pt x="46" y="112"/>
                        </a:cubicBezTo>
                        <a:cubicBezTo>
                          <a:pt x="48" y="110"/>
                          <a:pt x="48" y="110"/>
                          <a:pt x="48" y="110"/>
                        </a:cubicBezTo>
                        <a:cubicBezTo>
                          <a:pt x="49" y="110"/>
                          <a:pt x="49" y="110"/>
                          <a:pt x="49" y="110"/>
                        </a:cubicBezTo>
                        <a:cubicBezTo>
                          <a:pt x="51" y="109"/>
                          <a:pt x="51" y="109"/>
                          <a:pt x="51" y="109"/>
                        </a:cubicBezTo>
                        <a:cubicBezTo>
                          <a:pt x="52" y="109"/>
                          <a:pt x="52" y="109"/>
                          <a:pt x="52" y="109"/>
                        </a:cubicBezTo>
                        <a:cubicBezTo>
                          <a:pt x="55" y="109"/>
                          <a:pt x="55" y="109"/>
                          <a:pt x="55" y="109"/>
                        </a:cubicBezTo>
                        <a:cubicBezTo>
                          <a:pt x="54" y="107"/>
                          <a:pt x="54" y="107"/>
                          <a:pt x="54" y="107"/>
                        </a:cubicBezTo>
                        <a:cubicBezTo>
                          <a:pt x="55" y="106"/>
                          <a:pt x="55" y="106"/>
                          <a:pt x="55" y="106"/>
                        </a:cubicBezTo>
                        <a:cubicBezTo>
                          <a:pt x="57" y="105"/>
                          <a:pt x="57" y="105"/>
                          <a:pt x="57" y="105"/>
                        </a:cubicBezTo>
                        <a:cubicBezTo>
                          <a:pt x="58" y="103"/>
                          <a:pt x="58" y="103"/>
                          <a:pt x="58" y="103"/>
                        </a:cubicBezTo>
                        <a:cubicBezTo>
                          <a:pt x="59" y="103"/>
                          <a:pt x="59" y="103"/>
                          <a:pt x="59" y="103"/>
                        </a:cubicBezTo>
                        <a:cubicBezTo>
                          <a:pt x="62" y="105"/>
                          <a:pt x="62" y="105"/>
                          <a:pt x="62" y="105"/>
                        </a:cubicBezTo>
                        <a:cubicBezTo>
                          <a:pt x="62" y="108"/>
                          <a:pt x="62" y="108"/>
                          <a:pt x="62" y="108"/>
                        </a:cubicBezTo>
                        <a:cubicBezTo>
                          <a:pt x="60" y="111"/>
                          <a:pt x="60" y="111"/>
                          <a:pt x="60" y="111"/>
                        </a:cubicBezTo>
                        <a:cubicBezTo>
                          <a:pt x="62" y="109"/>
                          <a:pt x="62" y="109"/>
                          <a:pt x="62" y="109"/>
                        </a:cubicBezTo>
                        <a:cubicBezTo>
                          <a:pt x="63" y="109"/>
                          <a:pt x="63" y="109"/>
                          <a:pt x="63" y="109"/>
                        </a:cubicBezTo>
                        <a:cubicBezTo>
                          <a:pt x="65" y="108"/>
                          <a:pt x="65" y="108"/>
                          <a:pt x="65" y="108"/>
                        </a:cubicBezTo>
                        <a:cubicBezTo>
                          <a:pt x="66" y="105"/>
                          <a:pt x="66" y="105"/>
                          <a:pt x="66" y="105"/>
                        </a:cubicBezTo>
                        <a:cubicBezTo>
                          <a:pt x="68" y="104"/>
                          <a:pt x="68" y="104"/>
                          <a:pt x="68" y="104"/>
                        </a:cubicBezTo>
                        <a:cubicBezTo>
                          <a:pt x="69" y="106"/>
                          <a:pt x="69" y="106"/>
                          <a:pt x="69" y="106"/>
                        </a:cubicBezTo>
                        <a:cubicBezTo>
                          <a:pt x="70" y="106"/>
                          <a:pt x="70" y="106"/>
                          <a:pt x="70" y="106"/>
                        </a:cubicBezTo>
                        <a:cubicBezTo>
                          <a:pt x="70" y="104"/>
                          <a:pt x="70" y="104"/>
                          <a:pt x="70" y="104"/>
                        </a:cubicBezTo>
                        <a:cubicBezTo>
                          <a:pt x="69" y="104"/>
                          <a:pt x="69" y="104"/>
                          <a:pt x="69" y="104"/>
                        </a:cubicBezTo>
                        <a:cubicBezTo>
                          <a:pt x="70" y="100"/>
                          <a:pt x="70" y="100"/>
                          <a:pt x="70" y="100"/>
                        </a:cubicBezTo>
                        <a:cubicBezTo>
                          <a:pt x="72" y="101"/>
                          <a:pt x="72" y="101"/>
                          <a:pt x="72" y="101"/>
                        </a:cubicBezTo>
                        <a:cubicBezTo>
                          <a:pt x="73" y="102"/>
                          <a:pt x="73" y="102"/>
                          <a:pt x="73" y="102"/>
                        </a:cubicBezTo>
                        <a:cubicBezTo>
                          <a:pt x="74" y="101"/>
                          <a:pt x="74" y="101"/>
                          <a:pt x="74" y="101"/>
                        </a:cubicBezTo>
                        <a:cubicBezTo>
                          <a:pt x="74" y="99"/>
                          <a:pt x="74" y="99"/>
                          <a:pt x="74" y="99"/>
                        </a:cubicBezTo>
                        <a:cubicBezTo>
                          <a:pt x="74" y="99"/>
                          <a:pt x="74" y="99"/>
                          <a:pt x="74" y="99"/>
                        </a:cubicBezTo>
                        <a:cubicBezTo>
                          <a:pt x="76" y="100"/>
                          <a:pt x="76" y="100"/>
                          <a:pt x="76" y="100"/>
                        </a:cubicBezTo>
                        <a:cubicBezTo>
                          <a:pt x="76" y="99"/>
                          <a:pt x="76" y="99"/>
                          <a:pt x="76" y="99"/>
                        </a:cubicBezTo>
                        <a:cubicBezTo>
                          <a:pt x="75" y="95"/>
                          <a:pt x="75" y="95"/>
                          <a:pt x="75" y="95"/>
                        </a:cubicBezTo>
                        <a:cubicBezTo>
                          <a:pt x="75" y="93"/>
                          <a:pt x="75" y="93"/>
                          <a:pt x="75" y="93"/>
                        </a:cubicBezTo>
                        <a:cubicBezTo>
                          <a:pt x="76" y="94"/>
                          <a:pt x="76" y="94"/>
                          <a:pt x="76" y="94"/>
                        </a:cubicBezTo>
                        <a:cubicBezTo>
                          <a:pt x="77" y="93"/>
                          <a:pt x="77" y="93"/>
                          <a:pt x="77" y="93"/>
                        </a:cubicBezTo>
                        <a:cubicBezTo>
                          <a:pt x="77" y="95"/>
                          <a:pt x="77" y="95"/>
                          <a:pt x="77" y="95"/>
                        </a:cubicBezTo>
                        <a:cubicBezTo>
                          <a:pt x="80" y="97"/>
                          <a:pt x="80" y="97"/>
                          <a:pt x="80" y="97"/>
                        </a:cubicBezTo>
                        <a:cubicBezTo>
                          <a:pt x="82" y="99"/>
                          <a:pt x="82" y="99"/>
                          <a:pt x="82" y="99"/>
                        </a:cubicBezTo>
                        <a:cubicBezTo>
                          <a:pt x="83" y="98"/>
                          <a:pt x="83" y="98"/>
                          <a:pt x="83" y="98"/>
                        </a:cubicBezTo>
                        <a:cubicBezTo>
                          <a:pt x="83" y="99"/>
                          <a:pt x="83" y="99"/>
                          <a:pt x="83" y="99"/>
                        </a:cubicBezTo>
                        <a:cubicBezTo>
                          <a:pt x="84" y="101"/>
                          <a:pt x="84" y="101"/>
                          <a:pt x="84" y="101"/>
                        </a:cubicBezTo>
                        <a:cubicBezTo>
                          <a:pt x="84" y="103"/>
                          <a:pt x="84" y="103"/>
                          <a:pt x="84" y="103"/>
                        </a:cubicBezTo>
                        <a:cubicBezTo>
                          <a:pt x="83" y="103"/>
                          <a:pt x="83" y="103"/>
                          <a:pt x="83" y="103"/>
                        </a:cubicBezTo>
                        <a:cubicBezTo>
                          <a:pt x="82" y="104"/>
                          <a:pt x="82" y="104"/>
                          <a:pt x="82" y="104"/>
                        </a:cubicBezTo>
                        <a:cubicBezTo>
                          <a:pt x="83" y="105"/>
                          <a:pt x="83" y="105"/>
                          <a:pt x="83" y="105"/>
                        </a:cubicBezTo>
                        <a:cubicBezTo>
                          <a:pt x="84" y="105"/>
                          <a:pt x="84" y="105"/>
                          <a:pt x="84" y="105"/>
                        </a:cubicBezTo>
                        <a:cubicBezTo>
                          <a:pt x="84" y="106"/>
                          <a:pt x="84" y="106"/>
                          <a:pt x="84" y="106"/>
                        </a:cubicBezTo>
                        <a:cubicBezTo>
                          <a:pt x="84" y="108"/>
                          <a:pt x="84" y="108"/>
                          <a:pt x="84" y="108"/>
                        </a:cubicBezTo>
                        <a:cubicBezTo>
                          <a:pt x="85" y="107"/>
                          <a:pt x="85" y="107"/>
                          <a:pt x="85" y="107"/>
                        </a:cubicBezTo>
                        <a:cubicBezTo>
                          <a:pt x="85" y="109"/>
                          <a:pt x="85" y="109"/>
                          <a:pt x="85" y="109"/>
                        </a:cubicBezTo>
                        <a:cubicBezTo>
                          <a:pt x="85" y="111"/>
                          <a:pt x="85" y="111"/>
                          <a:pt x="85" y="111"/>
                        </a:cubicBezTo>
                        <a:cubicBezTo>
                          <a:pt x="86" y="113"/>
                          <a:pt x="86" y="113"/>
                          <a:pt x="86" y="113"/>
                        </a:cubicBezTo>
                        <a:cubicBezTo>
                          <a:pt x="87" y="114"/>
                          <a:pt x="87" y="114"/>
                          <a:pt x="87" y="114"/>
                        </a:cubicBezTo>
                        <a:cubicBezTo>
                          <a:pt x="87" y="117"/>
                          <a:pt x="87" y="117"/>
                          <a:pt x="87" y="117"/>
                        </a:cubicBez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6" y="121"/>
                          <a:pt x="86" y="121"/>
                          <a:pt x="86" y="121"/>
                        </a:cubicBezTo>
                        <a:cubicBezTo>
                          <a:pt x="85" y="119"/>
                          <a:pt x="85" y="119"/>
                          <a:pt x="85" y="119"/>
                        </a:cubicBezTo>
                        <a:cubicBezTo>
                          <a:pt x="84" y="120"/>
                          <a:pt x="84" y="120"/>
                          <a:pt x="84" y="120"/>
                        </a:cubicBezTo>
                        <a:cubicBezTo>
                          <a:pt x="84" y="121"/>
                          <a:pt x="84" y="121"/>
                          <a:pt x="84" y="121"/>
                        </a:cubicBezTo>
                        <a:cubicBezTo>
                          <a:pt x="84" y="123"/>
                          <a:pt x="84" y="123"/>
                          <a:pt x="84" y="123"/>
                        </a:cubicBezTo>
                        <a:cubicBezTo>
                          <a:pt x="84" y="125"/>
                          <a:pt x="84" y="125"/>
                          <a:pt x="84" y="125"/>
                        </a:cubicBezTo>
                        <a:cubicBezTo>
                          <a:pt x="84" y="126"/>
                          <a:pt x="84" y="126"/>
                          <a:pt x="84" y="126"/>
                        </a:cubicBezTo>
                        <a:cubicBezTo>
                          <a:pt x="84" y="125"/>
                          <a:pt x="84" y="125"/>
                          <a:pt x="84" y="125"/>
                        </a:cubicBezTo>
                        <a:cubicBezTo>
                          <a:pt x="83" y="123"/>
                          <a:pt x="83" y="123"/>
                          <a:pt x="83" y="123"/>
                        </a:cubicBezTo>
                        <a:cubicBezTo>
                          <a:pt x="83" y="121"/>
                          <a:pt x="83" y="121"/>
                          <a:pt x="83" y="121"/>
                        </a:cubicBezTo>
                        <a:cubicBezTo>
                          <a:pt x="82" y="120"/>
                          <a:pt x="82" y="120"/>
                          <a:pt x="82" y="120"/>
                        </a:cubicBezTo>
                        <a:cubicBezTo>
                          <a:pt x="82" y="118"/>
                          <a:pt x="82" y="118"/>
                          <a:pt x="82" y="118"/>
                        </a:cubicBezTo>
                        <a:cubicBezTo>
                          <a:pt x="80" y="116"/>
                          <a:pt x="80" y="116"/>
                          <a:pt x="80" y="116"/>
                        </a:cubicBezTo>
                        <a:cubicBezTo>
                          <a:pt x="79" y="117"/>
                          <a:pt x="79" y="117"/>
                          <a:pt x="79" y="117"/>
                        </a:cubicBezTo>
                        <a:cubicBezTo>
                          <a:pt x="77" y="121"/>
                          <a:pt x="77" y="121"/>
                          <a:pt x="77" y="121"/>
                        </a:cubicBezTo>
                        <a:cubicBezTo>
                          <a:pt x="77" y="122"/>
                          <a:pt x="77" y="122"/>
                          <a:pt x="77" y="122"/>
                        </a:cubicBezTo>
                        <a:cubicBezTo>
                          <a:pt x="78" y="123"/>
                          <a:pt x="78" y="123"/>
                          <a:pt x="78" y="123"/>
                        </a:cubicBezTo>
                        <a:cubicBezTo>
                          <a:pt x="79" y="125"/>
                          <a:pt x="79" y="125"/>
                          <a:pt x="79" y="125"/>
                        </a:cubicBezTo>
                        <a:cubicBezTo>
                          <a:pt x="80" y="127"/>
                          <a:pt x="80" y="127"/>
                          <a:pt x="80" y="127"/>
                        </a:cubicBezTo>
                        <a:cubicBezTo>
                          <a:pt x="80" y="128"/>
                          <a:pt x="80" y="128"/>
                          <a:pt x="80" y="128"/>
                        </a:cubicBezTo>
                        <a:cubicBezTo>
                          <a:pt x="77" y="131"/>
                          <a:pt x="77" y="131"/>
                          <a:pt x="77" y="131"/>
                        </a:cubicBezTo>
                        <a:cubicBezTo>
                          <a:pt x="76" y="132"/>
                          <a:pt x="76" y="132"/>
                          <a:pt x="76" y="132"/>
                        </a:cubicBezTo>
                        <a:cubicBezTo>
                          <a:pt x="76" y="132"/>
                          <a:pt x="76" y="132"/>
                          <a:pt x="76" y="132"/>
                        </a:cubicBezTo>
                        <a:cubicBezTo>
                          <a:pt x="75" y="130"/>
                          <a:pt x="75" y="130"/>
                          <a:pt x="75" y="130"/>
                        </a:cubicBezTo>
                        <a:cubicBezTo>
                          <a:pt x="76" y="129"/>
                          <a:pt x="76" y="129"/>
                          <a:pt x="76" y="129"/>
                        </a:cubicBezTo>
                        <a:cubicBezTo>
                          <a:pt x="75" y="128"/>
                          <a:pt x="75" y="128"/>
                          <a:pt x="75" y="128"/>
                        </a:cubicBezTo>
                        <a:cubicBezTo>
                          <a:pt x="74" y="129"/>
                          <a:pt x="74" y="129"/>
                          <a:pt x="74" y="129"/>
                        </a:cubicBezTo>
                        <a:cubicBezTo>
                          <a:pt x="74" y="130"/>
                          <a:pt x="74" y="130"/>
                          <a:pt x="74" y="130"/>
                        </a:cubicBezTo>
                        <a:cubicBezTo>
                          <a:pt x="73" y="131"/>
                          <a:pt x="73" y="131"/>
                          <a:pt x="73" y="131"/>
                        </a:cubicBezTo>
                        <a:cubicBezTo>
                          <a:pt x="71" y="130"/>
                          <a:pt x="71" y="130"/>
                          <a:pt x="71" y="130"/>
                        </a:cubicBezTo>
                        <a:cubicBezTo>
                          <a:pt x="69" y="129"/>
                          <a:pt x="69" y="129"/>
                          <a:pt x="69" y="129"/>
                        </a:cubicBezTo>
                        <a:cubicBezTo>
                          <a:pt x="67" y="129"/>
                          <a:pt x="67" y="129"/>
                          <a:pt x="67" y="129"/>
                        </a:cubicBezTo>
                        <a:cubicBezTo>
                          <a:pt x="66" y="127"/>
                          <a:pt x="66" y="127"/>
                          <a:pt x="66" y="127"/>
                        </a:cubicBezTo>
                        <a:cubicBezTo>
                          <a:pt x="65" y="125"/>
                          <a:pt x="65" y="125"/>
                          <a:pt x="65" y="125"/>
                        </a:cubicBezTo>
                        <a:cubicBezTo>
                          <a:pt x="64" y="124"/>
                          <a:pt x="64" y="124"/>
                          <a:pt x="64" y="124"/>
                        </a:cubicBezTo>
                        <a:cubicBezTo>
                          <a:pt x="64" y="122"/>
                          <a:pt x="64" y="122"/>
                          <a:pt x="64" y="122"/>
                        </a:cubicBezTo>
                        <a:cubicBezTo>
                          <a:pt x="64" y="121"/>
                          <a:pt x="64" y="121"/>
                          <a:pt x="64" y="121"/>
                        </a:cubicBezTo>
                        <a:cubicBezTo>
                          <a:pt x="63" y="120"/>
                          <a:pt x="63" y="120"/>
                          <a:pt x="63" y="120"/>
                        </a:cubicBezTo>
                        <a:cubicBezTo>
                          <a:pt x="64" y="119"/>
                          <a:pt x="64" y="119"/>
                          <a:pt x="64" y="119"/>
                        </a:cubicBezTo>
                        <a:cubicBezTo>
                          <a:pt x="64" y="118"/>
                          <a:pt x="64" y="118"/>
                          <a:pt x="64" y="118"/>
                        </a:cubicBezTo>
                        <a:cubicBezTo>
                          <a:pt x="65" y="118"/>
                          <a:pt x="65" y="118"/>
                          <a:pt x="65" y="118"/>
                        </a:cubicBezTo>
                        <a:cubicBezTo>
                          <a:pt x="66" y="118"/>
                          <a:pt x="66" y="118"/>
                          <a:pt x="66" y="118"/>
                        </a:cubicBezTo>
                        <a:cubicBezTo>
                          <a:pt x="65" y="117"/>
                          <a:pt x="65" y="117"/>
                          <a:pt x="65" y="117"/>
                        </a:cubicBezTo>
                        <a:cubicBezTo>
                          <a:pt x="65" y="116"/>
                          <a:pt x="65" y="116"/>
                          <a:pt x="65" y="116"/>
                        </a:cubicBezTo>
                        <a:cubicBezTo>
                          <a:pt x="63" y="114"/>
                          <a:pt x="63" y="114"/>
                          <a:pt x="63" y="114"/>
                        </a:cubicBezTo>
                        <a:cubicBezTo>
                          <a:pt x="61" y="114"/>
                          <a:pt x="61" y="114"/>
                          <a:pt x="61" y="114"/>
                        </a:cubicBezTo>
                        <a:cubicBezTo>
                          <a:pt x="60" y="112"/>
                          <a:pt x="60" y="112"/>
                          <a:pt x="60" y="112"/>
                        </a:cubicBezTo>
                        <a:cubicBezTo>
                          <a:pt x="59" y="112"/>
                          <a:pt x="59" y="112"/>
                          <a:pt x="59" y="112"/>
                        </a:cubicBezTo>
                        <a:cubicBezTo>
                          <a:pt x="58" y="113"/>
                          <a:pt x="58" y="113"/>
                          <a:pt x="58" y="113"/>
                        </a:cubicBezTo>
                        <a:cubicBezTo>
                          <a:pt x="59" y="114"/>
                          <a:pt x="59" y="114"/>
                          <a:pt x="59" y="114"/>
                        </a:cubicBezTo>
                        <a:cubicBezTo>
                          <a:pt x="58" y="115"/>
                          <a:pt x="58" y="115"/>
                          <a:pt x="58" y="115"/>
                        </a:cubicBezTo>
                        <a:cubicBezTo>
                          <a:pt x="59" y="116"/>
                          <a:pt x="59" y="116"/>
                          <a:pt x="59" y="116"/>
                        </a:cubicBezTo>
                        <a:cubicBezTo>
                          <a:pt x="58" y="116"/>
                          <a:pt x="58" y="116"/>
                          <a:pt x="58" y="116"/>
                        </a:cubicBezTo>
                        <a:cubicBezTo>
                          <a:pt x="57" y="115"/>
                          <a:pt x="57" y="115"/>
                          <a:pt x="57" y="115"/>
                        </a:cubicBezTo>
                        <a:cubicBezTo>
                          <a:pt x="56" y="115"/>
                          <a:pt x="56" y="115"/>
                          <a:pt x="56" y="115"/>
                        </a:cubicBezTo>
                        <a:cubicBezTo>
                          <a:pt x="56" y="114"/>
                          <a:pt x="56" y="114"/>
                          <a:pt x="56" y="114"/>
                        </a:cubicBezTo>
                        <a:cubicBezTo>
                          <a:pt x="56" y="114"/>
                          <a:pt x="56" y="114"/>
                          <a:pt x="56" y="114"/>
                        </a:cubicBezTo>
                        <a:cubicBezTo>
                          <a:pt x="55" y="114"/>
                          <a:pt x="55" y="114"/>
                          <a:pt x="55" y="114"/>
                        </a:cubicBezTo>
                        <a:cubicBezTo>
                          <a:pt x="55" y="116"/>
                          <a:pt x="55" y="116"/>
                          <a:pt x="55" y="116"/>
                        </a:cubicBezTo>
                        <a:cubicBezTo>
                          <a:pt x="54" y="115"/>
                          <a:pt x="54" y="115"/>
                          <a:pt x="54" y="115"/>
                        </a:cubicBezTo>
                        <a:cubicBezTo>
                          <a:pt x="53" y="116"/>
                          <a:pt x="53" y="116"/>
                          <a:pt x="53" y="116"/>
                        </a:cubicBezTo>
                        <a:cubicBezTo>
                          <a:pt x="53" y="115"/>
                          <a:pt x="53" y="115"/>
                          <a:pt x="53" y="115"/>
                        </a:cubicBezTo>
                        <a:cubicBezTo>
                          <a:pt x="53" y="113"/>
                          <a:pt x="53" y="113"/>
                          <a:pt x="53" y="113"/>
                        </a:cubicBezTo>
                        <a:cubicBezTo>
                          <a:pt x="52" y="112"/>
                          <a:pt x="52" y="112"/>
                          <a:pt x="52" y="112"/>
                        </a:cubicBezTo>
                        <a:cubicBezTo>
                          <a:pt x="51" y="113"/>
                          <a:pt x="51" y="113"/>
                          <a:pt x="51" y="113"/>
                        </a:cubicBezTo>
                        <a:cubicBezTo>
                          <a:pt x="50" y="115"/>
                          <a:pt x="50" y="115"/>
                          <a:pt x="50" y="115"/>
                        </a:cubicBezTo>
                        <a:cubicBezTo>
                          <a:pt x="49" y="116"/>
                          <a:pt x="49" y="116"/>
                          <a:pt x="49" y="116"/>
                        </a:cubicBezTo>
                        <a:cubicBezTo>
                          <a:pt x="48" y="119"/>
                          <a:pt x="48" y="119"/>
                          <a:pt x="48" y="119"/>
                        </a:cubicBezTo>
                        <a:cubicBezTo>
                          <a:pt x="47" y="121"/>
                          <a:pt x="47" y="121"/>
                          <a:pt x="47" y="121"/>
                        </a:cubicBezTo>
                        <a:close/>
                        <a:moveTo>
                          <a:pt x="44" y="123"/>
                        </a:moveTo>
                        <a:cubicBezTo>
                          <a:pt x="44" y="124"/>
                          <a:pt x="44" y="124"/>
                          <a:pt x="44" y="124"/>
                        </a:cubicBezTo>
                        <a:cubicBezTo>
                          <a:pt x="45" y="125"/>
                          <a:pt x="45" y="125"/>
                          <a:pt x="45" y="125"/>
                        </a:cubicBezTo>
                        <a:cubicBezTo>
                          <a:pt x="46" y="126"/>
                          <a:pt x="46" y="126"/>
                          <a:pt x="46" y="126"/>
                        </a:cubicBezTo>
                        <a:cubicBezTo>
                          <a:pt x="48" y="124"/>
                          <a:pt x="48" y="124"/>
                          <a:pt x="48" y="124"/>
                        </a:cubicBezTo>
                        <a:cubicBezTo>
                          <a:pt x="49" y="123"/>
                          <a:pt x="49" y="123"/>
                          <a:pt x="49" y="123"/>
                        </a:cubicBezTo>
                        <a:cubicBezTo>
                          <a:pt x="48" y="123"/>
                          <a:pt x="48" y="123"/>
                          <a:pt x="48" y="123"/>
                        </a:cubicBezTo>
                        <a:cubicBezTo>
                          <a:pt x="47" y="122"/>
                          <a:pt x="47" y="122"/>
                          <a:pt x="47" y="122"/>
                        </a:cubicBezTo>
                        <a:cubicBezTo>
                          <a:pt x="46" y="123"/>
                          <a:pt x="46" y="123"/>
                          <a:pt x="46" y="123"/>
                        </a:cubicBezTo>
                        <a:cubicBezTo>
                          <a:pt x="44" y="123"/>
                          <a:pt x="44" y="123"/>
                          <a:pt x="44" y="123"/>
                        </a:cubicBezTo>
                        <a:close/>
                        <a:moveTo>
                          <a:pt x="24" y="72"/>
                        </a:moveTo>
                        <a:cubicBezTo>
                          <a:pt x="23" y="71"/>
                          <a:pt x="23" y="71"/>
                          <a:pt x="23" y="71"/>
                        </a:cubicBezTo>
                        <a:cubicBezTo>
                          <a:pt x="23" y="70"/>
                          <a:pt x="23" y="70"/>
                          <a:pt x="23" y="70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25" y="69"/>
                          <a:pt x="25" y="69"/>
                          <a:pt x="25" y="69"/>
                        </a:cubicBezTo>
                        <a:cubicBezTo>
                          <a:pt x="26" y="71"/>
                          <a:pt x="26" y="71"/>
                          <a:pt x="26" y="71"/>
                        </a:cubicBezTo>
                        <a:cubicBezTo>
                          <a:pt x="27" y="71"/>
                          <a:pt x="27" y="71"/>
                          <a:pt x="27" y="71"/>
                        </a:cubicBezTo>
                        <a:cubicBezTo>
                          <a:pt x="28" y="72"/>
                          <a:pt x="28" y="72"/>
                          <a:pt x="28" y="72"/>
                        </a:cubicBezTo>
                        <a:cubicBezTo>
                          <a:pt x="27" y="73"/>
                          <a:pt x="27" y="73"/>
                          <a:pt x="27" y="73"/>
                        </a:cubicBezTo>
                        <a:cubicBezTo>
                          <a:pt x="26" y="72"/>
                          <a:pt x="26" y="72"/>
                          <a:pt x="26" y="72"/>
                        </a:cubicBezTo>
                        <a:cubicBezTo>
                          <a:pt x="24" y="72"/>
                          <a:pt x="24" y="72"/>
                          <a:pt x="24" y="72"/>
                        </a:cubicBezTo>
                        <a:close/>
                        <a:moveTo>
                          <a:pt x="23" y="73"/>
                        </a:moveTo>
                        <a:cubicBezTo>
                          <a:pt x="25" y="73"/>
                          <a:pt x="25" y="73"/>
                          <a:pt x="25" y="73"/>
                        </a:cubicBezTo>
                        <a:cubicBezTo>
                          <a:pt x="25" y="75"/>
                          <a:pt x="25" y="75"/>
                          <a:pt x="25" y="75"/>
                        </a:cubicBezTo>
                        <a:cubicBezTo>
                          <a:pt x="25" y="75"/>
                          <a:pt x="25" y="75"/>
                          <a:pt x="25" y="75"/>
                        </a:cubicBezTo>
                        <a:cubicBezTo>
                          <a:pt x="24" y="76"/>
                          <a:pt x="24" y="76"/>
                          <a:pt x="24" y="76"/>
                        </a:cubicBezTo>
                        <a:cubicBezTo>
                          <a:pt x="23" y="76"/>
                          <a:pt x="23" y="76"/>
                          <a:pt x="23" y="76"/>
                        </a:cubicBezTo>
                        <a:cubicBezTo>
                          <a:pt x="23" y="74"/>
                          <a:pt x="23" y="74"/>
                          <a:pt x="23" y="74"/>
                        </a:cubicBezTo>
                        <a:cubicBezTo>
                          <a:pt x="23" y="73"/>
                          <a:pt x="23" y="73"/>
                          <a:pt x="23" y="73"/>
                        </a:cubicBezTo>
                        <a:close/>
                        <a:moveTo>
                          <a:pt x="24" y="86"/>
                        </a:moveTo>
                        <a:cubicBezTo>
                          <a:pt x="25" y="86"/>
                          <a:pt x="25" y="86"/>
                          <a:pt x="25" y="86"/>
                        </a:cubicBezTo>
                        <a:cubicBezTo>
                          <a:pt x="25" y="85"/>
                          <a:pt x="25" y="85"/>
                          <a:pt x="25" y="85"/>
                        </a:cubicBezTo>
                        <a:cubicBezTo>
                          <a:pt x="26" y="86"/>
                          <a:pt x="26" y="86"/>
                          <a:pt x="26" y="86"/>
                        </a:cubicBezTo>
                        <a:cubicBezTo>
                          <a:pt x="26" y="86"/>
                          <a:pt x="26" y="86"/>
                          <a:pt x="26" y="86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5" y="87"/>
                          <a:pt x="25" y="87"/>
                          <a:pt x="25" y="87"/>
                        </a:cubicBezTo>
                        <a:cubicBezTo>
                          <a:pt x="24" y="87"/>
                          <a:pt x="24" y="87"/>
                          <a:pt x="24" y="87"/>
                        </a:cubicBezTo>
                        <a:cubicBezTo>
                          <a:pt x="24" y="86"/>
                          <a:pt x="24" y="86"/>
                          <a:pt x="24" y="86"/>
                        </a:cubicBezTo>
                        <a:close/>
                        <a:moveTo>
                          <a:pt x="3" y="106"/>
                        </a:moveTo>
                        <a:cubicBezTo>
                          <a:pt x="4" y="104"/>
                          <a:pt x="4" y="104"/>
                          <a:pt x="4" y="104"/>
                        </a:cubicBezTo>
                        <a:cubicBezTo>
                          <a:pt x="6" y="104"/>
                          <a:pt x="6" y="104"/>
                          <a:pt x="6" y="104"/>
                        </a:cubicBezTo>
                        <a:cubicBezTo>
                          <a:pt x="7" y="103"/>
                          <a:pt x="7" y="103"/>
                          <a:pt x="7" y="103"/>
                        </a:cubicBezTo>
                        <a:cubicBezTo>
                          <a:pt x="9" y="102"/>
                          <a:pt x="9" y="102"/>
                          <a:pt x="9" y="102"/>
                        </a:cubicBezTo>
                        <a:cubicBezTo>
                          <a:pt x="10" y="99"/>
                          <a:pt x="10" y="99"/>
                          <a:pt x="10" y="99"/>
                        </a:cubicBezTo>
                        <a:cubicBezTo>
                          <a:pt x="13" y="99"/>
                          <a:pt x="13" y="99"/>
                          <a:pt x="13" y="99"/>
                        </a:cubicBezTo>
                        <a:cubicBezTo>
                          <a:pt x="14" y="97"/>
                          <a:pt x="14" y="97"/>
                          <a:pt x="14" y="97"/>
                        </a:cubicBezTo>
                        <a:cubicBezTo>
                          <a:pt x="14" y="97"/>
                          <a:pt x="14" y="97"/>
                          <a:pt x="14" y="97"/>
                        </a:cubicBezTo>
                        <a:cubicBezTo>
                          <a:pt x="15" y="95"/>
                          <a:pt x="15" y="95"/>
                          <a:pt x="15" y="95"/>
                        </a:cubicBezTo>
                        <a:cubicBezTo>
                          <a:pt x="15" y="92"/>
                          <a:pt x="15" y="92"/>
                          <a:pt x="15" y="92"/>
                        </a:cubicBezTo>
                        <a:cubicBezTo>
                          <a:pt x="16" y="91"/>
                          <a:pt x="16" y="91"/>
                          <a:pt x="16" y="91"/>
                        </a:cubicBezTo>
                        <a:cubicBezTo>
                          <a:pt x="19" y="91"/>
                          <a:pt x="19" y="91"/>
                          <a:pt x="19" y="91"/>
                        </a:cubicBezTo>
                        <a:cubicBezTo>
                          <a:pt x="20" y="89"/>
                          <a:pt x="20" y="89"/>
                          <a:pt x="20" y="89"/>
                        </a:cubicBezTo>
                        <a:cubicBezTo>
                          <a:pt x="21" y="88"/>
                          <a:pt x="21" y="88"/>
                          <a:pt x="21" y="88"/>
                        </a:cubicBezTo>
                        <a:cubicBezTo>
                          <a:pt x="22" y="88"/>
                          <a:pt x="22" y="88"/>
                          <a:pt x="22" y="88"/>
                        </a:cubicBezTo>
                        <a:cubicBezTo>
                          <a:pt x="23" y="86"/>
                          <a:pt x="23" y="86"/>
                          <a:pt x="23" y="86"/>
                        </a:cubicBezTo>
                        <a:cubicBezTo>
                          <a:pt x="22" y="84"/>
                          <a:pt x="22" y="84"/>
                          <a:pt x="22" y="84"/>
                        </a:cubicBezTo>
                        <a:cubicBezTo>
                          <a:pt x="21" y="83"/>
                          <a:pt x="21" y="83"/>
                          <a:pt x="21" y="83"/>
                        </a:cubicBezTo>
                        <a:cubicBezTo>
                          <a:pt x="21" y="81"/>
                          <a:pt x="21" y="81"/>
                          <a:pt x="21" y="81"/>
                        </a:cubicBezTo>
                        <a:cubicBezTo>
                          <a:pt x="21" y="78"/>
                          <a:pt x="21" y="78"/>
                          <a:pt x="21" y="78"/>
                        </a:cubicBezTo>
                        <a:cubicBezTo>
                          <a:pt x="20" y="79"/>
                          <a:pt x="20" y="79"/>
                          <a:pt x="20" y="79"/>
                        </a:cubicBezTo>
                        <a:cubicBezTo>
                          <a:pt x="20" y="81"/>
                          <a:pt x="20" y="81"/>
                          <a:pt x="20" y="81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3"/>
                          <a:pt x="18" y="83"/>
                          <a:pt x="18" y="83"/>
                        </a:cubicBezTo>
                        <a:cubicBezTo>
                          <a:pt x="20" y="85"/>
                          <a:pt x="20" y="85"/>
                          <a:pt x="20" y="85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18" y="88"/>
                          <a:pt x="18" y="88"/>
                          <a:pt x="18" y="88"/>
                        </a:cubicBezTo>
                        <a:cubicBezTo>
                          <a:pt x="17" y="88"/>
                          <a:pt x="17" y="88"/>
                          <a:pt x="17" y="88"/>
                        </a:cubicBezTo>
                        <a:cubicBezTo>
                          <a:pt x="15" y="90"/>
                          <a:pt x="15" y="90"/>
                          <a:pt x="15" y="90"/>
                        </a:cubicBezTo>
                        <a:cubicBezTo>
                          <a:pt x="15" y="91"/>
                          <a:pt x="15" y="91"/>
                          <a:pt x="15" y="91"/>
                        </a:cubicBezTo>
                        <a:cubicBezTo>
                          <a:pt x="13" y="92"/>
                          <a:pt x="13" y="92"/>
                          <a:pt x="13" y="92"/>
                        </a:cubicBezTo>
                        <a:cubicBezTo>
                          <a:pt x="12" y="96"/>
                          <a:pt x="12" y="96"/>
                          <a:pt x="12" y="96"/>
                        </a:cubicBezTo>
                        <a:cubicBezTo>
                          <a:pt x="9" y="98"/>
                          <a:pt x="9" y="98"/>
                          <a:pt x="9" y="98"/>
                        </a:cubicBezTo>
                        <a:cubicBezTo>
                          <a:pt x="8" y="98"/>
                          <a:pt x="8" y="98"/>
                          <a:pt x="8" y="98"/>
                        </a:cubicBezTo>
                        <a:cubicBezTo>
                          <a:pt x="6" y="101"/>
                          <a:pt x="6" y="101"/>
                          <a:pt x="6" y="101"/>
                        </a:cubicBezTo>
                        <a:cubicBezTo>
                          <a:pt x="5" y="101"/>
                          <a:pt x="5" y="101"/>
                          <a:pt x="5" y="101"/>
                        </a:cubicBezTo>
                        <a:cubicBezTo>
                          <a:pt x="3" y="104"/>
                          <a:pt x="3" y="104"/>
                          <a:pt x="3" y="104"/>
                        </a:cubicBezTo>
                        <a:cubicBezTo>
                          <a:pt x="2" y="105"/>
                          <a:pt x="2" y="105"/>
                          <a:pt x="2" y="105"/>
                        </a:cubicBezTo>
                        <a:cubicBezTo>
                          <a:pt x="3" y="106"/>
                          <a:pt x="3" y="106"/>
                          <a:pt x="3" y="106"/>
                        </a:cubicBezTo>
                        <a:close/>
                        <a:moveTo>
                          <a:pt x="3" y="107"/>
                        </a:moveTo>
                        <a:cubicBezTo>
                          <a:pt x="2" y="108"/>
                          <a:pt x="2" y="108"/>
                          <a:pt x="2" y="108"/>
                        </a:cubicBezTo>
                        <a:cubicBezTo>
                          <a:pt x="3" y="107"/>
                          <a:pt x="3" y="107"/>
                          <a:pt x="3" y="107"/>
                        </a:cubicBezTo>
                        <a:cubicBezTo>
                          <a:pt x="3" y="107"/>
                          <a:pt x="3" y="107"/>
                          <a:pt x="3" y="107"/>
                        </a:cubicBezTo>
                        <a:close/>
                        <a:moveTo>
                          <a:pt x="4" y="107"/>
                        </a:moveTo>
                        <a:cubicBezTo>
                          <a:pt x="3" y="108"/>
                          <a:pt x="3" y="108"/>
                          <a:pt x="3" y="108"/>
                        </a:cubicBezTo>
                        <a:cubicBezTo>
                          <a:pt x="4" y="108"/>
                          <a:pt x="4" y="108"/>
                          <a:pt x="4" y="108"/>
                        </a:cubicBezTo>
                        <a:cubicBezTo>
                          <a:pt x="4" y="107"/>
                          <a:pt x="4" y="107"/>
                          <a:pt x="4" y="107"/>
                        </a:cubicBezTo>
                        <a:close/>
                        <a:moveTo>
                          <a:pt x="1" y="109"/>
                        </a:moveTo>
                        <a:cubicBezTo>
                          <a:pt x="0" y="110"/>
                          <a:pt x="0" y="110"/>
                          <a:pt x="0" y="110"/>
                        </a:cubicBezTo>
                        <a:cubicBezTo>
                          <a:pt x="0" y="111"/>
                          <a:pt x="0" y="111"/>
                          <a:pt x="0" y="111"/>
                        </a:cubicBezTo>
                        <a:cubicBezTo>
                          <a:pt x="1" y="112"/>
                          <a:pt x="1" y="112"/>
                          <a:pt x="1" y="112"/>
                        </a:cubicBezTo>
                        <a:cubicBezTo>
                          <a:pt x="2" y="112"/>
                          <a:pt x="2" y="112"/>
                          <a:pt x="2" y="112"/>
                        </a:cubicBezTo>
                        <a:cubicBezTo>
                          <a:pt x="2" y="110"/>
                          <a:pt x="2" y="110"/>
                          <a:pt x="2" y="110"/>
                        </a:cubicBezTo>
                        <a:cubicBezTo>
                          <a:pt x="2" y="109"/>
                          <a:pt x="2" y="109"/>
                          <a:pt x="2" y="109"/>
                        </a:cubicBezTo>
                        <a:lnTo>
                          <a:pt x="1" y="10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25"/>
                  <p:cNvSpPr>
                    <a:spLocks noEditPoints="1"/>
                  </p:cNvSpPr>
                  <p:nvPr/>
                </p:nvSpPr>
                <p:spPr bwMode="auto">
                  <a:xfrm>
                    <a:off x="7715251" y="4357688"/>
                    <a:ext cx="912813" cy="360362"/>
                  </a:xfrm>
                  <a:custGeom>
                    <a:avLst/>
                    <a:gdLst>
                      <a:gd name="T0" fmla="*/ 386 w 405"/>
                      <a:gd name="T1" fmla="*/ 126 h 160"/>
                      <a:gd name="T2" fmla="*/ 366 w 405"/>
                      <a:gd name="T3" fmla="*/ 104 h 160"/>
                      <a:gd name="T4" fmla="*/ 336 w 405"/>
                      <a:gd name="T5" fmla="*/ 97 h 160"/>
                      <a:gd name="T6" fmla="*/ 333 w 405"/>
                      <a:gd name="T7" fmla="*/ 81 h 160"/>
                      <a:gd name="T8" fmla="*/ 345 w 405"/>
                      <a:gd name="T9" fmla="*/ 72 h 160"/>
                      <a:gd name="T10" fmla="*/ 371 w 405"/>
                      <a:gd name="T11" fmla="*/ 78 h 160"/>
                      <a:gd name="T12" fmla="*/ 314 w 405"/>
                      <a:gd name="T13" fmla="*/ 62 h 160"/>
                      <a:gd name="T14" fmla="*/ 267 w 405"/>
                      <a:gd name="T15" fmla="*/ 29 h 160"/>
                      <a:gd name="T16" fmla="*/ 290 w 405"/>
                      <a:gd name="T17" fmla="*/ 65 h 160"/>
                      <a:gd name="T18" fmla="*/ 296 w 405"/>
                      <a:gd name="T19" fmla="*/ 45 h 160"/>
                      <a:gd name="T20" fmla="*/ 287 w 405"/>
                      <a:gd name="T21" fmla="*/ 68 h 160"/>
                      <a:gd name="T22" fmla="*/ 294 w 405"/>
                      <a:gd name="T23" fmla="*/ 93 h 160"/>
                      <a:gd name="T24" fmla="*/ 310 w 405"/>
                      <a:gd name="T25" fmla="*/ 93 h 160"/>
                      <a:gd name="T26" fmla="*/ 272 w 405"/>
                      <a:gd name="T27" fmla="*/ 94 h 160"/>
                      <a:gd name="T28" fmla="*/ 269 w 405"/>
                      <a:gd name="T29" fmla="*/ 78 h 160"/>
                      <a:gd name="T30" fmla="*/ 245 w 405"/>
                      <a:gd name="T31" fmla="*/ 107 h 160"/>
                      <a:gd name="T32" fmla="*/ 246 w 405"/>
                      <a:gd name="T33" fmla="*/ 78 h 160"/>
                      <a:gd name="T34" fmla="*/ 235 w 405"/>
                      <a:gd name="T35" fmla="*/ 65 h 160"/>
                      <a:gd name="T36" fmla="*/ 259 w 405"/>
                      <a:gd name="T37" fmla="*/ 49 h 160"/>
                      <a:gd name="T38" fmla="*/ 217 w 405"/>
                      <a:gd name="T39" fmla="*/ 68 h 160"/>
                      <a:gd name="T40" fmla="*/ 215 w 405"/>
                      <a:gd name="T41" fmla="*/ 111 h 160"/>
                      <a:gd name="T42" fmla="*/ 231 w 405"/>
                      <a:gd name="T43" fmla="*/ 99 h 160"/>
                      <a:gd name="T44" fmla="*/ 239 w 405"/>
                      <a:gd name="T45" fmla="*/ 90 h 160"/>
                      <a:gd name="T46" fmla="*/ 239 w 405"/>
                      <a:gd name="T47" fmla="*/ 67 h 160"/>
                      <a:gd name="T48" fmla="*/ 212 w 405"/>
                      <a:gd name="T49" fmla="*/ 16 h 160"/>
                      <a:gd name="T50" fmla="*/ 186 w 405"/>
                      <a:gd name="T51" fmla="*/ 95 h 160"/>
                      <a:gd name="T52" fmla="*/ 127 w 405"/>
                      <a:gd name="T53" fmla="*/ 73 h 160"/>
                      <a:gd name="T54" fmla="*/ 182 w 405"/>
                      <a:gd name="T55" fmla="*/ 22 h 160"/>
                      <a:gd name="T56" fmla="*/ 204 w 405"/>
                      <a:gd name="T57" fmla="*/ 48 h 160"/>
                      <a:gd name="T58" fmla="*/ 185 w 405"/>
                      <a:gd name="T59" fmla="*/ 78 h 160"/>
                      <a:gd name="T60" fmla="*/ 164 w 405"/>
                      <a:gd name="T61" fmla="*/ 91 h 160"/>
                      <a:gd name="T62" fmla="*/ 133 w 405"/>
                      <a:gd name="T63" fmla="*/ 85 h 160"/>
                      <a:gd name="T64" fmla="*/ 350 w 405"/>
                      <a:gd name="T65" fmla="*/ 69 h 160"/>
                      <a:gd name="T66" fmla="*/ 359 w 405"/>
                      <a:gd name="T67" fmla="*/ 66 h 160"/>
                      <a:gd name="T68" fmla="*/ 346 w 405"/>
                      <a:gd name="T69" fmla="*/ 121 h 160"/>
                      <a:gd name="T70" fmla="*/ 344 w 405"/>
                      <a:gd name="T71" fmla="*/ 112 h 160"/>
                      <a:gd name="T72" fmla="*/ 314 w 405"/>
                      <a:gd name="T73" fmla="*/ 128 h 160"/>
                      <a:gd name="T74" fmla="*/ 307 w 405"/>
                      <a:gd name="T75" fmla="*/ 117 h 160"/>
                      <a:gd name="T76" fmla="*/ 281 w 405"/>
                      <a:gd name="T77" fmla="*/ 129 h 160"/>
                      <a:gd name="T78" fmla="*/ 257 w 405"/>
                      <a:gd name="T79" fmla="*/ 146 h 160"/>
                      <a:gd name="T80" fmla="*/ 232 w 405"/>
                      <a:gd name="T81" fmla="*/ 156 h 160"/>
                      <a:gd name="T82" fmla="*/ 178 w 405"/>
                      <a:gd name="T83" fmla="*/ 123 h 160"/>
                      <a:gd name="T84" fmla="*/ 261 w 405"/>
                      <a:gd name="T85" fmla="*/ 135 h 160"/>
                      <a:gd name="T86" fmla="*/ 215 w 405"/>
                      <a:gd name="T87" fmla="*/ 137 h 160"/>
                      <a:gd name="T88" fmla="*/ 220 w 405"/>
                      <a:gd name="T89" fmla="*/ 141 h 160"/>
                      <a:gd name="T90" fmla="*/ 208 w 405"/>
                      <a:gd name="T91" fmla="*/ 141 h 160"/>
                      <a:gd name="T92" fmla="*/ 186 w 405"/>
                      <a:gd name="T93" fmla="*/ 141 h 160"/>
                      <a:gd name="T94" fmla="*/ 384 w 405"/>
                      <a:gd name="T95" fmla="*/ 134 h 160"/>
                      <a:gd name="T96" fmla="*/ 162 w 405"/>
                      <a:gd name="T97" fmla="*/ 124 h 160"/>
                      <a:gd name="T98" fmla="*/ 135 w 405"/>
                      <a:gd name="T99" fmla="*/ 123 h 160"/>
                      <a:gd name="T100" fmla="*/ 161 w 405"/>
                      <a:gd name="T101" fmla="*/ 138 h 160"/>
                      <a:gd name="T102" fmla="*/ 98 w 405"/>
                      <a:gd name="T103" fmla="*/ 124 h 160"/>
                      <a:gd name="T104" fmla="*/ 94 w 405"/>
                      <a:gd name="T105" fmla="*/ 31 h 160"/>
                      <a:gd name="T106" fmla="*/ 112 w 405"/>
                      <a:gd name="T107" fmla="*/ 90 h 160"/>
                      <a:gd name="T108" fmla="*/ 96 w 405"/>
                      <a:gd name="T109" fmla="*/ 77 h 160"/>
                      <a:gd name="T110" fmla="*/ 63 w 405"/>
                      <a:gd name="T111" fmla="*/ 47 h 160"/>
                      <a:gd name="T112" fmla="*/ 30 w 405"/>
                      <a:gd name="T113" fmla="*/ 71 h 160"/>
                      <a:gd name="T114" fmla="*/ 18 w 405"/>
                      <a:gd name="T115" fmla="*/ 48 h 160"/>
                      <a:gd name="T116" fmla="*/ 33 w 405"/>
                      <a:gd name="T117" fmla="*/ 45 h 160"/>
                      <a:gd name="T118" fmla="*/ 83 w 405"/>
                      <a:gd name="T119" fmla="*/ 114 h 160"/>
                      <a:gd name="T120" fmla="*/ 84 w 405"/>
                      <a:gd name="T121" fmla="*/ 76 h 160"/>
                      <a:gd name="T122" fmla="*/ 59 w 405"/>
                      <a:gd name="T123" fmla="*/ 46 h 160"/>
                      <a:gd name="T124" fmla="*/ 9 w 405"/>
                      <a:gd name="T125" fmla="*/ 11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05" h="160">
                        <a:moveTo>
                          <a:pt x="405" y="84"/>
                        </a:moveTo>
                        <a:cubicBezTo>
                          <a:pt x="404" y="117"/>
                          <a:pt x="404" y="117"/>
                          <a:pt x="404" y="117"/>
                        </a:cubicBezTo>
                        <a:cubicBezTo>
                          <a:pt x="403" y="119"/>
                          <a:pt x="403" y="119"/>
                          <a:pt x="403" y="119"/>
                        </a:cubicBezTo>
                        <a:cubicBezTo>
                          <a:pt x="403" y="121"/>
                          <a:pt x="403" y="121"/>
                          <a:pt x="403" y="121"/>
                        </a:cubicBezTo>
                        <a:cubicBezTo>
                          <a:pt x="404" y="122"/>
                          <a:pt x="404" y="122"/>
                          <a:pt x="404" y="122"/>
                        </a:cubicBezTo>
                        <a:cubicBezTo>
                          <a:pt x="403" y="143"/>
                          <a:pt x="403" y="143"/>
                          <a:pt x="403" y="143"/>
                        </a:cubicBezTo>
                        <a:cubicBezTo>
                          <a:pt x="402" y="143"/>
                          <a:pt x="402" y="143"/>
                          <a:pt x="402" y="143"/>
                        </a:cubicBezTo>
                        <a:cubicBezTo>
                          <a:pt x="400" y="142"/>
                          <a:pt x="400" y="142"/>
                          <a:pt x="400" y="142"/>
                        </a:cubicBezTo>
                        <a:cubicBezTo>
                          <a:pt x="398" y="140"/>
                          <a:pt x="398" y="140"/>
                          <a:pt x="398" y="140"/>
                        </a:cubicBezTo>
                        <a:cubicBezTo>
                          <a:pt x="397" y="138"/>
                          <a:pt x="397" y="138"/>
                          <a:pt x="397" y="138"/>
                        </a:cubicBezTo>
                        <a:cubicBezTo>
                          <a:pt x="397" y="138"/>
                          <a:pt x="397" y="138"/>
                          <a:pt x="397" y="138"/>
                        </a:cubicBezTo>
                        <a:cubicBezTo>
                          <a:pt x="396" y="136"/>
                          <a:pt x="396" y="136"/>
                          <a:pt x="396" y="136"/>
                        </a:cubicBezTo>
                        <a:cubicBezTo>
                          <a:pt x="395" y="136"/>
                          <a:pt x="395" y="136"/>
                          <a:pt x="395" y="136"/>
                        </a:cubicBezTo>
                        <a:cubicBezTo>
                          <a:pt x="394" y="134"/>
                          <a:pt x="394" y="134"/>
                          <a:pt x="394" y="134"/>
                        </a:cubicBezTo>
                        <a:cubicBezTo>
                          <a:pt x="395" y="133"/>
                          <a:pt x="395" y="133"/>
                          <a:pt x="395" y="133"/>
                        </a:cubicBezTo>
                        <a:cubicBezTo>
                          <a:pt x="395" y="131"/>
                          <a:pt x="395" y="131"/>
                          <a:pt x="395" y="131"/>
                        </a:cubicBezTo>
                        <a:cubicBezTo>
                          <a:pt x="395" y="133"/>
                          <a:pt x="395" y="133"/>
                          <a:pt x="395" y="133"/>
                        </a:cubicBezTo>
                        <a:cubicBezTo>
                          <a:pt x="394" y="134"/>
                          <a:pt x="394" y="134"/>
                          <a:pt x="394" y="134"/>
                        </a:cubicBezTo>
                        <a:cubicBezTo>
                          <a:pt x="391" y="133"/>
                          <a:pt x="391" y="133"/>
                          <a:pt x="391" y="133"/>
                        </a:cubicBezTo>
                        <a:cubicBezTo>
                          <a:pt x="389" y="134"/>
                          <a:pt x="389" y="134"/>
                          <a:pt x="389" y="134"/>
                        </a:cubicBezTo>
                        <a:cubicBezTo>
                          <a:pt x="388" y="134"/>
                          <a:pt x="388" y="134"/>
                          <a:pt x="388" y="134"/>
                        </a:cubicBezTo>
                        <a:cubicBezTo>
                          <a:pt x="387" y="133"/>
                          <a:pt x="387" y="133"/>
                          <a:pt x="387" y="133"/>
                        </a:cubicBezTo>
                        <a:cubicBezTo>
                          <a:pt x="385" y="135"/>
                          <a:pt x="385" y="135"/>
                          <a:pt x="385" y="135"/>
                        </a:cubicBezTo>
                        <a:cubicBezTo>
                          <a:pt x="384" y="133"/>
                          <a:pt x="384" y="133"/>
                          <a:pt x="384" y="133"/>
                        </a:cubicBezTo>
                        <a:cubicBezTo>
                          <a:pt x="385" y="133"/>
                          <a:pt x="385" y="133"/>
                          <a:pt x="385" y="133"/>
                        </a:cubicBezTo>
                        <a:cubicBezTo>
                          <a:pt x="386" y="131"/>
                          <a:pt x="386" y="131"/>
                          <a:pt x="386" y="131"/>
                        </a:cubicBezTo>
                        <a:cubicBezTo>
                          <a:pt x="386" y="130"/>
                          <a:pt x="386" y="130"/>
                          <a:pt x="386" y="130"/>
                        </a:cubicBezTo>
                        <a:cubicBezTo>
                          <a:pt x="386" y="130"/>
                          <a:pt x="386" y="130"/>
                          <a:pt x="386" y="130"/>
                        </a:cubicBezTo>
                        <a:cubicBezTo>
                          <a:pt x="386" y="128"/>
                          <a:pt x="386" y="128"/>
                          <a:pt x="386" y="128"/>
                        </a:cubicBezTo>
                        <a:cubicBezTo>
                          <a:pt x="385" y="127"/>
                          <a:pt x="385" y="127"/>
                          <a:pt x="385" y="127"/>
                        </a:cubicBezTo>
                        <a:cubicBezTo>
                          <a:pt x="384" y="126"/>
                          <a:pt x="384" y="126"/>
                          <a:pt x="384" y="126"/>
                        </a:cubicBezTo>
                        <a:cubicBezTo>
                          <a:pt x="385" y="126"/>
                          <a:pt x="385" y="126"/>
                          <a:pt x="385" y="126"/>
                        </a:cubicBezTo>
                        <a:cubicBezTo>
                          <a:pt x="386" y="126"/>
                          <a:pt x="386" y="126"/>
                          <a:pt x="386" y="126"/>
                        </a:cubicBezTo>
                        <a:cubicBezTo>
                          <a:pt x="388" y="125"/>
                          <a:pt x="388" y="125"/>
                          <a:pt x="388" y="125"/>
                        </a:cubicBezTo>
                        <a:cubicBezTo>
                          <a:pt x="389" y="125"/>
                          <a:pt x="389" y="125"/>
                          <a:pt x="389" y="125"/>
                        </a:cubicBezTo>
                        <a:cubicBezTo>
                          <a:pt x="388" y="125"/>
                          <a:pt x="388" y="125"/>
                          <a:pt x="388" y="125"/>
                        </a:cubicBezTo>
                        <a:cubicBezTo>
                          <a:pt x="386" y="125"/>
                          <a:pt x="386" y="125"/>
                          <a:pt x="386" y="125"/>
                        </a:cubicBezTo>
                        <a:cubicBezTo>
                          <a:pt x="384" y="124"/>
                          <a:pt x="384" y="124"/>
                          <a:pt x="384" y="124"/>
                        </a:cubicBezTo>
                        <a:cubicBezTo>
                          <a:pt x="383" y="123"/>
                          <a:pt x="383" y="123"/>
                          <a:pt x="383" y="123"/>
                        </a:cubicBezTo>
                        <a:cubicBezTo>
                          <a:pt x="383" y="122"/>
                          <a:pt x="383" y="122"/>
                          <a:pt x="383" y="122"/>
                        </a:cubicBezTo>
                        <a:cubicBezTo>
                          <a:pt x="384" y="122"/>
                          <a:pt x="384" y="122"/>
                          <a:pt x="384" y="122"/>
                        </a:cubicBezTo>
                        <a:cubicBezTo>
                          <a:pt x="385" y="122"/>
                          <a:pt x="385" y="122"/>
                          <a:pt x="385" y="122"/>
                        </a:cubicBezTo>
                        <a:cubicBezTo>
                          <a:pt x="385" y="121"/>
                          <a:pt x="385" y="121"/>
                          <a:pt x="385" y="121"/>
                        </a:cubicBezTo>
                        <a:cubicBezTo>
                          <a:pt x="382" y="120"/>
                          <a:pt x="382" y="120"/>
                          <a:pt x="382" y="120"/>
                        </a:cubicBezTo>
                        <a:cubicBezTo>
                          <a:pt x="381" y="119"/>
                          <a:pt x="381" y="119"/>
                          <a:pt x="381" y="119"/>
                        </a:cubicBezTo>
                        <a:cubicBezTo>
                          <a:pt x="380" y="117"/>
                          <a:pt x="380" y="117"/>
                          <a:pt x="380" y="117"/>
                        </a:cubicBezTo>
                        <a:cubicBezTo>
                          <a:pt x="381" y="116"/>
                          <a:pt x="381" y="116"/>
                          <a:pt x="381" y="116"/>
                        </a:cubicBezTo>
                        <a:cubicBezTo>
                          <a:pt x="379" y="114"/>
                          <a:pt x="379" y="114"/>
                          <a:pt x="379" y="114"/>
                        </a:cubicBezTo>
                        <a:cubicBezTo>
                          <a:pt x="379" y="113"/>
                          <a:pt x="379" y="113"/>
                          <a:pt x="379" y="113"/>
                        </a:cubicBezTo>
                        <a:cubicBezTo>
                          <a:pt x="381" y="111"/>
                          <a:pt x="381" y="111"/>
                          <a:pt x="381" y="111"/>
                        </a:cubicBezTo>
                        <a:cubicBezTo>
                          <a:pt x="379" y="111"/>
                          <a:pt x="379" y="111"/>
                          <a:pt x="379" y="111"/>
                        </a:cubicBezTo>
                        <a:cubicBezTo>
                          <a:pt x="378" y="111"/>
                          <a:pt x="378" y="111"/>
                          <a:pt x="378" y="111"/>
                        </a:cubicBezTo>
                        <a:cubicBezTo>
                          <a:pt x="378" y="110"/>
                          <a:pt x="378" y="110"/>
                          <a:pt x="378" y="110"/>
                        </a:cubicBezTo>
                        <a:cubicBezTo>
                          <a:pt x="378" y="109"/>
                          <a:pt x="378" y="109"/>
                          <a:pt x="378" y="109"/>
                        </a:cubicBezTo>
                        <a:cubicBezTo>
                          <a:pt x="379" y="108"/>
                          <a:pt x="379" y="108"/>
                          <a:pt x="379" y="108"/>
                        </a:cubicBezTo>
                        <a:cubicBezTo>
                          <a:pt x="377" y="109"/>
                          <a:pt x="377" y="109"/>
                          <a:pt x="377" y="109"/>
                        </a:cubicBezTo>
                        <a:cubicBezTo>
                          <a:pt x="376" y="108"/>
                          <a:pt x="376" y="108"/>
                          <a:pt x="376" y="108"/>
                        </a:cubicBezTo>
                        <a:cubicBezTo>
                          <a:pt x="375" y="108"/>
                          <a:pt x="375" y="108"/>
                          <a:pt x="375" y="108"/>
                        </a:cubicBezTo>
                        <a:cubicBezTo>
                          <a:pt x="375" y="108"/>
                          <a:pt x="375" y="108"/>
                          <a:pt x="375" y="108"/>
                        </a:cubicBezTo>
                        <a:cubicBezTo>
                          <a:pt x="376" y="106"/>
                          <a:pt x="376" y="106"/>
                          <a:pt x="376" y="106"/>
                        </a:cubicBezTo>
                        <a:cubicBezTo>
                          <a:pt x="375" y="107"/>
                          <a:pt x="375" y="107"/>
                          <a:pt x="375" y="107"/>
                        </a:cubicBezTo>
                        <a:cubicBezTo>
                          <a:pt x="373" y="107"/>
                          <a:pt x="373" y="107"/>
                          <a:pt x="373" y="107"/>
                        </a:cubicBezTo>
                        <a:cubicBezTo>
                          <a:pt x="371" y="106"/>
                          <a:pt x="371" y="106"/>
                          <a:pt x="371" y="106"/>
                        </a:cubicBezTo>
                        <a:cubicBezTo>
                          <a:pt x="370" y="104"/>
                          <a:pt x="370" y="104"/>
                          <a:pt x="370" y="104"/>
                        </a:cubicBezTo>
                        <a:cubicBezTo>
                          <a:pt x="368" y="104"/>
                          <a:pt x="368" y="104"/>
                          <a:pt x="368" y="104"/>
                        </a:cubicBezTo>
                        <a:cubicBezTo>
                          <a:pt x="366" y="104"/>
                          <a:pt x="366" y="104"/>
                          <a:pt x="366" y="104"/>
                        </a:cubicBezTo>
                        <a:cubicBezTo>
                          <a:pt x="361" y="102"/>
                          <a:pt x="361" y="102"/>
                          <a:pt x="361" y="102"/>
                        </a:cubicBezTo>
                        <a:cubicBezTo>
                          <a:pt x="356" y="101"/>
                          <a:pt x="356" y="101"/>
                          <a:pt x="356" y="101"/>
                        </a:cubicBezTo>
                        <a:cubicBezTo>
                          <a:pt x="353" y="100"/>
                          <a:pt x="353" y="100"/>
                          <a:pt x="353" y="100"/>
                        </a:cubicBezTo>
                        <a:cubicBezTo>
                          <a:pt x="351" y="99"/>
                          <a:pt x="351" y="99"/>
                          <a:pt x="351" y="99"/>
                        </a:cubicBezTo>
                        <a:cubicBezTo>
                          <a:pt x="351" y="99"/>
                          <a:pt x="351" y="99"/>
                          <a:pt x="351" y="99"/>
                        </a:cubicBezTo>
                        <a:cubicBezTo>
                          <a:pt x="350" y="98"/>
                          <a:pt x="350" y="98"/>
                          <a:pt x="350" y="98"/>
                        </a:cubicBezTo>
                        <a:cubicBezTo>
                          <a:pt x="348" y="98"/>
                          <a:pt x="348" y="98"/>
                          <a:pt x="348" y="98"/>
                        </a:cubicBezTo>
                        <a:cubicBezTo>
                          <a:pt x="349" y="96"/>
                          <a:pt x="349" y="96"/>
                          <a:pt x="349" y="96"/>
                        </a:cubicBezTo>
                        <a:cubicBezTo>
                          <a:pt x="350" y="96"/>
                          <a:pt x="350" y="96"/>
                          <a:pt x="350" y="96"/>
                        </a:cubicBezTo>
                        <a:cubicBezTo>
                          <a:pt x="351" y="96"/>
                          <a:pt x="351" y="96"/>
                          <a:pt x="351" y="96"/>
                        </a:cubicBezTo>
                        <a:cubicBezTo>
                          <a:pt x="350" y="96"/>
                          <a:pt x="350" y="96"/>
                          <a:pt x="350" y="96"/>
                        </a:cubicBezTo>
                        <a:cubicBezTo>
                          <a:pt x="349" y="96"/>
                          <a:pt x="349" y="96"/>
                          <a:pt x="349" y="96"/>
                        </a:cubicBezTo>
                        <a:cubicBezTo>
                          <a:pt x="348" y="96"/>
                          <a:pt x="348" y="96"/>
                          <a:pt x="348" y="96"/>
                        </a:cubicBezTo>
                        <a:cubicBezTo>
                          <a:pt x="346" y="96"/>
                          <a:pt x="346" y="96"/>
                          <a:pt x="346" y="96"/>
                        </a:cubicBezTo>
                        <a:cubicBezTo>
                          <a:pt x="346" y="95"/>
                          <a:pt x="346" y="95"/>
                          <a:pt x="346" y="95"/>
                        </a:cubicBezTo>
                        <a:cubicBezTo>
                          <a:pt x="345" y="95"/>
                          <a:pt x="345" y="95"/>
                          <a:pt x="345" y="95"/>
                        </a:cubicBezTo>
                        <a:cubicBezTo>
                          <a:pt x="345" y="96"/>
                          <a:pt x="345" y="96"/>
                          <a:pt x="345" y="96"/>
                        </a:cubicBezTo>
                        <a:cubicBezTo>
                          <a:pt x="344" y="94"/>
                          <a:pt x="344" y="94"/>
                          <a:pt x="344" y="94"/>
                        </a:cubicBezTo>
                        <a:cubicBezTo>
                          <a:pt x="344" y="94"/>
                          <a:pt x="344" y="94"/>
                          <a:pt x="344" y="94"/>
                        </a:cubicBezTo>
                        <a:cubicBezTo>
                          <a:pt x="343" y="94"/>
                          <a:pt x="343" y="94"/>
                          <a:pt x="343" y="94"/>
                        </a:cubicBezTo>
                        <a:cubicBezTo>
                          <a:pt x="343" y="95"/>
                          <a:pt x="343" y="95"/>
                          <a:pt x="343" y="95"/>
                        </a:cubicBezTo>
                        <a:cubicBezTo>
                          <a:pt x="342" y="94"/>
                          <a:pt x="342" y="94"/>
                          <a:pt x="342" y="94"/>
                        </a:cubicBezTo>
                        <a:cubicBezTo>
                          <a:pt x="341" y="91"/>
                          <a:pt x="341" y="91"/>
                          <a:pt x="341" y="91"/>
                        </a:cubicBezTo>
                        <a:cubicBezTo>
                          <a:pt x="340" y="90"/>
                          <a:pt x="340" y="90"/>
                          <a:pt x="340" y="90"/>
                        </a:cubicBezTo>
                        <a:cubicBezTo>
                          <a:pt x="341" y="88"/>
                          <a:pt x="341" y="88"/>
                          <a:pt x="341" y="88"/>
                        </a:cubicBezTo>
                        <a:cubicBezTo>
                          <a:pt x="341" y="86"/>
                          <a:pt x="341" y="86"/>
                          <a:pt x="341" y="86"/>
                        </a:cubicBezTo>
                        <a:cubicBezTo>
                          <a:pt x="340" y="88"/>
                          <a:pt x="340" y="88"/>
                          <a:pt x="340" y="88"/>
                        </a:cubicBezTo>
                        <a:cubicBezTo>
                          <a:pt x="340" y="90"/>
                          <a:pt x="340" y="90"/>
                          <a:pt x="340" y="90"/>
                        </a:cubicBezTo>
                        <a:cubicBezTo>
                          <a:pt x="339" y="91"/>
                          <a:pt x="339" y="91"/>
                          <a:pt x="339" y="91"/>
                        </a:cubicBezTo>
                        <a:cubicBezTo>
                          <a:pt x="339" y="91"/>
                          <a:pt x="339" y="91"/>
                          <a:pt x="339" y="91"/>
                        </a:cubicBezTo>
                        <a:cubicBezTo>
                          <a:pt x="337" y="94"/>
                          <a:pt x="337" y="94"/>
                          <a:pt x="337" y="94"/>
                        </a:cubicBezTo>
                        <a:cubicBezTo>
                          <a:pt x="338" y="95"/>
                          <a:pt x="338" y="95"/>
                          <a:pt x="338" y="95"/>
                        </a:cubicBezTo>
                        <a:cubicBezTo>
                          <a:pt x="336" y="97"/>
                          <a:pt x="336" y="97"/>
                          <a:pt x="336" y="97"/>
                        </a:cubicBezTo>
                        <a:cubicBezTo>
                          <a:pt x="334" y="98"/>
                          <a:pt x="334" y="98"/>
                          <a:pt x="334" y="98"/>
                        </a:cubicBezTo>
                        <a:cubicBezTo>
                          <a:pt x="332" y="97"/>
                          <a:pt x="332" y="97"/>
                          <a:pt x="332" y="97"/>
                        </a:cubicBezTo>
                        <a:cubicBezTo>
                          <a:pt x="331" y="94"/>
                          <a:pt x="331" y="94"/>
                          <a:pt x="331" y="94"/>
                        </a:cubicBezTo>
                        <a:cubicBezTo>
                          <a:pt x="331" y="93"/>
                          <a:pt x="331" y="93"/>
                          <a:pt x="331" y="93"/>
                        </a:cubicBezTo>
                        <a:cubicBezTo>
                          <a:pt x="332" y="93"/>
                          <a:pt x="332" y="93"/>
                          <a:pt x="332" y="93"/>
                        </a:cubicBezTo>
                        <a:cubicBezTo>
                          <a:pt x="332" y="92"/>
                          <a:pt x="332" y="92"/>
                          <a:pt x="332" y="92"/>
                        </a:cubicBezTo>
                        <a:cubicBezTo>
                          <a:pt x="332" y="91"/>
                          <a:pt x="332" y="91"/>
                          <a:pt x="332" y="91"/>
                        </a:cubicBezTo>
                        <a:cubicBezTo>
                          <a:pt x="331" y="91"/>
                          <a:pt x="331" y="91"/>
                          <a:pt x="331" y="91"/>
                        </a:cubicBezTo>
                        <a:cubicBezTo>
                          <a:pt x="330" y="90"/>
                          <a:pt x="330" y="90"/>
                          <a:pt x="330" y="90"/>
                        </a:cubicBezTo>
                        <a:cubicBezTo>
                          <a:pt x="329" y="88"/>
                          <a:pt x="329" y="88"/>
                          <a:pt x="329" y="88"/>
                        </a:cubicBezTo>
                        <a:cubicBezTo>
                          <a:pt x="328" y="87"/>
                          <a:pt x="328" y="87"/>
                          <a:pt x="328" y="87"/>
                        </a:cubicBezTo>
                        <a:cubicBezTo>
                          <a:pt x="326" y="87"/>
                          <a:pt x="326" y="87"/>
                          <a:pt x="326" y="87"/>
                        </a:cubicBezTo>
                        <a:cubicBezTo>
                          <a:pt x="325" y="86"/>
                          <a:pt x="325" y="86"/>
                          <a:pt x="325" y="86"/>
                        </a:cubicBezTo>
                        <a:cubicBezTo>
                          <a:pt x="326" y="85"/>
                          <a:pt x="326" y="85"/>
                          <a:pt x="326" y="85"/>
                        </a:cubicBezTo>
                        <a:cubicBezTo>
                          <a:pt x="328" y="85"/>
                          <a:pt x="328" y="85"/>
                          <a:pt x="328" y="85"/>
                        </a:cubicBezTo>
                        <a:cubicBezTo>
                          <a:pt x="329" y="85"/>
                          <a:pt x="329" y="85"/>
                          <a:pt x="329" y="85"/>
                        </a:cubicBezTo>
                        <a:cubicBezTo>
                          <a:pt x="331" y="85"/>
                          <a:pt x="331" y="85"/>
                          <a:pt x="331" y="85"/>
                        </a:cubicBezTo>
                        <a:cubicBezTo>
                          <a:pt x="332" y="86"/>
                          <a:pt x="332" y="86"/>
                          <a:pt x="332" y="86"/>
                        </a:cubicBezTo>
                        <a:cubicBezTo>
                          <a:pt x="334" y="85"/>
                          <a:pt x="334" y="85"/>
                          <a:pt x="334" y="85"/>
                        </a:cubicBezTo>
                        <a:cubicBezTo>
                          <a:pt x="334" y="83"/>
                          <a:pt x="334" y="83"/>
                          <a:pt x="334" y="83"/>
                        </a:cubicBezTo>
                        <a:cubicBezTo>
                          <a:pt x="336" y="83"/>
                          <a:pt x="336" y="83"/>
                          <a:pt x="336" y="83"/>
                        </a:cubicBezTo>
                        <a:cubicBezTo>
                          <a:pt x="338" y="84"/>
                          <a:pt x="338" y="84"/>
                          <a:pt x="338" y="84"/>
                        </a:cubicBezTo>
                        <a:cubicBezTo>
                          <a:pt x="339" y="85"/>
                          <a:pt x="339" y="85"/>
                          <a:pt x="339" y="85"/>
                        </a:cubicBezTo>
                        <a:cubicBezTo>
                          <a:pt x="340" y="84"/>
                          <a:pt x="340" y="84"/>
                          <a:pt x="340" y="84"/>
                        </a:cubicBezTo>
                        <a:cubicBezTo>
                          <a:pt x="341" y="83"/>
                          <a:pt x="341" y="83"/>
                          <a:pt x="341" y="83"/>
                        </a:cubicBezTo>
                        <a:cubicBezTo>
                          <a:pt x="342" y="83"/>
                          <a:pt x="342" y="83"/>
                          <a:pt x="342" y="83"/>
                        </a:cubicBezTo>
                        <a:cubicBezTo>
                          <a:pt x="342" y="81"/>
                          <a:pt x="342" y="81"/>
                          <a:pt x="342" y="81"/>
                        </a:cubicBezTo>
                        <a:cubicBezTo>
                          <a:pt x="342" y="80"/>
                          <a:pt x="342" y="80"/>
                          <a:pt x="342" y="80"/>
                        </a:cubicBezTo>
                        <a:cubicBezTo>
                          <a:pt x="337" y="79"/>
                          <a:pt x="337" y="79"/>
                          <a:pt x="337" y="79"/>
                        </a:cubicBezTo>
                        <a:cubicBezTo>
                          <a:pt x="338" y="80"/>
                          <a:pt x="338" y="80"/>
                          <a:pt x="338" y="80"/>
                        </a:cubicBezTo>
                        <a:cubicBezTo>
                          <a:pt x="337" y="80"/>
                          <a:pt x="337" y="80"/>
                          <a:pt x="337" y="80"/>
                        </a:cubicBezTo>
                        <a:cubicBezTo>
                          <a:pt x="336" y="80"/>
                          <a:pt x="336" y="80"/>
                          <a:pt x="336" y="80"/>
                        </a:cubicBezTo>
                        <a:cubicBezTo>
                          <a:pt x="333" y="81"/>
                          <a:pt x="333" y="81"/>
                          <a:pt x="333" y="81"/>
                        </a:cubicBezTo>
                        <a:cubicBezTo>
                          <a:pt x="332" y="80"/>
                          <a:pt x="332" y="80"/>
                          <a:pt x="332" y="80"/>
                        </a:cubicBezTo>
                        <a:cubicBezTo>
                          <a:pt x="331" y="81"/>
                          <a:pt x="331" y="81"/>
                          <a:pt x="331" y="81"/>
                        </a:cubicBezTo>
                        <a:cubicBezTo>
                          <a:pt x="330" y="80"/>
                          <a:pt x="330" y="80"/>
                          <a:pt x="330" y="80"/>
                        </a:cubicBezTo>
                        <a:cubicBezTo>
                          <a:pt x="329" y="81"/>
                          <a:pt x="329" y="81"/>
                          <a:pt x="329" y="81"/>
                        </a:cubicBezTo>
                        <a:cubicBezTo>
                          <a:pt x="327" y="80"/>
                          <a:pt x="327" y="80"/>
                          <a:pt x="327" y="80"/>
                        </a:cubicBezTo>
                        <a:cubicBezTo>
                          <a:pt x="325" y="79"/>
                          <a:pt x="325" y="79"/>
                          <a:pt x="325" y="79"/>
                        </a:cubicBezTo>
                        <a:cubicBezTo>
                          <a:pt x="325" y="77"/>
                          <a:pt x="325" y="77"/>
                          <a:pt x="325" y="77"/>
                        </a:cubicBezTo>
                        <a:cubicBezTo>
                          <a:pt x="325" y="76"/>
                          <a:pt x="325" y="76"/>
                          <a:pt x="325" y="76"/>
                        </a:cubicBezTo>
                        <a:cubicBezTo>
                          <a:pt x="324" y="75"/>
                          <a:pt x="324" y="75"/>
                          <a:pt x="324" y="75"/>
                        </a:cubicBezTo>
                        <a:cubicBezTo>
                          <a:pt x="322" y="73"/>
                          <a:pt x="322" y="73"/>
                          <a:pt x="322" y="73"/>
                        </a:cubicBezTo>
                        <a:cubicBezTo>
                          <a:pt x="321" y="72"/>
                          <a:pt x="321" y="72"/>
                          <a:pt x="321" y="72"/>
                        </a:cubicBezTo>
                        <a:cubicBezTo>
                          <a:pt x="320" y="73"/>
                          <a:pt x="320" y="73"/>
                          <a:pt x="320" y="73"/>
                        </a:cubicBezTo>
                        <a:cubicBezTo>
                          <a:pt x="319" y="74"/>
                          <a:pt x="319" y="74"/>
                          <a:pt x="319" y="74"/>
                        </a:cubicBezTo>
                        <a:cubicBezTo>
                          <a:pt x="317" y="73"/>
                          <a:pt x="317" y="73"/>
                          <a:pt x="317" y="73"/>
                        </a:cubicBezTo>
                        <a:cubicBezTo>
                          <a:pt x="317" y="72"/>
                          <a:pt x="317" y="72"/>
                          <a:pt x="317" y="72"/>
                        </a:cubicBezTo>
                        <a:cubicBezTo>
                          <a:pt x="319" y="71"/>
                          <a:pt x="319" y="71"/>
                          <a:pt x="319" y="71"/>
                        </a:cubicBezTo>
                        <a:cubicBezTo>
                          <a:pt x="319" y="70"/>
                          <a:pt x="319" y="70"/>
                          <a:pt x="319" y="70"/>
                        </a:cubicBezTo>
                        <a:cubicBezTo>
                          <a:pt x="319" y="69"/>
                          <a:pt x="319" y="69"/>
                          <a:pt x="319" y="69"/>
                        </a:cubicBezTo>
                        <a:cubicBezTo>
                          <a:pt x="320" y="67"/>
                          <a:pt x="320" y="67"/>
                          <a:pt x="320" y="67"/>
                        </a:cubicBezTo>
                        <a:cubicBezTo>
                          <a:pt x="322" y="67"/>
                          <a:pt x="322" y="67"/>
                          <a:pt x="322" y="67"/>
                        </a:cubicBezTo>
                        <a:cubicBezTo>
                          <a:pt x="324" y="66"/>
                          <a:pt x="324" y="66"/>
                          <a:pt x="324" y="66"/>
                        </a:cubicBezTo>
                        <a:cubicBezTo>
                          <a:pt x="325" y="66"/>
                          <a:pt x="325" y="66"/>
                          <a:pt x="325" y="66"/>
                        </a:cubicBezTo>
                        <a:cubicBezTo>
                          <a:pt x="327" y="64"/>
                          <a:pt x="327" y="64"/>
                          <a:pt x="327" y="64"/>
                        </a:cubicBezTo>
                        <a:cubicBezTo>
                          <a:pt x="328" y="63"/>
                          <a:pt x="328" y="63"/>
                          <a:pt x="328" y="63"/>
                        </a:cubicBezTo>
                        <a:cubicBezTo>
                          <a:pt x="331" y="63"/>
                          <a:pt x="331" y="63"/>
                          <a:pt x="331" y="63"/>
                        </a:cubicBezTo>
                        <a:cubicBezTo>
                          <a:pt x="335" y="65"/>
                          <a:pt x="335" y="65"/>
                          <a:pt x="335" y="65"/>
                        </a:cubicBezTo>
                        <a:cubicBezTo>
                          <a:pt x="338" y="66"/>
                          <a:pt x="338" y="66"/>
                          <a:pt x="338" y="66"/>
                        </a:cubicBezTo>
                        <a:cubicBezTo>
                          <a:pt x="341" y="66"/>
                          <a:pt x="341" y="66"/>
                          <a:pt x="341" y="66"/>
                        </a:cubicBezTo>
                        <a:cubicBezTo>
                          <a:pt x="344" y="67"/>
                          <a:pt x="344" y="67"/>
                          <a:pt x="344" y="67"/>
                        </a:cubicBezTo>
                        <a:cubicBezTo>
                          <a:pt x="344" y="67"/>
                          <a:pt x="344" y="67"/>
                          <a:pt x="344" y="67"/>
                        </a:cubicBezTo>
                        <a:cubicBezTo>
                          <a:pt x="344" y="68"/>
                          <a:pt x="344" y="68"/>
                          <a:pt x="344" y="68"/>
                        </a:cubicBezTo>
                        <a:cubicBezTo>
                          <a:pt x="344" y="70"/>
                          <a:pt x="344" y="70"/>
                          <a:pt x="344" y="70"/>
                        </a:cubicBezTo>
                        <a:cubicBezTo>
                          <a:pt x="345" y="72"/>
                          <a:pt x="345" y="72"/>
                          <a:pt x="345" y="72"/>
                        </a:cubicBezTo>
                        <a:cubicBezTo>
                          <a:pt x="346" y="73"/>
                          <a:pt x="346" y="73"/>
                          <a:pt x="346" y="73"/>
                        </a:cubicBezTo>
                        <a:cubicBezTo>
                          <a:pt x="345" y="75"/>
                          <a:pt x="345" y="75"/>
                          <a:pt x="345" y="75"/>
                        </a:cubicBezTo>
                        <a:cubicBezTo>
                          <a:pt x="344" y="77"/>
                          <a:pt x="344" y="77"/>
                          <a:pt x="344" y="77"/>
                        </a:cubicBezTo>
                        <a:cubicBezTo>
                          <a:pt x="345" y="79"/>
                          <a:pt x="345" y="79"/>
                          <a:pt x="345" y="79"/>
                        </a:cubicBezTo>
                        <a:cubicBezTo>
                          <a:pt x="345" y="83"/>
                          <a:pt x="345" y="83"/>
                          <a:pt x="345" y="83"/>
                        </a:cubicBezTo>
                        <a:cubicBezTo>
                          <a:pt x="346" y="85"/>
                          <a:pt x="346" y="85"/>
                          <a:pt x="346" y="85"/>
                        </a:cubicBezTo>
                        <a:cubicBezTo>
                          <a:pt x="347" y="86"/>
                          <a:pt x="347" y="86"/>
                          <a:pt x="347" y="86"/>
                        </a:cubicBezTo>
                        <a:cubicBezTo>
                          <a:pt x="348" y="86"/>
                          <a:pt x="348" y="86"/>
                          <a:pt x="348" y="86"/>
                        </a:cubicBezTo>
                        <a:cubicBezTo>
                          <a:pt x="347" y="84"/>
                          <a:pt x="347" y="84"/>
                          <a:pt x="347" y="84"/>
                        </a:cubicBezTo>
                        <a:cubicBezTo>
                          <a:pt x="348" y="83"/>
                          <a:pt x="348" y="83"/>
                          <a:pt x="348" y="83"/>
                        </a:cubicBezTo>
                        <a:cubicBezTo>
                          <a:pt x="349" y="84"/>
                          <a:pt x="349" y="84"/>
                          <a:pt x="349" y="84"/>
                        </a:cubicBezTo>
                        <a:cubicBezTo>
                          <a:pt x="349" y="86"/>
                          <a:pt x="349" y="86"/>
                          <a:pt x="349" y="86"/>
                        </a:cubicBezTo>
                        <a:cubicBezTo>
                          <a:pt x="350" y="87"/>
                          <a:pt x="350" y="87"/>
                          <a:pt x="350" y="87"/>
                        </a:cubicBezTo>
                        <a:cubicBezTo>
                          <a:pt x="350" y="87"/>
                          <a:pt x="350" y="87"/>
                          <a:pt x="350" y="87"/>
                        </a:cubicBezTo>
                        <a:cubicBezTo>
                          <a:pt x="351" y="88"/>
                          <a:pt x="351" y="88"/>
                          <a:pt x="351" y="88"/>
                        </a:cubicBezTo>
                        <a:cubicBezTo>
                          <a:pt x="353" y="90"/>
                          <a:pt x="353" y="90"/>
                          <a:pt x="353" y="90"/>
                        </a:cubicBezTo>
                        <a:cubicBezTo>
                          <a:pt x="354" y="91"/>
                          <a:pt x="354" y="91"/>
                          <a:pt x="354" y="91"/>
                        </a:cubicBezTo>
                        <a:cubicBezTo>
                          <a:pt x="355" y="91"/>
                          <a:pt x="355" y="91"/>
                          <a:pt x="355" y="91"/>
                        </a:cubicBezTo>
                        <a:cubicBezTo>
                          <a:pt x="357" y="90"/>
                          <a:pt x="357" y="90"/>
                          <a:pt x="357" y="90"/>
                        </a:cubicBezTo>
                        <a:cubicBezTo>
                          <a:pt x="357" y="89"/>
                          <a:pt x="357" y="89"/>
                          <a:pt x="357" y="89"/>
                        </a:cubicBezTo>
                        <a:cubicBezTo>
                          <a:pt x="358" y="88"/>
                          <a:pt x="358" y="88"/>
                          <a:pt x="358" y="88"/>
                        </a:cubicBezTo>
                        <a:cubicBezTo>
                          <a:pt x="359" y="88"/>
                          <a:pt x="359" y="88"/>
                          <a:pt x="359" y="88"/>
                        </a:cubicBezTo>
                        <a:cubicBezTo>
                          <a:pt x="359" y="85"/>
                          <a:pt x="359" y="85"/>
                          <a:pt x="359" y="85"/>
                        </a:cubicBezTo>
                        <a:cubicBezTo>
                          <a:pt x="360" y="84"/>
                          <a:pt x="360" y="84"/>
                          <a:pt x="360" y="84"/>
                        </a:cubicBezTo>
                        <a:cubicBezTo>
                          <a:pt x="362" y="83"/>
                          <a:pt x="362" y="83"/>
                          <a:pt x="362" y="83"/>
                        </a:cubicBezTo>
                        <a:cubicBezTo>
                          <a:pt x="364" y="83"/>
                          <a:pt x="364" y="83"/>
                          <a:pt x="364" y="83"/>
                        </a:cubicBezTo>
                        <a:cubicBezTo>
                          <a:pt x="364" y="81"/>
                          <a:pt x="364" y="81"/>
                          <a:pt x="364" y="81"/>
                        </a:cubicBezTo>
                        <a:cubicBezTo>
                          <a:pt x="365" y="80"/>
                          <a:pt x="365" y="80"/>
                          <a:pt x="365" y="80"/>
                        </a:cubicBezTo>
                        <a:cubicBezTo>
                          <a:pt x="365" y="80"/>
                          <a:pt x="365" y="80"/>
                          <a:pt x="365" y="80"/>
                        </a:cubicBezTo>
                        <a:cubicBezTo>
                          <a:pt x="367" y="80"/>
                          <a:pt x="367" y="80"/>
                          <a:pt x="367" y="80"/>
                        </a:cubicBezTo>
                        <a:cubicBezTo>
                          <a:pt x="368" y="80"/>
                          <a:pt x="368" y="80"/>
                          <a:pt x="368" y="80"/>
                        </a:cubicBezTo>
                        <a:cubicBezTo>
                          <a:pt x="371" y="79"/>
                          <a:pt x="371" y="79"/>
                          <a:pt x="371" y="79"/>
                        </a:cubicBezTo>
                        <a:cubicBezTo>
                          <a:pt x="371" y="78"/>
                          <a:pt x="371" y="78"/>
                          <a:pt x="371" y="78"/>
                        </a:cubicBezTo>
                        <a:cubicBezTo>
                          <a:pt x="370" y="76"/>
                          <a:pt x="370" y="76"/>
                          <a:pt x="370" y="76"/>
                        </a:cubicBezTo>
                        <a:cubicBezTo>
                          <a:pt x="371" y="76"/>
                          <a:pt x="371" y="76"/>
                          <a:pt x="371" y="76"/>
                        </a:cubicBezTo>
                        <a:cubicBezTo>
                          <a:pt x="375" y="73"/>
                          <a:pt x="375" y="73"/>
                          <a:pt x="375" y="73"/>
                        </a:cubicBezTo>
                        <a:cubicBezTo>
                          <a:pt x="377" y="73"/>
                          <a:pt x="377" y="73"/>
                          <a:pt x="377" y="73"/>
                        </a:cubicBezTo>
                        <a:cubicBezTo>
                          <a:pt x="378" y="75"/>
                          <a:pt x="378" y="75"/>
                          <a:pt x="378" y="75"/>
                        </a:cubicBezTo>
                        <a:cubicBezTo>
                          <a:pt x="381" y="76"/>
                          <a:pt x="381" y="76"/>
                          <a:pt x="381" y="76"/>
                        </a:cubicBezTo>
                        <a:cubicBezTo>
                          <a:pt x="384" y="76"/>
                          <a:pt x="384" y="76"/>
                          <a:pt x="384" y="76"/>
                        </a:cubicBezTo>
                        <a:cubicBezTo>
                          <a:pt x="386" y="78"/>
                          <a:pt x="386" y="78"/>
                          <a:pt x="386" y="78"/>
                        </a:cubicBezTo>
                        <a:cubicBezTo>
                          <a:pt x="388" y="78"/>
                          <a:pt x="388" y="78"/>
                          <a:pt x="388" y="78"/>
                        </a:cubicBezTo>
                        <a:cubicBezTo>
                          <a:pt x="390" y="79"/>
                          <a:pt x="390" y="79"/>
                          <a:pt x="390" y="79"/>
                        </a:cubicBezTo>
                        <a:cubicBezTo>
                          <a:pt x="395" y="81"/>
                          <a:pt x="395" y="81"/>
                          <a:pt x="395" y="81"/>
                        </a:cubicBezTo>
                        <a:cubicBezTo>
                          <a:pt x="396" y="81"/>
                          <a:pt x="396" y="81"/>
                          <a:pt x="396" y="81"/>
                        </a:cubicBezTo>
                        <a:cubicBezTo>
                          <a:pt x="397" y="81"/>
                          <a:pt x="397" y="81"/>
                          <a:pt x="397" y="81"/>
                        </a:cubicBezTo>
                        <a:cubicBezTo>
                          <a:pt x="400" y="81"/>
                          <a:pt x="400" y="81"/>
                          <a:pt x="400" y="81"/>
                        </a:cubicBezTo>
                        <a:cubicBezTo>
                          <a:pt x="401" y="81"/>
                          <a:pt x="401" y="81"/>
                          <a:pt x="401" y="81"/>
                        </a:cubicBezTo>
                        <a:cubicBezTo>
                          <a:pt x="403" y="82"/>
                          <a:pt x="403" y="82"/>
                          <a:pt x="403" y="82"/>
                        </a:cubicBezTo>
                        <a:cubicBezTo>
                          <a:pt x="402" y="83"/>
                          <a:pt x="402" y="83"/>
                          <a:pt x="402" y="83"/>
                        </a:cubicBezTo>
                        <a:cubicBezTo>
                          <a:pt x="402" y="84"/>
                          <a:pt x="402" y="84"/>
                          <a:pt x="402" y="84"/>
                        </a:cubicBezTo>
                        <a:cubicBezTo>
                          <a:pt x="403" y="84"/>
                          <a:pt x="403" y="84"/>
                          <a:pt x="403" y="84"/>
                        </a:cubicBezTo>
                        <a:cubicBezTo>
                          <a:pt x="405" y="84"/>
                          <a:pt x="405" y="84"/>
                          <a:pt x="405" y="84"/>
                        </a:cubicBezTo>
                        <a:cubicBezTo>
                          <a:pt x="405" y="84"/>
                          <a:pt x="405" y="84"/>
                          <a:pt x="405" y="84"/>
                        </a:cubicBezTo>
                        <a:close/>
                        <a:moveTo>
                          <a:pt x="300" y="60"/>
                        </a:moveTo>
                        <a:cubicBezTo>
                          <a:pt x="304" y="61"/>
                          <a:pt x="304" y="61"/>
                          <a:pt x="304" y="61"/>
                        </a:cubicBezTo>
                        <a:cubicBezTo>
                          <a:pt x="304" y="62"/>
                          <a:pt x="304" y="62"/>
                          <a:pt x="304" y="62"/>
                        </a:cubicBezTo>
                        <a:cubicBezTo>
                          <a:pt x="302" y="61"/>
                          <a:pt x="302" y="61"/>
                          <a:pt x="302" y="61"/>
                        </a:cubicBezTo>
                        <a:cubicBezTo>
                          <a:pt x="300" y="60"/>
                          <a:pt x="300" y="60"/>
                          <a:pt x="300" y="60"/>
                        </a:cubicBezTo>
                        <a:close/>
                        <a:moveTo>
                          <a:pt x="318" y="63"/>
                        </a:moveTo>
                        <a:cubicBezTo>
                          <a:pt x="319" y="64"/>
                          <a:pt x="319" y="64"/>
                          <a:pt x="319" y="64"/>
                        </a:cubicBezTo>
                        <a:cubicBezTo>
                          <a:pt x="320" y="63"/>
                          <a:pt x="320" y="63"/>
                          <a:pt x="320" y="63"/>
                        </a:cubicBezTo>
                        <a:cubicBezTo>
                          <a:pt x="320" y="62"/>
                          <a:pt x="320" y="62"/>
                          <a:pt x="320" y="62"/>
                        </a:cubicBezTo>
                        <a:cubicBezTo>
                          <a:pt x="318" y="61"/>
                          <a:pt x="318" y="61"/>
                          <a:pt x="318" y="61"/>
                        </a:cubicBezTo>
                        <a:cubicBezTo>
                          <a:pt x="315" y="61"/>
                          <a:pt x="315" y="61"/>
                          <a:pt x="315" y="61"/>
                        </a:cubicBezTo>
                        <a:cubicBezTo>
                          <a:pt x="314" y="62"/>
                          <a:pt x="314" y="62"/>
                          <a:pt x="314" y="62"/>
                        </a:cubicBezTo>
                        <a:cubicBezTo>
                          <a:pt x="312" y="62"/>
                          <a:pt x="312" y="62"/>
                          <a:pt x="312" y="62"/>
                        </a:cubicBezTo>
                        <a:cubicBezTo>
                          <a:pt x="311" y="62"/>
                          <a:pt x="311" y="62"/>
                          <a:pt x="311" y="62"/>
                        </a:cubicBezTo>
                        <a:cubicBezTo>
                          <a:pt x="312" y="63"/>
                          <a:pt x="312" y="63"/>
                          <a:pt x="312" y="63"/>
                        </a:cubicBezTo>
                        <a:cubicBezTo>
                          <a:pt x="311" y="63"/>
                          <a:pt x="311" y="63"/>
                          <a:pt x="311" y="63"/>
                        </a:cubicBezTo>
                        <a:cubicBezTo>
                          <a:pt x="313" y="63"/>
                          <a:pt x="313" y="63"/>
                          <a:pt x="313" y="63"/>
                        </a:cubicBezTo>
                        <a:cubicBezTo>
                          <a:pt x="315" y="64"/>
                          <a:pt x="315" y="64"/>
                          <a:pt x="315" y="64"/>
                        </a:cubicBezTo>
                        <a:cubicBezTo>
                          <a:pt x="316" y="64"/>
                          <a:pt x="316" y="64"/>
                          <a:pt x="316" y="64"/>
                        </a:cubicBezTo>
                        <a:cubicBezTo>
                          <a:pt x="316" y="63"/>
                          <a:pt x="316" y="63"/>
                          <a:pt x="316" y="63"/>
                        </a:cubicBezTo>
                        <a:cubicBezTo>
                          <a:pt x="315" y="62"/>
                          <a:pt x="315" y="62"/>
                          <a:pt x="315" y="62"/>
                        </a:cubicBezTo>
                        <a:cubicBezTo>
                          <a:pt x="315" y="62"/>
                          <a:pt x="315" y="62"/>
                          <a:pt x="315" y="62"/>
                        </a:cubicBezTo>
                        <a:cubicBezTo>
                          <a:pt x="315" y="62"/>
                          <a:pt x="315" y="62"/>
                          <a:pt x="315" y="62"/>
                        </a:cubicBezTo>
                        <a:cubicBezTo>
                          <a:pt x="318" y="63"/>
                          <a:pt x="318" y="63"/>
                          <a:pt x="318" y="63"/>
                        </a:cubicBezTo>
                        <a:close/>
                        <a:moveTo>
                          <a:pt x="315" y="68"/>
                        </a:moveTo>
                        <a:cubicBezTo>
                          <a:pt x="313" y="68"/>
                          <a:pt x="313" y="68"/>
                          <a:pt x="313" y="68"/>
                        </a:cubicBezTo>
                        <a:cubicBezTo>
                          <a:pt x="312" y="68"/>
                          <a:pt x="312" y="68"/>
                          <a:pt x="312" y="68"/>
                        </a:cubicBezTo>
                        <a:cubicBezTo>
                          <a:pt x="313" y="69"/>
                          <a:pt x="313" y="69"/>
                          <a:pt x="313" y="69"/>
                        </a:cubicBezTo>
                        <a:cubicBezTo>
                          <a:pt x="315" y="68"/>
                          <a:pt x="315" y="68"/>
                          <a:pt x="315" y="68"/>
                        </a:cubicBezTo>
                        <a:close/>
                        <a:moveTo>
                          <a:pt x="316" y="67"/>
                        </a:moveTo>
                        <a:cubicBezTo>
                          <a:pt x="316" y="68"/>
                          <a:pt x="316" y="68"/>
                          <a:pt x="316" y="68"/>
                        </a:cubicBezTo>
                        <a:cubicBezTo>
                          <a:pt x="315" y="67"/>
                          <a:pt x="315" y="67"/>
                          <a:pt x="315" y="67"/>
                        </a:cubicBezTo>
                        <a:cubicBezTo>
                          <a:pt x="316" y="67"/>
                          <a:pt x="316" y="67"/>
                          <a:pt x="316" y="67"/>
                        </a:cubicBezTo>
                        <a:close/>
                        <a:moveTo>
                          <a:pt x="316" y="68"/>
                        </a:moveTo>
                        <a:cubicBezTo>
                          <a:pt x="314" y="70"/>
                          <a:pt x="314" y="70"/>
                          <a:pt x="314" y="70"/>
                        </a:cubicBezTo>
                        <a:cubicBezTo>
                          <a:pt x="314" y="72"/>
                          <a:pt x="314" y="72"/>
                          <a:pt x="314" y="72"/>
                        </a:cubicBezTo>
                        <a:cubicBezTo>
                          <a:pt x="316" y="72"/>
                          <a:pt x="316" y="72"/>
                          <a:pt x="316" y="72"/>
                        </a:cubicBezTo>
                        <a:cubicBezTo>
                          <a:pt x="317" y="72"/>
                          <a:pt x="317" y="72"/>
                          <a:pt x="317" y="72"/>
                        </a:cubicBezTo>
                        <a:cubicBezTo>
                          <a:pt x="317" y="69"/>
                          <a:pt x="317" y="69"/>
                          <a:pt x="317" y="69"/>
                        </a:cubicBezTo>
                        <a:cubicBezTo>
                          <a:pt x="316" y="68"/>
                          <a:pt x="316" y="68"/>
                          <a:pt x="316" y="68"/>
                        </a:cubicBezTo>
                        <a:close/>
                        <a:moveTo>
                          <a:pt x="267" y="26"/>
                        </a:moveTo>
                        <a:cubicBezTo>
                          <a:pt x="269" y="28"/>
                          <a:pt x="269" y="28"/>
                          <a:pt x="269" y="28"/>
                        </a:cubicBezTo>
                        <a:cubicBezTo>
                          <a:pt x="269" y="29"/>
                          <a:pt x="269" y="29"/>
                          <a:pt x="269" y="29"/>
                        </a:cubicBezTo>
                        <a:cubicBezTo>
                          <a:pt x="269" y="30"/>
                          <a:pt x="269" y="30"/>
                          <a:pt x="269" y="30"/>
                        </a:cubicBezTo>
                        <a:cubicBezTo>
                          <a:pt x="267" y="29"/>
                          <a:pt x="267" y="29"/>
                          <a:pt x="267" y="29"/>
                        </a:cubicBezTo>
                        <a:cubicBezTo>
                          <a:pt x="267" y="27"/>
                          <a:pt x="267" y="27"/>
                          <a:pt x="267" y="27"/>
                        </a:cubicBezTo>
                        <a:cubicBezTo>
                          <a:pt x="267" y="26"/>
                          <a:pt x="267" y="26"/>
                          <a:pt x="267" y="26"/>
                        </a:cubicBezTo>
                        <a:close/>
                        <a:moveTo>
                          <a:pt x="278" y="19"/>
                        </a:moveTo>
                        <a:cubicBezTo>
                          <a:pt x="278" y="21"/>
                          <a:pt x="278" y="21"/>
                          <a:pt x="278" y="21"/>
                        </a:cubicBezTo>
                        <a:cubicBezTo>
                          <a:pt x="279" y="23"/>
                          <a:pt x="279" y="23"/>
                          <a:pt x="279" y="23"/>
                        </a:cubicBezTo>
                        <a:cubicBezTo>
                          <a:pt x="279" y="23"/>
                          <a:pt x="279" y="23"/>
                          <a:pt x="279" y="23"/>
                        </a:cubicBezTo>
                        <a:cubicBezTo>
                          <a:pt x="280" y="21"/>
                          <a:pt x="280" y="21"/>
                          <a:pt x="280" y="21"/>
                        </a:cubicBezTo>
                        <a:cubicBezTo>
                          <a:pt x="280" y="19"/>
                          <a:pt x="280" y="19"/>
                          <a:pt x="280" y="19"/>
                        </a:cubicBezTo>
                        <a:cubicBezTo>
                          <a:pt x="279" y="19"/>
                          <a:pt x="279" y="19"/>
                          <a:pt x="279" y="19"/>
                        </a:cubicBezTo>
                        <a:cubicBezTo>
                          <a:pt x="278" y="19"/>
                          <a:pt x="278" y="19"/>
                          <a:pt x="278" y="19"/>
                        </a:cubicBezTo>
                        <a:close/>
                        <a:moveTo>
                          <a:pt x="278" y="23"/>
                        </a:moveTo>
                        <a:cubicBezTo>
                          <a:pt x="279" y="24"/>
                          <a:pt x="279" y="24"/>
                          <a:pt x="279" y="24"/>
                        </a:cubicBezTo>
                        <a:cubicBezTo>
                          <a:pt x="279" y="25"/>
                          <a:pt x="279" y="25"/>
                          <a:pt x="279" y="25"/>
                        </a:cubicBezTo>
                        <a:cubicBezTo>
                          <a:pt x="279" y="25"/>
                          <a:pt x="279" y="25"/>
                          <a:pt x="279" y="25"/>
                        </a:cubicBezTo>
                        <a:cubicBezTo>
                          <a:pt x="279" y="25"/>
                          <a:pt x="278" y="23"/>
                          <a:pt x="278" y="23"/>
                        </a:cubicBezTo>
                        <a:close/>
                        <a:moveTo>
                          <a:pt x="292" y="40"/>
                        </a:moveTo>
                        <a:cubicBezTo>
                          <a:pt x="292" y="43"/>
                          <a:pt x="292" y="43"/>
                          <a:pt x="292" y="43"/>
                        </a:cubicBezTo>
                        <a:cubicBezTo>
                          <a:pt x="293" y="42"/>
                          <a:pt x="293" y="42"/>
                          <a:pt x="293" y="42"/>
                        </a:cubicBezTo>
                        <a:cubicBezTo>
                          <a:pt x="295" y="42"/>
                          <a:pt x="295" y="42"/>
                          <a:pt x="295" y="42"/>
                        </a:cubicBezTo>
                        <a:cubicBezTo>
                          <a:pt x="296" y="41"/>
                          <a:pt x="296" y="41"/>
                          <a:pt x="296" y="41"/>
                        </a:cubicBezTo>
                        <a:cubicBezTo>
                          <a:pt x="295" y="39"/>
                          <a:pt x="295" y="39"/>
                          <a:pt x="295" y="39"/>
                        </a:cubicBezTo>
                        <a:cubicBezTo>
                          <a:pt x="294" y="38"/>
                          <a:pt x="294" y="38"/>
                          <a:pt x="294" y="38"/>
                        </a:cubicBezTo>
                        <a:cubicBezTo>
                          <a:pt x="293" y="39"/>
                          <a:pt x="293" y="39"/>
                          <a:pt x="293" y="39"/>
                        </a:cubicBezTo>
                        <a:cubicBezTo>
                          <a:pt x="292" y="40"/>
                          <a:pt x="292" y="40"/>
                          <a:pt x="292" y="40"/>
                        </a:cubicBezTo>
                        <a:close/>
                        <a:moveTo>
                          <a:pt x="290" y="63"/>
                        </a:moveTo>
                        <a:cubicBezTo>
                          <a:pt x="291" y="66"/>
                          <a:pt x="291" y="66"/>
                          <a:pt x="291" y="66"/>
                        </a:cubicBezTo>
                        <a:cubicBezTo>
                          <a:pt x="293" y="68"/>
                          <a:pt x="293" y="68"/>
                          <a:pt x="293" y="68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3" y="69"/>
                          <a:pt x="293" y="69"/>
                          <a:pt x="293" y="69"/>
                        </a:cubicBezTo>
                        <a:cubicBezTo>
                          <a:pt x="293" y="70"/>
                          <a:pt x="293" y="70"/>
                          <a:pt x="293" y="70"/>
                        </a:cubicBezTo>
                        <a:cubicBezTo>
                          <a:pt x="292" y="69"/>
                          <a:pt x="292" y="69"/>
                          <a:pt x="292" y="69"/>
                        </a:cubicBezTo>
                        <a:cubicBezTo>
                          <a:pt x="291" y="68"/>
                          <a:pt x="291" y="68"/>
                          <a:pt x="291" y="68"/>
                        </a:cubicBezTo>
                        <a:cubicBezTo>
                          <a:pt x="290" y="65"/>
                          <a:pt x="290" y="65"/>
                          <a:pt x="290" y="65"/>
                        </a:cubicBezTo>
                        <a:cubicBezTo>
                          <a:pt x="288" y="64"/>
                          <a:pt x="288" y="64"/>
                          <a:pt x="288" y="64"/>
                        </a:cubicBezTo>
                        <a:cubicBezTo>
                          <a:pt x="287" y="62"/>
                          <a:pt x="287" y="62"/>
                          <a:pt x="287" y="62"/>
                        </a:cubicBezTo>
                        <a:cubicBezTo>
                          <a:pt x="287" y="60"/>
                          <a:pt x="287" y="60"/>
                          <a:pt x="287" y="60"/>
                        </a:cubicBezTo>
                        <a:cubicBezTo>
                          <a:pt x="287" y="59"/>
                          <a:pt x="287" y="59"/>
                          <a:pt x="287" y="59"/>
                        </a:cubicBezTo>
                        <a:cubicBezTo>
                          <a:pt x="287" y="58"/>
                          <a:pt x="287" y="58"/>
                          <a:pt x="287" y="58"/>
                        </a:cubicBezTo>
                        <a:cubicBezTo>
                          <a:pt x="285" y="57"/>
                          <a:pt x="285" y="57"/>
                          <a:pt x="285" y="57"/>
                        </a:cubicBezTo>
                        <a:cubicBezTo>
                          <a:pt x="286" y="55"/>
                          <a:pt x="286" y="55"/>
                          <a:pt x="286" y="55"/>
                        </a:cubicBezTo>
                        <a:cubicBezTo>
                          <a:pt x="286" y="54"/>
                          <a:pt x="286" y="54"/>
                          <a:pt x="286" y="54"/>
                        </a:cubicBezTo>
                        <a:cubicBezTo>
                          <a:pt x="285" y="52"/>
                          <a:pt x="285" y="52"/>
                          <a:pt x="285" y="52"/>
                        </a:cubicBezTo>
                        <a:cubicBezTo>
                          <a:pt x="285" y="51"/>
                          <a:pt x="285" y="51"/>
                          <a:pt x="285" y="51"/>
                        </a:cubicBezTo>
                        <a:cubicBezTo>
                          <a:pt x="285" y="49"/>
                          <a:pt x="285" y="49"/>
                          <a:pt x="285" y="49"/>
                        </a:cubicBezTo>
                        <a:cubicBezTo>
                          <a:pt x="286" y="48"/>
                          <a:pt x="286" y="48"/>
                          <a:pt x="286" y="48"/>
                        </a:cubicBezTo>
                        <a:cubicBezTo>
                          <a:pt x="286" y="45"/>
                          <a:pt x="286" y="45"/>
                          <a:pt x="286" y="45"/>
                        </a:cubicBezTo>
                        <a:cubicBezTo>
                          <a:pt x="287" y="43"/>
                          <a:pt x="287" y="43"/>
                          <a:pt x="287" y="43"/>
                        </a:cubicBezTo>
                        <a:cubicBezTo>
                          <a:pt x="289" y="40"/>
                          <a:pt x="289" y="40"/>
                          <a:pt x="289" y="40"/>
                        </a:cubicBezTo>
                        <a:cubicBezTo>
                          <a:pt x="290" y="40"/>
                          <a:pt x="290" y="40"/>
                          <a:pt x="290" y="40"/>
                        </a:cubicBezTo>
                        <a:cubicBezTo>
                          <a:pt x="290" y="41"/>
                          <a:pt x="290" y="41"/>
                          <a:pt x="290" y="41"/>
                        </a:cubicBezTo>
                        <a:cubicBezTo>
                          <a:pt x="289" y="43"/>
                          <a:pt x="289" y="43"/>
                          <a:pt x="289" y="43"/>
                        </a:cubicBezTo>
                        <a:cubicBezTo>
                          <a:pt x="289" y="44"/>
                          <a:pt x="289" y="44"/>
                          <a:pt x="289" y="44"/>
                        </a:cubicBezTo>
                        <a:cubicBezTo>
                          <a:pt x="290" y="45"/>
                          <a:pt x="290" y="45"/>
                          <a:pt x="290" y="45"/>
                        </a:cubicBezTo>
                        <a:cubicBezTo>
                          <a:pt x="290" y="47"/>
                          <a:pt x="290" y="47"/>
                          <a:pt x="290" y="47"/>
                        </a:cubicBezTo>
                        <a:cubicBezTo>
                          <a:pt x="290" y="49"/>
                          <a:pt x="290" y="49"/>
                          <a:pt x="290" y="49"/>
                        </a:cubicBezTo>
                        <a:cubicBezTo>
                          <a:pt x="288" y="50"/>
                          <a:pt x="288" y="50"/>
                          <a:pt x="288" y="50"/>
                        </a:cubicBezTo>
                        <a:cubicBezTo>
                          <a:pt x="287" y="51"/>
                          <a:pt x="287" y="51"/>
                          <a:pt x="287" y="51"/>
                        </a:cubicBezTo>
                        <a:cubicBezTo>
                          <a:pt x="288" y="52"/>
                          <a:pt x="288" y="52"/>
                          <a:pt x="288" y="52"/>
                        </a:cubicBezTo>
                        <a:cubicBezTo>
                          <a:pt x="289" y="52"/>
                          <a:pt x="289" y="52"/>
                          <a:pt x="289" y="52"/>
                        </a:cubicBezTo>
                        <a:cubicBezTo>
                          <a:pt x="289" y="51"/>
                          <a:pt x="289" y="51"/>
                          <a:pt x="289" y="51"/>
                        </a:cubicBezTo>
                        <a:cubicBezTo>
                          <a:pt x="291" y="50"/>
                          <a:pt x="291" y="50"/>
                          <a:pt x="291" y="50"/>
                        </a:cubicBezTo>
                        <a:cubicBezTo>
                          <a:pt x="292" y="49"/>
                          <a:pt x="292" y="49"/>
                          <a:pt x="292" y="49"/>
                        </a:cubicBezTo>
                        <a:cubicBezTo>
                          <a:pt x="291" y="49"/>
                          <a:pt x="291" y="49"/>
                          <a:pt x="291" y="49"/>
                        </a:cubicBezTo>
                        <a:cubicBezTo>
                          <a:pt x="291" y="48"/>
                          <a:pt x="291" y="48"/>
                          <a:pt x="291" y="48"/>
                        </a:cubicBezTo>
                        <a:cubicBezTo>
                          <a:pt x="294" y="46"/>
                          <a:pt x="294" y="46"/>
                          <a:pt x="294" y="46"/>
                        </a:cubicBezTo>
                        <a:cubicBezTo>
                          <a:pt x="296" y="45"/>
                          <a:pt x="296" y="45"/>
                          <a:pt x="296" y="45"/>
                        </a:cubicBezTo>
                        <a:cubicBezTo>
                          <a:pt x="297" y="47"/>
                          <a:pt x="297" y="47"/>
                          <a:pt x="297" y="47"/>
                        </a:cubicBezTo>
                        <a:cubicBezTo>
                          <a:pt x="298" y="48"/>
                          <a:pt x="298" y="48"/>
                          <a:pt x="298" y="48"/>
                        </a:cubicBezTo>
                        <a:cubicBezTo>
                          <a:pt x="296" y="51"/>
                          <a:pt x="296" y="51"/>
                          <a:pt x="296" y="51"/>
                        </a:cubicBezTo>
                        <a:cubicBezTo>
                          <a:pt x="293" y="52"/>
                          <a:pt x="293" y="52"/>
                          <a:pt x="293" y="52"/>
                        </a:cubicBezTo>
                        <a:cubicBezTo>
                          <a:pt x="292" y="53"/>
                          <a:pt x="292" y="53"/>
                          <a:pt x="292" y="53"/>
                        </a:cubicBezTo>
                        <a:cubicBezTo>
                          <a:pt x="293" y="55"/>
                          <a:pt x="293" y="55"/>
                          <a:pt x="293" y="55"/>
                        </a:cubicBezTo>
                        <a:cubicBezTo>
                          <a:pt x="294" y="55"/>
                          <a:pt x="294" y="55"/>
                          <a:pt x="294" y="55"/>
                        </a:cubicBezTo>
                        <a:cubicBezTo>
                          <a:pt x="296" y="56"/>
                          <a:pt x="296" y="56"/>
                          <a:pt x="296" y="56"/>
                        </a:cubicBezTo>
                        <a:cubicBezTo>
                          <a:pt x="296" y="57"/>
                          <a:pt x="296" y="57"/>
                          <a:pt x="296" y="57"/>
                        </a:cubicBezTo>
                        <a:cubicBezTo>
                          <a:pt x="297" y="58"/>
                          <a:pt x="297" y="58"/>
                          <a:pt x="297" y="58"/>
                        </a:cubicBezTo>
                        <a:cubicBezTo>
                          <a:pt x="295" y="58"/>
                          <a:pt x="295" y="58"/>
                          <a:pt x="295" y="58"/>
                        </a:cubicBezTo>
                        <a:cubicBezTo>
                          <a:pt x="294" y="57"/>
                          <a:pt x="294" y="57"/>
                          <a:pt x="294" y="57"/>
                        </a:cubicBezTo>
                        <a:cubicBezTo>
                          <a:pt x="292" y="57"/>
                          <a:pt x="292" y="57"/>
                          <a:pt x="292" y="57"/>
                        </a:cubicBezTo>
                        <a:cubicBezTo>
                          <a:pt x="290" y="57"/>
                          <a:pt x="290" y="57"/>
                          <a:pt x="290" y="57"/>
                        </a:cubicBezTo>
                        <a:cubicBezTo>
                          <a:pt x="289" y="57"/>
                          <a:pt x="289" y="57"/>
                          <a:pt x="289" y="57"/>
                        </a:cubicBezTo>
                        <a:cubicBezTo>
                          <a:pt x="289" y="60"/>
                          <a:pt x="289" y="60"/>
                          <a:pt x="289" y="60"/>
                        </a:cubicBezTo>
                        <a:cubicBezTo>
                          <a:pt x="290" y="63"/>
                          <a:pt x="290" y="63"/>
                          <a:pt x="290" y="63"/>
                        </a:cubicBezTo>
                        <a:close/>
                        <a:moveTo>
                          <a:pt x="283" y="67"/>
                        </a:moveTo>
                        <a:cubicBezTo>
                          <a:pt x="284" y="68"/>
                          <a:pt x="284" y="68"/>
                          <a:pt x="284" y="68"/>
                        </a:cubicBezTo>
                        <a:cubicBezTo>
                          <a:pt x="282" y="68"/>
                          <a:pt x="282" y="68"/>
                          <a:pt x="282" y="68"/>
                        </a:cubicBezTo>
                        <a:cubicBezTo>
                          <a:pt x="283" y="67"/>
                          <a:pt x="283" y="67"/>
                          <a:pt x="283" y="67"/>
                        </a:cubicBezTo>
                        <a:cubicBezTo>
                          <a:pt x="283" y="67"/>
                          <a:pt x="283" y="67"/>
                          <a:pt x="283" y="67"/>
                        </a:cubicBezTo>
                        <a:close/>
                        <a:moveTo>
                          <a:pt x="283" y="64"/>
                        </a:moveTo>
                        <a:cubicBezTo>
                          <a:pt x="282" y="64"/>
                          <a:pt x="282" y="64"/>
                          <a:pt x="282" y="64"/>
                        </a:cubicBezTo>
                        <a:cubicBezTo>
                          <a:pt x="281" y="65"/>
                          <a:pt x="281" y="65"/>
                          <a:pt x="281" y="65"/>
                        </a:cubicBezTo>
                        <a:cubicBezTo>
                          <a:pt x="283" y="66"/>
                          <a:pt x="283" y="66"/>
                          <a:pt x="283" y="66"/>
                        </a:cubicBezTo>
                        <a:cubicBezTo>
                          <a:pt x="283" y="65"/>
                          <a:pt x="283" y="65"/>
                          <a:pt x="283" y="65"/>
                        </a:cubicBezTo>
                        <a:cubicBezTo>
                          <a:pt x="283" y="64"/>
                          <a:pt x="283" y="64"/>
                          <a:pt x="283" y="64"/>
                        </a:cubicBezTo>
                        <a:close/>
                        <a:moveTo>
                          <a:pt x="284" y="65"/>
                        </a:moveTo>
                        <a:cubicBezTo>
                          <a:pt x="284" y="65"/>
                          <a:pt x="284" y="65"/>
                          <a:pt x="284" y="65"/>
                        </a:cubicBezTo>
                        <a:cubicBezTo>
                          <a:pt x="284" y="66"/>
                          <a:pt x="284" y="66"/>
                          <a:pt x="284" y="66"/>
                        </a:cubicBezTo>
                        <a:cubicBezTo>
                          <a:pt x="285" y="68"/>
                          <a:pt x="285" y="68"/>
                          <a:pt x="285" y="68"/>
                        </a:cubicBezTo>
                        <a:cubicBezTo>
                          <a:pt x="287" y="68"/>
                          <a:pt x="287" y="68"/>
                          <a:pt x="287" y="68"/>
                        </a:cubicBezTo>
                        <a:cubicBezTo>
                          <a:pt x="287" y="69"/>
                          <a:pt x="287" y="69"/>
                          <a:pt x="287" y="69"/>
                        </a:cubicBezTo>
                        <a:cubicBezTo>
                          <a:pt x="288" y="68"/>
                          <a:pt x="288" y="68"/>
                          <a:pt x="288" y="68"/>
                        </a:cubicBezTo>
                        <a:cubicBezTo>
                          <a:pt x="288" y="67"/>
                          <a:pt x="288" y="67"/>
                          <a:pt x="288" y="67"/>
                        </a:cubicBezTo>
                        <a:cubicBezTo>
                          <a:pt x="287" y="66"/>
                          <a:pt x="287" y="66"/>
                          <a:pt x="287" y="66"/>
                        </a:cubicBezTo>
                        <a:cubicBezTo>
                          <a:pt x="287" y="65"/>
                          <a:pt x="287" y="65"/>
                          <a:pt x="287" y="65"/>
                        </a:cubicBezTo>
                        <a:cubicBezTo>
                          <a:pt x="286" y="64"/>
                          <a:pt x="286" y="64"/>
                          <a:pt x="286" y="64"/>
                        </a:cubicBezTo>
                        <a:cubicBezTo>
                          <a:pt x="284" y="65"/>
                          <a:pt x="284" y="65"/>
                          <a:pt x="284" y="65"/>
                        </a:cubicBezTo>
                        <a:close/>
                        <a:moveTo>
                          <a:pt x="284" y="75"/>
                        </a:moveTo>
                        <a:cubicBezTo>
                          <a:pt x="287" y="73"/>
                          <a:pt x="287" y="73"/>
                          <a:pt x="287" y="73"/>
                        </a:cubicBezTo>
                        <a:cubicBezTo>
                          <a:pt x="289" y="73"/>
                          <a:pt x="289" y="73"/>
                          <a:pt x="289" y="73"/>
                        </a:cubicBezTo>
                        <a:cubicBezTo>
                          <a:pt x="291" y="75"/>
                          <a:pt x="291" y="75"/>
                          <a:pt x="291" y="75"/>
                        </a:cubicBezTo>
                        <a:cubicBezTo>
                          <a:pt x="290" y="76"/>
                          <a:pt x="290" y="76"/>
                          <a:pt x="290" y="76"/>
                        </a:cubicBezTo>
                        <a:cubicBezTo>
                          <a:pt x="289" y="76"/>
                          <a:pt x="289" y="76"/>
                          <a:pt x="289" y="76"/>
                        </a:cubicBezTo>
                        <a:cubicBezTo>
                          <a:pt x="288" y="76"/>
                          <a:pt x="288" y="76"/>
                          <a:pt x="288" y="76"/>
                        </a:cubicBezTo>
                        <a:cubicBezTo>
                          <a:pt x="287" y="77"/>
                          <a:pt x="287" y="77"/>
                          <a:pt x="287" y="77"/>
                        </a:cubicBezTo>
                        <a:cubicBezTo>
                          <a:pt x="285" y="76"/>
                          <a:pt x="285" y="76"/>
                          <a:pt x="285" y="76"/>
                        </a:cubicBezTo>
                        <a:cubicBezTo>
                          <a:pt x="284" y="75"/>
                          <a:pt x="284" y="75"/>
                          <a:pt x="284" y="75"/>
                        </a:cubicBezTo>
                        <a:close/>
                        <a:moveTo>
                          <a:pt x="310" y="76"/>
                        </a:moveTo>
                        <a:cubicBezTo>
                          <a:pt x="306" y="76"/>
                          <a:pt x="306" y="76"/>
                          <a:pt x="306" y="76"/>
                        </a:cubicBezTo>
                        <a:cubicBezTo>
                          <a:pt x="305" y="77"/>
                          <a:pt x="305" y="77"/>
                          <a:pt x="305" y="77"/>
                        </a:cubicBezTo>
                        <a:cubicBezTo>
                          <a:pt x="306" y="78"/>
                          <a:pt x="306" y="78"/>
                          <a:pt x="306" y="78"/>
                        </a:cubicBezTo>
                        <a:cubicBezTo>
                          <a:pt x="309" y="79"/>
                          <a:pt x="309" y="79"/>
                          <a:pt x="309" y="79"/>
                        </a:cubicBezTo>
                        <a:cubicBezTo>
                          <a:pt x="311" y="78"/>
                          <a:pt x="311" y="78"/>
                          <a:pt x="311" y="78"/>
                        </a:cubicBezTo>
                        <a:cubicBezTo>
                          <a:pt x="310" y="78"/>
                          <a:pt x="310" y="78"/>
                          <a:pt x="310" y="78"/>
                        </a:cubicBezTo>
                        <a:cubicBezTo>
                          <a:pt x="310" y="76"/>
                          <a:pt x="310" y="76"/>
                          <a:pt x="310" y="76"/>
                        </a:cubicBezTo>
                        <a:cubicBezTo>
                          <a:pt x="310" y="76"/>
                          <a:pt x="310" y="76"/>
                          <a:pt x="310" y="76"/>
                        </a:cubicBezTo>
                        <a:close/>
                        <a:moveTo>
                          <a:pt x="294" y="93"/>
                        </a:moveTo>
                        <a:cubicBezTo>
                          <a:pt x="295" y="93"/>
                          <a:pt x="295" y="93"/>
                          <a:pt x="295" y="93"/>
                        </a:cubicBezTo>
                        <a:cubicBezTo>
                          <a:pt x="295" y="93"/>
                          <a:pt x="295" y="93"/>
                          <a:pt x="295" y="93"/>
                        </a:cubicBezTo>
                        <a:cubicBezTo>
                          <a:pt x="295" y="94"/>
                          <a:pt x="295" y="94"/>
                          <a:pt x="295" y="94"/>
                        </a:cubicBezTo>
                        <a:cubicBezTo>
                          <a:pt x="294" y="93"/>
                          <a:pt x="294" y="93"/>
                          <a:pt x="294" y="93"/>
                        </a:cubicBezTo>
                        <a:close/>
                        <a:moveTo>
                          <a:pt x="293" y="93"/>
                        </a:moveTo>
                        <a:cubicBezTo>
                          <a:pt x="294" y="93"/>
                          <a:pt x="294" y="93"/>
                          <a:pt x="294" y="93"/>
                        </a:cubicBezTo>
                        <a:cubicBezTo>
                          <a:pt x="294" y="94"/>
                          <a:pt x="294" y="94"/>
                          <a:pt x="294" y="94"/>
                        </a:cubicBezTo>
                        <a:cubicBezTo>
                          <a:pt x="293" y="94"/>
                          <a:pt x="293" y="94"/>
                          <a:pt x="293" y="94"/>
                        </a:cubicBezTo>
                        <a:cubicBezTo>
                          <a:pt x="293" y="93"/>
                          <a:pt x="293" y="93"/>
                          <a:pt x="293" y="93"/>
                        </a:cubicBezTo>
                        <a:close/>
                        <a:moveTo>
                          <a:pt x="288" y="94"/>
                        </a:moveTo>
                        <a:cubicBezTo>
                          <a:pt x="290" y="93"/>
                          <a:pt x="290" y="93"/>
                          <a:pt x="290" y="93"/>
                        </a:cubicBezTo>
                        <a:cubicBezTo>
                          <a:pt x="291" y="93"/>
                          <a:pt x="291" y="93"/>
                          <a:pt x="291" y="93"/>
                        </a:cubicBezTo>
                        <a:cubicBezTo>
                          <a:pt x="292" y="93"/>
                          <a:pt x="292" y="93"/>
                          <a:pt x="292" y="93"/>
                        </a:cubicBezTo>
                        <a:cubicBezTo>
                          <a:pt x="291" y="95"/>
                          <a:pt x="291" y="95"/>
                          <a:pt x="291" y="95"/>
                        </a:cubicBezTo>
                        <a:cubicBezTo>
                          <a:pt x="291" y="94"/>
                          <a:pt x="291" y="94"/>
                          <a:pt x="291" y="94"/>
                        </a:cubicBezTo>
                        <a:cubicBezTo>
                          <a:pt x="289" y="95"/>
                          <a:pt x="289" y="95"/>
                          <a:pt x="289" y="95"/>
                        </a:cubicBezTo>
                        <a:cubicBezTo>
                          <a:pt x="288" y="94"/>
                          <a:pt x="288" y="94"/>
                          <a:pt x="288" y="94"/>
                        </a:cubicBezTo>
                        <a:close/>
                        <a:moveTo>
                          <a:pt x="288" y="88"/>
                        </a:moveTo>
                        <a:cubicBezTo>
                          <a:pt x="287" y="89"/>
                          <a:pt x="287" y="89"/>
                          <a:pt x="287" y="89"/>
                        </a:cubicBezTo>
                        <a:cubicBezTo>
                          <a:pt x="288" y="90"/>
                          <a:pt x="288" y="90"/>
                          <a:pt x="288" y="90"/>
                        </a:cubicBezTo>
                        <a:cubicBezTo>
                          <a:pt x="288" y="88"/>
                          <a:pt x="288" y="88"/>
                          <a:pt x="288" y="88"/>
                        </a:cubicBezTo>
                        <a:close/>
                        <a:moveTo>
                          <a:pt x="289" y="87"/>
                        </a:moveTo>
                        <a:cubicBezTo>
                          <a:pt x="288" y="87"/>
                          <a:pt x="288" y="87"/>
                          <a:pt x="288" y="87"/>
                        </a:cubicBezTo>
                        <a:cubicBezTo>
                          <a:pt x="288" y="88"/>
                          <a:pt x="288" y="88"/>
                          <a:pt x="288" y="88"/>
                        </a:cubicBezTo>
                        <a:cubicBezTo>
                          <a:pt x="289" y="87"/>
                          <a:pt x="289" y="87"/>
                          <a:pt x="289" y="87"/>
                        </a:cubicBezTo>
                        <a:cubicBezTo>
                          <a:pt x="289" y="87"/>
                          <a:pt x="289" y="87"/>
                          <a:pt x="289" y="87"/>
                        </a:cubicBezTo>
                        <a:close/>
                        <a:moveTo>
                          <a:pt x="290" y="92"/>
                        </a:moveTo>
                        <a:cubicBezTo>
                          <a:pt x="292" y="89"/>
                          <a:pt x="292" y="89"/>
                          <a:pt x="292" y="89"/>
                        </a:cubicBezTo>
                        <a:cubicBezTo>
                          <a:pt x="293" y="91"/>
                          <a:pt x="293" y="91"/>
                          <a:pt x="293" y="91"/>
                        </a:cubicBezTo>
                        <a:cubicBezTo>
                          <a:pt x="294" y="92"/>
                          <a:pt x="294" y="92"/>
                          <a:pt x="294" y="92"/>
                        </a:cubicBezTo>
                        <a:cubicBezTo>
                          <a:pt x="295" y="92"/>
                          <a:pt x="295" y="92"/>
                          <a:pt x="295" y="92"/>
                        </a:cubicBezTo>
                        <a:cubicBezTo>
                          <a:pt x="297" y="90"/>
                          <a:pt x="297" y="90"/>
                          <a:pt x="297" y="90"/>
                        </a:cubicBezTo>
                        <a:cubicBezTo>
                          <a:pt x="298" y="90"/>
                          <a:pt x="298" y="90"/>
                          <a:pt x="298" y="90"/>
                        </a:cubicBezTo>
                        <a:cubicBezTo>
                          <a:pt x="299" y="92"/>
                          <a:pt x="299" y="92"/>
                          <a:pt x="299" y="92"/>
                        </a:cubicBezTo>
                        <a:cubicBezTo>
                          <a:pt x="303" y="92"/>
                          <a:pt x="303" y="92"/>
                          <a:pt x="303" y="92"/>
                        </a:cubicBezTo>
                        <a:cubicBezTo>
                          <a:pt x="303" y="91"/>
                          <a:pt x="303" y="91"/>
                          <a:pt x="303" y="91"/>
                        </a:cubicBezTo>
                        <a:cubicBezTo>
                          <a:pt x="305" y="91"/>
                          <a:pt x="305" y="91"/>
                          <a:pt x="305" y="91"/>
                        </a:cubicBezTo>
                        <a:cubicBezTo>
                          <a:pt x="309" y="93"/>
                          <a:pt x="309" y="93"/>
                          <a:pt x="309" y="93"/>
                        </a:cubicBezTo>
                        <a:cubicBezTo>
                          <a:pt x="310" y="93"/>
                          <a:pt x="310" y="93"/>
                          <a:pt x="310" y="93"/>
                        </a:cubicBezTo>
                        <a:cubicBezTo>
                          <a:pt x="312" y="95"/>
                          <a:pt x="312" y="95"/>
                          <a:pt x="312" y="95"/>
                        </a:cubicBezTo>
                        <a:cubicBezTo>
                          <a:pt x="314" y="95"/>
                          <a:pt x="314" y="95"/>
                          <a:pt x="314" y="95"/>
                        </a:cubicBezTo>
                        <a:cubicBezTo>
                          <a:pt x="315" y="94"/>
                          <a:pt x="315" y="94"/>
                          <a:pt x="315" y="94"/>
                        </a:cubicBezTo>
                        <a:cubicBezTo>
                          <a:pt x="314" y="90"/>
                          <a:pt x="314" y="90"/>
                          <a:pt x="314" y="90"/>
                        </a:cubicBezTo>
                        <a:cubicBezTo>
                          <a:pt x="310" y="88"/>
                          <a:pt x="310" y="88"/>
                          <a:pt x="310" y="88"/>
                        </a:cubicBezTo>
                        <a:cubicBezTo>
                          <a:pt x="306" y="87"/>
                          <a:pt x="306" y="87"/>
                          <a:pt x="306" y="87"/>
                        </a:cubicBezTo>
                        <a:cubicBezTo>
                          <a:pt x="304" y="86"/>
                          <a:pt x="304" y="86"/>
                          <a:pt x="304" y="86"/>
                        </a:cubicBezTo>
                        <a:cubicBezTo>
                          <a:pt x="302" y="86"/>
                          <a:pt x="302" y="86"/>
                          <a:pt x="302" y="86"/>
                        </a:cubicBezTo>
                        <a:cubicBezTo>
                          <a:pt x="301" y="87"/>
                          <a:pt x="301" y="87"/>
                          <a:pt x="301" y="87"/>
                        </a:cubicBezTo>
                        <a:cubicBezTo>
                          <a:pt x="299" y="87"/>
                          <a:pt x="299" y="87"/>
                          <a:pt x="299" y="87"/>
                        </a:cubicBezTo>
                        <a:cubicBezTo>
                          <a:pt x="298" y="86"/>
                          <a:pt x="298" y="86"/>
                          <a:pt x="298" y="86"/>
                        </a:cubicBezTo>
                        <a:cubicBezTo>
                          <a:pt x="295" y="86"/>
                          <a:pt x="295" y="86"/>
                          <a:pt x="295" y="86"/>
                        </a:cubicBezTo>
                        <a:cubicBezTo>
                          <a:pt x="291" y="86"/>
                          <a:pt x="291" y="86"/>
                          <a:pt x="291" y="86"/>
                        </a:cubicBezTo>
                        <a:cubicBezTo>
                          <a:pt x="291" y="87"/>
                          <a:pt x="291" y="87"/>
                          <a:pt x="291" y="87"/>
                        </a:cubicBezTo>
                        <a:cubicBezTo>
                          <a:pt x="291" y="88"/>
                          <a:pt x="291" y="88"/>
                          <a:pt x="291" y="88"/>
                        </a:cubicBezTo>
                        <a:cubicBezTo>
                          <a:pt x="289" y="89"/>
                          <a:pt x="289" y="89"/>
                          <a:pt x="289" y="89"/>
                        </a:cubicBezTo>
                        <a:cubicBezTo>
                          <a:pt x="288" y="90"/>
                          <a:pt x="288" y="90"/>
                          <a:pt x="288" y="90"/>
                        </a:cubicBezTo>
                        <a:cubicBezTo>
                          <a:pt x="289" y="92"/>
                          <a:pt x="289" y="92"/>
                          <a:pt x="289" y="92"/>
                        </a:cubicBezTo>
                        <a:cubicBezTo>
                          <a:pt x="290" y="92"/>
                          <a:pt x="290" y="92"/>
                          <a:pt x="290" y="92"/>
                        </a:cubicBezTo>
                        <a:close/>
                        <a:moveTo>
                          <a:pt x="273" y="89"/>
                        </a:moveTo>
                        <a:cubicBezTo>
                          <a:pt x="274" y="90"/>
                          <a:pt x="274" y="90"/>
                          <a:pt x="274" y="90"/>
                        </a:cubicBezTo>
                        <a:cubicBezTo>
                          <a:pt x="276" y="88"/>
                          <a:pt x="276" y="88"/>
                          <a:pt x="276" y="88"/>
                        </a:cubicBezTo>
                        <a:cubicBezTo>
                          <a:pt x="279" y="89"/>
                          <a:pt x="279" y="89"/>
                          <a:pt x="279" y="89"/>
                        </a:cubicBezTo>
                        <a:cubicBezTo>
                          <a:pt x="281" y="90"/>
                          <a:pt x="281" y="90"/>
                          <a:pt x="281" y="90"/>
                        </a:cubicBezTo>
                        <a:cubicBezTo>
                          <a:pt x="282" y="91"/>
                          <a:pt x="282" y="91"/>
                          <a:pt x="282" y="91"/>
                        </a:cubicBezTo>
                        <a:cubicBezTo>
                          <a:pt x="283" y="92"/>
                          <a:pt x="283" y="92"/>
                          <a:pt x="283" y="92"/>
                        </a:cubicBezTo>
                        <a:cubicBezTo>
                          <a:pt x="283" y="94"/>
                          <a:pt x="283" y="94"/>
                          <a:pt x="283" y="94"/>
                        </a:cubicBezTo>
                        <a:cubicBezTo>
                          <a:pt x="282" y="94"/>
                          <a:pt x="282" y="94"/>
                          <a:pt x="282" y="94"/>
                        </a:cubicBezTo>
                        <a:cubicBezTo>
                          <a:pt x="280" y="95"/>
                          <a:pt x="280" y="95"/>
                          <a:pt x="280" y="95"/>
                        </a:cubicBezTo>
                        <a:cubicBezTo>
                          <a:pt x="278" y="95"/>
                          <a:pt x="278" y="95"/>
                          <a:pt x="278" y="95"/>
                        </a:cubicBezTo>
                        <a:cubicBezTo>
                          <a:pt x="276" y="95"/>
                          <a:pt x="276" y="95"/>
                          <a:pt x="276" y="95"/>
                        </a:cubicBezTo>
                        <a:cubicBezTo>
                          <a:pt x="275" y="94"/>
                          <a:pt x="275" y="94"/>
                          <a:pt x="275" y="94"/>
                        </a:cubicBezTo>
                        <a:cubicBezTo>
                          <a:pt x="272" y="94"/>
                          <a:pt x="272" y="94"/>
                          <a:pt x="272" y="94"/>
                        </a:cubicBezTo>
                        <a:cubicBezTo>
                          <a:pt x="271" y="92"/>
                          <a:pt x="271" y="92"/>
                          <a:pt x="271" y="92"/>
                        </a:cubicBezTo>
                        <a:cubicBezTo>
                          <a:pt x="271" y="90"/>
                          <a:pt x="271" y="90"/>
                          <a:pt x="271" y="90"/>
                        </a:cubicBezTo>
                        <a:cubicBezTo>
                          <a:pt x="273" y="89"/>
                          <a:pt x="273" y="89"/>
                          <a:pt x="273" y="89"/>
                        </a:cubicBezTo>
                        <a:close/>
                        <a:moveTo>
                          <a:pt x="224" y="125"/>
                        </a:moveTo>
                        <a:cubicBezTo>
                          <a:pt x="223" y="124"/>
                          <a:pt x="223" y="124"/>
                          <a:pt x="223" y="124"/>
                        </a:cubicBezTo>
                        <a:cubicBezTo>
                          <a:pt x="222" y="125"/>
                          <a:pt x="222" y="125"/>
                          <a:pt x="222" y="125"/>
                        </a:cubicBezTo>
                        <a:cubicBezTo>
                          <a:pt x="223" y="126"/>
                          <a:pt x="223" y="126"/>
                          <a:pt x="223" y="126"/>
                        </a:cubicBezTo>
                        <a:cubicBezTo>
                          <a:pt x="224" y="125"/>
                          <a:pt x="224" y="125"/>
                          <a:pt x="224" y="125"/>
                        </a:cubicBezTo>
                        <a:close/>
                        <a:moveTo>
                          <a:pt x="222" y="113"/>
                        </a:moveTo>
                        <a:cubicBezTo>
                          <a:pt x="224" y="116"/>
                          <a:pt x="224" y="116"/>
                          <a:pt x="224" y="116"/>
                        </a:cubicBezTo>
                        <a:cubicBezTo>
                          <a:pt x="223" y="117"/>
                          <a:pt x="223" y="117"/>
                          <a:pt x="223" y="117"/>
                        </a:cubicBezTo>
                        <a:cubicBezTo>
                          <a:pt x="222" y="119"/>
                          <a:pt x="222" y="119"/>
                          <a:pt x="222" y="119"/>
                        </a:cubicBezTo>
                        <a:cubicBezTo>
                          <a:pt x="222" y="117"/>
                          <a:pt x="222" y="117"/>
                          <a:pt x="222" y="117"/>
                        </a:cubicBezTo>
                        <a:cubicBezTo>
                          <a:pt x="221" y="116"/>
                          <a:pt x="221" y="116"/>
                          <a:pt x="221" y="116"/>
                        </a:cubicBezTo>
                        <a:cubicBezTo>
                          <a:pt x="222" y="115"/>
                          <a:pt x="222" y="115"/>
                          <a:pt x="222" y="115"/>
                        </a:cubicBezTo>
                        <a:cubicBezTo>
                          <a:pt x="222" y="114"/>
                          <a:pt x="222" y="114"/>
                          <a:pt x="222" y="114"/>
                        </a:cubicBezTo>
                        <a:cubicBezTo>
                          <a:pt x="222" y="113"/>
                          <a:pt x="222" y="113"/>
                          <a:pt x="222" y="113"/>
                        </a:cubicBezTo>
                        <a:close/>
                        <a:moveTo>
                          <a:pt x="271" y="79"/>
                        </a:moveTo>
                        <a:cubicBezTo>
                          <a:pt x="271" y="80"/>
                          <a:pt x="271" y="80"/>
                          <a:pt x="271" y="80"/>
                        </a:cubicBezTo>
                        <a:cubicBezTo>
                          <a:pt x="272" y="82"/>
                          <a:pt x="272" y="82"/>
                          <a:pt x="272" y="82"/>
                        </a:cubicBezTo>
                        <a:cubicBezTo>
                          <a:pt x="272" y="83"/>
                          <a:pt x="272" y="83"/>
                          <a:pt x="272" y="83"/>
                        </a:cubicBezTo>
                        <a:cubicBezTo>
                          <a:pt x="271" y="83"/>
                          <a:pt x="271" y="83"/>
                          <a:pt x="271" y="83"/>
                        </a:cubicBezTo>
                        <a:cubicBezTo>
                          <a:pt x="271" y="81"/>
                          <a:pt x="271" y="81"/>
                          <a:pt x="271" y="81"/>
                        </a:cubicBezTo>
                        <a:cubicBezTo>
                          <a:pt x="270" y="79"/>
                          <a:pt x="270" y="79"/>
                          <a:pt x="270" y="79"/>
                        </a:cubicBezTo>
                        <a:cubicBezTo>
                          <a:pt x="271" y="79"/>
                          <a:pt x="271" y="79"/>
                          <a:pt x="271" y="79"/>
                        </a:cubicBezTo>
                        <a:close/>
                        <a:moveTo>
                          <a:pt x="266" y="77"/>
                        </a:moveTo>
                        <a:cubicBezTo>
                          <a:pt x="267" y="76"/>
                          <a:pt x="267" y="76"/>
                          <a:pt x="267" y="76"/>
                        </a:cubicBezTo>
                        <a:cubicBezTo>
                          <a:pt x="268" y="77"/>
                          <a:pt x="268" y="77"/>
                          <a:pt x="268" y="77"/>
                        </a:cubicBezTo>
                        <a:cubicBezTo>
                          <a:pt x="270" y="76"/>
                          <a:pt x="270" y="76"/>
                          <a:pt x="270" y="76"/>
                        </a:cubicBezTo>
                        <a:cubicBezTo>
                          <a:pt x="273" y="77"/>
                          <a:pt x="273" y="77"/>
                          <a:pt x="273" y="77"/>
                        </a:cubicBezTo>
                        <a:cubicBezTo>
                          <a:pt x="275" y="77"/>
                          <a:pt x="275" y="77"/>
                          <a:pt x="275" y="77"/>
                        </a:cubicBezTo>
                        <a:cubicBezTo>
                          <a:pt x="273" y="78"/>
                          <a:pt x="273" y="78"/>
                          <a:pt x="273" y="78"/>
                        </a:cubicBezTo>
                        <a:cubicBezTo>
                          <a:pt x="269" y="78"/>
                          <a:pt x="269" y="78"/>
                          <a:pt x="269" y="78"/>
                        </a:cubicBezTo>
                        <a:cubicBezTo>
                          <a:pt x="267" y="78"/>
                          <a:pt x="267" y="78"/>
                          <a:pt x="267" y="78"/>
                        </a:cubicBezTo>
                        <a:cubicBezTo>
                          <a:pt x="267" y="77"/>
                          <a:pt x="267" y="77"/>
                          <a:pt x="267" y="77"/>
                        </a:cubicBezTo>
                        <a:cubicBezTo>
                          <a:pt x="266" y="77"/>
                          <a:pt x="266" y="77"/>
                          <a:pt x="266" y="77"/>
                        </a:cubicBezTo>
                        <a:close/>
                        <a:moveTo>
                          <a:pt x="257" y="77"/>
                        </a:moveTo>
                        <a:cubicBezTo>
                          <a:pt x="259" y="76"/>
                          <a:pt x="259" y="76"/>
                          <a:pt x="259" y="76"/>
                        </a:cubicBezTo>
                        <a:cubicBezTo>
                          <a:pt x="259" y="76"/>
                          <a:pt x="259" y="76"/>
                          <a:pt x="259" y="76"/>
                        </a:cubicBezTo>
                        <a:cubicBezTo>
                          <a:pt x="260" y="76"/>
                          <a:pt x="260" y="76"/>
                          <a:pt x="260" y="76"/>
                        </a:cubicBezTo>
                        <a:cubicBezTo>
                          <a:pt x="262" y="76"/>
                          <a:pt x="262" y="76"/>
                          <a:pt x="262" y="76"/>
                        </a:cubicBezTo>
                        <a:cubicBezTo>
                          <a:pt x="263" y="77"/>
                          <a:pt x="263" y="77"/>
                          <a:pt x="263" y="77"/>
                        </a:cubicBezTo>
                        <a:cubicBezTo>
                          <a:pt x="264" y="76"/>
                          <a:pt x="264" y="76"/>
                          <a:pt x="264" y="76"/>
                        </a:cubicBezTo>
                        <a:cubicBezTo>
                          <a:pt x="266" y="76"/>
                          <a:pt x="266" y="76"/>
                          <a:pt x="266" y="76"/>
                        </a:cubicBezTo>
                        <a:cubicBezTo>
                          <a:pt x="266" y="78"/>
                          <a:pt x="266" y="78"/>
                          <a:pt x="266" y="78"/>
                        </a:cubicBezTo>
                        <a:cubicBezTo>
                          <a:pt x="264" y="78"/>
                          <a:pt x="264" y="78"/>
                          <a:pt x="264" y="78"/>
                        </a:cubicBezTo>
                        <a:cubicBezTo>
                          <a:pt x="263" y="78"/>
                          <a:pt x="263" y="78"/>
                          <a:pt x="263" y="78"/>
                        </a:cubicBezTo>
                        <a:cubicBezTo>
                          <a:pt x="261" y="78"/>
                          <a:pt x="261" y="78"/>
                          <a:pt x="261" y="78"/>
                        </a:cubicBezTo>
                        <a:cubicBezTo>
                          <a:pt x="260" y="79"/>
                          <a:pt x="260" y="79"/>
                          <a:pt x="260" y="79"/>
                        </a:cubicBezTo>
                        <a:cubicBezTo>
                          <a:pt x="258" y="79"/>
                          <a:pt x="258" y="79"/>
                          <a:pt x="258" y="79"/>
                        </a:cubicBezTo>
                        <a:cubicBezTo>
                          <a:pt x="257" y="78"/>
                          <a:pt x="257" y="78"/>
                          <a:pt x="257" y="78"/>
                        </a:cubicBezTo>
                        <a:cubicBezTo>
                          <a:pt x="257" y="77"/>
                          <a:pt x="257" y="77"/>
                          <a:pt x="257" y="77"/>
                        </a:cubicBezTo>
                        <a:close/>
                        <a:moveTo>
                          <a:pt x="242" y="109"/>
                        </a:moveTo>
                        <a:cubicBezTo>
                          <a:pt x="243" y="107"/>
                          <a:pt x="243" y="107"/>
                          <a:pt x="243" y="107"/>
                        </a:cubicBezTo>
                        <a:cubicBezTo>
                          <a:pt x="244" y="104"/>
                          <a:pt x="244" y="104"/>
                          <a:pt x="244" y="104"/>
                        </a:cubicBezTo>
                        <a:cubicBezTo>
                          <a:pt x="244" y="101"/>
                          <a:pt x="244" y="101"/>
                          <a:pt x="244" y="101"/>
                        </a:cubicBezTo>
                        <a:cubicBezTo>
                          <a:pt x="245" y="101"/>
                          <a:pt x="245" y="101"/>
                          <a:pt x="245" y="101"/>
                        </a:cubicBezTo>
                        <a:cubicBezTo>
                          <a:pt x="246" y="101"/>
                          <a:pt x="246" y="101"/>
                          <a:pt x="246" y="101"/>
                        </a:cubicBezTo>
                        <a:cubicBezTo>
                          <a:pt x="246" y="102"/>
                          <a:pt x="246" y="102"/>
                          <a:pt x="246" y="102"/>
                        </a:cubicBezTo>
                        <a:cubicBezTo>
                          <a:pt x="247" y="103"/>
                          <a:pt x="247" y="103"/>
                          <a:pt x="247" y="103"/>
                        </a:cubicBezTo>
                        <a:cubicBezTo>
                          <a:pt x="247" y="104"/>
                          <a:pt x="247" y="104"/>
                          <a:pt x="247" y="104"/>
                        </a:cubicBezTo>
                        <a:cubicBezTo>
                          <a:pt x="246" y="103"/>
                          <a:pt x="246" y="103"/>
                          <a:pt x="246" y="103"/>
                        </a:cubicBezTo>
                        <a:cubicBezTo>
                          <a:pt x="246" y="104"/>
                          <a:pt x="246" y="104"/>
                          <a:pt x="246" y="104"/>
                        </a:cubicBezTo>
                        <a:cubicBezTo>
                          <a:pt x="245" y="105"/>
                          <a:pt x="245" y="105"/>
                          <a:pt x="245" y="105"/>
                        </a:cubicBezTo>
                        <a:cubicBezTo>
                          <a:pt x="245" y="106"/>
                          <a:pt x="245" y="106"/>
                          <a:pt x="245" y="106"/>
                        </a:cubicBezTo>
                        <a:cubicBezTo>
                          <a:pt x="245" y="107"/>
                          <a:pt x="245" y="107"/>
                          <a:pt x="245" y="107"/>
                        </a:cubicBezTo>
                        <a:cubicBezTo>
                          <a:pt x="246" y="107"/>
                          <a:pt x="246" y="107"/>
                          <a:pt x="246" y="107"/>
                        </a:cubicBezTo>
                        <a:cubicBezTo>
                          <a:pt x="247" y="108"/>
                          <a:pt x="247" y="108"/>
                          <a:pt x="247" y="108"/>
                        </a:cubicBezTo>
                        <a:cubicBezTo>
                          <a:pt x="246" y="109"/>
                          <a:pt x="246" y="109"/>
                          <a:pt x="246" y="109"/>
                        </a:cubicBezTo>
                        <a:cubicBezTo>
                          <a:pt x="245" y="109"/>
                          <a:pt x="245" y="109"/>
                          <a:pt x="245" y="109"/>
                        </a:cubicBezTo>
                        <a:cubicBezTo>
                          <a:pt x="244" y="111"/>
                          <a:pt x="244" y="111"/>
                          <a:pt x="244" y="111"/>
                        </a:cubicBezTo>
                        <a:cubicBezTo>
                          <a:pt x="243" y="111"/>
                          <a:pt x="243" y="111"/>
                          <a:pt x="243" y="111"/>
                        </a:cubicBezTo>
                        <a:cubicBezTo>
                          <a:pt x="242" y="111"/>
                          <a:pt x="242" y="111"/>
                          <a:pt x="242" y="111"/>
                        </a:cubicBezTo>
                        <a:cubicBezTo>
                          <a:pt x="242" y="109"/>
                          <a:pt x="242" y="109"/>
                          <a:pt x="242" y="109"/>
                        </a:cubicBezTo>
                        <a:close/>
                        <a:moveTo>
                          <a:pt x="238" y="108"/>
                        </a:moveTo>
                        <a:cubicBezTo>
                          <a:pt x="238" y="108"/>
                          <a:pt x="238" y="108"/>
                          <a:pt x="238" y="108"/>
                        </a:cubicBezTo>
                        <a:cubicBezTo>
                          <a:pt x="239" y="109"/>
                          <a:pt x="239" y="109"/>
                          <a:pt x="239" y="109"/>
                        </a:cubicBezTo>
                        <a:cubicBezTo>
                          <a:pt x="240" y="109"/>
                          <a:pt x="240" y="109"/>
                          <a:pt x="240" y="109"/>
                        </a:cubicBezTo>
                        <a:cubicBezTo>
                          <a:pt x="240" y="108"/>
                          <a:pt x="240" y="108"/>
                          <a:pt x="240" y="108"/>
                        </a:cubicBezTo>
                        <a:cubicBezTo>
                          <a:pt x="241" y="108"/>
                          <a:pt x="241" y="108"/>
                          <a:pt x="241" y="108"/>
                        </a:cubicBezTo>
                        <a:cubicBezTo>
                          <a:pt x="241" y="106"/>
                          <a:pt x="241" y="106"/>
                          <a:pt x="241" y="106"/>
                        </a:cubicBezTo>
                        <a:cubicBezTo>
                          <a:pt x="242" y="105"/>
                          <a:pt x="242" y="105"/>
                          <a:pt x="242" y="105"/>
                        </a:cubicBezTo>
                        <a:cubicBezTo>
                          <a:pt x="242" y="104"/>
                          <a:pt x="242" y="104"/>
                          <a:pt x="242" y="104"/>
                        </a:cubicBezTo>
                        <a:cubicBezTo>
                          <a:pt x="242" y="103"/>
                          <a:pt x="242" y="103"/>
                          <a:pt x="242" y="103"/>
                        </a:cubicBezTo>
                        <a:cubicBezTo>
                          <a:pt x="240" y="104"/>
                          <a:pt x="240" y="104"/>
                          <a:pt x="240" y="104"/>
                        </a:cubicBezTo>
                        <a:cubicBezTo>
                          <a:pt x="239" y="105"/>
                          <a:pt x="239" y="105"/>
                          <a:pt x="239" y="105"/>
                        </a:cubicBezTo>
                        <a:cubicBezTo>
                          <a:pt x="239" y="106"/>
                          <a:pt x="239" y="106"/>
                          <a:pt x="239" y="106"/>
                        </a:cubicBezTo>
                        <a:cubicBezTo>
                          <a:pt x="238" y="108"/>
                          <a:pt x="238" y="108"/>
                          <a:pt x="238" y="108"/>
                        </a:cubicBezTo>
                        <a:close/>
                        <a:moveTo>
                          <a:pt x="234" y="106"/>
                        </a:moveTo>
                        <a:cubicBezTo>
                          <a:pt x="234" y="107"/>
                          <a:pt x="234" y="107"/>
                          <a:pt x="234" y="107"/>
                        </a:cubicBezTo>
                        <a:cubicBezTo>
                          <a:pt x="233" y="108"/>
                          <a:pt x="233" y="108"/>
                          <a:pt x="233" y="108"/>
                        </a:cubicBezTo>
                        <a:cubicBezTo>
                          <a:pt x="234" y="110"/>
                          <a:pt x="234" y="110"/>
                          <a:pt x="234" y="110"/>
                        </a:cubicBezTo>
                        <a:cubicBezTo>
                          <a:pt x="235" y="110"/>
                          <a:pt x="235" y="110"/>
                          <a:pt x="235" y="110"/>
                        </a:cubicBezTo>
                        <a:cubicBezTo>
                          <a:pt x="236" y="109"/>
                          <a:pt x="236" y="109"/>
                          <a:pt x="236" y="109"/>
                        </a:cubicBezTo>
                        <a:cubicBezTo>
                          <a:pt x="236" y="108"/>
                          <a:pt x="236" y="108"/>
                          <a:pt x="236" y="108"/>
                        </a:cubicBezTo>
                        <a:cubicBezTo>
                          <a:pt x="235" y="106"/>
                          <a:pt x="235" y="106"/>
                          <a:pt x="235" y="106"/>
                        </a:cubicBezTo>
                        <a:cubicBezTo>
                          <a:pt x="235" y="106"/>
                          <a:pt x="234" y="106"/>
                          <a:pt x="234" y="106"/>
                        </a:cubicBezTo>
                        <a:close/>
                        <a:moveTo>
                          <a:pt x="247" y="78"/>
                        </a:moveTo>
                        <a:cubicBezTo>
                          <a:pt x="246" y="78"/>
                          <a:pt x="246" y="78"/>
                          <a:pt x="246" y="78"/>
                        </a:cubicBezTo>
                        <a:cubicBezTo>
                          <a:pt x="247" y="79"/>
                          <a:pt x="247" y="79"/>
                          <a:pt x="247" y="79"/>
                        </a:cubicBezTo>
                        <a:cubicBezTo>
                          <a:pt x="247" y="79"/>
                          <a:pt x="247" y="78"/>
                          <a:pt x="247" y="78"/>
                        </a:cubicBezTo>
                        <a:close/>
                        <a:moveTo>
                          <a:pt x="249" y="76"/>
                        </a:moveTo>
                        <a:cubicBezTo>
                          <a:pt x="248" y="77"/>
                          <a:pt x="248" y="77"/>
                          <a:pt x="248" y="77"/>
                        </a:cubicBezTo>
                        <a:cubicBezTo>
                          <a:pt x="249" y="77"/>
                          <a:pt x="249" y="77"/>
                          <a:pt x="249" y="77"/>
                        </a:cubicBezTo>
                        <a:cubicBezTo>
                          <a:pt x="249" y="76"/>
                          <a:pt x="249" y="76"/>
                          <a:pt x="249" y="76"/>
                        </a:cubicBezTo>
                        <a:close/>
                        <a:moveTo>
                          <a:pt x="251" y="75"/>
                        </a:moveTo>
                        <a:cubicBezTo>
                          <a:pt x="250" y="75"/>
                          <a:pt x="250" y="75"/>
                          <a:pt x="250" y="75"/>
                        </a:cubicBezTo>
                        <a:cubicBezTo>
                          <a:pt x="251" y="76"/>
                          <a:pt x="251" y="76"/>
                          <a:pt x="251" y="76"/>
                        </a:cubicBezTo>
                        <a:cubicBezTo>
                          <a:pt x="251" y="75"/>
                          <a:pt x="251" y="75"/>
                          <a:pt x="251" y="75"/>
                        </a:cubicBezTo>
                        <a:close/>
                        <a:moveTo>
                          <a:pt x="244" y="73"/>
                        </a:moveTo>
                        <a:cubicBezTo>
                          <a:pt x="246" y="71"/>
                          <a:pt x="246" y="71"/>
                          <a:pt x="246" y="71"/>
                        </a:cubicBezTo>
                        <a:cubicBezTo>
                          <a:pt x="248" y="72"/>
                          <a:pt x="248" y="72"/>
                          <a:pt x="248" y="72"/>
                        </a:cubicBezTo>
                        <a:cubicBezTo>
                          <a:pt x="248" y="72"/>
                          <a:pt x="248" y="72"/>
                          <a:pt x="248" y="72"/>
                        </a:cubicBezTo>
                        <a:cubicBezTo>
                          <a:pt x="248" y="73"/>
                          <a:pt x="248" y="73"/>
                          <a:pt x="248" y="73"/>
                        </a:cubicBezTo>
                        <a:cubicBezTo>
                          <a:pt x="249" y="73"/>
                          <a:pt x="249" y="73"/>
                          <a:pt x="249" y="73"/>
                        </a:cubicBezTo>
                        <a:cubicBezTo>
                          <a:pt x="250" y="72"/>
                          <a:pt x="250" y="72"/>
                          <a:pt x="250" y="72"/>
                        </a:cubicBezTo>
                        <a:cubicBezTo>
                          <a:pt x="251" y="73"/>
                          <a:pt x="251" y="73"/>
                          <a:pt x="251" y="73"/>
                        </a:cubicBezTo>
                        <a:cubicBezTo>
                          <a:pt x="251" y="74"/>
                          <a:pt x="251" y="74"/>
                          <a:pt x="251" y="74"/>
                        </a:cubicBezTo>
                        <a:cubicBezTo>
                          <a:pt x="249" y="75"/>
                          <a:pt x="249" y="75"/>
                          <a:pt x="249" y="75"/>
                        </a:cubicBezTo>
                        <a:cubicBezTo>
                          <a:pt x="248" y="74"/>
                          <a:pt x="248" y="74"/>
                          <a:pt x="248" y="74"/>
                        </a:cubicBezTo>
                        <a:cubicBezTo>
                          <a:pt x="248" y="75"/>
                          <a:pt x="248" y="75"/>
                          <a:pt x="248" y="75"/>
                        </a:cubicBezTo>
                        <a:cubicBezTo>
                          <a:pt x="246" y="74"/>
                          <a:pt x="246" y="74"/>
                          <a:pt x="246" y="74"/>
                        </a:cubicBezTo>
                        <a:cubicBezTo>
                          <a:pt x="245" y="75"/>
                          <a:pt x="245" y="75"/>
                          <a:pt x="245" y="75"/>
                        </a:cubicBezTo>
                        <a:cubicBezTo>
                          <a:pt x="244" y="74"/>
                          <a:pt x="244" y="74"/>
                          <a:pt x="244" y="74"/>
                        </a:cubicBezTo>
                        <a:cubicBezTo>
                          <a:pt x="244" y="73"/>
                          <a:pt x="244" y="73"/>
                          <a:pt x="244" y="73"/>
                        </a:cubicBezTo>
                        <a:close/>
                        <a:moveTo>
                          <a:pt x="234" y="64"/>
                        </a:moveTo>
                        <a:cubicBezTo>
                          <a:pt x="236" y="65"/>
                          <a:pt x="236" y="65"/>
                          <a:pt x="236" y="65"/>
                        </a:cubicBezTo>
                        <a:cubicBezTo>
                          <a:pt x="236" y="64"/>
                          <a:pt x="236" y="64"/>
                          <a:pt x="236" y="64"/>
                        </a:cubicBezTo>
                        <a:cubicBezTo>
                          <a:pt x="236" y="64"/>
                          <a:pt x="234" y="64"/>
                          <a:pt x="234" y="64"/>
                        </a:cubicBezTo>
                        <a:close/>
                        <a:moveTo>
                          <a:pt x="233" y="64"/>
                        </a:moveTo>
                        <a:cubicBezTo>
                          <a:pt x="234" y="64"/>
                          <a:pt x="234" y="64"/>
                          <a:pt x="234" y="64"/>
                        </a:cubicBezTo>
                        <a:cubicBezTo>
                          <a:pt x="235" y="65"/>
                          <a:pt x="235" y="65"/>
                          <a:pt x="235" y="65"/>
                        </a:cubicBezTo>
                        <a:cubicBezTo>
                          <a:pt x="234" y="65"/>
                          <a:pt x="234" y="65"/>
                          <a:pt x="234" y="65"/>
                        </a:cubicBezTo>
                        <a:cubicBezTo>
                          <a:pt x="233" y="64"/>
                          <a:pt x="233" y="64"/>
                          <a:pt x="233" y="64"/>
                        </a:cubicBezTo>
                        <a:close/>
                        <a:moveTo>
                          <a:pt x="222" y="57"/>
                        </a:moveTo>
                        <a:cubicBezTo>
                          <a:pt x="224" y="56"/>
                          <a:pt x="224" y="56"/>
                          <a:pt x="224" y="56"/>
                        </a:cubicBezTo>
                        <a:cubicBezTo>
                          <a:pt x="227" y="57"/>
                          <a:pt x="227" y="57"/>
                          <a:pt x="227" y="57"/>
                        </a:cubicBezTo>
                        <a:cubicBezTo>
                          <a:pt x="229" y="57"/>
                          <a:pt x="229" y="57"/>
                          <a:pt x="229" y="57"/>
                        </a:cubicBezTo>
                        <a:cubicBezTo>
                          <a:pt x="233" y="56"/>
                          <a:pt x="233" y="56"/>
                          <a:pt x="233" y="56"/>
                        </a:cubicBezTo>
                        <a:cubicBezTo>
                          <a:pt x="235" y="56"/>
                          <a:pt x="235" y="56"/>
                          <a:pt x="235" y="56"/>
                        </a:cubicBezTo>
                        <a:cubicBezTo>
                          <a:pt x="235" y="57"/>
                          <a:pt x="235" y="57"/>
                          <a:pt x="235" y="57"/>
                        </a:cubicBezTo>
                        <a:cubicBezTo>
                          <a:pt x="237" y="57"/>
                          <a:pt x="237" y="57"/>
                          <a:pt x="237" y="57"/>
                        </a:cubicBezTo>
                        <a:cubicBezTo>
                          <a:pt x="238" y="56"/>
                          <a:pt x="238" y="56"/>
                          <a:pt x="238" y="56"/>
                        </a:cubicBezTo>
                        <a:cubicBezTo>
                          <a:pt x="242" y="57"/>
                          <a:pt x="242" y="57"/>
                          <a:pt x="242" y="57"/>
                        </a:cubicBezTo>
                        <a:cubicBezTo>
                          <a:pt x="244" y="57"/>
                          <a:pt x="244" y="57"/>
                          <a:pt x="244" y="57"/>
                        </a:cubicBezTo>
                        <a:cubicBezTo>
                          <a:pt x="244" y="56"/>
                          <a:pt x="244" y="56"/>
                          <a:pt x="244" y="56"/>
                        </a:cubicBezTo>
                        <a:cubicBezTo>
                          <a:pt x="247" y="56"/>
                          <a:pt x="247" y="56"/>
                          <a:pt x="247" y="56"/>
                        </a:cubicBezTo>
                        <a:cubicBezTo>
                          <a:pt x="248" y="57"/>
                          <a:pt x="248" y="57"/>
                          <a:pt x="248" y="57"/>
                        </a:cubicBezTo>
                        <a:cubicBezTo>
                          <a:pt x="248" y="58"/>
                          <a:pt x="248" y="58"/>
                          <a:pt x="248" y="58"/>
                        </a:cubicBezTo>
                        <a:cubicBezTo>
                          <a:pt x="250" y="58"/>
                          <a:pt x="250" y="58"/>
                          <a:pt x="250" y="58"/>
                        </a:cubicBezTo>
                        <a:cubicBezTo>
                          <a:pt x="257" y="57"/>
                          <a:pt x="257" y="57"/>
                          <a:pt x="257" y="57"/>
                        </a:cubicBezTo>
                        <a:cubicBezTo>
                          <a:pt x="260" y="55"/>
                          <a:pt x="260" y="55"/>
                          <a:pt x="260" y="55"/>
                        </a:cubicBezTo>
                        <a:cubicBezTo>
                          <a:pt x="260" y="54"/>
                          <a:pt x="260" y="54"/>
                          <a:pt x="260" y="54"/>
                        </a:cubicBezTo>
                        <a:cubicBezTo>
                          <a:pt x="261" y="53"/>
                          <a:pt x="261" y="53"/>
                          <a:pt x="261" y="53"/>
                        </a:cubicBezTo>
                        <a:cubicBezTo>
                          <a:pt x="262" y="52"/>
                          <a:pt x="262" y="52"/>
                          <a:pt x="262" y="52"/>
                        </a:cubicBezTo>
                        <a:cubicBezTo>
                          <a:pt x="264" y="51"/>
                          <a:pt x="264" y="51"/>
                          <a:pt x="264" y="51"/>
                        </a:cubicBezTo>
                        <a:cubicBezTo>
                          <a:pt x="264" y="50"/>
                          <a:pt x="264" y="50"/>
                          <a:pt x="264" y="50"/>
                        </a:cubicBezTo>
                        <a:cubicBezTo>
                          <a:pt x="265" y="49"/>
                          <a:pt x="265" y="49"/>
                          <a:pt x="265" y="49"/>
                        </a:cubicBezTo>
                        <a:cubicBezTo>
                          <a:pt x="266" y="48"/>
                          <a:pt x="266" y="48"/>
                          <a:pt x="266" y="48"/>
                        </a:cubicBezTo>
                        <a:cubicBezTo>
                          <a:pt x="265" y="47"/>
                          <a:pt x="265" y="47"/>
                          <a:pt x="265" y="47"/>
                        </a:cubicBezTo>
                        <a:cubicBezTo>
                          <a:pt x="265" y="46"/>
                          <a:pt x="265" y="46"/>
                          <a:pt x="265" y="46"/>
                        </a:cubicBezTo>
                        <a:cubicBezTo>
                          <a:pt x="262" y="46"/>
                          <a:pt x="262" y="46"/>
                          <a:pt x="262" y="46"/>
                        </a:cubicBezTo>
                        <a:cubicBezTo>
                          <a:pt x="261" y="46"/>
                          <a:pt x="261" y="46"/>
                          <a:pt x="261" y="46"/>
                        </a:cubicBezTo>
                        <a:cubicBezTo>
                          <a:pt x="260" y="48"/>
                          <a:pt x="260" y="48"/>
                          <a:pt x="260" y="48"/>
                        </a:cubicBezTo>
                        <a:cubicBezTo>
                          <a:pt x="259" y="49"/>
                          <a:pt x="259" y="49"/>
                          <a:pt x="259" y="49"/>
                        </a:cubicBezTo>
                        <a:cubicBezTo>
                          <a:pt x="259" y="50"/>
                          <a:pt x="259" y="50"/>
                          <a:pt x="259" y="50"/>
                        </a:cubicBezTo>
                        <a:cubicBezTo>
                          <a:pt x="257" y="51"/>
                          <a:pt x="257" y="51"/>
                          <a:pt x="257" y="51"/>
                        </a:cubicBezTo>
                        <a:cubicBezTo>
                          <a:pt x="256" y="51"/>
                          <a:pt x="256" y="51"/>
                          <a:pt x="256" y="51"/>
                        </a:cubicBezTo>
                        <a:cubicBezTo>
                          <a:pt x="255" y="53"/>
                          <a:pt x="255" y="53"/>
                          <a:pt x="255" y="53"/>
                        </a:cubicBezTo>
                        <a:cubicBezTo>
                          <a:pt x="253" y="53"/>
                          <a:pt x="253" y="53"/>
                          <a:pt x="253" y="53"/>
                        </a:cubicBezTo>
                        <a:cubicBezTo>
                          <a:pt x="248" y="52"/>
                          <a:pt x="248" y="52"/>
                          <a:pt x="248" y="52"/>
                        </a:cubicBezTo>
                        <a:cubicBezTo>
                          <a:pt x="245" y="52"/>
                          <a:pt x="245" y="52"/>
                          <a:pt x="245" y="52"/>
                        </a:cubicBezTo>
                        <a:cubicBezTo>
                          <a:pt x="244" y="53"/>
                          <a:pt x="244" y="53"/>
                          <a:pt x="244" y="53"/>
                        </a:cubicBezTo>
                        <a:cubicBezTo>
                          <a:pt x="243" y="53"/>
                          <a:pt x="243" y="53"/>
                          <a:pt x="243" y="53"/>
                        </a:cubicBezTo>
                        <a:cubicBezTo>
                          <a:pt x="242" y="52"/>
                          <a:pt x="242" y="52"/>
                          <a:pt x="242" y="52"/>
                        </a:cubicBezTo>
                        <a:cubicBezTo>
                          <a:pt x="240" y="51"/>
                          <a:pt x="240" y="51"/>
                          <a:pt x="240" y="51"/>
                        </a:cubicBezTo>
                        <a:cubicBezTo>
                          <a:pt x="239" y="51"/>
                          <a:pt x="239" y="51"/>
                          <a:pt x="239" y="51"/>
                        </a:cubicBezTo>
                        <a:cubicBezTo>
                          <a:pt x="237" y="51"/>
                          <a:pt x="237" y="51"/>
                          <a:pt x="237" y="51"/>
                        </a:cubicBezTo>
                        <a:cubicBezTo>
                          <a:pt x="235" y="51"/>
                          <a:pt x="235" y="51"/>
                          <a:pt x="235" y="51"/>
                        </a:cubicBezTo>
                        <a:cubicBezTo>
                          <a:pt x="234" y="51"/>
                          <a:pt x="234" y="51"/>
                          <a:pt x="234" y="51"/>
                        </a:cubicBezTo>
                        <a:cubicBezTo>
                          <a:pt x="232" y="51"/>
                          <a:pt x="232" y="51"/>
                          <a:pt x="232" y="51"/>
                        </a:cubicBezTo>
                        <a:cubicBezTo>
                          <a:pt x="231" y="49"/>
                          <a:pt x="231" y="49"/>
                          <a:pt x="231" y="49"/>
                        </a:cubicBezTo>
                        <a:cubicBezTo>
                          <a:pt x="228" y="49"/>
                          <a:pt x="228" y="49"/>
                          <a:pt x="228" y="49"/>
                        </a:cubicBezTo>
                        <a:cubicBezTo>
                          <a:pt x="227" y="49"/>
                          <a:pt x="227" y="49"/>
                          <a:pt x="227" y="49"/>
                        </a:cubicBezTo>
                        <a:cubicBezTo>
                          <a:pt x="227" y="51"/>
                          <a:pt x="227" y="51"/>
                          <a:pt x="227" y="51"/>
                        </a:cubicBezTo>
                        <a:cubicBezTo>
                          <a:pt x="225" y="51"/>
                          <a:pt x="225" y="51"/>
                          <a:pt x="225" y="51"/>
                        </a:cubicBezTo>
                        <a:cubicBezTo>
                          <a:pt x="224" y="53"/>
                          <a:pt x="224" y="53"/>
                          <a:pt x="224" y="53"/>
                        </a:cubicBezTo>
                        <a:cubicBezTo>
                          <a:pt x="223" y="54"/>
                          <a:pt x="223" y="54"/>
                          <a:pt x="223" y="54"/>
                        </a:cubicBezTo>
                        <a:cubicBezTo>
                          <a:pt x="221" y="53"/>
                          <a:pt x="221" y="53"/>
                          <a:pt x="221" y="53"/>
                        </a:cubicBezTo>
                        <a:cubicBezTo>
                          <a:pt x="219" y="54"/>
                          <a:pt x="219" y="54"/>
                          <a:pt x="219" y="54"/>
                        </a:cubicBezTo>
                        <a:cubicBezTo>
                          <a:pt x="218" y="55"/>
                          <a:pt x="218" y="55"/>
                          <a:pt x="218" y="55"/>
                        </a:cubicBezTo>
                        <a:cubicBezTo>
                          <a:pt x="218" y="55"/>
                          <a:pt x="218" y="55"/>
                          <a:pt x="218" y="55"/>
                        </a:cubicBezTo>
                        <a:cubicBezTo>
                          <a:pt x="216" y="57"/>
                          <a:pt x="216" y="57"/>
                          <a:pt x="216" y="57"/>
                        </a:cubicBezTo>
                        <a:cubicBezTo>
                          <a:pt x="216" y="60"/>
                          <a:pt x="216" y="60"/>
                          <a:pt x="216" y="60"/>
                        </a:cubicBezTo>
                        <a:cubicBezTo>
                          <a:pt x="217" y="61"/>
                          <a:pt x="217" y="61"/>
                          <a:pt x="217" y="61"/>
                        </a:cubicBezTo>
                        <a:cubicBezTo>
                          <a:pt x="216" y="64"/>
                          <a:pt x="216" y="64"/>
                          <a:pt x="216" y="64"/>
                        </a:cubicBezTo>
                        <a:cubicBezTo>
                          <a:pt x="216" y="65"/>
                          <a:pt x="216" y="65"/>
                          <a:pt x="216" y="65"/>
                        </a:cubicBezTo>
                        <a:cubicBezTo>
                          <a:pt x="217" y="68"/>
                          <a:pt x="217" y="68"/>
                          <a:pt x="217" y="68"/>
                        </a:cubicBezTo>
                        <a:cubicBezTo>
                          <a:pt x="217" y="69"/>
                          <a:pt x="217" y="69"/>
                          <a:pt x="217" y="69"/>
                        </a:cubicBezTo>
                        <a:cubicBezTo>
                          <a:pt x="216" y="68"/>
                          <a:pt x="216" y="68"/>
                          <a:pt x="216" y="68"/>
                        </a:cubicBezTo>
                        <a:cubicBezTo>
                          <a:pt x="216" y="67"/>
                          <a:pt x="216" y="67"/>
                          <a:pt x="216" y="67"/>
                        </a:cubicBezTo>
                        <a:cubicBezTo>
                          <a:pt x="215" y="67"/>
                          <a:pt x="215" y="67"/>
                          <a:pt x="215" y="67"/>
                        </a:cubicBezTo>
                        <a:cubicBezTo>
                          <a:pt x="214" y="69"/>
                          <a:pt x="214" y="69"/>
                          <a:pt x="214" y="69"/>
                        </a:cubicBezTo>
                        <a:cubicBezTo>
                          <a:pt x="212" y="69"/>
                          <a:pt x="212" y="69"/>
                          <a:pt x="212" y="69"/>
                        </a:cubicBezTo>
                        <a:cubicBezTo>
                          <a:pt x="212" y="71"/>
                          <a:pt x="212" y="71"/>
                          <a:pt x="212" y="71"/>
                        </a:cubicBezTo>
                        <a:cubicBezTo>
                          <a:pt x="212" y="73"/>
                          <a:pt x="212" y="73"/>
                          <a:pt x="212" y="73"/>
                        </a:cubicBezTo>
                        <a:cubicBezTo>
                          <a:pt x="212" y="74"/>
                          <a:pt x="212" y="74"/>
                          <a:pt x="212" y="74"/>
                        </a:cubicBezTo>
                        <a:cubicBezTo>
                          <a:pt x="212" y="78"/>
                          <a:pt x="212" y="78"/>
                          <a:pt x="212" y="78"/>
                        </a:cubicBezTo>
                        <a:cubicBezTo>
                          <a:pt x="212" y="79"/>
                          <a:pt x="212" y="79"/>
                          <a:pt x="212" y="79"/>
                        </a:cubicBezTo>
                        <a:cubicBezTo>
                          <a:pt x="211" y="80"/>
                          <a:pt x="211" y="80"/>
                          <a:pt x="211" y="80"/>
                        </a:cubicBezTo>
                        <a:cubicBezTo>
                          <a:pt x="210" y="81"/>
                          <a:pt x="210" y="81"/>
                          <a:pt x="210" y="81"/>
                        </a:cubicBezTo>
                        <a:cubicBezTo>
                          <a:pt x="210" y="83"/>
                          <a:pt x="210" y="83"/>
                          <a:pt x="210" y="83"/>
                        </a:cubicBezTo>
                        <a:cubicBezTo>
                          <a:pt x="208" y="85"/>
                          <a:pt x="208" y="85"/>
                          <a:pt x="208" y="85"/>
                        </a:cubicBezTo>
                        <a:cubicBezTo>
                          <a:pt x="208" y="87"/>
                          <a:pt x="208" y="87"/>
                          <a:pt x="208" y="87"/>
                        </a:cubicBezTo>
                        <a:cubicBezTo>
                          <a:pt x="208" y="88"/>
                          <a:pt x="208" y="88"/>
                          <a:pt x="208" y="88"/>
                        </a:cubicBezTo>
                        <a:cubicBezTo>
                          <a:pt x="207" y="89"/>
                          <a:pt x="207" y="89"/>
                          <a:pt x="207" y="89"/>
                        </a:cubicBezTo>
                        <a:cubicBezTo>
                          <a:pt x="208" y="92"/>
                          <a:pt x="208" y="92"/>
                          <a:pt x="208" y="92"/>
                        </a:cubicBezTo>
                        <a:cubicBezTo>
                          <a:pt x="209" y="93"/>
                          <a:pt x="209" y="93"/>
                          <a:pt x="209" y="93"/>
                        </a:cubicBezTo>
                        <a:cubicBezTo>
                          <a:pt x="210" y="93"/>
                          <a:pt x="210" y="93"/>
                          <a:pt x="210" y="93"/>
                        </a:cubicBezTo>
                        <a:cubicBezTo>
                          <a:pt x="211" y="93"/>
                          <a:pt x="211" y="93"/>
                          <a:pt x="211" y="93"/>
                        </a:cubicBezTo>
                        <a:cubicBezTo>
                          <a:pt x="212" y="92"/>
                          <a:pt x="212" y="92"/>
                          <a:pt x="212" y="92"/>
                        </a:cubicBezTo>
                        <a:cubicBezTo>
                          <a:pt x="213" y="93"/>
                          <a:pt x="213" y="93"/>
                          <a:pt x="213" y="93"/>
                        </a:cubicBezTo>
                        <a:cubicBezTo>
                          <a:pt x="213" y="95"/>
                          <a:pt x="213" y="95"/>
                          <a:pt x="213" y="95"/>
                        </a:cubicBezTo>
                        <a:cubicBezTo>
                          <a:pt x="215" y="99"/>
                          <a:pt x="215" y="99"/>
                          <a:pt x="215" y="99"/>
                        </a:cubicBezTo>
                        <a:cubicBezTo>
                          <a:pt x="214" y="100"/>
                          <a:pt x="214" y="100"/>
                          <a:pt x="214" y="100"/>
                        </a:cubicBezTo>
                        <a:cubicBezTo>
                          <a:pt x="214" y="102"/>
                          <a:pt x="214" y="102"/>
                          <a:pt x="214" y="102"/>
                        </a:cubicBezTo>
                        <a:cubicBezTo>
                          <a:pt x="213" y="104"/>
                          <a:pt x="213" y="104"/>
                          <a:pt x="213" y="104"/>
                        </a:cubicBezTo>
                        <a:cubicBezTo>
                          <a:pt x="212" y="108"/>
                          <a:pt x="212" y="108"/>
                          <a:pt x="212" y="108"/>
                        </a:cubicBezTo>
                        <a:cubicBezTo>
                          <a:pt x="213" y="111"/>
                          <a:pt x="213" y="111"/>
                          <a:pt x="213" y="111"/>
                        </a:cubicBezTo>
                        <a:cubicBezTo>
                          <a:pt x="214" y="111"/>
                          <a:pt x="214" y="111"/>
                          <a:pt x="214" y="111"/>
                        </a:cubicBezTo>
                        <a:cubicBezTo>
                          <a:pt x="215" y="111"/>
                          <a:pt x="215" y="111"/>
                          <a:pt x="215" y="111"/>
                        </a:cubicBezTo>
                        <a:cubicBezTo>
                          <a:pt x="217" y="111"/>
                          <a:pt x="217" y="111"/>
                          <a:pt x="217" y="111"/>
                        </a:cubicBezTo>
                        <a:cubicBezTo>
                          <a:pt x="217" y="110"/>
                          <a:pt x="217" y="110"/>
                          <a:pt x="217" y="110"/>
                        </a:cubicBezTo>
                        <a:cubicBezTo>
                          <a:pt x="219" y="111"/>
                          <a:pt x="219" y="111"/>
                          <a:pt x="219" y="111"/>
                        </a:cubicBezTo>
                        <a:cubicBezTo>
                          <a:pt x="221" y="111"/>
                          <a:pt x="221" y="111"/>
                          <a:pt x="221" y="111"/>
                        </a:cubicBezTo>
                        <a:cubicBezTo>
                          <a:pt x="222" y="111"/>
                          <a:pt x="222" y="111"/>
                          <a:pt x="222" y="111"/>
                        </a:cubicBezTo>
                        <a:cubicBezTo>
                          <a:pt x="222" y="110"/>
                          <a:pt x="222" y="110"/>
                          <a:pt x="222" y="110"/>
                        </a:cubicBezTo>
                        <a:cubicBezTo>
                          <a:pt x="222" y="108"/>
                          <a:pt x="222" y="108"/>
                          <a:pt x="222" y="108"/>
                        </a:cubicBezTo>
                        <a:cubicBezTo>
                          <a:pt x="221" y="107"/>
                          <a:pt x="221" y="107"/>
                          <a:pt x="221" y="107"/>
                        </a:cubicBezTo>
                        <a:cubicBezTo>
                          <a:pt x="220" y="105"/>
                          <a:pt x="220" y="105"/>
                          <a:pt x="220" y="105"/>
                        </a:cubicBezTo>
                        <a:cubicBezTo>
                          <a:pt x="221" y="104"/>
                          <a:pt x="221" y="104"/>
                          <a:pt x="221" y="104"/>
                        </a:cubicBezTo>
                        <a:cubicBezTo>
                          <a:pt x="222" y="101"/>
                          <a:pt x="222" y="101"/>
                          <a:pt x="222" y="101"/>
                        </a:cubicBezTo>
                        <a:cubicBezTo>
                          <a:pt x="221" y="98"/>
                          <a:pt x="221" y="98"/>
                          <a:pt x="221" y="98"/>
                        </a:cubicBezTo>
                        <a:cubicBezTo>
                          <a:pt x="221" y="97"/>
                          <a:pt x="221" y="97"/>
                          <a:pt x="221" y="97"/>
                        </a:cubicBezTo>
                        <a:cubicBezTo>
                          <a:pt x="222" y="95"/>
                          <a:pt x="222" y="95"/>
                          <a:pt x="222" y="95"/>
                        </a:cubicBezTo>
                        <a:cubicBezTo>
                          <a:pt x="223" y="92"/>
                          <a:pt x="223" y="92"/>
                          <a:pt x="223" y="92"/>
                        </a:cubicBezTo>
                        <a:cubicBezTo>
                          <a:pt x="222" y="90"/>
                          <a:pt x="222" y="90"/>
                          <a:pt x="222" y="90"/>
                        </a:cubicBezTo>
                        <a:cubicBezTo>
                          <a:pt x="221" y="89"/>
                          <a:pt x="221" y="89"/>
                          <a:pt x="221" y="89"/>
                        </a:cubicBezTo>
                        <a:cubicBezTo>
                          <a:pt x="221" y="88"/>
                          <a:pt x="221" y="88"/>
                          <a:pt x="221" y="88"/>
                        </a:cubicBezTo>
                        <a:cubicBezTo>
                          <a:pt x="223" y="87"/>
                          <a:pt x="223" y="87"/>
                          <a:pt x="223" y="87"/>
                        </a:cubicBezTo>
                        <a:cubicBezTo>
                          <a:pt x="224" y="85"/>
                          <a:pt x="224" y="85"/>
                          <a:pt x="224" y="85"/>
                        </a:cubicBezTo>
                        <a:cubicBezTo>
                          <a:pt x="226" y="85"/>
                          <a:pt x="226" y="85"/>
                          <a:pt x="226" y="85"/>
                        </a:cubicBezTo>
                        <a:cubicBezTo>
                          <a:pt x="227" y="86"/>
                          <a:pt x="227" y="86"/>
                          <a:pt x="227" y="86"/>
                        </a:cubicBezTo>
                        <a:cubicBezTo>
                          <a:pt x="227" y="86"/>
                          <a:pt x="227" y="86"/>
                          <a:pt x="227" y="86"/>
                        </a:cubicBezTo>
                        <a:cubicBezTo>
                          <a:pt x="228" y="88"/>
                          <a:pt x="228" y="88"/>
                          <a:pt x="228" y="88"/>
                        </a:cubicBezTo>
                        <a:cubicBezTo>
                          <a:pt x="228" y="90"/>
                          <a:pt x="228" y="90"/>
                          <a:pt x="228" y="90"/>
                        </a:cubicBezTo>
                        <a:cubicBezTo>
                          <a:pt x="227" y="91"/>
                          <a:pt x="227" y="91"/>
                          <a:pt x="227" y="91"/>
                        </a:cubicBezTo>
                        <a:cubicBezTo>
                          <a:pt x="226" y="93"/>
                          <a:pt x="226" y="93"/>
                          <a:pt x="226" y="93"/>
                        </a:cubicBezTo>
                        <a:cubicBezTo>
                          <a:pt x="227" y="95"/>
                          <a:pt x="227" y="95"/>
                          <a:pt x="227" y="95"/>
                        </a:cubicBezTo>
                        <a:cubicBezTo>
                          <a:pt x="228" y="95"/>
                          <a:pt x="228" y="95"/>
                          <a:pt x="228" y="95"/>
                        </a:cubicBezTo>
                        <a:cubicBezTo>
                          <a:pt x="229" y="96"/>
                          <a:pt x="229" y="96"/>
                          <a:pt x="229" y="96"/>
                        </a:cubicBezTo>
                        <a:cubicBezTo>
                          <a:pt x="232" y="97"/>
                          <a:pt x="232" y="97"/>
                          <a:pt x="232" y="97"/>
                        </a:cubicBezTo>
                        <a:cubicBezTo>
                          <a:pt x="232" y="99"/>
                          <a:pt x="232" y="99"/>
                          <a:pt x="232" y="99"/>
                        </a:cubicBezTo>
                        <a:cubicBezTo>
                          <a:pt x="231" y="99"/>
                          <a:pt x="231" y="99"/>
                          <a:pt x="231" y="99"/>
                        </a:cubicBezTo>
                        <a:cubicBezTo>
                          <a:pt x="231" y="102"/>
                          <a:pt x="231" y="102"/>
                          <a:pt x="231" y="102"/>
                        </a:cubicBezTo>
                        <a:cubicBezTo>
                          <a:pt x="231" y="104"/>
                          <a:pt x="231" y="104"/>
                          <a:pt x="231" y="104"/>
                        </a:cubicBezTo>
                        <a:cubicBezTo>
                          <a:pt x="233" y="104"/>
                          <a:pt x="233" y="104"/>
                          <a:pt x="233" y="104"/>
                        </a:cubicBezTo>
                        <a:cubicBezTo>
                          <a:pt x="234" y="104"/>
                          <a:pt x="234" y="104"/>
                          <a:pt x="234" y="104"/>
                        </a:cubicBezTo>
                        <a:cubicBezTo>
                          <a:pt x="236" y="105"/>
                          <a:pt x="236" y="105"/>
                          <a:pt x="236" y="105"/>
                        </a:cubicBezTo>
                        <a:cubicBezTo>
                          <a:pt x="237" y="105"/>
                          <a:pt x="237" y="105"/>
                          <a:pt x="237" y="105"/>
                        </a:cubicBezTo>
                        <a:cubicBezTo>
                          <a:pt x="237" y="104"/>
                          <a:pt x="237" y="104"/>
                          <a:pt x="237" y="104"/>
                        </a:cubicBezTo>
                        <a:cubicBezTo>
                          <a:pt x="236" y="103"/>
                          <a:pt x="236" y="103"/>
                          <a:pt x="236" y="103"/>
                        </a:cubicBezTo>
                        <a:cubicBezTo>
                          <a:pt x="238" y="101"/>
                          <a:pt x="238" y="101"/>
                          <a:pt x="238" y="101"/>
                        </a:cubicBezTo>
                        <a:cubicBezTo>
                          <a:pt x="239" y="101"/>
                          <a:pt x="239" y="101"/>
                          <a:pt x="239" y="101"/>
                        </a:cubicBezTo>
                        <a:cubicBezTo>
                          <a:pt x="241" y="100"/>
                          <a:pt x="241" y="100"/>
                          <a:pt x="241" y="100"/>
                        </a:cubicBezTo>
                        <a:cubicBezTo>
                          <a:pt x="244" y="100"/>
                          <a:pt x="244" y="100"/>
                          <a:pt x="244" y="100"/>
                        </a:cubicBezTo>
                        <a:cubicBezTo>
                          <a:pt x="245" y="99"/>
                          <a:pt x="245" y="99"/>
                          <a:pt x="245" y="99"/>
                        </a:cubicBezTo>
                        <a:cubicBezTo>
                          <a:pt x="246" y="99"/>
                          <a:pt x="246" y="99"/>
                          <a:pt x="246" y="99"/>
                        </a:cubicBezTo>
                        <a:cubicBezTo>
                          <a:pt x="247" y="99"/>
                          <a:pt x="247" y="99"/>
                          <a:pt x="247" y="99"/>
                        </a:cubicBezTo>
                        <a:cubicBezTo>
                          <a:pt x="248" y="98"/>
                          <a:pt x="248" y="98"/>
                          <a:pt x="248" y="98"/>
                        </a:cubicBezTo>
                        <a:cubicBezTo>
                          <a:pt x="247" y="97"/>
                          <a:pt x="247" y="97"/>
                          <a:pt x="247" y="97"/>
                        </a:cubicBezTo>
                        <a:cubicBezTo>
                          <a:pt x="245" y="97"/>
                          <a:pt x="245" y="97"/>
                          <a:pt x="245" y="97"/>
                        </a:cubicBezTo>
                        <a:cubicBezTo>
                          <a:pt x="244" y="97"/>
                          <a:pt x="244" y="97"/>
                          <a:pt x="244" y="97"/>
                        </a:cubicBezTo>
                        <a:cubicBezTo>
                          <a:pt x="244" y="97"/>
                          <a:pt x="244" y="97"/>
                          <a:pt x="244" y="97"/>
                        </a:cubicBezTo>
                        <a:cubicBezTo>
                          <a:pt x="242" y="97"/>
                          <a:pt x="242" y="97"/>
                          <a:pt x="242" y="97"/>
                        </a:cubicBezTo>
                        <a:cubicBezTo>
                          <a:pt x="242" y="96"/>
                          <a:pt x="242" y="96"/>
                          <a:pt x="242" y="96"/>
                        </a:cubicBezTo>
                        <a:cubicBezTo>
                          <a:pt x="241" y="96"/>
                          <a:pt x="241" y="96"/>
                          <a:pt x="241" y="96"/>
                        </a:cubicBezTo>
                        <a:cubicBezTo>
                          <a:pt x="241" y="95"/>
                          <a:pt x="241" y="95"/>
                          <a:pt x="241" y="95"/>
                        </a:cubicBezTo>
                        <a:cubicBezTo>
                          <a:pt x="240" y="95"/>
                          <a:pt x="240" y="95"/>
                          <a:pt x="240" y="95"/>
                        </a:cubicBezTo>
                        <a:cubicBezTo>
                          <a:pt x="240" y="95"/>
                          <a:pt x="240" y="95"/>
                          <a:pt x="240" y="95"/>
                        </a:cubicBezTo>
                        <a:cubicBezTo>
                          <a:pt x="240" y="94"/>
                          <a:pt x="240" y="94"/>
                          <a:pt x="240" y="94"/>
                        </a:cubicBezTo>
                        <a:cubicBezTo>
                          <a:pt x="238" y="94"/>
                          <a:pt x="238" y="94"/>
                          <a:pt x="238" y="94"/>
                        </a:cubicBezTo>
                        <a:cubicBezTo>
                          <a:pt x="238" y="93"/>
                          <a:pt x="238" y="93"/>
                          <a:pt x="238" y="93"/>
                        </a:cubicBezTo>
                        <a:cubicBezTo>
                          <a:pt x="239" y="92"/>
                          <a:pt x="239" y="92"/>
                          <a:pt x="239" y="92"/>
                        </a:cubicBezTo>
                        <a:cubicBezTo>
                          <a:pt x="239" y="91"/>
                          <a:pt x="239" y="91"/>
                          <a:pt x="239" y="91"/>
                        </a:cubicBezTo>
                        <a:cubicBezTo>
                          <a:pt x="240" y="91"/>
                          <a:pt x="240" y="91"/>
                          <a:pt x="240" y="91"/>
                        </a:cubicBezTo>
                        <a:cubicBezTo>
                          <a:pt x="239" y="90"/>
                          <a:pt x="239" y="90"/>
                          <a:pt x="239" y="90"/>
                        </a:cubicBezTo>
                        <a:cubicBezTo>
                          <a:pt x="240" y="90"/>
                          <a:pt x="240" y="90"/>
                          <a:pt x="240" y="90"/>
                        </a:cubicBezTo>
                        <a:cubicBezTo>
                          <a:pt x="240" y="89"/>
                          <a:pt x="240" y="89"/>
                          <a:pt x="240" y="89"/>
                        </a:cubicBezTo>
                        <a:cubicBezTo>
                          <a:pt x="239" y="88"/>
                          <a:pt x="239" y="88"/>
                          <a:pt x="239" y="88"/>
                        </a:cubicBezTo>
                        <a:cubicBezTo>
                          <a:pt x="238" y="88"/>
                          <a:pt x="238" y="88"/>
                          <a:pt x="238" y="88"/>
                        </a:cubicBezTo>
                        <a:cubicBezTo>
                          <a:pt x="239" y="87"/>
                          <a:pt x="239" y="87"/>
                          <a:pt x="239" y="87"/>
                        </a:cubicBezTo>
                        <a:cubicBezTo>
                          <a:pt x="239" y="86"/>
                          <a:pt x="239" y="86"/>
                          <a:pt x="239" y="86"/>
                        </a:cubicBezTo>
                        <a:cubicBezTo>
                          <a:pt x="237" y="85"/>
                          <a:pt x="237" y="85"/>
                          <a:pt x="237" y="85"/>
                        </a:cubicBezTo>
                        <a:cubicBezTo>
                          <a:pt x="236" y="85"/>
                          <a:pt x="236" y="85"/>
                          <a:pt x="236" y="85"/>
                        </a:cubicBezTo>
                        <a:cubicBezTo>
                          <a:pt x="236" y="84"/>
                          <a:pt x="236" y="84"/>
                          <a:pt x="236" y="84"/>
                        </a:cubicBezTo>
                        <a:cubicBezTo>
                          <a:pt x="233" y="81"/>
                          <a:pt x="233" y="81"/>
                          <a:pt x="233" y="81"/>
                        </a:cubicBezTo>
                        <a:cubicBezTo>
                          <a:pt x="232" y="80"/>
                          <a:pt x="232" y="80"/>
                          <a:pt x="232" y="80"/>
                        </a:cubicBezTo>
                        <a:cubicBezTo>
                          <a:pt x="231" y="78"/>
                          <a:pt x="231" y="78"/>
                          <a:pt x="231" y="78"/>
                        </a:cubicBezTo>
                        <a:cubicBezTo>
                          <a:pt x="231" y="78"/>
                          <a:pt x="231" y="78"/>
                          <a:pt x="231" y="78"/>
                        </a:cubicBezTo>
                        <a:cubicBezTo>
                          <a:pt x="232" y="78"/>
                          <a:pt x="232" y="78"/>
                          <a:pt x="232" y="78"/>
                        </a:cubicBezTo>
                        <a:cubicBezTo>
                          <a:pt x="232" y="78"/>
                          <a:pt x="232" y="78"/>
                          <a:pt x="232" y="78"/>
                        </a:cubicBezTo>
                        <a:cubicBezTo>
                          <a:pt x="234" y="79"/>
                          <a:pt x="234" y="79"/>
                          <a:pt x="234" y="79"/>
                        </a:cubicBezTo>
                        <a:cubicBezTo>
                          <a:pt x="235" y="77"/>
                          <a:pt x="235" y="77"/>
                          <a:pt x="235" y="77"/>
                        </a:cubicBezTo>
                        <a:cubicBezTo>
                          <a:pt x="235" y="76"/>
                          <a:pt x="235" y="76"/>
                          <a:pt x="235" y="76"/>
                        </a:cubicBezTo>
                        <a:cubicBezTo>
                          <a:pt x="239" y="75"/>
                          <a:pt x="239" y="75"/>
                          <a:pt x="239" y="75"/>
                        </a:cubicBezTo>
                        <a:cubicBezTo>
                          <a:pt x="242" y="73"/>
                          <a:pt x="242" y="73"/>
                          <a:pt x="242" y="73"/>
                        </a:cubicBezTo>
                        <a:cubicBezTo>
                          <a:pt x="243" y="71"/>
                          <a:pt x="243" y="71"/>
                          <a:pt x="243" y="71"/>
                        </a:cubicBezTo>
                        <a:cubicBezTo>
                          <a:pt x="244" y="70"/>
                          <a:pt x="244" y="70"/>
                          <a:pt x="244" y="70"/>
                        </a:cubicBezTo>
                        <a:cubicBezTo>
                          <a:pt x="244" y="69"/>
                          <a:pt x="244" y="69"/>
                          <a:pt x="244" y="69"/>
                        </a:cubicBezTo>
                        <a:cubicBezTo>
                          <a:pt x="246" y="69"/>
                          <a:pt x="246" y="69"/>
                          <a:pt x="246" y="69"/>
                        </a:cubicBezTo>
                        <a:cubicBezTo>
                          <a:pt x="248" y="70"/>
                          <a:pt x="248" y="70"/>
                          <a:pt x="248" y="70"/>
                        </a:cubicBezTo>
                        <a:cubicBezTo>
                          <a:pt x="249" y="70"/>
                          <a:pt x="249" y="70"/>
                          <a:pt x="249" y="70"/>
                        </a:cubicBezTo>
                        <a:cubicBezTo>
                          <a:pt x="251" y="68"/>
                          <a:pt x="251" y="68"/>
                          <a:pt x="251" y="68"/>
                        </a:cubicBezTo>
                        <a:cubicBezTo>
                          <a:pt x="251" y="66"/>
                          <a:pt x="251" y="66"/>
                          <a:pt x="251" y="66"/>
                        </a:cubicBezTo>
                        <a:cubicBezTo>
                          <a:pt x="249" y="65"/>
                          <a:pt x="249" y="65"/>
                          <a:pt x="249" y="65"/>
                        </a:cubicBezTo>
                        <a:cubicBezTo>
                          <a:pt x="245" y="66"/>
                          <a:pt x="245" y="66"/>
                          <a:pt x="245" y="66"/>
                        </a:cubicBezTo>
                        <a:cubicBezTo>
                          <a:pt x="243" y="67"/>
                          <a:pt x="243" y="67"/>
                          <a:pt x="243" y="67"/>
                        </a:cubicBezTo>
                        <a:cubicBezTo>
                          <a:pt x="241" y="67"/>
                          <a:pt x="241" y="67"/>
                          <a:pt x="241" y="67"/>
                        </a:cubicBezTo>
                        <a:cubicBezTo>
                          <a:pt x="239" y="67"/>
                          <a:pt x="239" y="67"/>
                          <a:pt x="239" y="67"/>
                        </a:cubicBezTo>
                        <a:cubicBezTo>
                          <a:pt x="238" y="69"/>
                          <a:pt x="238" y="69"/>
                          <a:pt x="238" y="69"/>
                        </a:cubicBezTo>
                        <a:cubicBezTo>
                          <a:pt x="236" y="69"/>
                          <a:pt x="236" y="69"/>
                          <a:pt x="236" y="69"/>
                        </a:cubicBezTo>
                        <a:cubicBezTo>
                          <a:pt x="235" y="69"/>
                          <a:pt x="235" y="69"/>
                          <a:pt x="235" y="69"/>
                        </a:cubicBezTo>
                        <a:cubicBezTo>
                          <a:pt x="233" y="68"/>
                          <a:pt x="233" y="68"/>
                          <a:pt x="233" y="68"/>
                        </a:cubicBezTo>
                        <a:cubicBezTo>
                          <a:pt x="232" y="68"/>
                          <a:pt x="232" y="68"/>
                          <a:pt x="232" y="68"/>
                        </a:cubicBezTo>
                        <a:cubicBezTo>
                          <a:pt x="230" y="70"/>
                          <a:pt x="230" y="70"/>
                          <a:pt x="230" y="70"/>
                        </a:cubicBezTo>
                        <a:cubicBezTo>
                          <a:pt x="229" y="73"/>
                          <a:pt x="229" y="73"/>
                          <a:pt x="229" y="73"/>
                        </a:cubicBezTo>
                        <a:cubicBezTo>
                          <a:pt x="227" y="74"/>
                          <a:pt x="227" y="74"/>
                          <a:pt x="227" y="74"/>
                        </a:cubicBezTo>
                        <a:cubicBezTo>
                          <a:pt x="225" y="73"/>
                          <a:pt x="225" y="73"/>
                          <a:pt x="225" y="73"/>
                        </a:cubicBezTo>
                        <a:cubicBezTo>
                          <a:pt x="225" y="73"/>
                          <a:pt x="225" y="73"/>
                          <a:pt x="225" y="73"/>
                        </a:cubicBezTo>
                        <a:cubicBezTo>
                          <a:pt x="222" y="70"/>
                          <a:pt x="222" y="70"/>
                          <a:pt x="222" y="70"/>
                        </a:cubicBezTo>
                        <a:cubicBezTo>
                          <a:pt x="220" y="68"/>
                          <a:pt x="220" y="68"/>
                          <a:pt x="220" y="68"/>
                        </a:cubicBezTo>
                        <a:cubicBezTo>
                          <a:pt x="219" y="65"/>
                          <a:pt x="219" y="65"/>
                          <a:pt x="219" y="65"/>
                        </a:cubicBezTo>
                        <a:cubicBezTo>
                          <a:pt x="219" y="62"/>
                          <a:pt x="219" y="62"/>
                          <a:pt x="219" y="62"/>
                        </a:cubicBezTo>
                        <a:cubicBezTo>
                          <a:pt x="221" y="58"/>
                          <a:pt x="221" y="58"/>
                          <a:pt x="221" y="58"/>
                        </a:cubicBezTo>
                        <a:cubicBezTo>
                          <a:pt x="222" y="57"/>
                          <a:pt x="222" y="57"/>
                          <a:pt x="222" y="57"/>
                        </a:cubicBezTo>
                        <a:close/>
                        <a:moveTo>
                          <a:pt x="224" y="0"/>
                        </a:moveTo>
                        <a:cubicBezTo>
                          <a:pt x="223" y="1"/>
                          <a:pt x="223" y="1"/>
                          <a:pt x="223" y="1"/>
                        </a:cubicBezTo>
                        <a:cubicBezTo>
                          <a:pt x="224" y="2"/>
                          <a:pt x="224" y="2"/>
                          <a:pt x="224" y="2"/>
                        </a:cubicBezTo>
                        <a:cubicBezTo>
                          <a:pt x="224" y="1"/>
                          <a:pt x="224" y="1"/>
                          <a:pt x="224" y="1"/>
                        </a:cubicBezTo>
                        <a:cubicBezTo>
                          <a:pt x="224" y="0"/>
                          <a:pt x="224" y="0"/>
                          <a:pt x="224" y="0"/>
                        </a:cubicBezTo>
                        <a:close/>
                        <a:moveTo>
                          <a:pt x="226" y="6"/>
                        </a:moveTo>
                        <a:cubicBezTo>
                          <a:pt x="228" y="6"/>
                          <a:pt x="228" y="6"/>
                          <a:pt x="228" y="6"/>
                        </a:cubicBezTo>
                        <a:cubicBezTo>
                          <a:pt x="228" y="5"/>
                          <a:pt x="228" y="5"/>
                          <a:pt x="228" y="5"/>
                        </a:cubicBezTo>
                        <a:cubicBezTo>
                          <a:pt x="229" y="6"/>
                          <a:pt x="229" y="6"/>
                          <a:pt x="229" y="6"/>
                        </a:cubicBezTo>
                        <a:cubicBezTo>
                          <a:pt x="230" y="5"/>
                          <a:pt x="230" y="5"/>
                          <a:pt x="230" y="5"/>
                        </a:cubicBezTo>
                        <a:cubicBezTo>
                          <a:pt x="230" y="4"/>
                          <a:pt x="230" y="4"/>
                          <a:pt x="230" y="4"/>
                        </a:cubicBezTo>
                        <a:cubicBezTo>
                          <a:pt x="228" y="4"/>
                          <a:pt x="228" y="4"/>
                          <a:pt x="228" y="4"/>
                        </a:cubicBezTo>
                        <a:cubicBezTo>
                          <a:pt x="226" y="4"/>
                          <a:pt x="226" y="4"/>
                          <a:pt x="226" y="4"/>
                        </a:cubicBezTo>
                        <a:cubicBezTo>
                          <a:pt x="226" y="5"/>
                          <a:pt x="226" y="5"/>
                          <a:pt x="226" y="5"/>
                        </a:cubicBezTo>
                        <a:cubicBezTo>
                          <a:pt x="226" y="6"/>
                          <a:pt x="226" y="6"/>
                          <a:pt x="226" y="6"/>
                        </a:cubicBezTo>
                        <a:close/>
                        <a:moveTo>
                          <a:pt x="213" y="15"/>
                        </a:moveTo>
                        <a:cubicBezTo>
                          <a:pt x="212" y="16"/>
                          <a:pt x="212" y="16"/>
                          <a:pt x="212" y="16"/>
                        </a:cubicBezTo>
                        <a:cubicBezTo>
                          <a:pt x="213" y="18"/>
                          <a:pt x="213" y="18"/>
                          <a:pt x="213" y="18"/>
                        </a:cubicBezTo>
                        <a:cubicBezTo>
                          <a:pt x="213" y="16"/>
                          <a:pt x="213" y="16"/>
                          <a:pt x="213" y="16"/>
                        </a:cubicBezTo>
                        <a:cubicBezTo>
                          <a:pt x="213" y="15"/>
                          <a:pt x="213" y="15"/>
                          <a:pt x="213" y="15"/>
                        </a:cubicBezTo>
                        <a:close/>
                        <a:moveTo>
                          <a:pt x="216" y="13"/>
                        </a:moveTo>
                        <a:cubicBezTo>
                          <a:pt x="219" y="11"/>
                          <a:pt x="219" y="11"/>
                          <a:pt x="219" y="11"/>
                        </a:cubicBezTo>
                        <a:cubicBezTo>
                          <a:pt x="220" y="10"/>
                          <a:pt x="220" y="10"/>
                          <a:pt x="220" y="10"/>
                        </a:cubicBezTo>
                        <a:cubicBezTo>
                          <a:pt x="220" y="12"/>
                          <a:pt x="220" y="12"/>
                          <a:pt x="220" y="12"/>
                        </a:cubicBezTo>
                        <a:cubicBezTo>
                          <a:pt x="218" y="13"/>
                          <a:pt x="218" y="13"/>
                          <a:pt x="218" y="13"/>
                        </a:cubicBezTo>
                        <a:cubicBezTo>
                          <a:pt x="216" y="14"/>
                          <a:pt x="216" y="14"/>
                          <a:pt x="216" y="14"/>
                        </a:cubicBezTo>
                        <a:cubicBezTo>
                          <a:pt x="216" y="13"/>
                          <a:pt x="216" y="13"/>
                          <a:pt x="216" y="13"/>
                        </a:cubicBezTo>
                        <a:close/>
                        <a:moveTo>
                          <a:pt x="198" y="23"/>
                        </a:moveTo>
                        <a:cubicBezTo>
                          <a:pt x="198" y="23"/>
                          <a:pt x="198" y="23"/>
                          <a:pt x="198" y="23"/>
                        </a:cubicBezTo>
                        <a:cubicBezTo>
                          <a:pt x="197" y="23"/>
                          <a:pt x="197" y="23"/>
                          <a:pt x="197" y="23"/>
                        </a:cubicBezTo>
                        <a:cubicBezTo>
                          <a:pt x="198" y="23"/>
                          <a:pt x="198" y="23"/>
                          <a:pt x="198" y="23"/>
                        </a:cubicBezTo>
                        <a:close/>
                        <a:moveTo>
                          <a:pt x="198" y="22"/>
                        </a:moveTo>
                        <a:cubicBezTo>
                          <a:pt x="198" y="22"/>
                          <a:pt x="198" y="22"/>
                          <a:pt x="198" y="22"/>
                        </a:cubicBezTo>
                        <a:cubicBezTo>
                          <a:pt x="198" y="23"/>
                          <a:pt x="198" y="23"/>
                          <a:pt x="198" y="23"/>
                        </a:cubicBezTo>
                        <a:cubicBezTo>
                          <a:pt x="200" y="23"/>
                          <a:pt x="200" y="23"/>
                          <a:pt x="200" y="23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cubicBezTo>
                          <a:pt x="198" y="22"/>
                          <a:pt x="198" y="22"/>
                          <a:pt x="198" y="22"/>
                        </a:cubicBezTo>
                        <a:close/>
                        <a:moveTo>
                          <a:pt x="199" y="26"/>
                        </a:moveTo>
                        <a:cubicBezTo>
                          <a:pt x="197" y="27"/>
                          <a:pt x="197" y="27"/>
                          <a:pt x="197" y="27"/>
                        </a:cubicBezTo>
                        <a:cubicBezTo>
                          <a:pt x="198" y="27"/>
                          <a:pt x="198" y="27"/>
                          <a:pt x="198" y="27"/>
                        </a:cubicBezTo>
                        <a:cubicBezTo>
                          <a:pt x="199" y="26"/>
                          <a:pt x="199" y="26"/>
                          <a:pt x="199" y="26"/>
                        </a:cubicBezTo>
                        <a:close/>
                        <a:moveTo>
                          <a:pt x="197" y="28"/>
                        </a:moveTo>
                        <a:cubicBezTo>
                          <a:pt x="198" y="29"/>
                          <a:pt x="198" y="29"/>
                          <a:pt x="198" y="29"/>
                        </a:cubicBezTo>
                        <a:cubicBezTo>
                          <a:pt x="198" y="30"/>
                          <a:pt x="198" y="30"/>
                          <a:pt x="198" y="30"/>
                        </a:cubicBezTo>
                        <a:cubicBezTo>
                          <a:pt x="197" y="30"/>
                          <a:pt x="197" y="30"/>
                          <a:pt x="197" y="30"/>
                        </a:cubicBezTo>
                        <a:cubicBezTo>
                          <a:pt x="197" y="28"/>
                          <a:pt x="197" y="28"/>
                          <a:pt x="197" y="28"/>
                        </a:cubicBezTo>
                        <a:close/>
                        <a:moveTo>
                          <a:pt x="186" y="92"/>
                        </a:moveTo>
                        <a:cubicBezTo>
                          <a:pt x="186" y="92"/>
                          <a:pt x="186" y="92"/>
                          <a:pt x="186" y="92"/>
                        </a:cubicBezTo>
                        <a:cubicBezTo>
                          <a:pt x="186" y="94"/>
                          <a:pt x="186" y="94"/>
                          <a:pt x="186" y="94"/>
                        </a:cubicBezTo>
                        <a:cubicBezTo>
                          <a:pt x="186" y="95"/>
                          <a:pt x="186" y="95"/>
                          <a:pt x="186" y="95"/>
                        </a:cubicBezTo>
                        <a:cubicBezTo>
                          <a:pt x="186" y="92"/>
                          <a:pt x="186" y="92"/>
                          <a:pt x="186" y="92"/>
                        </a:cubicBezTo>
                        <a:cubicBezTo>
                          <a:pt x="186" y="92"/>
                          <a:pt x="186" y="92"/>
                          <a:pt x="186" y="92"/>
                        </a:cubicBezTo>
                        <a:close/>
                        <a:moveTo>
                          <a:pt x="185" y="92"/>
                        </a:moveTo>
                        <a:cubicBezTo>
                          <a:pt x="185" y="95"/>
                          <a:pt x="185" y="95"/>
                          <a:pt x="185" y="95"/>
                        </a:cubicBezTo>
                        <a:cubicBezTo>
                          <a:pt x="185" y="97"/>
                          <a:pt x="185" y="97"/>
                          <a:pt x="185" y="97"/>
                        </a:cubicBezTo>
                        <a:cubicBezTo>
                          <a:pt x="183" y="98"/>
                          <a:pt x="183" y="98"/>
                          <a:pt x="183" y="98"/>
                        </a:cubicBezTo>
                        <a:cubicBezTo>
                          <a:pt x="183" y="97"/>
                          <a:pt x="183" y="97"/>
                          <a:pt x="183" y="97"/>
                        </a:cubicBezTo>
                        <a:cubicBezTo>
                          <a:pt x="183" y="94"/>
                          <a:pt x="183" y="94"/>
                          <a:pt x="183" y="94"/>
                        </a:cubicBezTo>
                        <a:cubicBezTo>
                          <a:pt x="184" y="92"/>
                          <a:pt x="184" y="92"/>
                          <a:pt x="184" y="92"/>
                        </a:cubicBezTo>
                        <a:cubicBezTo>
                          <a:pt x="185" y="91"/>
                          <a:pt x="185" y="91"/>
                          <a:pt x="185" y="91"/>
                        </a:cubicBezTo>
                        <a:cubicBezTo>
                          <a:pt x="185" y="92"/>
                          <a:pt x="185" y="92"/>
                          <a:pt x="185" y="92"/>
                        </a:cubicBezTo>
                        <a:close/>
                        <a:moveTo>
                          <a:pt x="124" y="64"/>
                        </a:moveTo>
                        <a:cubicBezTo>
                          <a:pt x="126" y="65"/>
                          <a:pt x="126" y="65"/>
                          <a:pt x="126" y="65"/>
                        </a:cubicBezTo>
                        <a:cubicBezTo>
                          <a:pt x="127" y="65"/>
                          <a:pt x="127" y="65"/>
                          <a:pt x="127" y="65"/>
                        </a:cubicBezTo>
                        <a:cubicBezTo>
                          <a:pt x="126" y="66"/>
                          <a:pt x="126" y="66"/>
                          <a:pt x="126" y="66"/>
                        </a:cubicBezTo>
                        <a:cubicBezTo>
                          <a:pt x="124" y="65"/>
                          <a:pt x="124" y="65"/>
                          <a:pt x="124" y="65"/>
                        </a:cubicBezTo>
                        <a:cubicBezTo>
                          <a:pt x="124" y="64"/>
                          <a:pt x="124" y="64"/>
                          <a:pt x="124" y="64"/>
                        </a:cubicBezTo>
                        <a:cubicBezTo>
                          <a:pt x="124" y="64"/>
                          <a:pt x="124" y="64"/>
                          <a:pt x="124" y="64"/>
                        </a:cubicBezTo>
                        <a:close/>
                        <a:moveTo>
                          <a:pt x="125" y="68"/>
                        </a:moveTo>
                        <a:cubicBezTo>
                          <a:pt x="127" y="68"/>
                          <a:pt x="127" y="68"/>
                          <a:pt x="127" y="68"/>
                        </a:cubicBezTo>
                        <a:cubicBezTo>
                          <a:pt x="128" y="69"/>
                          <a:pt x="128" y="69"/>
                          <a:pt x="128" y="69"/>
                        </a:cubicBezTo>
                        <a:cubicBezTo>
                          <a:pt x="129" y="69"/>
                          <a:pt x="129" y="69"/>
                          <a:pt x="129" y="69"/>
                        </a:cubicBezTo>
                        <a:cubicBezTo>
                          <a:pt x="129" y="70"/>
                          <a:pt x="129" y="70"/>
                          <a:pt x="129" y="70"/>
                        </a:cubicBezTo>
                        <a:cubicBezTo>
                          <a:pt x="127" y="70"/>
                          <a:pt x="127" y="70"/>
                          <a:pt x="127" y="70"/>
                        </a:cubicBezTo>
                        <a:cubicBezTo>
                          <a:pt x="126" y="70"/>
                          <a:pt x="126" y="70"/>
                          <a:pt x="126" y="70"/>
                        </a:cubicBezTo>
                        <a:cubicBezTo>
                          <a:pt x="125" y="68"/>
                          <a:pt x="125" y="68"/>
                          <a:pt x="125" y="68"/>
                        </a:cubicBezTo>
                        <a:cubicBezTo>
                          <a:pt x="125" y="68"/>
                          <a:pt x="125" y="68"/>
                          <a:pt x="125" y="68"/>
                        </a:cubicBezTo>
                        <a:close/>
                        <a:moveTo>
                          <a:pt x="127" y="71"/>
                        </a:moveTo>
                        <a:cubicBezTo>
                          <a:pt x="129" y="71"/>
                          <a:pt x="129" y="71"/>
                          <a:pt x="129" y="71"/>
                        </a:cubicBezTo>
                        <a:cubicBezTo>
                          <a:pt x="130" y="72"/>
                          <a:pt x="130" y="72"/>
                          <a:pt x="130" y="72"/>
                        </a:cubicBezTo>
                        <a:cubicBezTo>
                          <a:pt x="129" y="73"/>
                          <a:pt x="129" y="73"/>
                          <a:pt x="129" y="73"/>
                        </a:cubicBezTo>
                        <a:cubicBezTo>
                          <a:pt x="128" y="74"/>
                          <a:pt x="128" y="74"/>
                          <a:pt x="128" y="74"/>
                        </a:cubicBezTo>
                        <a:cubicBezTo>
                          <a:pt x="127" y="73"/>
                          <a:pt x="127" y="73"/>
                          <a:pt x="127" y="73"/>
                        </a:cubicBezTo>
                        <a:cubicBezTo>
                          <a:pt x="127" y="72"/>
                          <a:pt x="127" y="72"/>
                          <a:pt x="127" y="72"/>
                        </a:cubicBezTo>
                        <a:cubicBezTo>
                          <a:pt x="127" y="72"/>
                          <a:pt x="127" y="71"/>
                          <a:pt x="127" y="71"/>
                        </a:cubicBezTo>
                        <a:close/>
                        <a:moveTo>
                          <a:pt x="123" y="50"/>
                        </a:moveTo>
                        <a:cubicBezTo>
                          <a:pt x="124" y="47"/>
                          <a:pt x="124" y="47"/>
                          <a:pt x="124" y="47"/>
                        </a:cubicBezTo>
                        <a:cubicBezTo>
                          <a:pt x="126" y="44"/>
                          <a:pt x="126" y="44"/>
                          <a:pt x="126" y="44"/>
                        </a:cubicBezTo>
                        <a:cubicBezTo>
                          <a:pt x="127" y="43"/>
                          <a:pt x="127" y="43"/>
                          <a:pt x="127" y="43"/>
                        </a:cubicBezTo>
                        <a:cubicBezTo>
                          <a:pt x="128" y="43"/>
                          <a:pt x="128" y="43"/>
                          <a:pt x="128" y="43"/>
                        </a:cubicBezTo>
                        <a:cubicBezTo>
                          <a:pt x="130" y="46"/>
                          <a:pt x="130" y="46"/>
                          <a:pt x="130" y="46"/>
                        </a:cubicBezTo>
                        <a:cubicBezTo>
                          <a:pt x="133" y="48"/>
                          <a:pt x="133" y="48"/>
                          <a:pt x="133" y="48"/>
                        </a:cubicBezTo>
                        <a:cubicBezTo>
                          <a:pt x="133" y="49"/>
                          <a:pt x="133" y="49"/>
                          <a:pt x="133" y="49"/>
                        </a:cubicBezTo>
                        <a:cubicBezTo>
                          <a:pt x="135" y="50"/>
                          <a:pt x="135" y="50"/>
                          <a:pt x="135" y="50"/>
                        </a:cubicBezTo>
                        <a:cubicBezTo>
                          <a:pt x="136" y="52"/>
                          <a:pt x="136" y="52"/>
                          <a:pt x="136" y="52"/>
                        </a:cubicBezTo>
                        <a:cubicBezTo>
                          <a:pt x="137" y="52"/>
                          <a:pt x="137" y="52"/>
                          <a:pt x="137" y="52"/>
                        </a:cubicBezTo>
                        <a:cubicBezTo>
                          <a:pt x="140" y="51"/>
                          <a:pt x="140" y="51"/>
                          <a:pt x="140" y="51"/>
                        </a:cubicBezTo>
                        <a:cubicBezTo>
                          <a:pt x="140" y="50"/>
                          <a:pt x="140" y="50"/>
                          <a:pt x="140" y="50"/>
                        </a:cubicBezTo>
                        <a:cubicBezTo>
                          <a:pt x="142" y="51"/>
                          <a:pt x="142" y="51"/>
                          <a:pt x="142" y="51"/>
                        </a:cubicBezTo>
                        <a:cubicBezTo>
                          <a:pt x="144" y="50"/>
                          <a:pt x="144" y="50"/>
                          <a:pt x="144" y="50"/>
                        </a:cubicBezTo>
                        <a:cubicBezTo>
                          <a:pt x="148" y="50"/>
                          <a:pt x="148" y="50"/>
                          <a:pt x="148" y="50"/>
                        </a:cubicBezTo>
                        <a:cubicBezTo>
                          <a:pt x="153" y="48"/>
                          <a:pt x="153" y="48"/>
                          <a:pt x="153" y="48"/>
                        </a:cubicBezTo>
                        <a:cubicBezTo>
                          <a:pt x="155" y="47"/>
                          <a:pt x="155" y="47"/>
                          <a:pt x="155" y="47"/>
                        </a:cubicBezTo>
                        <a:cubicBezTo>
                          <a:pt x="159" y="47"/>
                          <a:pt x="159" y="47"/>
                          <a:pt x="159" y="47"/>
                        </a:cubicBezTo>
                        <a:cubicBezTo>
                          <a:pt x="161" y="48"/>
                          <a:pt x="161" y="48"/>
                          <a:pt x="161" y="48"/>
                        </a:cubicBezTo>
                        <a:cubicBezTo>
                          <a:pt x="162" y="49"/>
                          <a:pt x="162" y="49"/>
                          <a:pt x="162" y="49"/>
                        </a:cubicBezTo>
                        <a:cubicBezTo>
                          <a:pt x="164" y="49"/>
                          <a:pt x="164" y="49"/>
                          <a:pt x="164" y="49"/>
                        </a:cubicBezTo>
                        <a:cubicBezTo>
                          <a:pt x="168" y="47"/>
                          <a:pt x="168" y="47"/>
                          <a:pt x="168" y="47"/>
                        </a:cubicBezTo>
                        <a:cubicBezTo>
                          <a:pt x="172" y="46"/>
                          <a:pt x="172" y="46"/>
                          <a:pt x="172" y="46"/>
                        </a:cubicBezTo>
                        <a:cubicBezTo>
                          <a:pt x="171" y="45"/>
                          <a:pt x="171" y="45"/>
                          <a:pt x="171" y="45"/>
                        </a:cubicBezTo>
                        <a:cubicBezTo>
                          <a:pt x="175" y="40"/>
                          <a:pt x="175" y="40"/>
                          <a:pt x="175" y="40"/>
                        </a:cubicBezTo>
                        <a:cubicBezTo>
                          <a:pt x="176" y="36"/>
                          <a:pt x="176" y="36"/>
                          <a:pt x="176" y="36"/>
                        </a:cubicBezTo>
                        <a:cubicBezTo>
                          <a:pt x="179" y="32"/>
                          <a:pt x="179" y="32"/>
                          <a:pt x="179" y="32"/>
                        </a:cubicBezTo>
                        <a:cubicBezTo>
                          <a:pt x="181" y="25"/>
                          <a:pt x="181" y="25"/>
                          <a:pt x="181" y="25"/>
                        </a:cubicBezTo>
                        <a:cubicBezTo>
                          <a:pt x="181" y="24"/>
                          <a:pt x="181" y="24"/>
                          <a:pt x="181" y="24"/>
                        </a:cubicBezTo>
                        <a:cubicBezTo>
                          <a:pt x="182" y="22"/>
                          <a:pt x="182" y="22"/>
                          <a:pt x="182" y="22"/>
                        </a:cubicBezTo>
                        <a:cubicBezTo>
                          <a:pt x="182" y="21"/>
                          <a:pt x="182" y="21"/>
                          <a:pt x="182" y="21"/>
                        </a:cubicBezTo>
                        <a:cubicBezTo>
                          <a:pt x="183" y="19"/>
                          <a:pt x="183" y="19"/>
                          <a:pt x="183" y="19"/>
                        </a:cubicBezTo>
                        <a:cubicBezTo>
                          <a:pt x="185" y="20"/>
                          <a:pt x="185" y="20"/>
                          <a:pt x="185" y="20"/>
                        </a:cubicBezTo>
                        <a:cubicBezTo>
                          <a:pt x="188" y="19"/>
                          <a:pt x="188" y="19"/>
                          <a:pt x="188" y="19"/>
                        </a:cubicBezTo>
                        <a:cubicBezTo>
                          <a:pt x="192" y="20"/>
                          <a:pt x="192" y="20"/>
                          <a:pt x="192" y="20"/>
                        </a:cubicBezTo>
                        <a:cubicBezTo>
                          <a:pt x="193" y="20"/>
                          <a:pt x="193" y="20"/>
                          <a:pt x="193" y="20"/>
                        </a:cubicBezTo>
                        <a:cubicBezTo>
                          <a:pt x="195" y="20"/>
                          <a:pt x="195" y="20"/>
                          <a:pt x="195" y="20"/>
                        </a:cubicBezTo>
                        <a:cubicBezTo>
                          <a:pt x="197" y="21"/>
                          <a:pt x="197" y="21"/>
                          <a:pt x="197" y="21"/>
                        </a:cubicBezTo>
                        <a:cubicBezTo>
                          <a:pt x="197" y="21"/>
                          <a:pt x="197" y="21"/>
                          <a:pt x="197" y="21"/>
                        </a:cubicBezTo>
                        <a:cubicBezTo>
                          <a:pt x="196" y="21"/>
                          <a:pt x="196" y="21"/>
                          <a:pt x="196" y="21"/>
                        </a:cubicBezTo>
                        <a:cubicBezTo>
                          <a:pt x="196" y="22"/>
                          <a:pt x="196" y="22"/>
                          <a:pt x="196" y="22"/>
                        </a:cubicBezTo>
                        <a:cubicBezTo>
                          <a:pt x="195" y="23"/>
                          <a:pt x="195" y="23"/>
                          <a:pt x="195" y="23"/>
                        </a:cubicBezTo>
                        <a:cubicBezTo>
                          <a:pt x="197" y="24"/>
                          <a:pt x="197" y="24"/>
                          <a:pt x="197" y="24"/>
                        </a:cubicBezTo>
                        <a:cubicBezTo>
                          <a:pt x="199" y="26"/>
                          <a:pt x="199" y="26"/>
                          <a:pt x="199" y="26"/>
                        </a:cubicBezTo>
                        <a:cubicBezTo>
                          <a:pt x="197" y="26"/>
                          <a:pt x="197" y="26"/>
                          <a:pt x="197" y="26"/>
                        </a:cubicBezTo>
                        <a:cubicBezTo>
                          <a:pt x="195" y="26"/>
                          <a:pt x="195" y="26"/>
                          <a:pt x="195" y="26"/>
                        </a:cubicBezTo>
                        <a:cubicBezTo>
                          <a:pt x="194" y="27"/>
                          <a:pt x="194" y="27"/>
                          <a:pt x="194" y="27"/>
                        </a:cubicBezTo>
                        <a:cubicBezTo>
                          <a:pt x="196" y="28"/>
                          <a:pt x="196" y="28"/>
                          <a:pt x="196" y="28"/>
                        </a:cubicBezTo>
                        <a:cubicBezTo>
                          <a:pt x="196" y="29"/>
                          <a:pt x="196" y="29"/>
                          <a:pt x="196" y="29"/>
                        </a:cubicBezTo>
                        <a:cubicBezTo>
                          <a:pt x="197" y="30"/>
                          <a:pt x="197" y="30"/>
                          <a:pt x="197" y="30"/>
                        </a:cubicBezTo>
                        <a:cubicBezTo>
                          <a:pt x="196" y="30"/>
                          <a:pt x="196" y="30"/>
                          <a:pt x="196" y="30"/>
                        </a:cubicBezTo>
                        <a:cubicBezTo>
                          <a:pt x="195" y="31"/>
                          <a:pt x="195" y="31"/>
                          <a:pt x="195" y="31"/>
                        </a:cubicBezTo>
                        <a:cubicBezTo>
                          <a:pt x="197" y="32"/>
                          <a:pt x="197" y="32"/>
                          <a:pt x="197" y="32"/>
                        </a:cubicBezTo>
                        <a:cubicBezTo>
                          <a:pt x="197" y="34"/>
                          <a:pt x="197" y="34"/>
                          <a:pt x="197" y="34"/>
                        </a:cubicBezTo>
                        <a:cubicBezTo>
                          <a:pt x="200" y="37"/>
                          <a:pt x="200" y="37"/>
                          <a:pt x="200" y="37"/>
                        </a:cubicBezTo>
                        <a:cubicBezTo>
                          <a:pt x="202" y="38"/>
                          <a:pt x="202" y="38"/>
                          <a:pt x="202" y="38"/>
                        </a:cubicBezTo>
                        <a:cubicBezTo>
                          <a:pt x="201" y="40"/>
                          <a:pt x="201" y="40"/>
                          <a:pt x="201" y="40"/>
                        </a:cubicBezTo>
                        <a:cubicBezTo>
                          <a:pt x="198" y="41"/>
                          <a:pt x="198" y="41"/>
                          <a:pt x="198" y="41"/>
                        </a:cubicBezTo>
                        <a:cubicBezTo>
                          <a:pt x="198" y="42"/>
                          <a:pt x="198" y="42"/>
                          <a:pt x="198" y="42"/>
                        </a:cubicBezTo>
                        <a:cubicBezTo>
                          <a:pt x="199" y="42"/>
                          <a:pt x="199" y="42"/>
                          <a:pt x="199" y="42"/>
                        </a:cubicBezTo>
                        <a:cubicBezTo>
                          <a:pt x="199" y="44"/>
                          <a:pt x="199" y="44"/>
                          <a:pt x="199" y="44"/>
                        </a:cubicBezTo>
                        <a:cubicBezTo>
                          <a:pt x="200" y="45"/>
                          <a:pt x="200" y="45"/>
                          <a:pt x="200" y="45"/>
                        </a:cubicBezTo>
                        <a:cubicBezTo>
                          <a:pt x="204" y="48"/>
                          <a:pt x="204" y="48"/>
                          <a:pt x="204" y="48"/>
                        </a:cubicBezTo>
                        <a:cubicBezTo>
                          <a:pt x="205" y="48"/>
                          <a:pt x="205" y="48"/>
                          <a:pt x="205" y="48"/>
                        </a:cubicBezTo>
                        <a:cubicBezTo>
                          <a:pt x="207" y="50"/>
                          <a:pt x="207" y="50"/>
                          <a:pt x="207" y="50"/>
                        </a:cubicBezTo>
                        <a:cubicBezTo>
                          <a:pt x="207" y="51"/>
                          <a:pt x="207" y="51"/>
                          <a:pt x="207" y="51"/>
                        </a:cubicBezTo>
                        <a:cubicBezTo>
                          <a:pt x="209" y="51"/>
                          <a:pt x="209" y="51"/>
                          <a:pt x="209" y="51"/>
                        </a:cubicBezTo>
                        <a:cubicBezTo>
                          <a:pt x="208" y="53"/>
                          <a:pt x="208" y="53"/>
                          <a:pt x="208" y="53"/>
                        </a:cubicBezTo>
                        <a:cubicBezTo>
                          <a:pt x="207" y="53"/>
                          <a:pt x="207" y="53"/>
                          <a:pt x="207" y="53"/>
                        </a:cubicBezTo>
                        <a:cubicBezTo>
                          <a:pt x="206" y="53"/>
                          <a:pt x="206" y="53"/>
                          <a:pt x="206" y="53"/>
                        </a:cubicBezTo>
                        <a:cubicBezTo>
                          <a:pt x="205" y="54"/>
                          <a:pt x="205" y="54"/>
                          <a:pt x="205" y="54"/>
                        </a:cubicBezTo>
                        <a:cubicBezTo>
                          <a:pt x="203" y="53"/>
                          <a:pt x="203" y="53"/>
                          <a:pt x="203" y="53"/>
                        </a:cubicBezTo>
                        <a:cubicBezTo>
                          <a:pt x="200" y="51"/>
                          <a:pt x="200" y="51"/>
                          <a:pt x="200" y="51"/>
                        </a:cubicBezTo>
                        <a:cubicBezTo>
                          <a:pt x="201" y="53"/>
                          <a:pt x="201" y="53"/>
                          <a:pt x="201" y="53"/>
                        </a:cubicBezTo>
                        <a:cubicBezTo>
                          <a:pt x="200" y="54"/>
                          <a:pt x="200" y="54"/>
                          <a:pt x="200" y="54"/>
                        </a:cubicBezTo>
                        <a:cubicBezTo>
                          <a:pt x="199" y="53"/>
                          <a:pt x="199" y="53"/>
                          <a:pt x="199" y="53"/>
                        </a:cubicBezTo>
                        <a:cubicBezTo>
                          <a:pt x="197" y="55"/>
                          <a:pt x="197" y="55"/>
                          <a:pt x="197" y="55"/>
                        </a:cubicBezTo>
                        <a:cubicBezTo>
                          <a:pt x="197" y="56"/>
                          <a:pt x="197" y="56"/>
                          <a:pt x="197" y="56"/>
                        </a:cubicBezTo>
                        <a:cubicBezTo>
                          <a:pt x="197" y="57"/>
                          <a:pt x="197" y="57"/>
                          <a:pt x="197" y="57"/>
                        </a:cubicBezTo>
                        <a:cubicBezTo>
                          <a:pt x="196" y="60"/>
                          <a:pt x="196" y="60"/>
                          <a:pt x="196" y="60"/>
                        </a:cubicBezTo>
                        <a:cubicBezTo>
                          <a:pt x="195" y="61"/>
                          <a:pt x="195" y="61"/>
                          <a:pt x="195" y="61"/>
                        </a:cubicBezTo>
                        <a:cubicBezTo>
                          <a:pt x="195" y="64"/>
                          <a:pt x="195" y="64"/>
                          <a:pt x="195" y="64"/>
                        </a:cubicBezTo>
                        <a:cubicBezTo>
                          <a:pt x="193" y="66"/>
                          <a:pt x="193" y="66"/>
                          <a:pt x="193" y="66"/>
                        </a:cubicBezTo>
                        <a:cubicBezTo>
                          <a:pt x="193" y="69"/>
                          <a:pt x="193" y="69"/>
                          <a:pt x="193" y="69"/>
                        </a:cubicBezTo>
                        <a:cubicBezTo>
                          <a:pt x="192" y="70"/>
                          <a:pt x="192" y="70"/>
                          <a:pt x="192" y="70"/>
                        </a:cubicBezTo>
                        <a:cubicBezTo>
                          <a:pt x="191" y="72"/>
                          <a:pt x="191" y="72"/>
                          <a:pt x="191" y="72"/>
                        </a:cubicBezTo>
                        <a:cubicBezTo>
                          <a:pt x="190" y="70"/>
                          <a:pt x="190" y="70"/>
                          <a:pt x="190" y="70"/>
                        </a:cubicBezTo>
                        <a:cubicBezTo>
                          <a:pt x="189" y="70"/>
                          <a:pt x="189" y="70"/>
                          <a:pt x="189" y="70"/>
                        </a:cubicBezTo>
                        <a:cubicBezTo>
                          <a:pt x="190" y="71"/>
                          <a:pt x="190" y="71"/>
                          <a:pt x="190" y="71"/>
                        </a:cubicBezTo>
                        <a:cubicBezTo>
                          <a:pt x="190" y="73"/>
                          <a:pt x="190" y="73"/>
                          <a:pt x="190" y="73"/>
                        </a:cubicBezTo>
                        <a:cubicBezTo>
                          <a:pt x="188" y="74"/>
                          <a:pt x="188" y="74"/>
                          <a:pt x="188" y="74"/>
                        </a:cubicBezTo>
                        <a:cubicBezTo>
                          <a:pt x="188" y="76"/>
                          <a:pt x="188" y="76"/>
                          <a:pt x="188" y="76"/>
                        </a:cubicBezTo>
                        <a:cubicBezTo>
                          <a:pt x="186" y="76"/>
                          <a:pt x="186" y="76"/>
                          <a:pt x="186" y="76"/>
                        </a:cubicBezTo>
                        <a:cubicBezTo>
                          <a:pt x="185" y="76"/>
                          <a:pt x="185" y="76"/>
                          <a:pt x="185" y="76"/>
                        </a:cubicBezTo>
                        <a:cubicBezTo>
                          <a:pt x="185" y="77"/>
                          <a:pt x="185" y="77"/>
                          <a:pt x="185" y="77"/>
                        </a:cubicBezTo>
                        <a:cubicBezTo>
                          <a:pt x="185" y="78"/>
                          <a:pt x="185" y="78"/>
                          <a:pt x="185" y="78"/>
                        </a:cubicBezTo>
                        <a:cubicBezTo>
                          <a:pt x="187" y="78"/>
                          <a:pt x="187" y="78"/>
                          <a:pt x="187" y="78"/>
                        </a:cubicBezTo>
                        <a:cubicBezTo>
                          <a:pt x="187" y="78"/>
                          <a:pt x="187" y="78"/>
                          <a:pt x="187" y="78"/>
                        </a:cubicBezTo>
                        <a:cubicBezTo>
                          <a:pt x="187" y="80"/>
                          <a:pt x="187" y="80"/>
                          <a:pt x="187" y="80"/>
                        </a:cubicBezTo>
                        <a:cubicBezTo>
                          <a:pt x="186" y="81"/>
                          <a:pt x="186" y="81"/>
                          <a:pt x="186" y="81"/>
                        </a:cubicBezTo>
                        <a:cubicBezTo>
                          <a:pt x="186" y="81"/>
                          <a:pt x="186" y="81"/>
                          <a:pt x="186" y="81"/>
                        </a:cubicBezTo>
                        <a:cubicBezTo>
                          <a:pt x="187" y="81"/>
                          <a:pt x="187" y="81"/>
                          <a:pt x="187" y="81"/>
                        </a:cubicBezTo>
                        <a:cubicBezTo>
                          <a:pt x="188" y="82"/>
                          <a:pt x="188" y="82"/>
                          <a:pt x="188" y="82"/>
                        </a:cubicBezTo>
                        <a:cubicBezTo>
                          <a:pt x="187" y="83"/>
                          <a:pt x="187" y="83"/>
                          <a:pt x="187" y="83"/>
                        </a:cubicBezTo>
                        <a:cubicBezTo>
                          <a:pt x="186" y="83"/>
                          <a:pt x="186" y="83"/>
                          <a:pt x="186" y="83"/>
                        </a:cubicBezTo>
                        <a:cubicBezTo>
                          <a:pt x="185" y="83"/>
                          <a:pt x="185" y="83"/>
                          <a:pt x="185" y="83"/>
                        </a:cubicBezTo>
                        <a:cubicBezTo>
                          <a:pt x="185" y="83"/>
                          <a:pt x="185" y="83"/>
                          <a:pt x="185" y="83"/>
                        </a:cubicBezTo>
                        <a:cubicBezTo>
                          <a:pt x="186" y="84"/>
                          <a:pt x="186" y="84"/>
                          <a:pt x="186" y="84"/>
                        </a:cubicBezTo>
                        <a:cubicBezTo>
                          <a:pt x="187" y="85"/>
                          <a:pt x="187" y="85"/>
                          <a:pt x="187" y="85"/>
                        </a:cubicBezTo>
                        <a:cubicBezTo>
                          <a:pt x="185" y="87"/>
                          <a:pt x="185" y="87"/>
                          <a:pt x="185" y="87"/>
                        </a:cubicBezTo>
                        <a:cubicBezTo>
                          <a:pt x="184" y="88"/>
                          <a:pt x="184" y="88"/>
                          <a:pt x="184" y="88"/>
                        </a:cubicBezTo>
                        <a:cubicBezTo>
                          <a:pt x="184" y="87"/>
                          <a:pt x="184" y="87"/>
                          <a:pt x="184" y="87"/>
                        </a:cubicBezTo>
                        <a:cubicBezTo>
                          <a:pt x="184" y="89"/>
                          <a:pt x="184" y="89"/>
                          <a:pt x="184" y="89"/>
                        </a:cubicBezTo>
                        <a:cubicBezTo>
                          <a:pt x="184" y="90"/>
                          <a:pt x="184" y="90"/>
                          <a:pt x="184" y="90"/>
                        </a:cubicBezTo>
                        <a:cubicBezTo>
                          <a:pt x="182" y="94"/>
                          <a:pt x="182" y="94"/>
                          <a:pt x="182" y="94"/>
                        </a:cubicBezTo>
                        <a:cubicBezTo>
                          <a:pt x="179" y="96"/>
                          <a:pt x="179" y="96"/>
                          <a:pt x="179" y="96"/>
                        </a:cubicBezTo>
                        <a:cubicBezTo>
                          <a:pt x="176" y="96"/>
                          <a:pt x="176" y="96"/>
                          <a:pt x="176" y="96"/>
                        </a:cubicBezTo>
                        <a:cubicBezTo>
                          <a:pt x="173" y="98"/>
                          <a:pt x="173" y="98"/>
                          <a:pt x="173" y="98"/>
                        </a:cubicBezTo>
                        <a:cubicBezTo>
                          <a:pt x="171" y="98"/>
                          <a:pt x="171" y="98"/>
                          <a:pt x="171" y="98"/>
                        </a:cubicBezTo>
                        <a:cubicBezTo>
                          <a:pt x="170" y="96"/>
                          <a:pt x="170" y="96"/>
                          <a:pt x="170" y="96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0" y="93"/>
                          <a:pt x="170" y="93"/>
                          <a:pt x="170" y="93"/>
                        </a:cubicBezTo>
                        <a:cubicBezTo>
                          <a:pt x="169" y="92"/>
                          <a:pt x="169" y="92"/>
                          <a:pt x="169" y="92"/>
                        </a:cubicBezTo>
                        <a:cubicBezTo>
                          <a:pt x="169" y="93"/>
                          <a:pt x="169" y="93"/>
                          <a:pt x="169" y="93"/>
                        </a:cubicBezTo>
                        <a:cubicBezTo>
                          <a:pt x="168" y="91"/>
                          <a:pt x="168" y="91"/>
                          <a:pt x="168" y="91"/>
                        </a:cubicBezTo>
                        <a:cubicBezTo>
                          <a:pt x="167" y="92"/>
                          <a:pt x="167" y="92"/>
                          <a:pt x="167" y="92"/>
                        </a:cubicBezTo>
                        <a:cubicBezTo>
                          <a:pt x="165" y="91"/>
                          <a:pt x="165" y="91"/>
                          <a:pt x="165" y="91"/>
                        </a:cubicBezTo>
                        <a:cubicBezTo>
                          <a:pt x="165" y="90"/>
                          <a:pt x="165" y="90"/>
                          <a:pt x="165" y="90"/>
                        </a:cubicBezTo>
                        <a:cubicBezTo>
                          <a:pt x="164" y="91"/>
                          <a:pt x="164" y="91"/>
                          <a:pt x="164" y="91"/>
                        </a:cubicBezTo>
                        <a:cubicBezTo>
                          <a:pt x="165" y="93"/>
                          <a:pt x="165" y="93"/>
                          <a:pt x="165" y="93"/>
                        </a:cubicBezTo>
                        <a:cubicBezTo>
                          <a:pt x="163" y="92"/>
                          <a:pt x="163" y="92"/>
                          <a:pt x="163" y="92"/>
                        </a:cubicBezTo>
                        <a:cubicBezTo>
                          <a:pt x="162" y="91"/>
                          <a:pt x="162" y="91"/>
                          <a:pt x="162" y="91"/>
                        </a:cubicBezTo>
                        <a:cubicBezTo>
                          <a:pt x="162" y="90"/>
                          <a:pt x="162" y="90"/>
                          <a:pt x="162" y="90"/>
                        </a:cubicBezTo>
                        <a:cubicBezTo>
                          <a:pt x="161" y="89"/>
                          <a:pt x="161" y="89"/>
                          <a:pt x="161" y="89"/>
                        </a:cubicBezTo>
                        <a:cubicBezTo>
                          <a:pt x="160" y="90"/>
                          <a:pt x="160" y="90"/>
                          <a:pt x="160" y="90"/>
                        </a:cubicBezTo>
                        <a:cubicBezTo>
                          <a:pt x="159" y="89"/>
                          <a:pt x="159" y="89"/>
                          <a:pt x="159" y="89"/>
                        </a:cubicBezTo>
                        <a:cubicBezTo>
                          <a:pt x="158" y="89"/>
                          <a:pt x="158" y="89"/>
                          <a:pt x="158" y="89"/>
                        </a:cubicBezTo>
                        <a:cubicBezTo>
                          <a:pt x="157" y="90"/>
                          <a:pt x="157" y="90"/>
                          <a:pt x="157" y="90"/>
                        </a:cubicBezTo>
                        <a:cubicBezTo>
                          <a:pt x="154" y="91"/>
                          <a:pt x="154" y="91"/>
                          <a:pt x="154" y="91"/>
                        </a:cubicBezTo>
                        <a:cubicBezTo>
                          <a:pt x="154" y="92"/>
                          <a:pt x="154" y="92"/>
                          <a:pt x="154" y="92"/>
                        </a:cubicBezTo>
                        <a:cubicBezTo>
                          <a:pt x="153" y="92"/>
                          <a:pt x="153" y="92"/>
                          <a:pt x="153" y="92"/>
                        </a:cubicBezTo>
                        <a:cubicBezTo>
                          <a:pt x="152" y="91"/>
                          <a:pt x="152" y="91"/>
                          <a:pt x="152" y="91"/>
                        </a:cubicBezTo>
                        <a:cubicBezTo>
                          <a:pt x="151" y="91"/>
                          <a:pt x="151" y="91"/>
                          <a:pt x="151" y="91"/>
                        </a:cubicBezTo>
                        <a:cubicBezTo>
                          <a:pt x="149" y="94"/>
                          <a:pt x="149" y="94"/>
                          <a:pt x="149" y="94"/>
                        </a:cubicBezTo>
                        <a:cubicBezTo>
                          <a:pt x="148" y="94"/>
                          <a:pt x="148" y="94"/>
                          <a:pt x="148" y="94"/>
                        </a:cubicBezTo>
                        <a:cubicBezTo>
                          <a:pt x="148" y="92"/>
                          <a:pt x="148" y="92"/>
                          <a:pt x="148" y="92"/>
                        </a:cubicBezTo>
                        <a:cubicBezTo>
                          <a:pt x="147" y="89"/>
                          <a:pt x="147" y="89"/>
                          <a:pt x="147" y="89"/>
                        </a:cubicBezTo>
                        <a:cubicBezTo>
                          <a:pt x="147" y="87"/>
                          <a:pt x="147" y="87"/>
                          <a:pt x="147" y="87"/>
                        </a:cubicBezTo>
                        <a:cubicBezTo>
                          <a:pt x="147" y="86"/>
                          <a:pt x="147" y="86"/>
                          <a:pt x="147" y="86"/>
                        </a:cubicBezTo>
                        <a:cubicBezTo>
                          <a:pt x="147" y="84"/>
                          <a:pt x="147" y="84"/>
                          <a:pt x="147" y="84"/>
                        </a:cubicBezTo>
                        <a:cubicBezTo>
                          <a:pt x="147" y="85"/>
                          <a:pt x="147" y="85"/>
                          <a:pt x="147" y="85"/>
                        </a:cubicBezTo>
                        <a:cubicBezTo>
                          <a:pt x="146" y="87"/>
                          <a:pt x="146" y="87"/>
                          <a:pt x="146" y="87"/>
                        </a:cubicBezTo>
                        <a:cubicBezTo>
                          <a:pt x="145" y="88"/>
                          <a:pt x="145" y="88"/>
                          <a:pt x="145" y="88"/>
                        </a:cubicBezTo>
                        <a:cubicBezTo>
                          <a:pt x="144" y="87"/>
                          <a:pt x="144" y="87"/>
                          <a:pt x="144" y="87"/>
                        </a:cubicBezTo>
                        <a:cubicBezTo>
                          <a:pt x="142" y="88"/>
                          <a:pt x="142" y="88"/>
                          <a:pt x="142" y="88"/>
                        </a:cubicBezTo>
                        <a:cubicBezTo>
                          <a:pt x="140" y="88"/>
                          <a:pt x="140" y="88"/>
                          <a:pt x="140" y="88"/>
                        </a:cubicBezTo>
                        <a:cubicBezTo>
                          <a:pt x="139" y="88"/>
                          <a:pt x="139" y="88"/>
                          <a:pt x="139" y="88"/>
                        </a:cubicBezTo>
                        <a:cubicBezTo>
                          <a:pt x="137" y="88"/>
                          <a:pt x="137" y="88"/>
                          <a:pt x="137" y="88"/>
                        </a:cubicBezTo>
                        <a:cubicBezTo>
                          <a:pt x="136" y="87"/>
                          <a:pt x="136" y="87"/>
                          <a:pt x="136" y="87"/>
                        </a:cubicBezTo>
                        <a:cubicBezTo>
                          <a:pt x="135" y="88"/>
                          <a:pt x="135" y="88"/>
                          <a:pt x="135" y="88"/>
                        </a:cubicBezTo>
                        <a:cubicBezTo>
                          <a:pt x="134" y="88"/>
                          <a:pt x="134" y="88"/>
                          <a:pt x="134" y="88"/>
                        </a:cubicBezTo>
                        <a:cubicBezTo>
                          <a:pt x="133" y="85"/>
                          <a:pt x="133" y="85"/>
                          <a:pt x="133" y="85"/>
                        </a:cubicBezTo>
                        <a:cubicBezTo>
                          <a:pt x="133" y="83"/>
                          <a:pt x="133" y="83"/>
                          <a:pt x="133" y="83"/>
                        </a:cubicBezTo>
                        <a:cubicBezTo>
                          <a:pt x="132" y="79"/>
                          <a:pt x="132" y="79"/>
                          <a:pt x="132" y="79"/>
                        </a:cubicBezTo>
                        <a:cubicBezTo>
                          <a:pt x="131" y="78"/>
                          <a:pt x="131" y="78"/>
                          <a:pt x="131" y="78"/>
                        </a:cubicBezTo>
                        <a:cubicBezTo>
                          <a:pt x="130" y="77"/>
                          <a:pt x="130" y="77"/>
                          <a:pt x="130" y="77"/>
                        </a:cubicBezTo>
                        <a:cubicBezTo>
                          <a:pt x="131" y="76"/>
                          <a:pt x="131" y="76"/>
                          <a:pt x="131" y="76"/>
                        </a:cubicBezTo>
                        <a:cubicBezTo>
                          <a:pt x="133" y="74"/>
                          <a:pt x="133" y="74"/>
                          <a:pt x="133" y="74"/>
                        </a:cubicBezTo>
                        <a:cubicBezTo>
                          <a:pt x="132" y="73"/>
                          <a:pt x="132" y="73"/>
                          <a:pt x="132" y="73"/>
                        </a:cubicBezTo>
                        <a:cubicBezTo>
                          <a:pt x="132" y="71"/>
                          <a:pt x="132" y="71"/>
                          <a:pt x="132" y="71"/>
                        </a:cubicBezTo>
                        <a:cubicBezTo>
                          <a:pt x="129" y="69"/>
                          <a:pt x="129" y="69"/>
                          <a:pt x="129" y="69"/>
                        </a:cubicBezTo>
                        <a:cubicBezTo>
                          <a:pt x="127" y="67"/>
                          <a:pt x="127" y="67"/>
                          <a:pt x="127" y="67"/>
                        </a:cubicBezTo>
                        <a:cubicBezTo>
                          <a:pt x="125" y="67"/>
                          <a:pt x="125" y="67"/>
                          <a:pt x="125" y="67"/>
                        </a:cubicBezTo>
                        <a:cubicBezTo>
                          <a:pt x="125" y="66"/>
                          <a:pt x="125" y="66"/>
                          <a:pt x="125" y="66"/>
                        </a:cubicBezTo>
                        <a:cubicBezTo>
                          <a:pt x="126" y="66"/>
                          <a:pt x="126" y="66"/>
                          <a:pt x="126" y="66"/>
                        </a:cubicBezTo>
                        <a:cubicBezTo>
                          <a:pt x="128" y="65"/>
                          <a:pt x="128" y="65"/>
                          <a:pt x="128" y="65"/>
                        </a:cubicBezTo>
                        <a:cubicBezTo>
                          <a:pt x="131" y="64"/>
                          <a:pt x="131" y="64"/>
                          <a:pt x="131" y="64"/>
                        </a:cubicBezTo>
                        <a:cubicBezTo>
                          <a:pt x="133" y="63"/>
                          <a:pt x="133" y="63"/>
                          <a:pt x="133" y="63"/>
                        </a:cubicBezTo>
                        <a:cubicBezTo>
                          <a:pt x="135" y="63"/>
                          <a:pt x="135" y="63"/>
                          <a:pt x="135" y="63"/>
                        </a:cubicBezTo>
                        <a:cubicBezTo>
                          <a:pt x="133" y="62"/>
                          <a:pt x="133" y="62"/>
                          <a:pt x="133" y="62"/>
                        </a:cubicBezTo>
                        <a:cubicBezTo>
                          <a:pt x="131" y="64"/>
                          <a:pt x="131" y="64"/>
                          <a:pt x="131" y="64"/>
                        </a:cubicBezTo>
                        <a:cubicBezTo>
                          <a:pt x="128" y="64"/>
                          <a:pt x="128" y="64"/>
                          <a:pt x="128" y="64"/>
                        </a:cubicBezTo>
                        <a:cubicBezTo>
                          <a:pt x="127" y="64"/>
                          <a:pt x="127" y="64"/>
                          <a:pt x="127" y="64"/>
                        </a:cubicBezTo>
                        <a:cubicBezTo>
                          <a:pt x="125" y="64"/>
                          <a:pt x="125" y="64"/>
                          <a:pt x="125" y="64"/>
                        </a:cubicBezTo>
                        <a:cubicBezTo>
                          <a:pt x="124" y="62"/>
                          <a:pt x="124" y="62"/>
                          <a:pt x="124" y="62"/>
                        </a:cubicBezTo>
                        <a:cubicBezTo>
                          <a:pt x="124" y="61"/>
                          <a:pt x="124" y="61"/>
                          <a:pt x="124" y="61"/>
                        </a:cubicBezTo>
                        <a:cubicBezTo>
                          <a:pt x="125" y="62"/>
                          <a:pt x="125" y="62"/>
                          <a:pt x="125" y="62"/>
                        </a:cubicBezTo>
                        <a:cubicBezTo>
                          <a:pt x="125" y="60"/>
                          <a:pt x="125" y="60"/>
                          <a:pt x="125" y="60"/>
                        </a:cubicBezTo>
                        <a:cubicBezTo>
                          <a:pt x="122" y="57"/>
                          <a:pt x="122" y="57"/>
                          <a:pt x="122" y="57"/>
                        </a:cubicBezTo>
                        <a:cubicBezTo>
                          <a:pt x="122" y="54"/>
                          <a:pt x="122" y="54"/>
                          <a:pt x="122" y="54"/>
                        </a:cubicBezTo>
                        <a:cubicBezTo>
                          <a:pt x="123" y="53"/>
                          <a:pt x="123" y="53"/>
                          <a:pt x="123" y="53"/>
                        </a:cubicBezTo>
                        <a:cubicBezTo>
                          <a:pt x="123" y="52"/>
                          <a:pt x="123" y="52"/>
                          <a:pt x="123" y="52"/>
                        </a:cubicBezTo>
                        <a:cubicBezTo>
                          <a:pt x="123" y="51"/>
                          <a:pt x="123" y="51"/>
                          <a:pt x="123" y="51"/>
                        </a:cubicBezTo>
                        <a:cubicBezTo>
                          <a:pt x="123" y="50"/>
                          <a:pt x="123" y="50"/>
                          <a:pt x="123" y="50"/>
                        </a:cubicBezTo>
                        <a:close/>
                        <a:moveTo>
                          <a:pt x="350" y="69"/>
                        </a:moveTo>
                        <a:cubicBezTo>
                          <a:pt x="349" y="69"/>
                          <a:pt x="349" y="69"/>
                          <a:pt x="349" y="69"/>
                        </a:cubicBezTo>
                        <a:cubicBezTo>
                          <a:pt x="350" y="70"/>
                          <a:pt x="350" y="70"/>
                          <a:pt x="350" y="70"/>
                        </a:cubicBezTo>
                        <a:cubicBezTo>
                          <a:pt x="351" y="70"/>
                          <a:pt x="351" y="70"/>
                          <a:pt x="351" y="70"/>
                        </a:cubicBezTo>
                        <a:cubicBezTo>
                          <a:pt x="350" y="69"/>
                          <a:pt x="350" y="69"/>
                          <a:pt x="350" y="69"/>
                        </a:cubicBezTo>
                        <a:close/>
                        <a:moveTo>
                          <a:pt x="354" y="74"/>
                        </a:moveTo>
                        <a:cubicBezTo>
                          <a:pt x="352" y="74"/>
                          <a:pt x="352" y="74"/>
                          <a:pt x="352" y="74"/>
                        </a:cubicBezTo>
                        <a:cubicBezTo>
                          <a:pt x="353" y="75"/>
                          <a:pt x="353" y="75"/>
                          <a:pt x="353" y="75"/>
                        </a:cubicBezTo>
                        <a:cubicBezTo>
                          <a:pt x="354" y="74"/>
                          <a:pt x="354" y="74"/>
                          <a:pt x="354" y="74"/>
                        </a:cubicBezTo>
                        <a:close/>
                        <a:moveTo>
                          <a:pt x="356" y="75"/>
                        </a:moveTo>
                        <a:cubicBezTo>
                          <a:pt x="356" y="75"/>
                          <a:pt x="356" y="75"/>
                          <a:pt x="356" y="75"/>
                        </a:cubicBezTo>
                        <a:cubicBezTo>
                          <a:pt x="359" y="76"/>
                          <a:pt x="359" y="76"/>
                          <a:pt x="359" y="76"/>
                        </a:cubicBezTo>
                        <a:cubicBezTo>
                          <a:pt x="363" y="77"/>
                          <a:pt x="363" y="77"/>
                          <a:pt x="363" y="77"/>
                        </a:cubicBezTo>
                        <a:cubicBezTo>
                          <a:pt x="367" y="76"/>
                          <a:pt x="367" y="76"/>
                          <a:pt x="367" y="76"/>
                        </a:cubicBezTo>
                        <a:cubicBezTo>
                          <a:pt x="368" y="76"/>
                          <a:pt x="368" y="76"/>
                          <a:pt x="368" y="76"/>
                        </a:cubicBezTo>
                        <a:cubicBezTo>
                          <a:pt x="365" y="75"/>
                          <a:pt x="365" y="75"/>
                          <a:pt x="365" y="75"/>
                        </a:cubicBezTo>
                        <a:cubicBezTo>
                          <a:pt x="363" y="76"/>
                          <a:pt x="363" y="76"/>
                          <a:pt x="363" y="76"/>
                        </a:cubicBezTo>
                        <a:cubicBezTo>
                          <a:pt x="361" y="75"/>
                          <a:pt x="361" y="75"/>
                          <a:pt x="361" y="75"/>
                        </a:cubicBezTo>
                        <a:cubicBezTo>
                          <a:pt x="359" y="76"/>
                          <a:pt x="359" y="76"/>
                          <a:pt x="359" y="76"/>
                        </a:cubicBezTo>
                        <a:cubicBezTo>
                          <a:pt x="356" y="75"/>
                          <a:pt x="356" y="75"/>
                          <a:pt x="356" y="75"/>
                        </a:cubicBezTo>
                        <a:close/>
                        <a:moveTo>
                          <a:pt x="356" y="66"/>
                        </a:moveTo>
                        <a:cubicBezTo>
                          <a:pt x="357" y="68"/>
                          <a:pt x="357" y="68"/>
                          <a:pt x="357" y="68"/>
                        </a:cubicBezTo>
                        <a:cubicBezTo>
                          <a:pt x="357" y="67"/>
                          <a:pt x="357" y="67"/>
                          <a:pt x="357" y="67"/>
                        </a:cubicBezTo>
                        <a:cubicBezTo>
                          <a:pt x="358" y="67"/>
                          <a:pt x="358" y="67"/>
                          <a:pt x="358" y="67"/>
                        </a:cubicBezTo>
                        <a:cubicBezTo>
                          <a:pt x="359" y="69"/>
                          <a:pt x="359" y="69"/>
                          <a:pt x="359" y="69"/>
                        </a:cubicBezTo>
                        <a:cubicBezTo>
                          <a:pt x="359" y="70"/>
                          <a:pt x="359" y="70"/>
                          <a:pt x="359" y="70"/>
                        </a:cubicBezTo>
                        <a:cubicBezTo>
                          <a:pt x="360" y="70"/>
                          <a:pt x="360" y="70"/>
                          <a:pt x="360" y="70"/>
                        </a:cubicBezTo>
                        <a:cubicBezTo>
                          <a:pt x="361" y="70"/>
                          <a:pt x="361" y="70"/>
                          <a:pt x="361" y="70"/>
                        </a:cubicBezTo>
                        <a:cubicBezTo>
                          <a:pt x="362" y="71"/>
                          <a:pt x="362" y="71"/>
                          <a:pt x="362" y="71"/>
                        </a:cubicBezTo>
                        <a:cubicBezTo>
                          <a:pt x="364" y="70"/>
                          <a:pt x="364" y="70"/>
                          <a:pt x="364" y="70"/>
                        </a:cubicBezTo>
                        <a:cubicBezTo>
                          <a:pt x="363" y="69"/>
                          <a:pt x="363" y="69"/>
                          <a:pt x="363" y="69"/>
                        </a:cubicBezTo>
                        <a:cubicBezTo>
                          <a:pt x="362" y="69"/>
                          <a:pt x="362" y="69"/>
                          <a:pt x="362" y="69"/>
                        </a:cubicBezTo>
                        <a:cubicBezTo>
                          <a:pt x="361" y="67"/>
                          <a:pt x="361" y="67"/>
                          <a:pt x="361" y="67"/>
                        </a:cubicBezTo>
                        <a:cubicBezTo>
                          <a:pt x="359" y="66"/>
                          <a:pt x="359" y="66"/>
                          <a:pt x="359" y="66"/>
                        </a:cubicBezTo>
                        <a:cubicBezTo>
                          <a:pt x="358" y="66"/>
                          <a:pt x="358" y="66"/>
                          <a:pt x="358" y="66"/>
                        </a:cubicBezTo>
                        <a:cubicBezTo>
                          <a:pt x="355" y="66"/>
                          <a:pt x="355" y="66"/>
                          <a:pt x="355" y="66"/>
                        </a:cubicBezTo>
                        <a:cubicBezTo>
                          <a:pt x="356" y="66"/>
                          <a:pt x="356" y="66"/>
                          <a:pt x="356" y="66"/>
                        </a:cubicBezTo>
                        <a:close/>
                        <a:moveTo>
                          <a:pt x="330" y="110"/>
                        </a:moveTo>
                        <a:cubicBezTo>
                          <a:pt x="331" y="112"/>
                          <a:pt x="331" y="112"/>
                          <a:pt x="331" y="112"/>
                        </a:cubicBezTo>
                        <a:cubicBezTo>
                          <a:pt x="331" y="113"/>
                          <a:pt x="331" y="113"/>
                          <a:pt x="331" y="113"/>
                        </a:cubicBezTo>
                        <a:cubicBezTo>
                          <a:pt x="331" y="114"/>
                          <a:pt x="331" y="114"/>
                          <a:pt x="331" y="114"/>
                        </a:cubicBezTo>
                        <a:cubicBezTo>
                          <a:pt x="331" y="112"/>
                          <a:pt x="331" y="112"/>
                          <a:pt x="331" y="112"/>
                        </a:cubicBezTo>
                        <a:cubicBezTo>
                          <a:pt x="330" y="110"/>
                          <a:pt x="330" y="110"/>
                          <a:pt x="330" y="110"/>
                        </a:cubicBezTo>
                        <a:close/>
                        <a:moveTo>
                          <a:pt x="335" y="108"/>
                        </a:moveTo>
                        <a:cubicBezTo>
                          <a:pt x="333" y="109"/>
                          <a:pt x="333" y="109"/>
                          <a:pt x="333" y="109"/>
                        </a:cubicBezTo>
                        <a:cubicBezTo>
                          <a:pt x="332" y="113"/>
                          <a:pt x="332" y="113"/>
                          <a:pt x="332" y="113"/>
                        </a:cubicBezTo>
                        <a:cubicBezTo>
                          <a:pt x="332" y="114"/>
                          <a:pt x="332" y="114"/>
                          <a:pt x="332" y="114"/>
                        </a:cubicBezTo>
                        <a:cubicBezTo>
                          <a:pt x="333" y="114"/>
                          <a:pt x="333" y="114"/>
                          <a:pt x="333" y="114"/>
                        </a:cubicBezTo>
                        <a:cubicBezTo>
                          <a:pt x="334" y="110"/>
                          <a:pt x="334" y="110"/>
                          <a:pt x="334" y="110"/>
                        </a:cubicBezTo>
                        <a:cubicBezTo>
                          <a:pt x="335" y="108"/>
                          <a:pt x="335" y="108"/>
                          <a:pt x="335" y="108"/>
                        </a:cubicBezTo>
                        <a:close/>
                        <a:moveTo>
                          <a:pt x="349" y="120"/>
                        </a:moveTo>
                        <a:cubicBezTo>
                          <a:pt x="348" y="121"/>
                          <a:pt x="348" y="121"/>
                          <a:pt x="348" y="121"/>
                        </a:cubicBezTo>
                        <a:cubicBezTo>
                          <a:pt x="348" y="121"/>
                          <a:pt x="348" y="121"/>
                          <a:pt x="348" y="121"/>
                        </a:cubicBezTo>
                        <a:cubicBezTo>
                          <a:pt x="349" y="121"/>
                          <a:pt x="349" y="121"/>
                          <a:pt x="349" y="121"/>
                        </a:cubicBezTo>
                        <a:cubicBezTo>
                          <a:pt x="349" y="120"/>
                          <a:pt x="349" y="120"/>
                          <a:pt x="349" y="120"/>
                        </a:cubicBezTo>
                        <a:close/>
                        <a:moveTo>
                          <a:pt x="343" y="117"/>
                        </a:moveTo>
                        <a:cubicBezTo>
                          <a:pt x="343" y="117"/>
                          <a:pt x="343" y="117"/>
                          <a:pt x="343" y="117"/>
                        </a:cubicBezTo>
                        <a:cubicBezTo>
                          <a:pt x="343" y="117"/>
                          <a:pt x="343" y="117"/>
                          <a:pt x="343" y="117"/>
                        </a:cubicBezTo>
                        <a:cubicBezTo>
                          <a:pt x="343" y="119"/>
                          <a:pt x="343" y="119"/>
                          <a:pt x="343" y="119"/>
                        </a:cubicBezTo>
                        <a:cubicBezTo>
                          <a:pt x="344" y="120"/>
                          <a:pt x="344" y="120"/>
                          <a:pt x="344" y="120"/>
                        </a:cubicBezTo>
                        <a:cubicBezTo>
                          <a:pt x="344" y="121"/>
                          <a:pt x="344" y="121"/>
                          <a:pt x="344" y="121"/>
                        </a:cubicBezTo>
                        <a:cubicBezTo>
                          <a:pt x="343" y="120"/>
                          <a:pt x="343" y="120"/>
                          <a:pt x="343" y="120"/>
                        </a:cubicBezTo>
                        <a:cubicBezTo>
                          <a:pt x="343" y="120"/>
                          <a:pt x="343" y="120"/>
                          <a:pt x="343" y="120"/>
                        </a:cubicBezTo>
                        <a:cubicBezTo>
                          <a:pt x="343" y="122"/>
                          <a:pt x="343" y="122"/>
                          <a:pt x="343" y="122"/>
                        </a:cubicBezTo>
                        <a:cubicBezTo>
                          <a:pt x="344" y="123"/>
                          <a:pt x="344" y="123"/>
                          <a:pt x="344" y="123"/>
                        </a:cubicBezTo>
                        <a:cubicBezTo>
                          <a:pt x="344" y="122"/>
                          <a:pt x="344" y="122"/>
                          <a:pt x="344" y="122"/>
                        </a:cubicBezTo>
                        <a:cubicBezTo>
                          <a:pt x="346" y="121"/>
                          <a:pt x="346" y="121"/>
                          <a:pt x="346" y="121"/>
                        </a:cubicBezTo>
                        <a:cubicBezTo>
                          <a:pt x="346" y="120"/>
                          <a:pt x="346" y="120"/>
                          <a:pt x="346" y="120"/>
                        </a:cubicBezTo>
                        <a:cubicBezTo>
                          <a:pt x="346" y="120"/>
                          <a:pt x="346" y="120"/>
                          <a:pt x="346" y="120"/>
                        </a:cubicBezTo>
                        <a:cubicBezTo>
                          <a:pt x="345" y="118"/>
                          <a:pt x="345" y="118"/>
                          <a:pt x="345" y="118"/>
                        </a:cubicBezTo>
                        <a:cubicBezTo>
                          <a:pt x="343" y="117"/>
                          <a:pt x="343" y="117"/>
                          <a:pt x="343" y="117"/>
                        </a:cubicBezTo>
                        <a:close/>
                        <a:moveTo>
                          <a:pt x="347" y="118"/>
                        </a:moveTo>
                        <a:cubicBezTo>
                          <a:pt x="347" y="118"/>
                          <a:pt x="346" y="118"/>
                          <a:pt x="346" y="118"/>
                        </a:cubicBezTo>
                        <a:cubicBezTo>
                          <a:pt x="346" y="119"/>
                          <a:pt x="346" y="119"/>
                          <a:pt x="346" y="119"/>
                        </a:cubicBezTo>
                        <a:cubicBezTo>
                          <a:pt x="347" y="120"/>
                          <a:pt x="347" y="120"/>
                          <a:pt x="347" y="120"/>
                        </a:cubicBezTo>
                        <a:cubicBezTo>
                          <a:pt x="348" y="119"/>
                          <a:pt x="348" y="119"/>
                          <a:pt x="348" y="119"/>
                        </a:cubicBezTo>
                        <a:cubicBezTo>
                          <a:pt x="347" y="118"/>
                          <a:pt x="347" y="118"/>
                          <a:pt x="347" y="118"/>
                        </a:cubicBezTo>
                        <a:cubicBezTo>
                          <a:pt x="347" y="118"/>
                          <a:pt x="347" y="118"/>
                          <a:pt x="347" y="118"/>
                        </a:cubicBezTo>
                        <a:close/>
                        <a:moveTo>
                          <a:pt x="344" y="115"/>
                        </a:moveTo>
                        <a:cubicBezTo>
                          <a:pt x="343" y="115"/>
                          <a:pt x="343" y="115"/>
                          <a:pt x="343" y="115"/>
                        </a:cubicBezTo>
                        <a:cubicBezTo>
                          <a:pt x="343" y="116"/>
                          <a:pt x="343" y="116"/>
                          <a:pt x="343" y="116"/>
                        </a:cubicBezTo>
                        <a:cubicBezTo>
                          <a:pt x="344" y="117"/>
                          <a:pt x="344" y="117"/>
                          <a:pt x="344" y="117"/>
                        </a:cubicBezTo>
                        <a:cubicBezTo>
                          <a:pt x="345" y="118"/>
                          <a:pt x="345" y="118"/>
                          <a:pt x="345" y="118"/>
                        </a:cubicBezTo>
                        <a:cubicBezTo>
                          <a:pt x="346" y="117"/>
                          <a:pt x="346" y="117"/>
                          <a:pt x="346" y="117"/>
                        </a:cubicBezTo>
                        <a:cubicBezTo>
                          <a:pt x="344" y="116"/>
                          <a:pt x="344" y="116"/>
                          <a:pt x="344" y="116"/>
                        </a:cubicBezTo>
                        <a:cubicBezTo>
                          <a:pt x="344" y="115"/>
                          <a:pt x="344" y="115"/>
                          <a:pt x="344" y="115"/>
                        </a:cubicBezTo>
                        <a:close/>
                        <a:moveTo>
                          <a:pt x="347" y="114"/>
                        </a:moveTo>
                        <a:cubicBezTo>
                          <a:pt x="346" y="114"/>
                          <a:pt x="346" y="114"/>
                          <a:pt x="346" y="114"/>
                        </a:cubicBezTo>
                        <a:cubicBezTo>
                          <a:pt x="345" y="115"/>
                          <a:pt x="345" y="115"/>
                          <a:pt x="345" y="115"/>
                        </a:cubicBezTo>
                        <a:cubicBezTo>
                          <a:pt x="345" y="116"/>
                          <a:pt x="345" y="116"/>
                          <a:pt x="345" y="116"/>
                        </a:cubicBezTo>
                        <a:cubicBezTo>
                          <a:pt x="347" y="117"/>
                          <a:pt x="347" y="117"/>
                          <a:pt x="347" y="117"/>
                        </a:cubicBezTo>
                        <a:cubicBezTo>
                          <a:pt x="348" y="117"/>
                          <a:pt x="348" y="117"/>
                          <a:pt x="348" y="117"/>
                        </a:cubicBezTo>
                        <a:cubicBezTo>
                          <a:pt x="348" y="116"/>
                          <a:pt x="348" y="116"/>
                          <a:pt x="348" y="116"/>
                        </a:cubicBezTo>
                        <a:cubicBezTo>
                          <a:pt x="349" y="115"/>
                          <a:pt x="349" y="115"/>
                          <a:pt x="349" y="115"/>
                        </a:cubicBezTo>
                        <a:cubicBezTo>
                          <a:pt x="348" y="115"/>
                          <a:pt x="348" y="115"/>
                          <a:pt x="348" y="115"/>
                        </a:cubicBezTo>
                        <a:cubicBezTo>
                          <a:pt x="348" y="115"/>
                          <a:pt x="348" y="115"/>
                          <a:pt x="348" y="115"/>
                        </a:cubicBezTo>
                        <a:cubicBezTo>
                          <a:pt x="348" y="114"/>
                          <a:pt x="348" y="114"/>
                          <a:pt x="348" y="114"/>
                        </a:cubicBezTo>
                        <a:cubicBezTo>
                          <a:pt x="347" y="114"/>
                          <a:pt x="347" y="114"/>
                          <a:pt x="347" y="114"/>
                        </a:cubicBezTo>
                        <a:close/>
                        <a:moveTo>
                          <a:pt x="344" y="112"/>
                        </a:moveTo>
                        <a:cubicBezTo>
                          <a:pt x="344" y="112"/>
                          <a:pt x="344" y="112"/>
                          <a:pt x="344" y="112"/>
                        </a:cubicBezTo>
                        <a:cubicBezTo>
                          <a:pt x="343" y="112"/>
                          <a:pt x="343" y="112"/>
                          <a:pt x="343" y="112"/>
                        </a:cubicBezTo>
                        <a:cubicBezTo>
                          <a:pt x="344" y="112"/>
                          <a:pt x="344" y="112"/>
                          <a:pt x="344" y="112"/>
                        </a:cubicBezTo>
                        <a:cubicBezTo>
                          <a:pt x="344" y="112"/>
                          <a:pt x="344" y="112"/>
                          <a:pt x="344" y="112"/>
                        </a:cubicBezTo>
                        <a:close/>
                        <a:moveTo>
                          <a:pt x="347" y="109"/>
                        </a:moveTo>
                        <a:cubicBezTo>
                          <a:pt x="348" y="110"/>
                          <a:pt x="348" y="110"/>
                          <a:pt x="348" y="110"/>
                        </a:cubicBezTo>
                        <a:cubicBezTo>
                          <a:pt x="348" y="110"/>
                          <a:pt x="348" y="110"/>
                          <a:pt x="348" y="110"/>
                        </a:cubicBezTo>
                        <a:cubicBezTo>
                          <a:pt x="348" y="109"/>
                          <a:pt x="348" y="109"/>
                          <a:pt x="348" y="109"/>
                        </a:cubicBezTo>
                        <a:cubicBezTo>
                          <a:pt x="347" y="109"/>
                          <a:pt x="347" y="109"/>
                          <a:pt x="347" y="109"/>
                        </a:cubicBezTo>
                        <a:close/>
                        <a:moveTo>
                          <a:pt x="346" y="110"/>
                        </a:moveTo>
                        <a:cubicBezTo>
                          <a:pt x="346" y="110"/>
                          <a:pt x="346" y="110"/>
                          <a:pt x="346" y="110"/>
                        </a:cubicBezTo>
                        <a:cubicBezTo>
                          <a:pt x="345" y="111"/>
                          <a:pt x="345" y="111"/>
                          <a:pt x="345" y="111"/>
                        </a:cubicBezTo>
                        <a:cubicBezTo>
                          <a:pt x="344" y="111"/>
                          <a:pt x="344" y="111"/>
                          <a:pt x="344" y="111"/>
                        </a:cubicBezTo>
                        <a:cubicBezTo>
                          <a:pt x="345" y="112"/>
                          <a:pt x="345" y="112"/>
                          <a:pt x="345" y="112"/>
                        </a:cubicBezTo>
                        <a:cubicBezTo>
                          <a:pt x="345" y="112"/>
                          <a:pt x="345" y="112"/>
                          <a:pt x="345" y="112"/>
                        </a:cubicBezTo>
                        <a:cubicBezTo>
                          <a:pt x="346" y="112"/>
                          <a:pt x="346" y="112"/>
                          <a:pt x="346" y="112"/>
                        </a:cubicBezTo>
                        <a:cubicBezTo>
                          <a:pt x="345" y="113"/>
                          <a:pt x="345" y="113"/>
                          <a:pt x="345" y="113"/>
                        </a:cubicBezTo>
                        <a:cubicBezTo>
                          <a:pt x="345" y="114"/>
                          <a:pt x="345" y="114"/>
                          <a:pt x="345" y="114"/>
                        </a:cubicBezTo>
                        <a:cubicBezTo>
                          <a:pt x="346" y="114"/>
                          <a:pt x="346" y="114"/>
                          <a:pt x="346" y="114"/>
                        </a:cubicBezTo>
                        <a:cubicBezTo>
                          <a:pt x="347" y="113"/>
                          <a:pt x="347" y="113"/>
                          <a:pt x="347" y="113"/>
                        </a:cubicBezTo>
                        <a:cubicBezTo>
                          <a:pt x="348" y="113"/>
                          <a:pt x="348" y="113"/>
                          <a:pt x="348" y="113"/>
                        </a:cubicBezTo>
                        <a:cubicBezTo>
                          <a:pt x="348" y="112"/>
                          <a:pt x="348" y="112"/>
                          <a:pt x="348" y="112"/>
                        </a:cubicBezTo>
                        <a:cubicBezTo>
                          <a:pt x="348" y="111"/>
                          <a:pt x="348" y="111"/>
                          <a:pt x="348" y="111"/>
                        </a:cubicBezTo>
                        <a:cubicBezTo>
                          <a:pt x="348" y="111"/>
                          <a:pt x="348" y="111"/>
                          <a:pt x="348" y="111"/>
                        </a:cubicBezTo>
                        <a:cubicBezTo>
                          <a:pt x="346" y="110"/>
                          <a:pt x="346" y="110"/>
                          <a:pt x="346" y="110"/>
                        </a:cubicBezTo>
                        <a:close/>
                        <a:moveTo>
                          <a:pt x="323" y="124"/>
                        </a:moveTo>
                        <a:cubicBezTo>
                          <a:pt x="325" y="123"/>
                          <a:pt x="325" y="123"/>
                          <a:pt x="325" y="123"/>
                        </a:cubicBezTo>
                        <a:cubicBezTo>
                          <a:pt x="324" y="123"/>
                          <a:pt x="324" y="123"/>
                          <a:pt x="324" y="123"/>
                        </a:cubicBezTo>
                        <a:cubicBezTo>
                          <a:pt x="323" y="124"/>
                          <a:pt x="323" y="124"/>
                          <a:pt x="323" y="124"/>
                        </a:cubicBezTo>
                        <a:close/>
                        <a:moveTo>
                          <a:pt x="322" y="124"/>
                        </a:moveTo>
                        <a:cubicBezTo>
                          <a:pt x="324" y="126"/>
                          <a:pt x="324" y="126"/>
                          <a:pt x="324" y="126"/>
                        </a:cubicBezTo>
                        <a:cubicBezTo>
                          <a:pt x="323" y="125"/>
                          <a:pt x="323" y="125"/>
                          <a:pt x="323" y="125"/>
                        </a:cubicBezTo>
                        <a:cubicBezTo>
                          <a:pt x="322" y="124"/>
                          <a:pt x="322" y="124"/>
                          <a:pt x="322" y="124"/>
                        </a:cubicBezTo>
                        <a:close/>
                        <a:moveTo>
                          <a:pt x="314" y="128"/>
                        </a:moveTo>
                        <a:cubicBezTo>
                          <a:pt x="313" y="129"/>
                          <a:pt x="313" y="129"/>
                          <a:pt x="313" y="129"/>
                        </a:cubicBezTo>
                        <a:cubicBezTo>
                          <a:pt x="314" y="129"/>
                          <a:pt x="314" y="129"/>
                          <a:pt x="314" y="129"/>
                        </a:cubicBezTo>
                        <a:cubicBezTo>
                          <a:pt x="314" y="129"/>
                          <a:pt x="314" y="128"/>
                          <a:pt x="314" y="128"/>
                        </a:cubicBezTo>
                        <a:close/>
                        <a:moveTo>
                          <a:pt x="317" y="127"/>
                        </a:moveTo>
                        <a:cubicBezTo>
                          <a:pt x="314" y="127"/>
                          <a:pt x="314" y="127"/>
                          <a:pt x="314" y="127"/>
                        </a:cubicBezTo>
                        <a:cubicBezTo>
                          <a:pt x="315" y="128"/>
                          <a:pt x="315" y="128"/>
                          <a:pt x="315" y="128"/>
                        </a:cubicBezTo>
                        <a:cubicBezTo>
                          <a:pt x="316" y="128"/>
                          <a:pt x="316" y="128"/>
                          <a:pt x="316" y="128"/>
                        </a:cubicBezTo>
                        <a:cubicBezTo>
                          <a:pt x="317" y="127"/>
                          <a:pt x="317" y="127"/>
                          <a:pt x="317" y="127"/>
                        </a:cubicBezTo>
                        <a:close/>
                        <a:moveTo>
                          <a:pt x="317" y="134"/>
                        </a:moveTo>
                        <a:cubicBezTo>
                          <a:pt x="316" y="133"/>
                          <a:pt x="316" y="133"/>
                          <a:pt x="316" y="133"/>
                        </a:cubicBezTo>
                        <a:cubicBezTo>
                          <a:pt x="314" y="135"/>
                          <a:pt x="314" y="135"/>
                          <a:pt x="314" y="135"/>
                        </a:cubicBezTo>
                        <a:cubicBezTo>
                          <a:pt x="314" y="135"/>
                          <a:pt x="314" y="135"/>
                          <a:pt x="314" y="135"/>
                        </a:cubicBezTo>
                        <a:cubicBezTo>
                          <a:pt x="315" y="135"/>
                          <a:pt x="315" y="135"/>
                          <a:pt x="315" y="135"/>
                        </a:cubicBezTo>
                        <a:cubicBezTo>
                          <a:pt x="316" y="134"/>
                          <a:pt x="316" y="134"/>
                          <a:pt x="316" y="134"/>
                        </a:cubicBezTo>
                        <a:cubicBezTo>
                          <a:pt x="317" y="134"/>
                          <a:pt x="317" y="134"/>
                          <a:pt x="317" y="134"/>
                        </a:cubicBezTo>
                        <a:close/>
                        <a:moveTo>
                          <a:pt x="320" y="126"/>
                        </a:moveTo>
                        <a:cubicBezTo>
                          <a:pt x="317" y="128"/>
                          <a:pt x="317" y="128"/>
                          <a:pt x="317" y="128"/>
                        </a:cubicBezTo>
                        <a:cubicBezTo>
                          <a:pt x="317" y="129"/>
                          <a:pt x="317" y="129"/>
                          <a:pt x="317" y="129"/>
                        </a:cubicBezTo>
                        <a:cubicBezTo>
                          <a:pt x="317" y="130"/>
                          <a:pt x="317" y="130"/>
                          <a:pt x="317" y="130"/>
                        </a:cubicBezTo>
                        <a:cubicBezTo>
                          <a:pt x="316" y="131"/>
                          <a:pt x="316" y="131"/>
                          <a:pt x="316" y="131"/>
                        </a:cubicBezTo>
                        <a:cubicBezTo>
                          <a:pt x="316" y="132"/>
                          <a:pt x="316" y="132"/>
                          <a:pt x="316" y="132"/>
                        </a:cubicBezTo>
                        <a:cubicBezTo>
                          <a:pt x="318" y="133"/>
                          <a:pt x="318" y="133"/>
                          <a:pt x="318" y="133"/>
                        </a:cubicBezTo>
                        <a:cubicBezTo>
                          <a:pt x="319" y="133"/>
                          <a:pt x="319" y="133"/>
                          <a:pt x="319" y="133"/>
                        </a:cubicBezTo>
                        <a:cubicBezTo>
                          <a:pt x="321" y="130"/>
                          <a:pt x="321" y="130"/>
                          <a:pt x="321" y="130"/>
                        </a:cubicBezTo>
                        <a:cubicBezTo>
                          <a:pt x="321" y="128"/>
                          <a:pt x="321" y="128"/>
                          <a:pt x="321" y="128"/>
                        </a:cubicBezTo>
                        <a:cubicBezTo>
                          <a:pt x="321" y="127"/>
                          <a:pt x="321" y="127"/>
                          <a:pt x="321" y="127"/>
                        </a:cubicBezTo>
                        <a:cubicBezTo>
                          <a:pt x="322" y="126"/>
                          <a:pt x="322" y="126"/>
                          <a:pt x="322" y="126"/>
                        </a:cubicBezTo>
                        <a:cubicBezTo>
                          <a:pt x="321" y="125"/>
                          <a:pt x="321" y="125"/>
                          <a:pt x="321" y="125"/>
                        </a:cubicBezTo>
                        <a:cubicBezTo>
                          <a:pt x="320" y="125"/>
                          <a:pt x="320" y="125"/>
                          <a:pt x="320" y="125"/>
                        </a:cubicBezTo>
                        <a:cubicBezTo>
                          <a:pt x="320" y="126"/>
                          <a:pt x="320" y="126"/>
                          <a:pt x="320" y="126"/>
                        </a:cubicBezTo>
                        <a:cubicBezTo>
                          <a:pt x="320" y="126"/>
                          <a:pt x="320" y="126"/>
                          <a:pt x="320" y="126"/>
                        </a:cubicBezTo>
                        <a:close/>
                        <a:moveTo>
                          <a:pt x="306" y="118"/>
                        </a:moveTo>
                        <a:cubicBezTo>
                          <a:pt x="307" y="117"/>
                          <a:pt x="307" y="117"/>
                          <a:pt x="307" y="117"/>
                        </a:cubicBezTo>
                        <a:cubicBezTo>
                          <a:pt x="307" y="117"/>
                          <a:pt x="307" y="117"/>
                          <a:pt x="307" y="117"/>
                        </a:cubicBezTo>
                        <a:cubicBezTo>
                          <a:pt x="306" y="118"/>
                          <a:pt x="306" y="118"/>
                          <a:pt x="306" y="118"/>
                        </a:cubicBezTo>
                        <a:close/>
                        <a:moveTo>
                          <a:pt x="302" y="120"/>
                        </a:moveTo>
                        <a:cubicBezTo>
                          <a:pt x="301" y="121"/>
                          <a:pt x="301" y="121"/>
                          <a:pt x="301" y="121"/>
                        </a:cubicBezTo>
                        <a:cubicBezTo>
                          <a:pt x="303" y="121"/>
                          <a:pt x="303" y="121"/>
                          <a:pt x="303" y="121"/>
                        </a:cubicBezTo>
                        <a:cubicBezTo>
                          <a:pt x="302" y="120"/>
                          <a:pt x="302" y="120"/>
                          <a:pt x="302" y="120"/>
                        </a:cubicBezTo>
                        <a:close/>
                        <a:moveTo>
                          <a:pt x="305" y="134"/>
                        </a:moveTo>
                        <a:cubicBezTo>
                          <a:pt x="304" y="135"/>
                          <a:pt x="304" y="135"/>
                          <a:pt x="304" y="135"/>
                        </a:cubicBezTo>
                        <a:cubicBezTo>
                          <a:pt x="305" y="135"/>
                          <a:pt x="305" y="135"/>
                          <a:pt x="305" y="135"/>
                        </a:cubicBezTo>
                        <a:cubicBezTo>
                          <a:pt x="305" y="134"/>
                          <a:pt x="305" y="134"/>
                          <a:pt x="305" y="134"/>
                        </a:cubicBezTo>
                        <a:close/>
                        <a:moveTo>
                          <a:pt x="302" y="131"/>
                        </a:moveTo>
                        <a:cubicBezTo>
                          <a:pt x="304" y="131"/>
                          <a:pt x="304" y="131"/>
                          <a:pt x="304" y="131"/>
                        </a:cubicBezTo>
                        <a:cubicBezTo>
                          <a:pt x="305" y="131"/>
                          <a:pt x="305" y="131"/>
                          <a:pt x="305" y="131"/>
                        </a:cubicBezTo>
                        <a:cubicBezTo>
                          <a:pt x="305" y="133"/>
                          <a:pt x="305" y="133"/>
                          <a:pt x="305" y="133"/>
                        </a:cubicBezTo>
                        <a:cubicBezTo>
                          <a:pt x="304" y="133"/>
                          <a:pt x="304" y="133"/>
                          <a:pt x="304" y="133"/>
                        </a:cubicBezTo>
                        <a:cubicBezTo>
                          <a:pt x="303" y="132"/>
                          <a:pt x="303" y="132"/>
                          <a:pt x="303" y="132"/>
                        </a:cubicBezTo>
                        <a:cubicBezTo>
                          <a:pt x="302" y="131"/>
                          <a:pt x="302" y="131"/>
                          <a:pt x="302" y="131"/>
                        </a:cubicBezTo>
                        <a:close/>
                        <a:moveTo>
                          <a:pt x="293" y="125"/>
                        </a:moveTo>
                        <a:cubicBezTo>
                          <a:pt x="294" y="124"/>
                          <a:pt x="294" y="124"/>
                          <a:pt x="294" y="124"/>
                        </a:cubicBezTo>
                        <a:cubicBezTo>
                          <a:pt x="295" y="125"/>
                          <a:pt x="295" y="125"/>
                          <a:pt x="295" y="125"/>
                        </a:cubicBezTo>
                        <a:cubicBezTo>
                          <a:pt x="294" y="126"/>
                          <a:pt x="294" y="126"/>
                          <a:pt x="294" y="126"/>
                        </a:cubicBezTo>
                        <a:cubicBezTo>
                          <a:pt x="293" y="126"/>
                          <a:pt x="293" y="126"/>
                          <a:pt x="293" y="126"/>
                        </a:cubicBezTo>
                        <a:cubicBezTo>
                          <a:pt x="293" y="125"/>
                          <a:pt x="293" y="125"/>
                          <a:pt x="293" y="125"/>
                        </a:cubicBezTo>
                        <a:close/>
                        <a:moveTo>
                          <a:pt x="295" y="135"/>
                        </a:moveTo>
                        <a:cubicBezTo>
                          <a:pt x="297" y="135"/>
                          <a:pt x="297" y="135"/>
                          <a:pt x="297" y="135"/>
                        </a:cubicBezTo>
                        <a:cubicBezTo>
                          <a:pt x="297" y="136"/>
                          <a:pt x="297" y="136"/>
                          <a:pt x="297" y="136"/>
                        </a:cubicBezTo>
                        <a:cubicBezTo>
                          <a:pt x="296" y="136"/>
                          <a:pt x="296" y="136"/>
                          <a:pt x="296" y="136"/>
                        </a:cubicBezTo>
                        <a:cubicBezTo>
                          <a:pt x="295" y="135"/>
                          <a:pt x="295" y="135"/>
                          <a:pt x="295" y="135"/>
                        </a:cubicBezTo>
                        <a:close/>
                        <a:moveTo>
                          <a:pt x="281" y="129"/>
                        </a:moveTo>
                        <a:cubicBezTo>
                          <a:pt x="283" y="128"/>
                          <a:pt x="283" y="128"/>
                          <a:pt x="283" y="128"/>
                        </a:cubicBezTo>
                        <a:cubicBezTo>
                          <a:pt x="282" y="128"/>
                          <a:pt x="282" y="128"/>
                          <a:pt x="282" y="128"/>
                        </a:cubicBezTo>
                        <a:cubicBezTo>
                          <a:pt x="281" y="128"/>
                          <a:pt x="281" y="128"/>
                          <a:pt x="281" y="128"/>
                        </a:cubicBezTo>
                        <a:cubicBezTo>
                          <a:pt x="281" y="129"/>
                          <a:pt x="281" y="129"/>
                          <a:pt x="281" y="129"/>
                        </a:cubicBezTo>
                        <a:close/>
                        <a:moveTo>
                          <a:pt x="286" y="134"/>
                        </a:moveTo>
                        <a:cubicBezTo>
                          <a:pt x="289" y="134"/>
                          <a:pt x="289" y="134"/>
                          <a:pt x="289" y="134"/>
                        </a:cubicBezTo>
                        <a:cubicBezTo>
                          <a:pt x="290" y="134"/>
                          <a:pt x="290" y="134"/>
                          <a:pt x="290" y="134"/>
                        </a:cubicBezTo>
                        <a:cubicBezTo>
                          <a:pt x="290" y="135"/>
                          <a:pt x="290" y="135"/>
                          <a:pt x="290" y="135"/>
                        </a:cubicBezTo>
                        <a:cubicBezTo>
                          <a:pt x="288" y="136"/>
                          <a:pt x="288" y="136"/>
                          <a:pt x="288" y="136"/>
                        </a:cubicBezTo>
                        <a:cubicBezTo>
                          <a:pt x="286" y="135"/>
                          <a:pt x="286" y="135"/>
                          <a:pt x="286" y="135"/>
                        </a:cubicBezTo>
                        <a:cubicBezTo>
                          <a:pt x="286" y="134"/>
                          <a:pt x="286" y="134"/>
                          <a:pt x="286" y="134"/>
                        </a:cubicBezTo>
                        <a:close/>
                        <a:moveTo>
                          <a:pt x="284" y="135"/>
                        </a:moveTo>
                        <a:cubicBezTo>
                          <a:pt x="285" y="135"/>
                          <a:pt x="285" y="135"/>
                          <a:pt x="285" y="135"/>
                        </a:cubicBezTo>
                        <a:cubicBezTo>
                          <a:pt x="285" y="136"/>
                          <a:pt x="285" y="136"/>
                          <a:pt x="285" y="136"/>
                        </a:cubicBezTo>
                        <a:cubicBezTo>
                          <a:pt x="284" y="135"/>
                          <a:pt x="284" y="135"/>
                          <a:pt x="284" y="135"/>
                        </a:cubicBezTo>
                        <a:close/>
                        <a:moveTo>
                          <a:pt x="280" y="134"/>
                        </a:moveTo>
                        <a:cubicBezTo>
                          <a:pt x="281" y="134"/>
                          <a:pt x="281" y="134"/>
                          <a:pt x="281" y="134"/>
                        </a:cubicBezTo>
                        <a:cubicBezTo>
                          <a:pt x="282" y="135"/>
                          <a:pt x="282" y="135"/>
                          <a:pt x="282" y="135"/>
                        </a:cubicBezTo>
                        <a:cubicBezTo>
                          <a:pt x="281" y="135"/>
                          <a:pt x="281" y="135"/>
                          <a:pt x="281" y="135"/>
                        </a:cubicBezTo>
                        <a:cubicBezTo>
                          <a:pt x="280" y="134"/>
                          <a:pt x="280" y="134"/>
                          <a:pt x="280" y="134"/>
                        </a:cubicBezTo>
                        <a:close/>
                        <a:moveTo>
                          <a:pt x="247" y="153"/>
                        </a:moveTo>
                        <a:cubicBezTo>
                          <a:pt x="246" y="155"/>
                          <a:pt x="246" y="155"/>
                          <a:pt x="246" y="155"/>
                        </a:cubicBezTo>
                        <a:cubicBezTo>
                          <a:pt x="247" y="155"/>
                          <a:pt x="247" y="155"/>
                          <a:pt x="247" y="155"/>
                        </a:cubicBezTo>
                        <a:cubicBezTo>
                          <a:pt x="250" y="155"/>
                          <a:pt x="250" y="155"/>
                          <a:pt x="250" y="155"/>
                        </a:cubicBezTo>
                        <a:cubicBezTo>
                          <a:pt x="253" y="154"/>
                          <a:pt x="253" y="154"/>
                          <a:pt x="253" y="154"/>
                        </a:cubicBezTo>
                        <a:cubicBezTo>
                          <a:pt x="254" y="153"/>
                          <a:pt x="254" y="153"/>
                          <a:pt x="254" y="153"/>
                        </a:cubicBezTo>
                        <a:cubicBezTo>
                          <a:pt x="256" y="153"/>
                          <a:pt x="256" y="153"/>
                          <a:pt x="256" y="153"/>
                        </a:cubicBezTo>
                        <a:cubicBezTo>
                          <a:pt x="257" y="152"/>
                          <a:pt x="257" y="152"/>
                          <a:pt x="257" y="152"/>
                        </a:cubicBezTo>
                        <a:cubicBezTo>
                          <a:pt x="258" y="150"/>
                          <a:pt x="258" y="150"/>
                          <a:pt x="258" y="150"/>
                        </a:cubicBezTo>
                        <a:cubicBezTo>
                          <a:pt x="262" y="148"/>
                          <a:pt x="262" y="148"/>
                          <a:pt x="262" y="148"/>
                        </a:cubicBezTo>
                        <a:cubicBezTo>
                          <a:pt x="262" y="147"/>
                          <a:pt x="262" y="147"/>
                          <a:pt x="262" y="147"/>
                        </a:cubicBezTo>
                        <a:cubicBezTo>
                          <a:pt x="263" y="147"/>
                          <a:pt x="263" y="147"/>
                          <a:pt x="263" y="147"/>
                        </a:cubicBezTo>
                        <a:cubicBezTo>
                          <a:pt x="261" y="145"/>
                          <a:pt x="261" y="145"/>
                          <a:pt x="261" y="145"/>
                        </a:cubicBezTo>
                        <a:cubicBezTo>
                          <a:pt x="259" y="143"/>
                          <a:pt x="259" y="143"/>
                          <a:pt x="259" y="143"/>
                        </a:cubicBezTo>
                        <a:cubicBezTo>
                          <a:pt x="259" y="143"/>
                          <a:pt x="259" y="143"/>
                          <a:pt x="259" y="143"/>
                        </a:cubicBezTo>
                        <a:cubicBezTo>
                          <a:pt x="257" y="143"/>
                          <a:pt x="257" y="143"/>
                          <a:pt x="257" y="143"/>
                        </a:cubicBezTo>
                        <a:cubicBezTo>
                          <a:pt x="257" y="146"/>
                          <a:pt x="257" y="146"/>
                          <a:pt x="257" y="146"/>
                        </a:cubicBezTo>
                        <a:cubicBezTo>
                          <a:pt x="255" y="146"/>
                          <a:pt x="255" y="146"/>
                          <a:pt x="255" y="146"/>
                        </a:cubicBezTo>
                        <a:cubicBezTo>
                          <a:pt x="254" y="147"/>
                          <a:pt x="254" y="147"/>
                          <a:pt x="254" y="147"/>
                        </a:cubicBezTo>
                        <a:cubicBezTo>
                          <a:pt x="252" y="145"/>
                          <a:pt x="252" y="145"/>
                          <a:pt x="252" y="145"/>
                        </a:cubicBezTo>
                        <a:cubicBezTo>
                          <a:pt x="252" y="146"/>
                          <a:pt x="252" y="146"/>
                          <a:pt x="252" y="146"/>
                        </a:cubicBezTo>
                        <a:cubicBezTo>
                          <a:pt x="250" y="147"/>
                          <a:pt x="250" y="147"/>
                          <a:pt x="250" y="147"/>
                        </a:cubicBezTo>
                        <a:cubicBezTo>
                          <a:pt x="249" y="149"/>
                          <a:pt x="249" y="149"/>
                          <a:pt x="249" y="149"/>
                        </a:cubicBezTo>
                        <a:cubicBezTo>
                          <a:pt x="248" y="151"/>
                          <a:pt x="248" y="151"/>
                          <a:pt x="248" y="151"/>
                        </a:cubicBezTo>
                        <a:cubicBezTo>
                          <a:pt x="248" y="152"/>
                          <a:pt x="248" y="152"/>
                          <a:pt x="248" y="152"/>
                        </a:cubicBezTo>
                        <a:cubicBezTo>
                          <a:pt x="248" y="153"/>
                          <a:pt x="248" y="153"/>
                          <a:pt x="248" y="153"/>
                        </a:cubicBezTo>
                        <a:cubicBezTo>
                          <a:pt x="249" y="153"/>
                          <a:pt x="249" y="153"/>
                          <a:pt x="249" y="153"/>
                        </a:cubicBezTo>
                        <a:cubicBezTo>
                          <a:pt x="248" y="153"/>
                          <a:pt x="248" y="153"/>
                          <a:pt x="248" y="153"/>
                        </a:cubicBezTo>
                        <a:cubicBezTo>
                          <a:pt x="247" y="153"/>
                          <a:pt x="247" y="153"/>
                          <a:pt x="247" y="153"/>
                        </a:cubicBezTo>
                        <a:close/>
                        <a:moveTo>
                          <a:pt x="245" y="155"/>
                        </a:moveTo>
                        <a:cubicBezTo>
                          <a:pt x="246" y="153"/>
                          <a:pt x="246" y="153"/>
                          <a:pt x="246" y="153"/>
                        </a:cubicBezTo>
                        <a:cubicBezTo>
                          <a:pt x="245" y="153"/>
                          <a:pt x="245" y="153"/>
                          <a:pt x="245" y="153"/>
                        </a:cubicBezTo>
                        <a:cubicBezTo>
                          <a:pt x="244" y="155"/>
                          <a:pt x="244" y="155"/>
                          <a:pt x="244" y="155"/>
                        </a:cubicBezTo>
                        <a:cubicBezTo>
                          <a:pt x="245" y="155"/>
                          <a:pt x="245" y="155"/>
                          <a:pt x="245" y="155"/>
                        </a:cubicBezTo>
                        <a:close/>
                        <a:moveTo>
                          <a:pt x="245" y="156"/>
                        </a:moveTo>
                        <a:cubicBezTo>
                          <a:pt x="244" y="157"/>
                          <a:pt x="244" y="157"/>
                          <a:pt x="244" y="157"/>
                        </a:cubicBezTo>
                        <a:cubicBezTo>
                          <a:pt x="244" y="157"/>
                          <a:pt x="244" y="157"/>
                          <a:pt x="244" y="157"/>
                        </a:cubicBezTo>
                        <a:cubicBezTo>
                          <a:pt x="241" y="159"/>
                          <a:pt x="241" y="159"/>
                          <a:pt x="241" y="159"/>
                        </a:cubicBezTo>
                        <a:cubicBezTo>
                          <a:pt x="240" y="160"/>
                          <a:pt x="240" y="160"/>
                          <a:pt x="240" y="160"/>
                        </a:cubicBezTo>
                        <a:cubicBezTo>
                          <a:pt x="241" y="160"/>
                          <a:pt x="241" y="160"/>
                          <a:pt x="241" y="160"/>
                        </a:cubicBezTo>
                        <a:cubicBezTo>
                          <a:pt x="245" y="159"/>
                          <a:pt x="245" y="159"/>
                          <a:pt x="245" y="159"/>
                        </a:cubicBezTo>
                        <a:cubicBezTo>
                          <a:pt x="246" y="157"/>
                          <a:pt x="246" y="157"/>
                          <a:pt x="246" y="157"/>
                        </a:cubicBezTo>
                        <a:cubicBezTo>
                          <a:pt x="245" y="156"/>
                          <a:pt x="245" y="156"/>
                          <a:pt x="245" y="156"/>
                        </a:cubicBezTo>
                        <a:close/>
                        <a:moveTo>
                          <a:pt x="232" y="156"/>
                        </a:moveTo>
                        <a:cubicBezTo>
                          <a:pt x="233" y="156"/>
                          <a:pt x="233" y="156"/>
                          <a:pt x="233" y="156"/>
                        </a:cubicBezTo>
                        <a:cubicBezTo>
                          <a:pt x="233" y="157"/>
                          <a:pt x="233" y="157"/>
                          <a:pt x="233" y="157"/>
                        </a:cubicBezTo>
                        <a:cubicBezTo>
                          <a:pt x="232" y="158"/>
                          <a:pt x="232" y="158"/>
                          <a:pt x="232" y="158"/>
                        </a:cubicBezTo>
                        <a:cubicBezTo>
                          <a:pt x="231" y="158"/>
                          <a:pt x="231" y="158"/>
                          <a:pt x="231" y="158"/>
                        </a:cubicBezTo>
                        <a:cubicBezTo>
                          <a:pt x="232" y="156"/>
                          <a:pt x="232" y="156"/>
                          <a:pt x="232" y="156"/>
                        </a:cubicBezTo>
                        <a:cubicBezTo>
                          <a:pt x="232" y="156"/>
                          <a:pt x="232" y="156"/>
                          <a:pt x="232" y="156"/>
                        </a:cubicBezTo>
                        <a:close/>
                        <a:moveTo>
                          <a:pt x="207" y="146"/>
                        </a:moveTo>
                        <a:cubicBezTo>
                          <a:pt x="211" y="144"/>
                          <a:pt x="211" y="144"/>
                          <a:pt x="211" y="144"/>
                        </a:cubicBezTo>
                        <a:cubicBezTo>
                          <a:pt x="213" y="146"/>
                          <a:pt x="213" y="146"/>
                          <a:pt x="213" y="146"/>
                        </a:cubicBezTo>
                        <a:cubicBezTo>
                          <a:pt x="215" y="146"/>
                          <a:pt x="215" y="146"/>
                          <a:pt x="215" y="146"/>
                        </a:cubicBezTo>
                        <a:cubicBezTo>
                          <a:pt x="216" y="145"/>
                          <a:pt x="216" y="145"/>
                          <a:pt x="216" y="145"/>
                        </a:cubicBezTo>
                        <a:cubicBezTo>
                          <a:pt x="218" y="146"/>
                          <a:pt x="218" y="146"/>
                          <a:pt x="218" y="146"/>
                        </a:cubicBezTo>
                        <a:cubicBezTo>
                          <a:pt x="219" y="148"/>
                          <a:pt x="219" y="148"/>
                          <a:pt x="219" y="148"/>
                        </a:cubicBezTo>
                        <a:cubicBezTo>
                          <a:pt x="221" y="148"/>
                          <a:pt x="221" y="148"/>
                          <a:pt x="221" y="148"/>
                        </a:cubicBezTo>
                        <a:cubicBezTo>
                          <a:pt x="222" y="150"/>
                          <a:pt x="222" y="150"/>
                          <a:pt x="222" y="150"/>
                        </a:cubicBezTo>
                        <a:cubicBezTo>
                          <a:pt x="223" y="152"/>
                          <a:pt x="223" y="152"/>
                          <a:pt x="223" y="152"/>
                        </a:cubicBezTo>
                        <a:cubicBezTo>
                          <a:pt x="223" y="153"/>
                          <a:pt x="223" y="153"/>
                          <a:pt x="223" y="153"/>
                        </a:cubicBezTo>
                        <a:cubicBezTo>
                          <a:pt x="221" y="154"/>
                          <a:pt x="221" y="154"/>
                          <a:pt x="221" y="154"/>
                        </a:cubicBezTo>
                        <a:cubicBezTo>
                          <a:pt x="219" y="154"/>
                          <a:pt x="219" y="154"/>
                          <a:pt x="219" y="154"/>
                        </a:cubicBezTo>
                        <a:cubicBezTo>
                          <a:pt x="217" y="153"/>
                          <a:pt x="217" y="153"/>
                          <a:pt x="217" y="153"/>
                        </a:cubicBezTo>
                        <a:cubicBezTo>
                          <a:pt x="215" y="151"/>
                          <a:pt x="215" y="151"/>
                          <a:pt x="215" y="151"/>
                        </a:cubicBezTo>
                        <a:cubicBezTo>
                          <a:pt x="214" y="151"/>
                          <a:pt x="214" y="151"/>
                          <a:pt x="214" y="151"/>
                        </a:cubicBezTo>
                        <a:cubicBezTo>
                          <a:pt x="212" y="149"/>
                          <a:pt x="212" y="149"/>
                          <a:pt x="212" y="149"/>
                        </a:cubicBezTo>
                        <a:cubicBezTo>
                          <a:pt x="211" y="149"/>
                          <a:pt x="211" y="149"/>
                          <a:pt x="211" y="149"/>
                        </a:cubicBezTo>
                        <a:cubicBezTo>
                          <a:pt x="208" y="149"/>
                          <a:pt x="208" y="149"/>
                          <a:pt x="208" y="149"/>
                        </a:cubicBezTo>
                        <a:cubicBezTo>
                          <a:pt x="207" y="148"/>
                          <a:pt x="207" y="148"/>
                          <a:pt x="207" y="148"/>
                        </a:cubicBezTo>
                        <a:cubicBezTo>
                          <a:pt x="207" y="146"/>
                          <a:pt x="207" y="146"/>
                          <a:pt x="207" y="146"/>
                        </a:cubicBezTo>
                        <a:close/>
                        <a:moveTo>
                          <a:pt x="180" y="126"/>
                        </a:moveTo>
                        <a:cubicBezTo>
                          <a:pt x="181" y="126"/>
                          <a:pt x="181" y="126"/>
                          <a:pt x="181" y="126"/>
                        </a:cubicBezTo>
                        <a:cubicBezTo>
                          <a:pt x="181" y="126"/>
                          <a:pt x="181" y="126"/>
                          <a:pt x="181" y="126"/>
                        </a:cubicBezTo>
                        <a:cubicBezTo>
                          <a:pt x="181" y="127"/>
                          <a:pt x="181" y="127"/>
                          <a:pt x="181" y="127"/>
                        </a:cubicBezTo>
                        <a:cubicBezTo>
                          <a:pt x="180" y="127"/>
                          <a:pt x="180" y="127"/>
                          <a:pt x="180" y="127"/>
                        </a:cubicBezTo>
                        <a:cubicBezTo>
                          <a:pt x="180" y="126"/>
                          <a:pt x="180" y="126"/>
                          <a:pt x="180" y="126"/>
                        </a:cubicBezTo>
                        <a:close/>
                        <a:moveTo>
                          <a:pt x="175" y="124"/>
                        </a:moveTo>
                        <a:cubicBezTo>
                          <a:pt x="176" y="125"/>
                          <a:pt x="176" y="125"/>
                          <a:pt x="176" y="125"/>
                        </a:cubicBezTo>
                        <a:cubicBezTo>
                          <a:pt x="177" y="123"/>
                          <a:pt x="177" y="123"/>
                          <a:pt x="177" y="123"/>
                        </a:cubicBezTo>
                        <a:cubicBezTo>
                          <a:pt x="178" y="124"/>
                          <a:pt x="178" y="124"/>
                          <a:pt x="178" y="124"/>
                        </a:cubicBezTo>
                        <a:cubicBezTo>
                          <a:pt x="178" y="124"/>
                          <a:pt x="178" y="124"/>
                          <a:pt x="178" y="124"/>
                        </a:cubicBezTo>
                        <a:cubicBezTo>
                          <a:pt x="178" y="123"/>
                          <a:pt x="178" y="123"/>
                          <a:pt x="178" y="123"/>
                        </a:cubicBezTo>
                        <a:cubicBezTo>
                          <a:pt x="177" y="123"/>
                          <a:pt x="177" y="123"/>
                          <a:pt x="177" y="123"/>
                        </a:cubicBezTo>
                        <a:cubicBezTo>
                          <a:pt x="175" y="122"/>
                          <a:pt x="175" y="122"/>
                          <a:pt x="175" y="122"/>
                        </a:cubicBezTo>
                        <a:cubicBezTo>
                          <a:pt x="175" y="123"/>
                          <a:pt x="175" y="123"/>
                          <a:pt x="175" y="123"/>
                        </a:cubicBezTo>
                        <a:cubicBezTo>
                          <a:pt x="175" y="124"/>
                          <a:pt x="175" y="124"/>
                          <a:pt x="175" y="124"/>
                        </a:cubicBezTo>
                        <a:close/>
                        <a:moveTo>
                          <a:pt x="269" y="132"/>
                        </a:moveTo>
                        <a:cubicBezTo>
                          <a:pt x="271" y="131"/>
                          <a:pt x="271" y="131"/>
                          <a:pt x="271" y="131"/>
                        </a:cubicBezTo>
                        <a:cubicBezTo>
                          <a:pt x="274" y="132"/>
                          <a:pt x="274" y="132"/>
                          <a:pt x="274" y="132"/>
                        </a:cubicBezTo>
                        <a:cubicBezTo>
                          <a:pt x="275" y="133"/>
                          <a:pt x="275" y="133"/>
                          <a:pt x="275" y="133"/>
                        </a:cubicBezTo>
                        <a:cubicBezTo>
                          <a:pt x="275" y="132"/>
                          <a:pt x="275" y="132"/>
                          <a:pt x="275" y="132"/>
                        </a:cubicBezTo>
                        <a:cubicBezTo>
                          <a:pt x="276" y="131"/>
                          <a:pt x="276" y="131"/>
                          <a:pt x="276" y="131"/>
                        </a:cubicBezTo>
                        <a:cubicBezTo>
                          <a:pt x="278" y="130"/>
                          <a:pt x="278" y="130"/>
                          <a:pt x="278" y="130"/>
                        </a:cubicBezTo>
                        <a:cubicBezTo>
                          <a:pt x="277" y="129"/>
                          <a:pt x="277" y="129"/>
                          <a:pt x="277" y="129"/>
                        </a:cubicBezTo>
                        <a:cubicBezTo>
                          <a:pt x="276" y="129"/>
                          <a:pt x="276" y="129"/>
                          <a:pt x="276" y="129"/>
                        </a:cubicBezTo>
                        <a:cubicBezTo>
                          <a:pt x="275" y="130"/>
                          <a:pt x="275" y="130"/>
                          <a:pt x="275" y="130"/>
                        </a:cubicBezTo>
                        <a:cubicBezTo>
                          <a:pt x="272" y="130"/>
                          <a:pt x="272" y="130"/>
                          <a:pt x="272" y="130"/>
                        </a:cubicBezTo>
                        <a:cubicBezTo>
                          <a:pt x="271" y="129"/>
                          <a:pt x="271" y="129"/>
                          <a:pt x="271" y="129"/>
                        </a:cubicBezTo>
                        <a:cubicBezTo>
                          <a:pt x="269" y="130"/>
                          <a:pt x="269" y="130"/>
                          <a:pt x="269" y="130"/>
                        </a:cubicBezTo>
                        <a:cubicBezTo>
                          <a:pt x="269" y="132"/>
                          <a:pt x="269" y="132"/>
                          <a:pt x="269" y="132"/>
                        </a:cubicBezTo>
                        <a:cubicBezTo>
                          <a:pt x="269" y="132"/>
                          <a:pt x="269" y="132"/>
                          <a:pt x="269" y="132"/>
                        </a:cubicBezTo>
                        <a:close/>
                        <a:moveTo>
                          <a:pt x="266" y="135"/>
                        </a:moveTo>
                        <a:cubicBezTo>
                          <a:pt x="266" y="136"/>
                          <a:pt x="266" y="136"/>
                          <a:pt x="266" y="136"/>
                        </a:cubicBezTo>
                        <a:cubicBezTo>
                          <a:pt x="266" y="136"/>
                          <a:pt x="266" y="136"/>
                          <a:pt x="266" y="136"/>
                        </a:cubicBezTo>
                        <a:cubicBezTo>
                          <a:pt x="267" y="135"/>
                          <a:pt x="267" y="135"/>
                          <a:pt x="267" y="135"/>
                        </a:cubicBezTo>
                        <a:cubicBezTo>
                          <a:pt x="266" y="135"/>
                          <a:pt x="266" y="135"/>
                          <a:pt x="266" y="135"/>
                        </a:cubicBezTo>
                        <a:close/>
                        <a:moveTo>
                          <a:pt x="258" y="135"/>
                        </a:moveTo>
                        <a:cubicBezTo>
                          <a:pt x="256" y="135"/>
                          <a:pt x="256" y="135"/>
                          <a:pt x="256" y="135"/>
                        </a:cubicBezTo>
                        <a:cubicBezTo>
                          <a:pt x="257" y="136"/>
                          <a:pt x="257" y="136"/>
                          <a:pt x="257" y="136"/>
                        </a:cubicBezTo>
                        <a:cubicBezTo>
                          <a:pt x="257" y="137"/>
                          <a:pt x="257" y="137"/>
                          <a:pt x="257" y="137"/>
                        </a:cubicBezTo>
                        <a:cubicBezTo>
                          <a:pt x="257" y="137"/>
                          <a:pt x="257" y="137"/>
                          <a:pt x="257" y="137"/>
                        </a:cubicBezTo>
                        <a:cubicBezTo>
                          <a:pt x="258" y="138"/>
                          <a:pt x="258" y="138"/>
                          <a:pt x="258" y="138"/>
                        </a:cubicBezTo>
                        <a:cubicBezTo>
                          <a:pt x="261" y="137"/>
                          <a:pt x="261" y="137"/>
                          <a:pt x="261" y="137"/>
                        </a:cubicBezTo>
                        <a:cubicBezTo>
                          <a:pt x="262" y="135"/>
                          <a:pt x="262" y="135"/>
                          <a:pt x="262" y="135"/>
                        </a:cubicBezTo>
                        <a:cubicBezTo>
                          <a:pt x="261" y="135"/>
                          <a:pt x="261" y="135"/>
                          <a:pt x="261" y="135"/>
                        </a:cubicBezTo>
                        <a:cubicBezTo>
                          <a:pt x="259" y="135"/>
                          <a:pt x="259" y="135"/>
                          <a:pt x="259" y="135"/>
                        </a:cubicBezTo>
                        <a:cubicBezTo>
                          <a:pt x="258" y="135"/>
                          <a:pt x="258" y="135"/>
                          <a:pt x="258" y="135"/>
                        </a:cubicBezTo>
                        <a:close/>
                        <a:moveTo>
                          <a:pt x="252" y="138"/>
                        </a:moveTo>
                        <a:cubicBezTo>
                          <a:pt x="253" y="138"/>
                          <a:pt x="253" y="138"/>
                          <a:pt x="253" y="138"/>
                        </a:cubicBezTo>
                        <a:cubicBezTo>
                          <a:pt x="254" y="139"/>
                          <a:pt x="254" y="139"/>
                          <a:pt x="254" y="139"/>
                        </a:cubicBezTo>
                        <a:cubicBezTo>
                          <a:pt x="255" y="137"/>
                          <a:pt x="255" y="137"/>
                          <a:pt x="255" y="137"/>
                        </a:cubicBezTo>
                        <a:cubicBezTo>
                          <a:pt x="255" y="136"/>
                          <a:pt x="255" y="136"/>
                          <a:pt x="255" y="136"/>
                        </a:cubicBezTo>
                        <a:cubicBezTo>
                          <a:pt x="254" y="137"/>
                          <a:pt x="254" y="137"/>
                          <a:pt x="254" y="137"/>
                        </a:cubicBezTo>
                        <a:cubicBezTo>
                          <a:pt x="253" y="137"/>
                          <a:pt x="253" y="137"/>
                          <a:pt x="253" y="137"/>
                        </a:cubicBezTo>
                        <a:cubicBezTo>
                          <a:pt x="252" y="138"/>
                          <a:pt x="252" y="138"/>
                          <a:pt x="252" y="138"/>
                        </a:cubicBezTo>
                        <a:close/>
                        <a:moveTo>
                          <a:pt x="246" y="138"/>
                        </a:moveTo>
                        <a:cubicBezTo>
                          <a:pt x="248" y="137"/>
                          <a:pt x="248" y="137"/>
                          <a:pt x="248" y="137"/>
                        </a:cubicBezTo>
                        <a:cubicBezTo>
                          <a:pt x="248" y="136"/>
                          <a:pt x="248" y="136"/>
                          <a:pt x="248" y="136"/>
                        </a:cubicBezTo>
                        <a:cubicBezTo>
                          <a:pt x="248" y="136"/>
                          <a:pt x="248" y="136"/>
                          <a:pt x="248" y="136"/>
                        </a:cubicBezTo>
                        <a:cubicBezTo>
                          <a:pt x="250" y="136"/>
                          <a:pt x="250" y="136"/>
                          <a:pt x="250" y="136"/>
                        </a:cubicBezTo>
                        <a:cubicBezTo>
                          <a:pt x="251" y="136"/>
                          <a:pt x="251" y="136"/>
                          <a:pt x="251" y="136"/>
                        </a:cubicBezTo>
                        <a:cubicBezTo>
                          <a:pt x="252" y="136"/>
                          <a:pt x="252" y="136"/>
                          <a:pt x="252" y="136"/>
                        </a:cubicBezTo>
                        <a:cubicBezTo>
                          <a:pt x="250" y="138"/>
                          <a:pt x="250" y="138"/>
                          <a:pt x="250" y="138"/>
                        </a:cubicBezTo>
                        <a:cubicBezTo>
                          <a:pt x="249" y="139"/>
                          <a:pt x="249" y="139"/>
                          <a:pt x="249" y="139"/>
                        </a:cubicBezTo>
                        <a:cubicBezTo>
                          <a:pt x="247" y="139"/>
                          <a:pt x="247" y="139"/>
                          <a:pt x="247" y="139"/>
                        </a:cubicBezTo>
                        <a:cubicBezTo>
                          <a:pt x="246" y="138"/>
                          <a:pt x="246" y="138"/>
                          <a:pt x="246" y="138"/>
                        </a:cubicBezTo>
                        <a:close/>
                        <a:moveTo>
                          <a:pt x="245" y="138"/>
                        </a:moveTo>
                        <a:cubicBezTo>
                          <a:pt x="243" y="138"/>
                          <a:pt x="243" y="138"/>
                          <a:pt x="243" y="138"/>
                        </a:cubicBezTo>
                        <a:cubicBezTo>
                          <a:pt x="242" y="140"/>
                          <a:pt x="242" y="140"/>
                          <a:pt x="242" y="140"/>
                        </a:cubicBezTo>
                        <a:cubicBezTo>
                          <a:pt x="243" y="139"/>
                          <a:pt x="243" y="139"/>
                          <a:pt x="243" y="139"/>
                        </a:cubicBezTo>
                        <a:cubicBezTo>
                          <a:pt x="245" y="138"/>
                          <a:pt x="245" y="138"/>
                          <a:pt x="245" y="138"/>
                        </a:cubicBezTo>
                        <a:close/>
                        <a:moveTo>
                          <a:pt x="246" y="135"/>
                        </a:moveTo>
                        <a:cubicBezTo>
                          <a:pt x="245" y="136"/>
                          <a:pt x="245" y="136"/>
                          <a:pt x="245" y="136"/>
                        </a:cubicBezTo>
                        <a:cubicBezTo>
                          <a:pt x="246" y="137"/>
                          <a:pt x="246" y="137"/>
                          <a:pt x="246" y="137"/>
                        </a:cubicBezTo>
                        <a:cubicBezTo>
                          <a:pt x="246" y="136"/>
                          <a:pt x="246" y="136"/>
                          <a:pt x="246" y="136"/>
                        </a:cubicBezTo>
                        <a:cubicBezTo>
                          <a:pt x="246" y="135"/>
                          <a:pt x="246" y="135"/>
                          <a:pt x="246" y="135"/>
                        </a:cubicBezTo>
                        <a:close/>
                        <a:moveTo>
                          <a:pt x="215" y="139"/>
                        </a:moveTo>
                        <a:cubicBezTo>
                          <a:pt x="215" y="139"/>
                          <a:pt x="215" y="137"/>
                          <a:pt x="215" y="137"/>
                        </a:cubicBezTo>
                        <a:cubicBezTo>
                          <a:pt x="218" y="136"/>
                          <a:pt x="218" y="136"/>
                          <a:pt x="218" y="136"/>
                        </a:cubicBezTo>
                        <a:cubicBezTo>
                          <a:pt x="222" y="135"/>
                          <a:pt x="222" y="135"/>
                          <a:pt x="222" y="135"/>
                        </a:cubicBezTo>
                        <a:cubicBezTo>
                          <a:pt x="224" y="136"/>
                          <a:pt x="224" y="136"/>
                          <a:pt x="224" y="136"/>
                        </a:cubicBezTo>
                        <a:cubicBezTo>
                          <a:pt x="225" y="136"/>
                          <a:pt x="225" y="136"/>
                          <a:pt x="225" y="136"/>
                        </a:cubicBezTo>
                        <a:cubicBezTo>
                          <a:pt x="228" y="136"/>
                          <a:pt x="228" y="136"/>
                          <a:pt x="228" y="136"/>
                        </a:cubicBezTo>
                        <a:cubicBezTo>
                          <a:pt x="230" y="138"/>
                          <a:pt x="230" y="138"/>
                          <a:pt x="230" y="138"/>
                        </a:cubicBezTo>
                        <a:cubicBezTo>
                          <a:pt x="232" y="137"/>
                          <a:pt x="232" y="137"/>
                          <a:pt x="232" y="137"/>
                        </a:cubicBezTo>
                        <a:cubicBezTo>
                          <a:pt x="234" y="137"/>
                          <a:pt x="234" y="137"/>
                          <a:pt x="234" y="137"/>
                        </a:cubicBezTo>
                        <a:cubicBezTo>
                          <a:pt x="236" y="138"/>
                          <a:pt x="236" y="138"/>
                          <a:pt x="236" y="138"/>
                        </a:cubicBezTo>
                        <a:cubicBezTo>
                          <a:pt x="238" y="138"/>
                          <a:pt x="238" y="138"/>
                          <a:pt x="238" y="138"/>
                        </a:cubicBezTo>
                        <a:cubicBezTo>
                          <a:pt x="239" y="137"/>
                          <a:pt x="239" y="137"/>
                          <a:pt x="239" y="137"/>
                        </a:cubicBezTo>
                        <a:cubicBezTo>
                          <a:pt x="240" y="136"/>
                          <a:pt x="240" y="136"/>
                          <a:pt x="240" y="136"/>
                        </a:cubicBezTo>
                        <a:cubicBezTo>
                          <a:pt x="241" y="135"/>
                          <a:pt x="241" y="135"/>
                          <a:pt x="241" y="135"/>
                        </a:cubicBezTo>
                        <a:cubicBezTo>
                          <a:pt x="240" y="134"/>
                          <a:pt x="240" y="134"/>
                          <a:pt x="240" y="134"/>
                        </a:cubicBezTo>
                        <a:cubicBezTo>
                          <a:pt x="242" y="133"/>
                          <a:pt x="242" y="133"/>
                          <a:pt x="242" y="133"/>
                        </a:cubicBezTo>
                        <a:cubicBezTo>
                          <a:pt x="244" y="134"/>
                          <a:pt x="244" y="134"/>
                          <a:pt x="244" y="134"/>
                        </a:cubicBezTo>
                        <a:cubicBezTo>
                          <a:pt x="244" y="136"/>
                          <a:pt x="244" y="136"/>
                          <a:pt x="244" y="136"/>
                        </a:cubicBezTo>
                        <a:cubicBezTo>
                          <a:pt x="243" y="137"/>
                          <a:pt x="243" y="137"/>
                          <a:pt x="243" y="137"/>
                        </a:cubicBezTo>
                        <a:cubicBezTo>
                          <a:pt x="242" y="138"/>
                          <a:pt x="242" y="138"/>
                          <a:pt x="242" y="138"/>
                        </a:cubicBezTo>
                        <a:cubicBezTo>
                          <a:pt x="241" y="139"/>
                          <a:pt x="241" y="139"/>
                          <a:pt x="241" y="139"/>
                        </a:cubicBezTo>
                        <a:cubicBezTo>
                          <a:pt x="239" y="140"/>
                          <a:pt x="239" y="140"/>
                          <a:pt x="239" y="140"/>
                        </a:cubicBezTo>
                        <a:cubicBezTo>
                          <a:pt x="238" y="140"/>
                          <a:pt x="238" y="140"/>
                          <a:pt x="238" y="140"/>
                        </a:cubicBezTo>
                        <a:cubicBezTo>
                          <a:pt x="237" y="140"/>
                          <a:pt x="237" y="140"/>
                          <a:pt x="237" y="140"/>
                        </a:cubicBezTo>
                        <a:cubicBezTo>
                          <a:pt x="234" y="140"/>
                          <a:pt x="234" y="140"/>
                          <a:pt x="234" y="140"/>
                        </a:cubicBezTo>
                        <a:cubicBezTo>
                          <a:pt x="232" y="141"/>
                          <a:pt x="232" y="141"/>
                          <a:pt x="232" y="141"/>
                        </a:cubicBezTo>
                        <a:cubicBezTo>
                          <a:pt x="229" y="140"/>
                          <a:pt x="229" y="140"/>
                          <a:pt x="229" y="140"/>
                        </a:cubicBezTo>
                        <a:cubicBezTo>
                          <a:pt x="227" y="141"/>
                          <a:pt x="227" y="141"/>
                          <a:pt x="227" y="141"/>
                        </a:cubicBezTo>
                        <a:cubicBezTo>
                          <a:pt x="227" y="142"/>
                          <a:pt x="227" y="142"/>
                          <a:pt x="227" y="142"/>
                        </a:cubicBezTo>
                        <a:cubicBezTo>
                          <a:pt x="225" y="142"/>
                          <a:pt x="225" y="142"/>
                          <a:pt x="225" y="142"/>
                        </a:cubicBezTo>
                        <a:cubicBezTo>
                          <a:pt x="224" y="141"/>
                          <a:pt x="224" y="141"/>
                          <a:pt x="224" y="141"/>
                        </a:cubicBezTo>
                        <a:cubicBezTo>
                          <a:pt x="223" y="142"/>
                          <a:pt x="223" y="142"/>
                          <a:pt x="223" y="142"/>
                        </a:cubicBezTo>
                        <a:cubicBezTo>
                          <a:pt x="222" y="141"/>
                          <a:pt x="222" y="141"/>
                          <a:pt x="222" y="141"/>
                        </a:cubicBezTo>
                        <a:cubicBezTo>
                          <a:pt x="220" y="141"/>
                          <a:pt x="220" y="141"/>
                          <a:pt x="220" y="141"/>
                        </a:cubicBezTo>
                        <a:cubicBezTo>
                          <a:pt x="219" y="141"/>
                          <a:pt x="219" y="141"/>
                          <a:pt x="219" y="141"/>
                        </a:cubicBezTo>
                        <a:cubicBezTo>
                          <a:pt x="218" y="141"/>
                          <a:pt x="218" y="141"/>
                          <a:pt x="218" y="141"/>
                        </a:cubicBezTo>
                        <a:cubicBezTo>
                          <a:pt x="217" y="141"/>
                          <a:pt x="217" y="141"/>
                          <a:pt x="217" y="141"/>
                        </a:cubicBezTo>
                        <a:cubicBezTo>
                          <a:pt x="215" y="140"/>
                          <a:pt x="215" y="140"/>
                          <a:pt x="215" y="140"/>
                        </a:cubicBezTo>
                        <a:cubicBezTo>
                          <a:pt x="215" y="139"/>
                          <a:pt x="215" y="139"/>
                          <a:pt x="215" y="139"/>
                        </a:cubicBezTo>
                        <a:close/>
                        <a:moveTo>
                          <a:pt x="213" y="139"/>
                        </a:moveTo>
                        <a:cubicBezTo>
                          <a:pt x="213" y="141"/>
                          <a:pt x="213" y="141"/>
                          <a:pt x="213" y="141"/>
                        </a:cubicBezTo>
                        <a:cubicBezTo>
                          <a:pt x="214" y="140"/>
                          <a:pt x="214" y="140"/>
                          <a:pt x="214" y="140"/>
                        </a:cubicBezTo>
                        <a:cubicBezTo>
                          <a:pt x="214" y="139"/>
                          <a:pt x="214" y="139"/>
                          <a:pt x="214" y="139"/>
                        </a:cubicBezTo>
                        <a:cubicBezTo>
                          <a:pt x="213" y="139"/>
                          <a:pt x="213" y="139"/>
                          <a:pt x="213" y="139"/>
                        </a:cubicBezTo>
                        <a:close/>
                        <a:moveTo>
                          <a:pt x="213" y="138"/>
                        </a:moveTo>
                        <a:cubicBezTo>
                          <a:pt x="211" y="137"/>
                          <a:pt x="211" y="137"/>
                          <a:pt x="211" y="137"/>
                        </a:cubicBezTo>
                        <a:cubicBezTo>
                          <a:pt x="211" y="139"/>
                          <a:pt x="211" y="139"/>
                          <a:pt x="211" y="139"/>
                        </a:cubicBezTo>
                        <a:cubicBezTo>
                          <a:pt x="211" y="141"/>
                          <a:pt x="211" y="141"/>
                          <a:pt x="211" y="141"/>
                        </a:cubicBezTo>
                        <a:cubicBezTo>
                          <a:pt x="212" y="139"/>
                          <a:pt x="212" y="139"/>
                          <a:pt x="212" y="139"/>
                        </a:cubicBezTo>
                        <a:cubicBezTo>
                          <a:pt x="213" y="138"/>
                          <a:pt x="213" y="138"/>
                          <a:pt x="213" y="138"/>
                        </a:cubicBezTo>
                        <a:close/>
                        <a:moveTo>
                          <a:pt x="188" y="139"/>
                        </a:moveTo>
                        <a:cubicBezTo>
                          <a:pt x="187" y="140"/>
                          <a:pt x="187" y="140"/>
                          <a:pt x="187" y="140"/>
                        </a:cubicBezTo>
                        <a:cubicBezTo>
                          <a:pt x="188" y="141"/>
                          <a:pt x="188" y="141"/>
                          <a:pt x="188" y="141"/>
                        </a:cubicBezTo>
                        <a:cubicBezTo>
                          <a:pt x="187" y="142"/>
                          <a:pt x="187" y="142"/>
                          <a:pt x="187" y="142"/>
                        </a:cubicBezTo>
                        <a:cubicBezTo>
                          <a:pt x="188" y="143"/>
                          <a:pt x="188" y="143"/>
                          <a:pt x="188" y="143"/>
                        </a:cubicBezTo>
                        <a:cubicBezTo>
                          <a:pt x="190" y="143"/>
                          <a:pt x="190" y="143"/>
                          <a:pt x="190" y="143"/>
                        </a:cubicBezTo>
                        <a:cubicBezTo>
                          <a:pt x="192" y="143"/>
                          <a:pt x="192" y="143"/>
                          <a:pt x="192" y="143"/>
                        </a:cubicBezTo>
                        <a:cubicBezTo>
                          <a:pt x="193" y="143"/>
                          <a:pt x="193" y="143"/>
                          <a:pt x="193" y="143"/>
                        </a:cubicBezTo>
                        <a:cubicBezTo>
                          <a:pt x="195" y="143"/>
                          <a:pt x="195" y="143"/>
                          <a:pt x="195" y="143"/>
                        </a:cubicBezTo>
                        <a:cubicBezTo>
                          <a:pt x="196" y="142"/>
                          <a:pt x="196" y="142"/>
                          <a:pt x="196" y="142"/>
                        </a:cubicBezTo>
                        <a:cubicBezTo>
                          <a:pt x="198" y="142"/>
                          <a:pt x="198" y="142"/>
                          <a:pt x="198" y="142"/>
                        </a:cubicBezTo>
                        <a:cubicBezTo>
                          <a:pt x="199" y="141"/>
                          <a:pt x="199" y="141"/>
                          <a:pt x="199" y="141"/>
                        </a:cubicBezTo>
                        <a:cubicBezTo>
                          <a:pt x="201" y="142"/>
                          <a:pt x="201" y="142"/>
                          <a:pt x="201" y="142"/>
                        </a:cubicBezTo>
                        <a:cubicBezTo>
                          <a:pt x="203" y="140"/>
                          <a:pt x="203" y="140"/>
                          <a:pt x="203" y="140"/>
                        </a:cubicBezTo>
                        <a:cubicBezTo>
                          <a:pt x="204" y="141"/>
                          <a:pt x="204" y="141"/>
                          <a:pt x="204" y="141"/>
                        </a:cubicBezTo>
                        <a:cubicBezTo>
                          <a:pt x="205" y="141"/>
                          <a:pt x="205" y="141"/>
                          <a:pt x="205" y="141"/>
                        </a:cubicBezTo>
                        <a:cubicBezTo>
                          <a:pt x="208" y="141"/>
                          <a:pt x="208" y="141"/>
                          <a:pt x="208" y="141"/>
                        </a:cubicBezTo>
                        <a:cubicBezTo>
                          <a:pt x="207" y="140"/>
                          <a:pt x="207" y="140"/>
                          <a:pt x="207" y="140"/>
                        </a:cubicBezTo>
                        <a:cubicBezTo>
                          <a:pt x="209" y="140"/>
                          <a:pt x="209" y="140"/>
                          <a:pt x="209" y="140"/>
                        </a:cubicBezTo>
                        <a:cubicBezTo>
                          <a:pt x="209" y="138"/>
                          <a:pt x="209" y="138"/>
                          <a:pt x="209" y="138"/>
                        </a:cubicBezTo>
                        <a:cubicBezTo>
                          <a:pt x="208" y="139"/>
                          <a:pt x="208" y="139"/>
                          <a:pt x="208" y="139"/>
                        </a:cubicBezTo>
                        <a:cubicBezTo>
                          <a:pt x="208" y="138"/>
                          <a:pt x="208" y="138"/>
                          <a:pt x="208" y="138"/>
                        </a:cubicBezTo>
                        <a:cubicBezTo>
                          <a:pt x="208" y="136"/>
                          <a:pt x="208" y="136"/>
                          <a:pt x="208" y="136"/>
                        </a:cubicBezTo>
                        <a:cubicBezTo>
                          <a:pt x="206" y="136"/>
                          <a:pt x="206" y="136"/>
                          <a:pt x="206" y="136"/>
                        </a:cubicBezTo>
                        <a:cubicBezTo>
                          <a:pt x="207" y="137"/>
                          <a:pt x="207" y="137"/>
                          <a:pt x="207" y="137"/>
                        </a:cubicBezTo>
                        <a:cubicBezTo>
                          <a:pt x="206" y="138"/>
                          <a:pt x="206" y="138"/>
                          <a:pt x="206" y="138"/>
                        </a:cubicBezTo>
                        <a:cubicBezTo>
                          <a:pt x="205" y="136"/>
                          <a:pt x="205" y="136"/>
                          <a:pt x="205" y="136"/>
                        </a:cubicBezTo>
                        <a:cubicBezTo>
                          <a:pt x="204" y="135"/>
                          <a:pt x="204" y="135"/>
                          <a:pt x="204" y="135"/>
                        </a:cubicBezTo>
                        <a:cubicBezTo>
                          <a:pt x="202" y="136"/>
                          <a:pt x="202" y="136"/>
                          <a:pt x="202" y="136"/>
                        </a:cubicBezTo>
                        <a:cubicBezTo>
                          <a:pt x="200" y="135"/>
                          <a:pt x="200" y="135"/>
                          <a:pt x="200" y="135"/>
                        </a:cubicBezTo>
                        <a:cubicBezTo>
                          <a:pt x="199" y="134"/>
                          <a:pt x="199" y="134"/>
                          <a:pt x="199" y="134"/>
                        </a:cubicBezTo>
                        <a:cubicBezTo>
                          <a:pt x="197" y="135"/>
                          <a:pt x="197" y="135"/>
                          <a:pt x="197" y="135"/>
                        </a:cubicBezTo>
                        <a:cubicBezTo>
                          <a:pt x="197" y="136"/>
                          <a:pt x="197" y="136"/>
                          <a:pt x="197" y="136"/>
                        </a:cubicBezTo>
                        <a:cubicBezTo>
                          <a:pt x="200" y="138"/>
                          <a:pt x="200" y="138"/>
                          <a:pt x="200" y="138"/>
                        </a:cubicBezTo>
                        <a:cubicBezTo>
                          <a:pt x="202" y="139"/>
                          <a:pt x="202" y="139"/>
                          <a:pt x="202" y="139"/>
                        </a:cubicBezTo>
                        <a:cubicBezTo>
                          <a:pt x="199" y="139"/>
                          <a:pt x="199" y="139"/>
                          <a:pt x="199" y="139"/>
                        </a:cubicBezTo>
                        <a:cubicBezTo>
                          <a:pt x="198" y="140"/>
                          <a:pt x="198" y="140"/>
                          <a:pt x="198" y="140"/>
                        </a:cubicBezTo>
                        <a:cubicBezTo>
                          <a:pt x="196" y="139"/>
                          <a:pt x="196" y="139"/>
                          <a:pt x="196" y="139"/>
                        </a:cubicBezTo>
                        <a:cubicBezTo>
                          <a:pt x="195" y="137"/>
                          <a:pt x="195" y="137"/>
                          <a:pt x="195" y="137"/>
                        </a:cubicBezTo>
                        <a:cubicBezTo>
                          <a:pt x="194" y="137"/>
                          <a:pt x="194" y="137"/>
                          <a:pt x="194" y="137"/>
                        </a:cubicBezTo>
                        <a:cubicBezTo>
                          <a:pt x="193" y="137"/>
                          <a:pt x="193" y="137"/>
                          <a:pt x="193" y="137"/>
                        </a:cubicBezTo>
                        <a:cubicBezTo>
                          <a:pt x="191" y="137"/>
                          <a:pt x="191" y="137"/>
                          <a:pt x="191" y="137"/>
                        </a:cubicBezTo>
                        <a:cubicBezTo>
                          <a:pt x="189" y="138"/>
                          <a:pt x="189" y="138"/>
                          <a:pt x="189" y="138"/>
                        </a:cubicBezTo>
                        <a:cubicBezTo>
                          <a:pt x="189" y="138"/>
                          <a:pt x="187" y="139"/>
                          <a:pt x="188" y="139"/>
                        </a:cubicBezTo>
                        <a:close/>
                        <a:moveTo>
                          <a:pt x="182" y="137"/>
                        </a:moveTo>
                        <a:cubicBezTo>
                          <a:pt x="184" y="136"/>
                          <a:pt x="184" y="136"/>
                          <a:pt x="184" y="136"/>
                        </a:cubicBezTo>
                        <a:cubicBezTo>
                          <a:pt x="187" y="136"/>
                          <a:pt x="187" y="136"/>
                          <a:pt x="187" y="136"/>
                        </a:cubicBezTo>
                        <a:cubicBezTo>
                          <a:pt x="187" y="139"/>
                          <a:pt x="187" y="139"/>
                          <a:pt x="187" y="139"/>
                        </a:cubicBezTo>
                        <a:cubicBezTo>
                          <a:pt x="186" y="140"/>
                          <a:pt x="186" y="140"/>
                          <a:pt x="186" y="140"/>
                        </a:cubicBezTo>
                        <a:cubicBezTo>
                          <a:pt x="186" y="141"/>
                          <a:pt x="186" y="141"/>
                          <a:pt x="186" y="141"/>
                        </a:cubicBezTo>
                        <a:cubicBezTo>
                          <a:pt x="185" y="141"/>
                          <a:pt x="185" y="141"/>
                          <a:pt x="185" y="141"/>
                        </a:cubicBezTo>
                        <a:cubicBezTo>
                          <a:pt x="183" y="141"/>
                          <a:pt x="183" y="141"/>
                          <a:pt x="183" y="141"/>
                        </a:cubicBezTo>
                        <a:cubicBezTo>
                          <a:pt x="180" y="141"/>
                          <a:pt x="180" y="141"/>
                          <a:pt x="180" y="141"/>
                        </a:cubicBezTo>
                        <a:cubicBezTo>
                          <a:pt x="180" y="140"/>
                          <a:pt x="180" y="140"/>
                          <a:pt x="180" y="140"/>
                        </a:cubicBezTo>
                        <a:cubicBezTo>
                          <a:pt x="180" y="139"/>
                          <a:pt x="180" y="139"/>
                          <a:pt x="180" y="139"/>
                        </a:cubicBezTo>
                        <a:cubicBezTo>
                          <a:pt x="182" y="139"/>
                          <a:pt x="182" y="139"/>
                          <a:pt x="182" y="139"/>
                        </a:cubicBezTo>
                        <a:cubicBezTo>
                          <a:pt x="182" y="137"/>
                          <a:pt x="182" y="137"/>
                          <a:pt x="182" y="137"/>
                        </a:cubicBezTo>
                        <a:close/>
                        <a:moveTo>
                          <a:pt x="177" y="140"/>
                        </a:moveTo>
                        <a:cubicBezTo>
                          <a:pt x="178" y="139"/>
                          <a:pt x="178" y="139"/>
                          <a:pt x="178" y="139"/>
                        </a:cubicBezTo>
                        <a:cubicBezTo>
                          <a:pt x="178" y="140"/>
                          <a:pt x="178" y="140"/>
                          <a:pt x="178" y="140"/>
                        </a:cubicBezTo>
                        <a:cubicBezTo>
                          <a:pt x="177" y="140"/>
                          <a:pt x="177" y="140"/>
                          <a:pt x="177" y="140"/>
                        </a:cubicBezTo>
                        <a:cubicBezTo>
                          <a:pt x="177" y="140"/>
                          <a:pt x="177" y="140"/>
                          <a:pt x="177" y="140"/>
                        </a:cubicBezTo>
                        <a:close/>
                        <a:moveTo>
                          <a:pt x="168" y="134"/>
                        </a:moveTo>
                        <a:cubicBezTo>
                          <a:pt x="168" y="136"/>
                          <a:pt x="168" y="136"/>
                          <a:pt x="168" y="136"/>
                        </a:cubicBezTo>
                        <a:cubicBezTo>
                          <a:pt x="169" y="137"/>
                          <a:pt x="169" y="137"/>
                          <a:pt x="169" y="137"/>
                        </a:cubicBezTo>
                        <a:cubicBezTo>
                          <a:pt x="172" y="137"/>
                          <a:pt x="172" y="137"/>
                          <a:pt x="172" y="137"/>
                        </a:cubicBezTo>
                        <a:cubicBezTo>
                          <a:pt x="174" y="139"/>
                          <a:pt x="174" y="139"/>
                          <a:pt x="174" y="139"/>
                        </a:cubicBezTo>
                        <a:cubicBezTo>
                          <a:pt x="174" y="140"/>
                          <a:pt x="174" y="140"/>
                          <a:pt x="174" y="140"/>
                        </a:cubicBezTo>
                        <a:cubicBezTo>
                          <a:pt x="175" y="139"/>
                          <a:pt x="175" y="139"/>
                          <a:pt x="175" y="139"/>
                        </a:cubicBezTo>
                        <a:cubicBezTo>
                          <a:pt x="176" y="138"/>
                          <a:pt x="176" y="138"/>
                          <a:pt x="176" y="138"/>
                        </a:cubicBezTo>
                        <a:cubicBezTo>
                          <a:pt x="177" y="138"/>
                          <a:pt x="177" y="138"/>
                          <a:pt x="177" y="138"/>
                        </a:cubicBezTo>
                        <a:cubicBezTo>
                          <a:pt x="178" y="137"/>
                          <a:pt x="178" y="137"/>
                          <a:pt x="178" y="137"/>
                        </a:cubicBezTo>
                        <a:cubicBezTo>
                          <a:pt x="179" y="136"/>
                          <a:pt x="179" y="136"/>
                          <a:pt x="179" y="136"/>
                        </a:cubicBezTo>
                        <a:cubicBezTo>
                          <a:pt x="177" y="134"/>
                          <a:pt x="177" y="134"/>
                          <a:pt x="177" y="134"/>
                        </a:cubicBezTo>
                        <a:cubicBezTo>
                          <a:pt x="175" y="133"/>
                          <a:pt x="175" y="133"/>
                          <a:pt x="175" y="133"/>
                        </a:cubicBezTo>
                        <a:cubicBezTo>
                          <a:pt x="172" y="134"/>
                          <a:pt x="172" y="134"/>
                          <a:pt x="172" y="134"/>
                        </a:cubicBezTo>
                        <a:cubicBezTo>
                          <a:pt x="170" y="134"/>
                          <a:pt x="170" y="134"/>
                          <a:pt x="170" y="134"/>
                        </a:cubicBezTo>
                        <a:cubicBezTo>
                          <a:pt x="168" y="134"/>
                          <a:pt x="168" y="134"/>
                          <a:pt x="168" y="134"/>
                        </a:cubicBezTo>
                        <a:close/>
                        <a:moveTo>
                          <a:pt x="382" y="136"/>
                        </a:moveTo>
                        <a:cubicBezTo>
                          <a:pt x="382" y="136"/>
                          <a:pt x="382" y="136"/>
                          <a:pt x="382" y="136"/>
                        </a:cubicBezTo>
                        <a:cubicBezTo>
                          <a:pt x="384" y="136"/>
                          <a:pt x="384" y="136"/>
                          <a:pt x="384" y="136"/>
                        </a:cubicBezTo>
                        <a:cubicBezTo>
                          <a:pt x="385" y="136"/>
                          <a:pt x="385" y="136"/>
                          <a:pt x="385" y="136"/>
                        </a:cubicBezTo>
                        <a:cubicBezTo>
                          <a:pt x="384" y="134"/>
                          <a:pt x="384" y="134"/>
                          <a:pt x="384" y="134"/>
                        </a:cubicBezTo>
                        <a:cubicBezTo>
                          <a:pt x="383" y="134"/>
                          <a:pt x="383" y="134"/>
                          <a:pt x="383" y="134"/>
                        </a:cubicBezTo>
                        <a:cubicBezTo>
                          <a:pt x="382" y="134"/>
                          <a:pt x="382" y="134"/>
                          <a:pt x="382" y="134"/>
                        </a:cubicBezTo>
                        <a:cubicBezTo>
                          <a:pt x="382" y="136"/>
                          <a:pt x="382" y="136"/>
                          <a:pt x="382" y="136"/>
                        </a:cubicBezTo>
                        <a:close/>
                        <a:moveTo>
                          <a:pt x="373" y="136"/>
                        </a:moveTo>
                        <a:cubicBezTo>
                          <a:pt x="373" y="136"/>
                          <a:pt x="376" y="136"/>
                          <a:pt x="376" y="136"/>
                        </a:cubicBezTo>
                        <a:cubicBezTo>
                          <a:pt x="377" y="135"/>
                          <a:pt x="377" y="135"/>
                          <a:pt x="377" y="135"/>
                        </a:cubicBezTo>
                        <a:cubicBezTo>
                          <a:pt x="380" y="136"/>
                          <a:pt x="380" y="136"/>
                          <a:pt x="380" y="136"/>
                        </a:cubicBezTo>
                        <a:cubicBezTo>
                          <a:pt x="381" y="135"/>
                          <a:pt x="381" y="135"/>
                          <a:pt x="381" y="135"/>
                        </a:cubicBezTo>
                        <a:cubicBezTo>
                          <a:pt x="382" y="133"/>
                          <a:pt x="382" y="133"/>
                          <a:pt x="382" y="133"/>
                        </a:cubicBezTo>
                        <a:cubicBezTo>
                          <a:pt x="384" y="133"/>
                          <a:pt x="384" y="133"/>
                          <a:pt x="384" y="133"/>
                        </a:cubicBezTo>
                        <a:cubicBezTo>
                          <a:pt x="384" y="132"/>
                          <a:pt x="384" y="132"/>
                          <a:pt x="384" y="132"/>
                        </a:cubicBezTo>
                        <a:cubicBezTo>
                          <a:pt x="384" y="131"/>
                          <a:pt x="384" y="131"/>
                          <a:pt x="384" y="131"/>
                        </a:cubicBezTo>
                        <a:cubicBezTo>
                          <a:pt x="385" y="131"/>
                          <a:pt x="385" y="131"/>
                          <a:pt x="385" y="131"/>
                        </a:cubicBezTo>
                        <a:cubicBezTo>
                          <a:pt x="385" y="129"/>
                          <a:pt x="385" y="129"/>
                          <a:pt x="385" y="129"/>
                        </a:cubicBezTo>
                        <a:cubicBezTo>
                          <a:pt x="385" y="129"/>
                          <a:pt x="385" y="129"/>
                          <a:pt x="385" y="129"/>
                        </a:cubicBezTo>
                        <a:cubicBezTo>
                          <a:pt x="384" y="128"/>
                          <a:pt x="384" y="128"/>
                          <a:pt x="384" y="128"/>
                        </a:cubicBezTo>
                        <a:cubicBezTo>
                          <a:pt x="384" y="127"/>
                          <a:pt x="384" y="127"/>
                          <a:pt x="384" y="127"/>
                        </a:cubicBezTo>
                        <a:cubicBezTo>
                          <a:pt x="380" y="127"/>
                          <a:pt x="380" y="127"/>
                          <a:pt x="380" y="127"/>
                        </a:cubicBezTo>
                        <a:cubicBezTo>
                          <a:pt x="378" y="128"/>
                          <a:pt x="378" y="128"/>
                          <a:pt x="378" y="128"/>
                        </a:cubicBezTo>
                        <a:cubicBezTo>
                          <a:pt x="378" y="131"/>
                          <a:pt x="378" y="131"/>
                          <a:pt x="378" y="131"/>
                        </a:cubicBezTo>
                        <a:cubicBezTo>
                          <a:pt x="377" y="132"/>
                          <a:pt x="377" y="132"/>
                          <a:pt x="377" y="132"/>
                        </a:cubicBezTo>
                        <a:cubicBezTo>
                          <a:pt x="373" y="136"/>
                          <a:pt x="373" y="136"/>
                          <a:pt x="373" y="136"/>
                        </a:cubicBezTo>
                        <a:close/>
                        <a:moveTo>
                          <a:pt x="155" y="123"/>
                        </a:moveTo>
                        <a:cubicBezTo>
                          <a:pt x="154" y="124"/>
                          <a:pt x="154" y="124"/>
                          <a:pt x="154" y="124"/>
                        </a:cubicBezTo>
                        <a:cubicBezTo>
                          <a:pt x="155" y="126"/>
                          <a:pt x="155" y="126"/>
                          <a:pt x="155" y="126"/>
                        </a:cubicBezTo>
                        <a:cubicBezTo>
                          <a:pt x="157" y="126"/>
                          <a:pt x="157" y="126"/>
                          <a:pt x="157" y="126"/>
                        </a:cubicBezTo>
                        <a:cubicBezTo>
                          <a:pt x="158" y="126"/>
                          <a:pt x="158" y="126"/>
                          <a:pt x="158" y="126"/>
                        </a:cubicBezTo>
                        <a:cubicBezTo>
                          <a:pt x="161" y="126"/>
                          <a:pt x="161" y="126"/>
                          <a:pt x="161" y="126"/>
                        </a:cubicBezTo>
                        <a:cubicBezTo>
                          <a:pt x="162" y="125"/>
                          <a:pt x="162" y="125"/>
                          <a:pt x="162" y="125"/>
                        </a:cubicBezTo>
                        <a:cubicBezTo>
                          <a:pt x="164" y="125"/>
                          <a:pt x="164" y="125"/>
                          <a:pt x="164" y="125"/>
                        </a:cubicBezTo>
                        <a:cubicBezTo>
                          <a:pt x="165" y="124"/>
                          <a:pt x="165" y="124"/>
                          <a:pt x="165" y="124"/>
                        </a:cubicBezTo>
                        <a:cubicBezTo>
                          <a:pt x="164" y="123"/>
                          <a:pt x="164" y="123"/>
                          <a:pt x="164" y="123"/>
                        </a:cubicBezTo>
                        <a:cubicBezTo>
                          <a:pt x="162" y="124"/>
                          <a:pt x="162" y="124"/>
                          <a:pt x="162" y="124"/>
                        </a:cubicBezTo>
                        <a:cubicBezTo>
                          <a:pt x="161" y="123"/>
                          <a:pt x="161" y="123"/>
                          <a:pt x="161" y="123"/>
                        </a:cubicBezTo>
                        <a:cubicBezTo>
                          <a:pt x="156" y="123"/>
                          <a:pt x="156" y="123"/>
                          <a:pt x="156" y="123"/>
                        </a:cubicBezTo>
                        <a:cubicBezTo>
                          <a:pt x="155" y="123"/>
                          <a:pt x="155" y="123"/>
                          <a:pt x="155" y="123"/>
                        </a:cubicBezTo>
                        <a:close/>
                        <a:moveTo>
                          <a:pt x="89" y="120"/>
                        </a:moveTo>
                        <a:cubicBezTo>
                          <a:pt x="89" y="121"/>
                          <a:pt x="89" y="121"/>
                          <a:pt x="89" y="121"/>
                        </a:cubicBezTo>
                        <a:cubicBezTo>
                          <a:pt x="90" y="120"/>
                          <a:pt x="90" y="120"/>
                          <a:pt x="90" y="120"/>
                        </a:cubicBezTo>
                        <a:cubicBezTo>
                          <a:pt x="90" y="120"/>
                          <a:pt x="90" y="120"/>
                          <a:pt x="90" y="120"/>
                        </a:cubicBezTo>
                        <a:cubicBezTo>
                          <a:pt x="89" y="120"/>
                          <a:pt x="89" y="120"/>
                          <a:pt x="89" y="120"/>
                        </a:cubicBezTo>
                        <a:close/>
                        <a:moveTo>
                          <a:pt x="90" y="121"/>
                        </a:moveTo>
                        <a:cubicBezTo>
                          <a:pt x="91" y="122"/>
                          <a:pt x="91" y="122"/>
                          <a:pt x="91" y="122"/>
                        </a:cubicBezTo>
                        <a:cubicBezTo>
                          <a:pt x="92" y="121"/>
                          <a:pt x="92" y="121"/>
                          <a:pt x="92" y="121"/>
                        </a:cubicBezTo>
                        <a:cubicBezTo>
                          <a:pt x="92" y="119"/>
                          <a:pt x="92" y="119"/>
                          <a:pt x="92" y="119"/>
                        </a:cubicBezTo>
                        <a:cubicBezTo>
                          <a:pt x="94" y="119"/>
                          <a:pt x="94" y="119"/>
                          <a:pt x="94" y="119"/>
                        </a:cubicBezTo>
                        <a:cubicBezTo>
                          <a:pt x="95" y="117"/>
                          <a:pt x="95" y="117"/>
                          <a:pt x="95" y="117"/>
                        </a:cubicBezTo>
                        <a:cubicBezTo>
                          <a:pt x="95" y="115"/>
                          <a:pt x="95" y="115"/>
                          <a:pt x="95" y="115"/>
                        </a:cubicBezTo>
                        <a:cubicBezTo>
                          <a:pt x="97" y="113"/>
                          <a:pt x="97" y="113"/>
                          <a:pt x="97" y="113"/>
                        </a:cubicBezTo>
                        <a:cubicBezTo>
                          <a:pt x="97" y="114"/>
                          <a:pt x="97" y="114"/>
                          <a:pt x="97" y="114"/>
                        </a:cubicBezTo>
                        <a:cubicBezTo>
                          <a:pt x="99" y="114"/>
                          <a:pt x="99" y="114"/>
                          <a:pt x="99" y="114"/>
                        </a:cubicBezTo>
                        <a:cubicBezTo>
                          <a:pt x="102" y="115"/>
                          <a:pt x="102" y="115"/>
                          <a:pt x="102" y="115"/>
                        </a:cubicBezTo>
                        <a:cubicBezTo>
                          <a:pt x="104" y="116"/>
                          <a:pt x="104" y="116"/>
                          <a:pt x="104" y="116"/>
                        </a:cubicBezTo>
                        <a:cubicBezTo>
                          <a:pt x="104" y="115"/>
                          <a:pt x="104" y="115"/>
                          <a:pt x="104" y="115"/>
                        </a:cubicBezTo>
                        <a:cubicBezTo>
                          <a:pt x="105" y="114"/>
                          <a:pt x="105" y="114"/>
                          <a:pt x="105" y="114"/>
                        </a:cubicBezTo>
                        <a:cubicBezTo>
                          <a:pt x="108" y="114"/>
                          <a:pt x="108" y="114"/>
                          <a:pt x="108" y="114"/>
                        </a:cubicBezTo>
                        <a:cubicBezTo>
                          <a:pt x="109" y="116"/>
                          <a:pt x="109" y="116"/>
                          <a:pt x="109" y="116"/>
                        </a:cubicBezTo>
                        <a:cubicBezTo>
                          <a:pt x="113" y="116"/>
                          <a:pt x="113" y="116"/>
                          <a:pt x="113" y="116"/>
                        </a:cubicBezTo>
                        <a:cubicBezTo>
                          <a:pt x="116" y="117"/>
                          <a:pt x="116" y="117"/>
                          <a:pt x="116" y="117"/>
                        </a:cubicBezTo>
                        <a:cubicBezTo>
                          <a:pt x="117" y="119"/>
                          <a:pt x="117" y="119"/>
                          <a:pt x="117" y="119"/>
                        </a:cubicBezTo>
                        <a:cubicBezTo>
                          <a:pt x="117" y="120"/>
                          <a:pt x="117" y="120"/>
                          <a:pt x="117" y="120"/>
                        </a:cubicBezTo>
                        <a:cubicBezTo>
                          <a:pt x="118" y="121"/>
                          <a:pt x="118" y="121"/>
                          <a:pt x="118" y="121"/>
                        </a:cubicBezTo>
                        <a:cubicBezTo>
                          <a:pt x="121" y="123"/>
                          <a:pt x="121" y="123"/>
                          <a:pt x="121" y="123"/>
                        </a:cubicBezTo>
                        <a:cubicBezTo>
                          <a:pt x="126" y="122"/>
                          <a:pt x="126" y="122"/>
                          <a:pt x="126" y="122"/>
                        </a:cubicBezTo>
                        <a:cubicBezTo>
                          <a:pt x="131" y="123"/>
                          <a:pt x="131" y="123"/>
                          <a:pt x="131" y="123"/>
                        </a:cubicBezTo>
                        <a:cubicBezTo>
                          <a:pt x="135" y="123"/>
                          <a:pt x="135" y="123"/>
                          <a:pt x="135" y="123"/>
                        </a:cubicBezTo>
                        <a:cubicBezTo>
                          <a:pt x="136" y="121"/>
                          <a:pt x="136" y="121"/>
                          <a:pt x="136" y="121"/>
                        </a:cubicBezTo>
                        <a:cubicBezTo>
                          <a:pt x="136" y="118"/>
                          <a:pt x="136" y="118"/>
                          <a:pt x="136" y="118"/>
                        </a:cubicBezTo>
                        <a:cubicBezTo>
                          <a:pt x="138" y="118"/>
                          <a:pt x="138" y="118"/>
                          <a:pt x="138" y="118"/>
                        </a:cubicBezTo>
                        <a:cubicBezTo>
                          <a:pt x="140" y="120"/>
                          <a:pt x="140" y="120"/>
                          <a:pt x="140" y="120"/>
                        </a:cubicBezTo>
                        <a:cubicBezTo>
                          <a:pt x="142" y="120"/>
                          <a:pt x="142" y="120"/>
                          <a:pt x="142" y="120"/>
                        </a:cubicBezTo>
                        <a:cubicBezTo>
                          <a:pt x="143" y="120"/>
                          <a:pt x="143" y="120"/>
                          <a:pt x="143" y="120"/>
                        </a:cubicBezTo>
                        <a:cubicBezTo>
                          <a:pt x="144" y="120"/>
                          <a:pt x="144" y="120"/>
                          <a:pt x="144" y="120"/>
                        </a:cubicBezTo>
                        <a:cubicBezTo>
                          <a:pt x="146" y="122"/>
                          <a:pt x="146" y="122"/>
                          <a:pt x="146" y="122"/>
                        </a:cubicBezTo>
                        <a:cubicBezTo>
                          <a:pt x="148" y="122"/>
                          <a:pt x="148" y="122"/>
                          <a:pt x="148" y="122"/>
                        </a:cubicBezTo>
                        <a:cubicBezTo>
                          <a:pt x="149" y="123"/>
                          <a:pt x="149" y="123"/>
                          <a:pt x="149" y="123"/>
                        </a:cubicBezTo>
                        <a:cubicBezTo>
                          <a:pt x="150" y="123"/>
                          <a:pt x="150" y="123"/>
                          <a:pt x="150" y="123"/>
                        </a:cubicBezTo>
                        <a:cubicBezTo>
                          <a:pt x="153" y="123"/>
                          <a:pt x="153" y="123"/>
                          <a:pt x="153" y="123"/>
                        </a:cubicBezTo>
                        <a:cubicBezTo>
                          <a:pt x="153" y="125"/>
                          <a:pt x="153" y="125"/>
                          <a:pt x="153" y="125"/>
                        </a:cubicBezTo>
                        <a:cubicBezTo>
                          <a:pt x="154" y="127"/>
                          <a:pt x="154" y="127"/>
                          <a:pt x="154" y="127"/>
                        </a:cubicBezTo>
                        <a:cubicBezTo>
                          <a:pt x="154" y="128"/>
                          <a:pt x="154" y="128"/>
                          <a:pt x="154" y="128"/>
                        </a:cubicBezTo>
                        <a:cubicBezTo>
                          <a:pt x="156" y="130"/>
                          <a:pt x="156" y="130"/>
                          <a:pt x="156" y="130"/>
                        </a:cubicBezTo>
                        <a:cubicBezTo>
                          <a:pt x="158" y="131"/>
                          <a:pt x="158" y="131"/>
                          <a:pt x="158" y="131"/>
                        </a:cubicBezTo>
                        <a:cubicBezTo>
                          <a:pt x="160" y="130"/>
                          <a:pt x="160" y="130"/>
                          <a:pt x="160" y="130"/>
                        </a:cubicBezTo>
                        <a:cubicBezTo>
                          <a:pt x="161" y="131"/>
                          <a:pt x="161" y="131"/>
                          <a:pt x="161" y="131"/>
                        </a:cubicBezTo>
                        <a:cubicBezTo>
                          <a:pt x="162" y="131"/>
                          <a:pt x="162" y="131"/>
                          <a:pt x="162" y="131"/>
                        </a:cubicBezTo>
                        <a:cubicBezTo>
                          <a:pt x="163" y="130"/>
                          <a:pt x="163" y="130"/>
                          <a:pt x="163" y="130"/>
                        </a:cubicBezTo>
                        <a:cubicBezTo>
                          <a:pt x="165" y="130"/>
                          <a:pt x="165" y="130"/>
                          <a:pt x="165" y="130"/>
                        </a:cubicBezTo>
                        <a:cubicBezTo>
                          <a:pt x="165" y="131"/>
                          <a:pt x="165" y="131"/>
                          <a:pt x="165" y="131"/>
                        </a:cubicBezTo>
                        <a:cubicBezTo>
                          <a:pt x="167" y="131"/>
                          <a:pt x="167" y="131"/>
                          <a:pt x="167" y="131"/>
                        </a:cubicBezTo>
                        <a:cubicBezTo>
                          <a:pt x="168" y="132"/>
                          <a:pt x="168" y="132"/>
                          <a:pt x="168" y="132"/>
                        </a:cubicBezTo>
                        <a:cubicBezTo>
                          <a:pt x="167" y="136"/>
                          <a:pt x="167" y="136"/>
                          <a:pt x="167" y="136"/>
                        </a:cubicBezTo>
                        <a:cubicBezTo>
                          <a:pt x="166" y="137"/>
                          <a:pt x="166" y="137"/>
                          <a:pt x="166" y="137"/>
                        </a:cubicBezTo>
                        <a:cubicBezTo>
                          <a:pt x="167" y="138"/>
                          <a:pt x="167" y="138"/>
                          <a:pt x="167" y="138"/>
                        </a:cubicBezTo>
                        <a:cubicBezTo>
                          <a:pt x="168" y="140"/>
                          <a:pt x="168" y="140"/>
                          <a:pt x="168" y="140"/>
                        </a:cubicBezTo>
                        <a:cubicBezTo>
                          <a:pt x="167" y="141"/>
                          <a:pt x="167" y="141"/>
                          <a:pt x="167" y="141"/>
                        </a:cubicBezTo>
                        <a:cubicBezTo>
                          <a:pt x="165" y="139"/>
                          <a:pt x="165" y="139"/>
                          <a:pt x="165" y="139"/>
                        </a:cubicBezTo>
                        <a:cubicBezTo>
                          <a:pt x="164" y="139"/>
                          <a:pt x="164" y="139"/>
                          <a:pt x="164" y="139"/>
                        </a:cubicBezTo>
                        <a:cubicBezTo>
                          <a:pt x="161" y="138"/>
                          <a:pt x="161" y="138"/>
                          <a:pt x="161" y="138"/>
                        </a:cubicBezTo>
                        <a:cubicBezTo>
                          <a:pt x="159" y="137"/>
                          <a:pt x="159" y="137"/>
                          <a:pt x="159" y="137"/>
                        </a:cubicBezTo>
                        <a:cubicBezTo>
                          <a:pt x="158" y="135"/>
                          <a:pt x="158" y="135"/>
                          <a:pt x="158" y="135"/>
                        </a:cubicBezTo>
                        <a:cubicBezTo>
                          <a:pt x="156" y="135"/>
                          <a:pt x="156" y="135"/>
                          <a:pt x="156" y="135"/>
                        </a:cubicBezTo>
                        <a:cubicBezTo>
                          <a:pt x="154" y="137"/>
                          <a:pt x="154" y="137"/>
                          <a:pt x="154" y="137"/>
                        </a:cubicBezTo>
                        <a:cubicBezTo>
                          <a:pt x="151" y="137"/>
                          <a:pt x="151" y="137"/>
                          <a:pt x="151" y="137"/>
                        </a:cubicBezTo>
                        <a:cubicBezTo>
                          <a:pt x="149" y="135"/>
                          <a:pt x="149" y="135"/>
                          <a:pt x="149" y="135"/>
                        </a:cubicBezTo>
                        <a:cubicBezTo>
                          <a:pt x="147" y="135"/>
                          <a:pt x="147" y="135"/>
                          <a:pt x="147" y="135"/>
                        </a:cubicBezTo>
                        <a:cubicBezTo>
                          <a:pt x="145" y="137"/>
                          <a:pt x="145" y="137"/>
                          <a:pt x="145" y="137"/>
                        </a:cubicBezTo>
                        <a:cubicBezTo>
                          <a:pt x="142" y="135"/>
                          <a:pt x="142" y="135"/>
                          <a:pt x="142" y="135"/>
                        </a:cubicBezTo>
                        <a:cubicBezTo>
                          <a:pt x="139" y="135"/>
                          <a:pt x="139" y="135"/>
                          <a:pt x="139" y="135"/>
                        </a:cubicBezTo>
                        <a:cubicBezTo>
                          <a:pt x="138" y="136"/>
                          <a:pt x="138" y="136"/>
                          <a:pt x="138" y="136"/>
                        </a:cubicBezTo>
                        <a:cubicBezTo>
                          <a:pt x="133" y="134"/>
                          <a:pt x="133" y="134"/>
                          <a:pt x="133" y="134"/>
                        </a:cubicBezTo>
                        <a:cubicBezTo>
                          <a:pt x="129" y="131"/>
                          <a:pt x="129" y="131"/>
                          <a:pt x="129" y="131"/>
                        </a:cubicBezTo>
                        <a:cubicBezTo>
                          <a:pt x="126" y="131"/>
                          <a:pt x="126" y="131"/>
                          <a:pt x="126" y="131"/>
                        </a:cubicBezTo>
                        <a:cubicBezTo>
                          <a:pt x="124" y="130"/>
                          <a:pt x="124" y="130"/>
                          <a:pt x="124" y="130"/>
                        </a:cubicBezTo>
                        <a:cubicBezTo>
                          <a:pt x="123" y="130"/>
                          <a:pt x="123" y="130"/>
                          <a:pt x="123" y="130"/>
                        </a:cubicBezTo>
                        <a:cubicBezTo>
                          <a:pt x="121" y="131"/>
                          <a:pt x="121" y="131"/>
                          <a:pt x="121" y="131"/>
                        </a:cubicBezTo>
                        <a:cubicBezTo>
                          <a:pt x="120" y="131"/>
                          <a:pt x="120" y="131"/>
                          <a:pt x="120" y="131"/>
                        </a:cubicBezTo>
                        <a:cubicBezTo>
                          <a:pt x="118" y="130"/>
                          <a:pt x="118" y="130"/>
                          <a:pt x="118" y="130"/>
                        </a:cubicBezTo>
                        <a:cubicBezTo>
                          <a:pt x="117" y="130"/>
                          <a:pt x="117" y="130"/>
                          <a:pt x="117" y="130"/>
                        </a:cubicBezTo>
                        <a:cubicBezTo>
                          <a:pt x="116" y="132"/>
                          <a:pt x="116" y="132"/>
                          <a:pt x="116" y="132"/>
                        </a:cubicBezTo>
                        <a:cubicBezTo>
                          <a:pt x="112" y="130"/>
                          <a:pt x="112" y="130"/>
                          <a:pt x="112" y="130"/>
                        </a:cubicBezTo>
                        <a:cubicBezTo>
                          <a:pt x="109" y="128"/>
                          <a:pt x="109" y="128"/>
                          <a:pt x="109" y="128"/>
                        </a:cubicBezTo>
                        <a:cubicBezTo>
                          <a:pt x="106" y="128"/>
                          <a:pt x="106" y="128"/>
                          <a:pt x="106" y="128"/>
                        </a:cubicBezTo>
                        <a:cubicBezTo>
                          <a:pt x="105" y="128"/>
                          <a:pt x="105" y="128"/>
                          <a:pt x="105" y="128"/>
                        </a:cubicBezTo>
                        <a:cubicBezTo>
                          <a:pt x="104" y="129"/>
                          <a:pt x="104" y="129"/>
                          <a:pt x="104" y="129"/>
                        </a:cubicBezTo>
                        <a:cubicBezTo>
                          <a:pt x="101" y="128"/>
                          <a:pt x="101" y="128"/>
                          <a:pt x="101" y="128"/>
                        </a:cubicBezTo>
                        <a:cubicBezTo>
                          <a:pt x="99" y="127"/>
                          <a:pt x="99" y="127"/>
                          <a:pt x="99" y="127"/>
                        </a:cubicBezTo>
                        <a:cubicBezTo>
                          <a:pt x="98" y="127"/>
                          <a:pt x="98" y="127"/>
                          <a:pt x="98" y="127"/>
                        </a:cubicBezTo>
                        <a:cubicBezTo>
                          <a:pt x="100" y="124"/>
                          <a:pt x="100" y="124"/>
                          <a:pt x="100" y="124"/>
                        </a:cubicBezTo>
                        <a:cubicBezTo>
                          <a:pt x="100" y="124"/>
                          <a:pt x="100" y="124"/>
                          <a:pt x="100" y="124"/>
                        </a:cubicBezTo>
                        <a:cubicBezTo>
                          <a:pt x="99" y="124"/>
                          <a:pt x="99" y="124"/>
                          <a:pt x="99" y="124"/>
                        </a:cubicBezTo>
                        <a:cubicBezTo>
                          <a:pt x="98" y="124"/>
                          <a:pt x="98" y="124"/>
                          <a:pt x="98" y="124"/>
                        </a:cubicBezTo>
                        <a:cubicBezTo>
                          <a:pt x="97" y="124"/>
                          <a:pt x="97" y="124"/>
                          <a:pt x="97" y="124"/>
                        </a:cubicBezTo>
                        <a:cubicBezTo>
                          <a:pt x="96" y="122"/>
                          <a:pt x="96" y="122"/>
                          <a:pt x="96" y="122"/>
                        </a:cubicBezTo>
                        <a:cubicBezTo>
                          <a:pt x="94" y="123"/>
                          <a:pt x="94" y="123"/>
                          <a:pt x="94" y="123"/>
                        </a:cubicBezTo>
                        <a:cubicBezTo>
                          <a:pt x="91" y="123"/>
                          <a:pt x="91" y="123"/>
                          <a:pt x="91" y="123"/>
                        </a:cubicBezTo>
                        <a:cubicBezTo>
                          <a:pt x="90" y="122"/>
                          <a:pt x="90" y="122"/>
                          <a:pt x="90" y="122"/>
                        </a:cubicBezTo>
                        <a:cubicBezTo>
                          <a:pt x="89" y="121"/>
                          <a:pt x="89" y="121"/>
                          <a:pt x="89" y="121"/>
                        </a:cubicBezTo>
                        <a:cubicBezTo>
                          <a:pt x="90" y="121"/>
                          <a:pt x="90" y="121"/>
                          <a:pt x="90" y="121"/>
                        </a:cubicBezTo>
                        <a:close/>
                        <a:moveTo>
                          <a:pt x="113" y="22"/>
                        </a:moveTo>
                        <a:cubicBezTo>
                          <a:pt x="115" y="24"/>
                          <a:pt x="115" y="24"/>
                          <a:pt x="115" y="24"/>
                        </a:cubicBezTo>
                        <a:cubicBezTo>
                          <a:pt x="116" y="24"/>
                          <a:pt x="116" y="24"/>
                          <a:pt x="116" y="24"/>
                        </a:cubicBezTo>
                        <a:cubicBezTo>
                          <a:pt x="115" y="25"/>
                          <a:pt x="115" y="25"/>
                          <a:pt x="115" y="25"/>
                        </a:cubicBezTo>
                        <a:cubicBezTo>
                          <a:pt x="116" y="25"/>
                          <a:pt x="116" y="25"/>
                          <a:pt x="116" y="25"/>
                        </a:cubicBezTo>
                        <a:cubicBezTo>
                          <a:pt x="117" y="23"/>
                          <a:pt x="117" y="23"/>
                          <a:pt x="117" y="23"/>
                        </a:cubicBezTo>
                        <a:cubicBezTo>
                          <a:pt x="115" y="20"/>
                          <a:pt x="115" y="20"/>
                          <a:pt x="115" y="20"/>
                        </a:cubicBezTo>
                        <a:cubicBezTo>
                          <a:pt x="114" y="21"/>
                          <a:pt x="114" y="21"/>
                          <a:pt x="114" y="21"/>
                        </a:cubicBezTo>
                        <a:cubicBezTo>
                          <a:pt x="113" y="22"/>
                          <a:pt x="113" y="22"/>
                          <a:pt x="113" y="22"/>
                        </a:cubicBezTo>
                        <a:close/>
                        <a:moveTo>
                          <a:pt x="98" y="33"/>
                        </a:moveTo>
                        <a:cubicBezTo>
                          <a:pt x="98" y="34"/>
                          <a:pt x="98" y="34"/>
                          <a:pt x="98" y="34"/>
                        </a:cubicBezTo>
                        <a:cubicBezTo>
                          <a:pt x="99" y="34"/>
                          <a:pt x="99" y="34"/>
                          <a:pt x="99" y="34"/>
                        </a:cubicBezTo>
                        <a:cubicBezTo>
                          <a:pt x="98" y="33"/>
                          <a:pt x="98" y="33"/>
                          <a:pt x="98" y="33"/>
                        </a:cubicBezTo>
                        <a:close/>
                        <a:moveTo>
                          <a:pt x="98" y="29"/>
                        </a:moveTo>
                        <a:cubicBezTo>
                          <a:pt x="99" y="28"/>
                          <a:pt x="99" y="28"/>
                          <a:pt x="99" y="28"/>
                        </a:cubicBezTo>
                        <a:cubicBezTo>
                          <a:pt x="98" y="28"/>
                          <a:pt x="98" y="28"/>
                          <a:pt x="98" y="28"/>
                        </a:cubicBezTo>
                        <a:cubicBezTo>
                          <a:pt x="98" y="29"/>
                          <a:pt x="98" y="29"/>
                          <a:pt x="98" y="29"/>
                        </a:cubicBezTo>
                        <a:close/>
                        <a:moveTo>
                          <a:pt x="98" y="30"/>
                        </a:moveTo>
                        <a:cubicBezTo>
                          <a:pt x="98" y="31"/>
                          <a:pt x="98" y="31"/>
                          <a:pt x="98" y="31"/>
                        </a:cubicBezTo>
                        <a:cubicBezTo>
                          <a:pt x="99" y="31"/>
                          <a:pt x="99" y="31"/>
                          <a:pt x="99" y="31"/>
                        </a:cubicBezTo>
                        <a:cubicBezTo>
                          <a:pt x="98" y="30"/>
                          <a:pt x="98" y="30"/>
                          <a:pt x="98" y="30"/>
                        </a:cubicBezTo>
                        <a:close/>
                        <a:moveTo>
                          <a:pt x="93" y="32"/>
                        </a:moveTo>
                        <a:cubicBezTo>
                          <a:pt x="93" y="33"/>
                          <a:pt x="93" y="33"/>
                          <a:pt x="93" y="33"/>
                        </a:cubicBezTo>
                        <a:cubicBezTo>
                          <a:pt x="94" y="34"/>
                          <a:pt x="94" y="34"/>
                          <a:pt x="94" y="34"/>
                        </a:cubicBezTo>
                        <a:cubicBezTo>
                          <a:pt x="95" y="32"/>
                          <a:pt x="95" y="32"/>
                          <a:pt x="95" y="32"/>
                        </a:cubicBezTo>
                        <a:cubicBezTo>
                          <a:pt x="94" y="31"/>
                          <a:pt x="94" y="31"/>
                          <a:pt x="94" y="31"/>
                        </a:cubicBezTo>
                        <a:cubicBezTo>
                          <a:pt x="93" y="32"/>
                          <a:pt x="93" y="32"/>
                          <a:pt x="93" y="32"/>
                        </a:cubicBezTo>
                        <a:close/>
                        <a:moveTo>
                          <a:pt x="78" y="51"/>
                        </a:moveTo>
                        <a:cubicBezTo>
                          <a:pt x="80" y="52"/>
                          <a:pt x="80" y="52"/>
                          <a:pt x="80" y="52"/>
                        </a:cubicBezTo>
                        <a:cubicBezTo>
                          <a:pt x="81" y="50"/>
                          <a:pt x="81" y="50"/>
                          <a:pt x="81" y="50"/>
                        </a:cubicBezTo>
                        <a:cubicBezTo>
                          <a:pt x="80" y="49"/>
                          <a:pt x="80" y="49"/>
                          <a:pt x="80" y="49"/>
                        </a:cubicBezTo>
                        <a:cubicBezTo>
                          <a:pt x="78" y="51"/>
                          <a:pt x="78" y="51"/>
                          <a:pt x="78" y="51"/>
                        </a:cubicBezTo>
                        <a:close/>
                        <a:moveTo>
                          <a:pt x="82" y="49"/>
                        </a:moveTo>
                        <a:cubicBezTo>
                          <a:pt x="81" y="51"/>
                          <a:pt x="81" y="51"/>
                          <a:pt x="81" y="51"/>
                        </a:cubicBezTo>
                        <a:cubicBezTo>
                          <a:pt x="83" y="52"/>
                          <a:pt x="83" y="52"/>
                          <a:pt x="83" y="52"/>
                        </a:cubicBezTo>
                        <a:cubicBezTo>
                          <a:pt x="84" y="54"/>
                          <a:pt x="84" y="54"/>
                          <a:pt x="84" y="54"/>
                        </a:cubicBezTo>
                        <a:cubicBezTo>
                          <a:pt x="85" y="53"/>
                          <a:pt x="85" y="53"/>
                          <a:pt x="85" y="53"/>
                        </a:cubicBezTo>
                        <a:cubicBezTo>
                          <a:pt x="85" y="51"/>
                          <a:pt x="85" y="51"/>
                          <a:pt x="85" y="51"/>
                        </a:cubicBezTo>
                        <a:cubicBezTo>
                          <a:pt x="85" y="50"/>
                          <a:pt x="85" y="50"/>
                          <a:pt x="85" y="50"/>
                        </a:cubicBez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84" y="49"/>
                          <a:pt x="84" y="49"/>
                          <a:pt x="84" y="49"/>
                        </a:cubicBezTo>
                        <a:cubicBezTo>
                          <a:pt x="84" y="49"/>
                          <a:pt x="84" y="49"/>
                          <a:pt x="84" y="49"/>
                        </a:cubicBezTo>
                        <a:cubicBezTo>
                          <a:pt x="82" y="49"/>
                          <a:pt x="82" y="49"/>
                          <a:pt x="82" y="49"/>
                        </a:cubicBezTo>
                        <a:close/>
                        <a:moveTo>
                          <a:pt x="121" y="76"/>
                        </a:moveTo>
                        <a:cubicBezTo>
                          <a:pt x="121" y="77"/>
                          <a:pt x="121" y="77"/>
                          <a:pt x="121" y="77"/>
                        </a:cubicBezTo>
                        <a:cubicBezTo>
                          <a:pt x="123" y="77"/>
                          <a:pt x="123" y="77"/>
                          <a:pt x="123" y="77"/>
                        </a:cubicBezTo>
                        <a:cubicBezTo>
                          <a:pt x="123" y="76"/>
                          <a:pt x="123" y="76"/>
                          <a:pt x="123" y="76"/>
                        </a:cubicBezTo>
                        <a:cubicBezTo>
                          <a:pt x="122" y="76"/>
                          <a:pt x="122" y="76"/>
                          <a:pt x="122" y="76"/>
                        </a:cubicBezTo>
                        <a:cubicBezTo>
                          <a:pt x="121" y="76"/>
                          <a:pt x="121" y="76"/>
                          <a:pt x="121" y="76"/>
                        </a:cubicBezTo>
                        <a:close/>
                        <a:moveTo>
                          <a:pt x="110" y="84"/>
                        </a:move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6"/>
                          <a:pt x="110" y="86"/>
                          <a:pt x="110" y="86"/>
                        </a:cubicBezTo>
                        <a:cubicBezTo>
                          <a:pt x="108" y="87"/>
                          <a:pt x="108" y="87"/>
                          <a:pt x="108" y="87"/>
                        </a:cubicBezTo>
                        <a:cubicBezTo>
                          <a:pt x="108" y="87"/>
                          <a:pt x="108" y="87"/>
                          <a:pt x="108" y="87"/>
                        </a:cubicBezTo>
                        <a:cubicBezTo>
                          <a:pt x="109" y="88"/>
                          <a:pt x="109" y="88"/>
                          <a:pt x="109" y="88"/>
                        </a:cubicBezTo>
                        <a:cubicBezTo>
                          <a:pt x="109" y="87"/>
                          <a:pt x="109" y="87"/>
                          <a:pt x="109" y="87"/>
                        </a:cubicBezTo>
                        <a:cubicBezTo>
                          <a:pt x="110" y="86"/>
                          <a:pt x="110" y="86"/>
                          <a:pt x="110" y="86"/>
                        </a:cubicBezTo>
                        <a:cubicBezTo>
                          <a:pt x="110" y="89"/>
                          <a:pt x="110" y="89"/>
                          <a:pt x="110" y="89"/>
                        </a:cubicBezTo>
                        <a:cubicBezTo>
                          <a:pt x="112" y="90"/>
                          <a:pt x="112" y="90"/>
                          <a:pt x="112" y="90"/>
                        </a:cubicBezTo>
                        <a:cubicBezTo>
                          <a:pt x="113" y="88"/>
                          <a:pt x="113" y="88"/>
                          <a:pt x="113" y="88"/>
                        </a:cubicBezTo>
                        <a:cubicBezTo>
                          <a:pt x="114" y="89"/>
                          <a:pt x="114" y="89"/>
                          <a:pt x="114" y="89"/>
                        </a:cubicBezTo>
                        <a:cubicBezTo>
                          <a:pt x="115" y="90"/>
                          <a:pt x="115" y="90"/>
                          <a:pt x="115" y="90"/>
                        </a:cubicBezTo>
                        <a:cubicBezTo>
                          <a:pt x="116" y="88"/>
                          <a:pt x="116" y="88"/>
                          <a:pt x="116" y="88"/>
                        </a:cubicBezTo>
                        <a:cubicBezTo>
                          <a:pt x="117" y="88"/>
                          <a:pt x="117" y="88"/>
                          <a:pt x="117" y="88"/>
                        </a:cubicBezTo>
                        <a:cubicBezTo>
                          <a:pt x="116" y="86"/>
                          <a:pt x="116" y="86"/>
                          <a:pt x="116" y="86"/>
                        </a:cubicBezTo>
                        <a:cubicBezTo>
                          <a:pt x="113" y="84"/>
                          <a:pt x="113" y="84"/>
                          <a:pt x="113" y="84"/>
                        </a:cubicBezTo>
                        <a:cubicBezTo>
                          <a:pt x="110" y="84"/>
                          <a:pt x="110" y="84"/>
                          <a:pt x="110" y="84"/>
                        </a:cubicBezTo>
                        <a:cubicBezTo>
                          <a:pt x="110" y="84"/>
                          <a:pt x="110" y="84"/>
                          <a:pt x="110" y="84"/>
                        </a:cubicBezTo>
                        <a:close/>
                        <a:moveTo>
                          <a:pt x="104" y="87"/>
                        </a:moveTo>
                        <a:cubicBezTo>
                          <a:pt x="104" y="89"/>
                          <a:pt x="104" y="89"/>
                          <a:pt x="104" y="89"/>
                        </a:cubicBezTo>
                        <a:cubicBezTo>
                          <a:pt x="105" y="88"/>
                          <a:pt x="105" y="88"/>
                          <a:pt x="105" y="88"/>
                        </a:cubicBezTo>
                        <a:cubicBezTo>
                          <a:pt x="104" y="87"/>
                          <a:pt x="104" y="87"/>
                          <a:pt x="104" y="87"/>
                        </a:cubicBezTo>
                        <a:close/>
                        <a:moveTo>
                          <a:pt x="91" y="76"/>
                        </a:moveTo>
                        <a:cubicBezTo>
                          <a:pt x="91" y="77"/>
                          <a:pt x="91" y="77"/>
                          <a:pt x="91" y="77"/>
                        </a:cubicBezTo>
                        <a:cubicBezTo>
                          <a:pt x="90" y="79"/>
                          <a:pt x="90" y="79"/>
                          <a:pt x="90" y="79"/>
                        </a:cubicBezTo>
                        <a:cubicBezTo>
                          <a:pt x="91" y="80"/>
                          <a:pt x="91" y="80"/>
                          <a:pt x="91" y="80"/>
                        </a:cubicBezTo>
                        <a:cubicBezTo>
                          <a:pt x="94" y="80"/>
                          <a:pt x="94" y="80"/>
                          <a:pt x="94" y="80"/>
                        </a:cubicBezTo>
                        <a:cubicBezTo>
                          <a:pt x="95" y="81"/>
                          <a:pt x="95" y="81"/>
                          <a:pt x="95" y="81"/>
                        </a:cubicBezTo>
                        <a:cubicBezTo>
                          <a:pt x="95" y="83"/>
                          <a:pt x="95" y="83"/>
                          <a:pt x="95" y="83"/>
                        </a:cubicBezTo>
                        <a:cubicBezTo>
                          <a:pt x="96" y="83"/>
                          <a:pt x="96" y="83"/>
                          <a:pt x="96" y="83"/>
                        </a:cubicBezTo>
                        <a:cubicBezTo>
                          <a:pt x="96" y="86"/>
                          <a:pt x="96" y="86"/>
                          <a:pt x="96" y="86"/>
                        </a:cubicBezTo>
                        <a:cubicBezTo>
                          <a:pt x="98" y="87"/>
                          <a:pt x="98" y="87"/>
                          <a:pt x="98" y="87"/>
                        </a:cubicBezTo>
                        <a:cubicBezTo>
                          <a:pt x="100" y="87"/>
                          <a:pt x="100" y="87"/>
                          <a:pt x="100" y="87"/>
                        </a:cubicBezTo>
                        <a:cubicBezTo>
                          <a:pt x="101" y="89"/>
                          <a:pt x="101" y="89"/>
                          <a:pt x="101" y="89"/>
                        </a:cubicBezTo>
                        <a:cubicBezTo>
                          <a:pt x="101" y="89"/>
                          <a:pt x="101" y="89"/>
                          <a:pt x="101" y="89"/>
                        </a:cubicBezTo>
                        <a:cubicBezTo>
                          <a:pt x="102" y="88"/>
                          <a:pt x="102" y="88"/>
                          <a:pt x="102" y="88"/>
                        </a:cubicBezTo>
                        <a:cubicBezTo>
                          <a:pt x="102" y="86"/>
                          <a:pt x="102" y="86"/>
                          <a:pt x="102" y="86"/>
                        </a:cubicBezTo>
                        <a:cubicBezTo>
                          <a:pt x="103" y="84"/>
                          <a:pt x="103" y="84"/>
                          <a:pt x="103" y="84"/>
                        </a:cubicBezTo>
                        <a:cubicBezTo>
                          <a:pt x="100" y="83"/>
                          <a:pt x="100" y="83"/>
                          <a:pt x="100" y="83"/>
                        </a:cubicBezTo>
                        <a:cubicBezTo>
                          <a:pt x="98" y="81"/>
                          <a:pt x="98" y="81"/>
                          <a:pt x="98" y="81"/>
                        </a:cubicBezTo>
                        <a:cubicBezTo>
                          <a:pt x="97" y="77"/>
                          <a:pt x="97" y="77"/>
                          <a:pt x="97" y="77"/>
                        </a:cubicBezTo>
                        <a:cubicBezTo>
                          <a:pt x="96" y="77"/>
                          <a:pt x="96" y="77"/>
                          <a:pt x="96" y="77"/>
                        </a:cubicBezTo>
                        <a:cubicBezTo>
                          <a:pt x="96" y="75"/>
                          <a:pt x="96" y="75"/>
                          <a:pt x="96" y="75"/>
                        </a:cubicBezTo>
                        <a:cubicBezTo>
                          <a:pt x="95" y="75"/>
                          <a:pt x="95" y="75"/>
                          <a:pt x="95" y="75"/>
                        </a:cubicBezTo>
                        <a:cubicBezTo>
                          <a:pt x="94" y="75"/>
                          <a:pt x="94" y="75"/>
                          <a:pt x="94" y="75"/>
                        </a:cubicBezTo>
                        <a:cubicBezTo>
                          <a:pt x="94" y="76"/>
                          <a:pt x="94" y="76"/>
                          <a:pt x="94" y="76"/>
                        </a:cubicBezTo>
                        <a:cubicBezTo>
                          <a:pt x="95" y="77"/>
                          <a:pt x="95" y="77"/>
                          <a:pt x="95" y="77"/>
                        </a:cubicBezTo>
                        <a:cubicBezTo>
                          <a:pt x="93" y="77"/>
                          <a:pt x="93" y="77"/>
                          <a:pt x="93" y="77"/>
                        </a:cubicBezTo>
                        <a:cubicBezTo>
                          <a:pt x="92" y="76"/>
                          <a:pt x="92" y="76"/>
                          <a:pt x="92" y="76"/>
                        </a:cubicBezTo>
                        <a:cubicBezTo>
                          <a:pt x="91" y="76"/>
                          <a:pt x="91" y="76"/>
                          <a:pt x="91" y="76"/>
                        </a:cubicBezTo>
                        <a:close/>
                        <a:moveTo>
                          <a:pt x="83" y="65"/>
                        </a:moveTo>
                        <a:cubicBezTo>
                          <a:pt x="82" y="66"/>
                          <a:pt x="82" y="66"/>
                          <a:pt x="82" y="66"/>
                        </a:cubicBezTo>
                        <a:cubicBezTo>
                          <a:pt x="83" y="68"/>
                          <a:pt x="83" y="68"/>
                          <a:pt x="83" y="68"/>
                        </a:cubicBezTo>
                        <a:cubicBezTo>
                          <a:pt x="85" y="67"/>
                          <a:pt x="85" y="67"/>
                          <a:pt x="85" y="67"/>
                        </a:cubicBezTo>
                        <a:cubicBezTo>
                          <a:pt x="84" y="65"/>
                          <a:pt x="84" y="65"/>
                          <a:pt x="84" y="65"/>
                        </a:cubicBezTo>
                        <a:cubicBezTo>
                          <a:pt x="83" y="65"/>
                          <a:pt x="83" y="65"/>
                          <a:pt x="83" y="65"/>
                        </a:cubicBezTo>
                        <a:close/>
                        <a:moveTo>
                          <a:pt x="84" y="61"/>
                        </a:moveTo>
                        <a:cubicBezTo>
                          <a:pt x="83" y="63"/>
                          <a:pt x="83" y="63"/>
                          <a:pt x="83" y="63"/>
                        </a:cubicBezTo>
                        <a:cubicBezTo>
                          <a:pt x="84" y="64"/>
                          <a:pt x="84" y="64"/>
                          <a:pt x="84" y="64"/>
                        </a:cubicBezTo>
                        <a:cubicBezTo>
                          <a:pt x="86" y="64"/>
                          <a:pt x="86" y="64"/>
                          <a:pt x="86" y="64"/>
                        </a:cubicBezTo>
                        <a:cubicBezTo>
                          <a:pt x="88" y="65"/>
                          <a:pt x="88" y="65"/>
                          <a:pt x="88" y="65"/>
                        </a:cubicBezTo>
                        <a:cubicBezTo>
                          <a:pt x="88" y="64"/>
                          <a:pt x="88" y="64"/>
                          <a:pt x="88" y="64"/>
                        </a:cubicBezTo>
                        <a:cubicBezTo>
                          <a:pt x="86" y="62"/>
                          <a:pt x="86" y="62"/>
                          <a:pt x="86" y="62"/>
                        </a:cubicBezTo>
                        <a:cubicBezTo>
                          <a:pt x="84" y="61"/>
                          <a:pt x="84" y="61"/>
                          <a:pt x="84" y="61"/>
                        </a:cubicBezTo>
                        <a:close/>
                        <a:moveTo>
                          <a:pt x="67" y="49"/>
                        </a:moveTo>
                        <a:cubicBezTo>
                          <a:pt x="65" y="52"/>
                          <a:pt x="65" y="52"/>
                          <a:pt x="65" y="52"/>
                        </a:cubicBezTo>
                        <a:cubicBezTo>
                          <a:pt x="66" y="53"/>
                          <a:pt x="66" y="53"/>
                          <a:pt x="66" y="53"/>
                        </a:cubicBezTo>
                        <a:cubicBezTo>
                          <a:pt x="69" y="54"/>
                          <a:pt x="69" y="54"/>
                          <a:pt x="69" y="54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1" y="54"/>
                          <a:pt x="71" y="54"/>
                          <a:pt x="71" y="54"/>
                        </a:cubicBezTo>
                        <a:cubicBezTo>
                          <a:pt x="71" y="52"/>
                          <a:pt x="71" y="52"/>
                          <a:pt x="71" y="52"/>
                        </a:cubicBezTo>
                        <a:cubicBezTo>
                          <a:pt x="69" y="50"/>
                          <a:pt x="69" y="50"/>
                          <a:pt x="69" y="50"/>
                        </a:cubicBezTo>
                        <a:cubicBezTo>
                          <a:pt x="67" y="49"/>
                          <a:pt x="67" y="49"/>
                          <a:pt x="67" y="49"/>
                        </a:cubicBezTo>
                        <a:close/>
                        <a:moveTo>
                          <a:pt x="62" y="47"/>
                        </a:moveTo>
                        <a:cubicBezTo>
                          <a:pt x="63" y="47"/>
                          <a:pt x="63" y="47"/>
                          <a:pt x="63" y="47"/>
                        </a:cubicBezTo>
                        <a:cubicBezTo>
                          <a:pt x="65" y="48"/>
                          <a:pt x="65" y="48"/>
                          <a:pt x="65" y="48"/>
                        </a:cubicBezTo>
                        <a:cubicBezTo>
                          <a:pt x="66" y="49"/>
                          <a:pt x="66" y="49"/>
                          <a:pt x="66" y="49"/>
                        </a:cubicBezTo>
                        <a:cubicBezTo>
                          <a:pt x="65" y="51"/>
                          <a:pt x="65" y="51"/>
                          <a:pt x="65" y="51"/>
                        </a:cubicBezTo>
                        <a:cubicBezTo>
                          <a:pt x="64" y="50"/>
                          <a:pt x="64" y="50"/>
                          <a:pt x="64" y="50"/>
                        </a:cubicBezTo>
                        <a:cubicBezTo>
                          <a:pt x="62" y="47"/>
                          <a:pt x="62" y="47"/>
                          <a:pt x="62" y="47"/>
                        </a:cubicBezTo>
                        <a:close/>
                        <a:moveTo>
                          <a:pt x="56" y="42"/>
                        </a:moveTo>
                        <a:cubicBezTo>
                          <a:pt x="57" y="45"/>
                          <a:pt x="57" y="45"/>
                          <a:pt x="57" y="45"/>
                        </a:cubicBezTo>
                        <a:cubicBezTo>
                          <a:pt x="58" y="45"/>
                          <a:pt x="58" y="45"/>
                          <a:pt x="58" y="45"/>
                        </a:cubicBezTo>
                        <a:cubicBezTo>
                          <a:pt x="60" y="43"/>
                          <a:pt x="60" y="43"/>
                          <a:pt x="60" y="43"/>
                        </a:cubicBezTo>
                        <a:cubicBezTo>
                          <a:pt x="58" y="41"/>
                          <a:pt x="58" y="41"/>
                          <a:pt x="58" y="41"/>
                        </a:cubicBezTo>
                        <a:cubicBezTo>
                          <a:pt x="57" y="42"/>
                          <a:pt x="57" y="42"/>
                          <a:pt x="57" y="42"/>
                        </a:cubicBezTo>
                        <a:cubicBezTo>
                          <a:pt x="56" y="42"/>
                          <a:pt x="56" y="42"/>
                          <a:pt x="56" y="42"/>
                        </a:cubicBezTo>
                        <a:close/>
                        <a:moveTo>
                          <a:pt x="62" y="108"/>
                        </a:moveTo>
                        <a:cubicBezTo>
                          <a:pt x="64" y="110"/>
                          <a:pt x="64" y="110"/>
                          <a:pt x="64" y="110"/>
                        </a:cubicBezTo>
                        <a:cubicBezTo>
                          <a:pt x="64" y="109"/>
                          <a:pt x="64" y="109"/>
                          <a:pt x="64" y="109"/>
                        </a:cubicBezTo>
                        <a:cubicBezTo>
                          <a:pt x="63" y="108"/>
                          <a:pt x="63" y="108"/>
                          <a:pt x="63" y="108"/>
                        </a:cubicBezTo>
                        <a:cubicBezTo>
                          <a:pt x="62" y="108"/>
                          <a:pt x="62" y="108"/>
                          <a:pt x="62" y="108"/>
                        </a:cubicBezTo>
                        <a:close/>
                        <a:moveTo>
                          <a:pt x="45" y="86"/>
                        </a:moveTo>
                        <a:cubicBezTo>
                          <a:pt x="44" y="88"/>
                          <a:pt x="44" y="88"/>
                          <a:pt x="44" y="88"/>
                        </a:cubicBezTo>
                        <a:cubicBezTo>
                          <a:pt x="48" y="91"/>
                          <a:pt x="48" y="91"/>
                          <a:pt x="48" y="91"/>
                        </a:cubicBezTo>
                        <a:cubicBezTo>
                          <a:pt x="47" y="89"/>
                          <a:pt x="47" y="89"/>
                          <a:pt x="47" y="89"/>
                        </a:cubicBezTo>
                        <a:cubicBezTo>
                          <a:pt x="47" y="88"/>
                          <a:pt x="47" y="88"/>
                          <a:pt x="47" y="88"/>
                        </a:cubicBezTo>
                        <a:cubicBezTo>
                          <a:pt x="45" y="86"/>
                          <a:pt x="45" y="86"/>
                          <a:pt x="45" y="86"/>
                        </a:cubicBezTo>
                        <a:close/>
                        <a:moveTo>
                          <a:pt x="43" y="84"/>
                        </a:moveTo>
                        <a:cubicBezTo>
                          <a:pt x="44" y="85"/>
                          <a:pt x="44" y="85"/>
                          <a:pt x="44" y="85"/>
                        </a:cubicBezTo>
                        <a:cubicBezTo>
                          <a:pt x="43" y="86"/>
                          <a:pt x="43" y="86"/>
                          <a:pt x="43" y="86"/>
                        </a:cubicBezTo>
                        <a:cubicBezTo>
                          <a:pt x="43" y="84"/>
                          <a:pt x="43" y="84"/>
                          <a:pt x="43" y="84"/>
                        </a:cubicBezTo>
                        <a:close/>
                        <a:moveTo>
                          <a:pt x="40" y="79"/>
                        </a:moveTo>
                        <a:cubicBezTo>
                          <a:pt x="39" y="80"/>
                          <a:pt x="39" y="80"/>
                          <a:pt x="39" y="80"/>
                        </a:cubicBezTo>
                        <a:cubicBezTo>
                          <a:pt x="40" y="81"/>
                          <a:pt x="40" y="81"/>
                          <a:pt x="40" y="81"/>
                        </a:cubicBezTo>
                        <a:cubicBezTo>
                          <a:pt x="42" y="82"/>
                          <a:pt x="42" y="82"/>
                          <a:pt x="42" y="82"/>
                        </a:cubicBezTo>
                        <a:cubicBezTo>
                          <a:pt x="40" y="79"/>
                          <a:pt x="40" y="79"/>
                          <a:pt x="40" y="79"/>
                        </a:cubicBezTo>
                        <a:close/>
                        <a:moveTo>
                          <a:pt x="30" y="71"/>
                        </a:moveTo>
                        <a:cubicBezTo>
                          <a:pt x="30" y="72"/>
                          <a:pt x="30" y="72"/>
                          <a:pt x="30" y="72"/>
                        </a:cubicBezTo>
                        <a:cubicBezTo>
                          <a:pt x="32" y="73"/>
                          <a:pt x="32" y="73"/>
                          <a:pt x="32" y="73"/>
                        </a:cubicBezTo>
                        <a:cubicBezTo>
                          <a:pt x="34" y="76"/>
                          <a:pt x="34" y="76"/>
                          <a:pt x="34" y="76"/>
                        </a:cubicBezTo>
                        <a:cubicBezTo>
                          <a:pt x="36" y="77"/>
                          <a:pt x="36" y="77"/>
                          <a:pt x="36" y="77"/>
                        </a:cubicBezTo>
                        <a:cubicBezTo>
                          <a:pt x="36" y="74"/>
                          <a:pt x="36" y="74"/>
                          <a:pt x="36" y="74"/>
                        </a:cubicBezTo>
                        <a:cubicBezTo>
                          <a:pt x="34" y="70"/>
                          <a:pt x="34" y="70"/>
                          <a:pt x="34" y="70"/>
                        </a:cubicBezTo>
                        <a:cubicBezTo>
                          <a:pt x="32" y="69"/>
                          <a:pt x="32" y="69"/>
                          <a:pt x="32" y="69"/>
                        </a:cubicBezTo>
                        <a:cubicBezTo>
                          <a:pt x="30" y="71"/>
                          <a:pt x="30" y="71"/>
                          <a:pt x="30" y="71"/>
                        </a:cubicBezTo>
                        <a:close/>
                        <a:moveTo>
                          <a:pt x="29" y="64"/>
                        </a:moveTo>
                        <a:cubicBezTo>
                          <a:pt x="28" y="66"/>
                          <a:pt x="28" y="66"/>
                          <a:pt x="28" y="66"/>
                        </a:cubicBezTo>
                        <a:cubicBezTo>
                          <a:pt x="29" y="68"/>
                          <a:pt x="29" y="68"/>
                          <a:pt x="29" y="68"/>
                        </a:cubicBezTo>
                        <a:cubicBezTo>
                          <a:pt x="30" y="66"/>
                          <a:pt x="30" y="66"/>
                          <a:pt x="30" y="66"/>
                        </a:cubicBezTo>
                        <a:cubicBezTo>
                          <a:pt x="30" y="65"/>
                          <a:pt x="30" y="65"/>
                          <a:pt x="30" y="65"/>
                        </a:cubicBezTo>
                        <a:cubicBezTo>
                          <a:pt x="29" y="64"/>
                          <a:pt x="29" y="64"/>
                          <a:pt x="29" y="64"/>
                        </a:cubicBezTo>
                        <a:close/>
                        <a:moveTo>
                          <a:pt x="30" y="60"/>
                        </a:moveTo>
                        <a:cubicBezTo>
                          <a:pt x="32" y="60"/>
                          <a:pt x="32" y="60"/>
                          <a:pt x="32" y="60"/>
                        </a:cubicBezTo>
                        <a:cubicBezTo>
                          <a:pt x="33" y="60"/>
                          <a:pt x="33" y="60"/>
                          <a:pt x="33" y="60"/>
                        </a:cubicBezTo>
                        <a:cubicBezTo>
                          <a:pt x="33" y="59"/>
                          <a:pt x="33" y="59"/>
                          <a:pt x="33" y="59"/>
                        </a:cubicBezTo>
                        <a:cubicBezTo>
                          <a:pt x="31" y="58"/>
                          <a:pt x="31" y="58"/>
                          <a:pt x="31" y="58"/>
                        </a:cubicBezTo>
                        <a:cubicBezTo>
                          <a:pt x="30" y="60"/>
                          <a:pt x="30" y="60"/>
                          <a:pt x="30" y="60"/>
                        </a:cubicBezTo>
                        <a:close/>
                        <a:moveTo>
                          <a:pt x="18" y="48"/>
                        </a:moveTo>
                        <a:cubicBezTo>
                          <a:pt x="19" y="48"/>
                          <a:pt x="19" y="48"/>
                          <a:pt x="19" y="48"/>
                        </a:cubicBezTo>
                        <a:cubicBezTo>
                          <a:pt x="20" y="47"/>
                          <a:pt x="20" y="47"/>
                          <a:pt x="20" y="47"/>
                        </a:cubicBezTo>
                        <a:cubicBezTo>
                          <a:pt x="21" y="47"/>
                          <a:pt x="21" y="47"/>
                          <a:pt x="21" y="47"/>
                        </a:cubicBezTo>
                        <a:cubicBezTo>
                          <a:pt x="23" y="50"/>
                          <a:pt x="23" y="50"/>
                          <a:pt x="23" y="50"/>
                        </a:cubicBezTo>
                        <a:cubicBezTo>
                          <a:pt x="25" y="51"/>
                          <a:pt x="25" y="51"/>
                          <a:pt x="25" y="51"/>
                        </a:cubicBezTo>
                        <a:cubicBezTo>
                          <a:pt x="24" y="53"/>
                          <a:pt x="24" y="53"/>
                          <a:pt x="24" y="53"/>
                        </a:cubicBezTo>
                        <a:cubicBezTo>
                          <a:pt x="24" y="55"/>
                          <a:pt x="24" y="55"/>
                          <a:pt x="24" y="55"/>
                        </a:cubicBezTo>
                        <a:cubicBezTo>
                          <a:pt x="23" y="55"/>
                          <a:pt x="23" y="55"/>
                          <a:pt x="23" y="55"/>
                        </a:cubicBezTo>
                        <a:cubicBezTo>
                          <a:pt x="21" y="52"/>
                          <a:pt x="21" y="52"/>
                          <a:pt x="21" y="52"/>
                        </a:cubicBezTo>
                        <a:cubicBezTo>
                          <a:pt x="20" y="52"/>
                          <a:pt x="20" y="52"/>
                          <a:pt x="20" y="52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18" y="48"/>
                          <a:pt x="18" y="48"/>
                          <a:pt x="18" y="48"/>
                        </a:cubicBezTo>
                        <a:close/>
                        <a:moveTo>
                          <a:pt x="17" y="41"/>
                        </a:move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7" y="41"/>
                          <a:pt x="17" y="41"/>
                          <a:pt x="17" y="41"/>
                        </a:cubicBezTo>
                        <a:close/>
                        <a:moveTo>
                          <a:pt x="5" y="33"/>
                        </a:moveTo>
                        <a:cubicBezTo>
                          <a:pt x="5" y="34"/>
                          <a:pt x="5" y="34"/>
                          <a:pt x="5" y="34"/>
                        </a:cubicBezTo>
                        <a:cubicBezTo>
                          <a:pt x="4" y="35"/>
                          <a:pt x="4" y="35"/>
                          <a:pt x="4" y="35"/>
                        </a:cubicBezTo>
                        <a:cubicBezTo>
                          <a:pt x="6" y="36"/>
                          <a:pt x="6" y="36"/>
                          <a:pt x="6" y="36"/>
                        </a:cubicBezTo>
                        <a:cubicBezTo>
                          <a:pt x="8" y="36"/>
                          <a:pt x="8" y="36"/>
                          <a:pt x="8" y="36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5" y="33"/>
                          <a:pt x="5" y="33"/>
                          <a:pt x="5" y="33"/>
                        </a:cubicBezTo>
                        <a:close/>
                        <a:moveTo>
                          <a:pt x="0" y="9"/>
                        </a:move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" y="12"/>
                          <a:pt x="1" y="12"/>
                          <a:pt x="1" y="12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8"/>
                          <a:pt x="4" y="18"/>
                          <a:pt x="4" y="18"/>
                        </a:cubicBezTo>
                        <a:cubicBezTo>
                          <a:pt x="8" y="22"/>
                          <a:pt x="8" y="22"/>
                          <a:pt x="8" y="22"/>
                        </a:cubicBezTo>
                        <a:cubicBezTo>
                          <a:pt x="9" y="22"/>
                          <a:pt x="9" y="22"/>
                          <a:pt x="9" y="22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3" y="25"/>
                          <a:pt x="13" y="25"/>
                          <a:pt x="13" y="25"/>
                        </a:cubicBezTo>
                        <a:cubicBezTo>
                          <a:pt x="14" y="25"/>
                          <a:pt x="14" y="25"/>
                          <a:pt x="14" y="25"/>
                        </a:cubicBezTo>
                        <a:cubicBezTo>
                          <a:pt x="17" y="27"/>
                          <a:pt x="17" y="27"/>
                          <a:pt x="17" y="27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23" y="35"/>
                          <a:pt x="23" y="35"/>
                          <a:pt x="23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5" y="38"/>
                          <a:pt x="25" y="38"/>
                          <a:pt x="25" y="38"/>
                        </a:cubicBezTo>
                        <a:cubicBezTo>
                          <a:pt x="25" y="40"/>
                          <a:pt x="25" y="40"/>
                          <a:pt x="25" y="40"/>
                        </a:cubicBezTo>
                        <a:cubicBezTo>
                          <a:pt x="26" y="41"/>
                          <a:pt x="26" y="41"/>
                          <a:pt x="26" y="41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cubicBezTo>
                          <a:pt x="30" y="44"/>
                          <a:pt x="30" y="44"/>
                          <a:pt x="30" y="44"/>
                        </a:cubicBezTo>
                        <a:cubicBezTo>
                          <a:pt x="31" y="45"/>
                          <a:pt x="31" y="45"/>
                          <a:pt x="31" y="45"/>
                        </a:cubicBezTo>
                        <a:cubicBezTo>
                          <a:pt x="33" y="45"/>
                          <a:pt x="33" y="45"/>
                          <a:pt x="33" y="45"/>
                        </a:cubicBezTo>
                        <a:cubicBezTo>
                          <a:pt x="33" y="46"/>
                          <a:pt x="33" y="46"/>
                          <a:pt x="33" y="46"/>
                        </a:cubicBezTo>
                        <a:cubicBezTo>
                          <a:pt x="32" y="47"/>
                          <a:pt x="32" y="47"/>
                          <a:pt x="32" y="47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4" y="50"/>
                          <a:pt x="34" y="50"/>
                          <a:pt x="34" y="50"/>
                        </a:cubicBezTo>
                        <a:cubicBezTo>
                          <a:pt x="34" y="51"/>
                          <a:pt x="34" y="51"/>
                          <a:pt x="34" y="51"/>
                        </a:cubicBezTo>
                        <a:cubicBezTo>
                          <a:pt x="36" y="56"/>
                          <a:pt x="36" y="56"/>
                          <a:pt x="36" y="56"/>
                        </a:cubicBezTo>
                        <a:cubicBezTo>
                          <a:pt x="37" y="58"/>
                          <a:pt x="37" y="58"/>
                          <a:pt x="37" y="58"/>
                        </a:cubicBezTo>
                        <a:cubicBezTo>
                          <a:pt x="39" y="59"/>
                          <a:pt x="39" y="59"/>
                          <a:pt x="39" y="59"/>
                        </a:cubicBezTo>
                        <a:cubicBezTo>
                          <a:pt x="41" y="61"/>
                          <a:pt x="41" y="61"/>
                          <a:pt x="41" y="61"/>
                        </a:cubicBezTo>
                        <a:cubicBezTo>
                          <a:pt x="41" y="62"/>
                          <a:pt x="41" y="62"/>
                          <a:pt x="41" y="62"/>
                        </a:cubicBezTo>
                        <a:cubicBezTo>
                          <a:pt x="44" y="66"/>
                          <a:pt x="44" y="66"/>
                          <a:pt x="44" y="66"/>
                        </a:cubicBezTo>
                        <a:cubicBezTo>
                          <a:pt x="46" y="68"/>
                          <a:pt x="46" y="68"/>
                          <a:pt x="46" y="68"/>
                        </a:cubicBezTo>
                        <a:cubicBezTo>
                          <a:pt x="46" y="72"/>
                          <a:pt x="46" y="72"/>
                          <a:pt x="46" y="72"/>
                        </a:cubicBezTo>
                        <a:cubicBezTo>
                          <a:pt x="49" y="78"/>
                          <a:pt x="49" y="78"/>
                          <a:pt x="49" y="78"/>
                        </a:cubicBezTo>
                        <a:cubicBezTo>
                          <a:pt x="49" y="80"/>
                          <a:pt x="49" y="80"/>
                          <a:pt x="49" y="80"/>
                        </a:cubicBezTo>
                        <a:cubicBezTo>
                          <a:pt x="50" y="83"/>
                          <a:pt x="50" y="83"/>
                          <a:pt x="50" y="83"/>
                        </a:cubicBezTo>
                        <a:cubicBezTo>
                          <a:pt x="53" y="85"/>
                          <a:pt x="53" y="85"/>
                          <a:pt x="53" y="85"/>
                        </a:cubicBezTo>
                        <a:cubicBezTo>
                          <a:pt x="56" y="89"/>
                          <a:pt x="56" y="89"/>
                          <a:pt x="56" y="89"/>
                        </a:cubicBezTo>
                        <a:cubicBezTo>
                          <a:pt x="57" y="91"/>
                          <a:pt x="57" y="91"/>
                          <a:pt x="57" y="91"/>
                        </a:cubicBezTo>
                        <a:cubicBezTo>
                          <a:pt x="60" y="92"/>
                          <a:pt x="60" y="92"/>
                          <a:pt x="60" y="92"/>
                        </a:cubicBezTo>
                        <a:cubicBezTo>
                          <a:pt x="61" y="93"/>
                          <a:pt x="61" y="93"/>
                          <a:pt x="61" y="93"/>
                        </a:cubicBezTo>
                        <a:cubicBezTo>
                          <a:pt x="63" y="94"/>
                          <a:pt x="63" y="94"/>
                          <a:pt x="63" y="94"/>
                        </a:cubicBezTo>
                        <a:cubicBezTo>
                          <a:pt x="63" y="97"/>
                          <a:pt x="63" y="97"/>
                          <a:pt x="63" y="97"/>
                        </a:cubicBezTo>
                        <a:cubicBezTo>
                          <a:pt x="65" y="98"/>
                          <a:pt x="65" y="98"/>
                          <a:pt x="65" y="98"/>
                        </a:cubicBezTo>
                        <a:cubicBezTo>
                          <a:pt x="67" y="100"/>
                          <a:pt x="67" y="100"/>
                          <a:pt x="67" y="100"/>
                        </a:cubicBezTo>
                        <a:cubicBezTo>
                          <a:pt x="71" y="103"/>
                          <a:pt x="71" y="103"/>
                          <a:pt x="71" y="103"/>
                        </a:cubicBezTo>
                        <a:cubicBezTo>
                          <a:pt x="72" y="105"/>
                          <a:pt x="72" y="105"/>
                          <a:pt x="72" y="105"/>
                        </a:cubicBezTo>
                        <a:cubicBezTo>
                          <a:pt x="75" y="105"/>
                          <a:pt x="75" y="105"/>
                          <a:pt x="75" y="105"/>
                        </a:cubicBezTo>
                        <a:cubicBezTo>
                          <a:pt x="80" y="110"/>
                          <a:pt x="80" y="110"/>
                          <a:pt x="80" y="110"/>
                        </a:cubicBezTo>
                        <a:cubicBezTo>
                          <a:pt x="80" y="112"/>
                          <a:pt x="80" y="112"/>
                          <a:pt x="80" y="112"/>
                        </a:cubicBezTo>
                        <a:cubicBezTo>
                          <a:pt x="81" y="112"/>
                          <a:pt x="81" y="112"/>
                          <a:pt x="81" y="112"/>
                        </a:cubicBezTo>
                        <a:cubicBezTo>
                          <a:pt x="83" y="114"/>
                          <a:pt x="83" y="114"/>
                          <a:pt x="83" y="114"/>
                        </a:cubicBezTo>
                        <a:cubicBezTo>
                          <a:pt x="83" y="114"/>
                          <a:pt x="83" y="114"/>
                          <a:pt x="83" y="114"/>
                        </a:cubicBezTo>
                        <a:cubicBezTo>
                          <a:pt x="83" y="112"/>
                          <a:pt x="83" y="112"/>
                          <a:pt x="83" y="112"/>
                        </a:cubicBezTo>
                        <a:cubicBezTo>
                          <a:pt x="83" y="111"/>
                          <a:pt x="83" y="111"/>
                          <a:pt x="83" y="111"/>
                        </a:cubicBezTo>
                        <a:cubicBezTo>
                          <a:pt x="83" y="110"/>
                          <a:pt x="83" y="110"/>
                          <a:pt x="83" y="110"/>
                        </a:cubicBezTo>
                        <a:cubicBezTo>
                          <a:pt x="84" y="110"/>
                          <a:pt x="84" y="110"/>
                          <a:pt x="84" y="110"/>
                        </a:cubicBezTo>
                        <a:cubicBezTo>
                          <a:pt x="88" y="113"/>
                          <a:pt x="88" y="113"/>
                          <a:pt x="88" y="113"/>
                        </a:cubicBezTo>
                        <a:cubicBezTo>
                          <a:pt x="88" y="113"/>
                          <a:pt x="88" y="113"/>
                          <a:pt x="88" y="113"/>
                        </a:cubicBezTo>
                        <a:cubicBezTo>
                          <a:pt x="88" y="111"/>
                          <a:pt x="88" y="111"/>
                          <a:pt x="88" y="111"/>
                        </a:cubicBezTo>
                        <a:cubicBezTo>
                          <a:pt x="89" y="109"/>
                          <a:pt x="89" y="109"/>
                          <a:pt x="89" y="109"/>
                        </a:cubicBezTo>
                        <a:cubicBezTo>
                          <a:pt x="91" y="110"/>
                          <a:pt x="91" y="110"/>
                          <a:pt x="91" y="110"/>
                        </a:cubicBezTo>
                        <a:cubicBezTo>
                          <a:pt x="92" y="112"/>
                          <a:pt x="92" y="112"/>
                          <a:pt x="92" y="112"/>
                        </a:cubicBezTo>
                        <a:cubicBezTo>
                          <a:pt x="93" y="113"/>
                          <a:pt x="93" y="113"/>
                          <a:pt x="93" y="113"/>
                        </a:cubicBezTo>
                        <a:cubicBezTo>
                          <a:pt x="94" y="111"/>
                          <a:pt x="94" y="111"/>
                          <a:pt x="94" y="111"/>
                        </a:cubicBezTo>
                        <a:cubicBezTo>
                          <a:pt x="94" y="108"/>
                          <a:pt x="94" y="108"/>
                          <a:pt x="94" y="108"/>
                        </a:cubicBezTo>
                        <a:cubicBezTo>
                          <a:pt x="95" y="103"/>
                          <a:pt x="95" y="103"/>
                          <a:pt x="95" y="103"/>
                        </a:cubicBezTo>
                        <a:cubicBezTo>
                          <a:pt x="94" y="99"/>
                          <a:pt x="94" y="99"/>
                          <a:pt x="94" y="99"/>
                        </a:cubicBezTo>
                        <a:cubicBezTo>
                          <a:pt x="96" y="96"/>
                          <a:pt x="96" y="96"/>
                          <a:pt x="96" y="96"/>
                        </a:cubicBezTo>
                        <a:cubicBezTo>
                          <a:pt x="95" y="95"/>
                          <a:pt x="95" y="95"/>
                          <a:pt x="95" y="95"/>
                        </a:cubicBezTo>
                        <a:cubicBezTo>
                          <a:pt x="95" y="92"/>
                          <a:pt x="95" y="92"/>
                          <a:pt x="95" y="92"/>
                        </a:cubicBezTo>
                        <a:cubicBezTo>
                          <a:pt x="97" y="91"/>
                          <a:pt x="97" y="91"/>
                          <a:pt x="97" y="91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cubicBezTo>
                          <a:pt x="97" y="88"/>
                          <a:pt x="97" y="88"/>
                          <a:pt x="97" y="88"/>
                        </a:cubicBezTo>
                        <a:cubicBezTo>
                          <a:pt x="96" y="88"/>
                          <a:pt x="96" y="88"/>
                          <a:pt x="96" y="88"/>
                        </a:cubicBezTo>
                        <a:cubicBezTo>
                          <a:pt x="94" y="86"/>
                          <a:pt x="94" y="86"/>
                          <a:pt x="94" y="86"/>
                        </a:cubicBezTo>
                        <a:cubicBezTo>
                          <a:pt x="93" y="84"/>
                          <a:pt x="93" y="84"/>
                          <a:pt x="93" y="84"/>
                        </a:cubicBezTo>
                        <a:cubicBezTo>
                          <a:pt x="92" y="84"/>
                          <a:pt x="92" y="84"/>
                          <a:pt x="92" y="84"/>
                        </a:cubicBezTo>
                        <a:cubicBezTo>
                          <a:pt x="92" y="82"/>
                          <a:pt x="92" y="82"/>
                          <a:pt x="92" y="82"/>
                        </a:cubicBezTo>
                        <a:cubicBezTo>
                          <a:pt x="90" y="82"/>
                          <a:pt x="90" y="82"/>
                          <a:pt x="90" y="82"/>
                        </a:cubicBezTo>
                        <a:cubicBezTo>
                          <a:pt x="88" y="82"/>
                          <a:pt x="88" y="82"/>
                          <a:pt x="88" y="82"/>
                        </a:cubicBezTo>
                        <a:cubicBezTo>
                          <a:pt x="86" y="82"/>
                          <a:pt x="86" y="82"/>
                          <a:pt x="86" y="82"/>
                        </a:cubicBezTo>
                        <a:cubicBezTo>
                          <a:pt x="86" y="79"/>
                          <a:pt x="86" y="79"/>
                          <a:pt x="86" y="79"/>
                        </a:cubicBezTo>
                        <a:cubicBezTo>
                          <a:pt x="84" y="77"/>
                          <a:pt x="84" y="77"/>
                          <a:pt x="84" y="77"/>
                        </a:cubicBezTo>
                        <a:cubicBezTo>
                          <a:pt x="83" y="78"/>
                          <a:pt x="83" y="78"/>
                          <a:pt x="83" y="78"/>
                        </a:cubicBezTo>
                        <a:cubicBezTo>
                          <a:pt x="84" y="76"/>
                          <a:pt x="84" y="76"/>
                          <a:pt x="84" y="76"/>
                        </a:cubicBezTo>
                        <a:cubicBezTo>
                          <a:pt x="83" y="75"/>
                          <a:pt x="83" y="75"/>
                          <a:pt x="83" y="75"/>
                        </a:cubicBezTo>
                        <a:cubicBezTo>
                          <a:pt x="83" y="70"/>
                          <a:pt x="83" y="70"/>
                          <a:pt x="83" y="70"/>
                        </a:cubicBezTo>
                        <a:cubicBezTo>
                          <a:pt x="81" y="71"/>
                          <a:pt x="81" y="71"/>
                          <a:pt x="81" y="71"/>
                        </a:cubicBezTo>
                        <a:cubicBezTo>
                          <a:pt x="80" y="70"/>
                          <a:pt x="80" y="70"/>
                          <a:pt x="80" y="70"/>
                        </a:cubicBezTo>
                        <a:cubicBezTo>
                          <a:pt x="77" y="70"/>
                          <a:pt x="77" y="70"/>
                          <a:pt x="77" y="70"/>
                        </a:cubicBezTo>
                        <a:cubicBezTo>
                          <a:pt x="74" y="68"/>
                          <a:pt x="74" y="68"/>
                          <a:pt x="74" y="68"/>
                        </a:cubicBezTo>
                        <a:cubicBezTo>
                          <a:pt x="74" y="67"/>
                          <a:pt x="74" y="67"/>
                          <a:pt x="74" y="67"/>
                        </a:cubicBezTo>
                        <a:cubicBezTo>
                          <a:pt x="75" y="66"/>
                          <a:pt x="75" y="66"/>
                          <a:pt x="75" y="66"/>
                        </a:cubicBezTo>
                        <a:cubicBezTo>
                          <a:pt x="78" y="65"/>
                          <a:pt x="78" y="65"/>
                          <a:pt x="78" y="65"/>
                        </a:cubicBezTo>
                        <a:cubicBezTo>
                          <a:pt x="76" y="64"/>
                          <a:pt x="76" y="64"/>
                          <a:pt x="76" y="64"/>
                        </a:cubicBezTo>
                        <a:cubicBezTo>
                          <a:pt x="74" y="64"/>
                          <a:pt x="74" y="64"/>
                          <a:pt x="74" y="64"/>
                        </a:cubicBezTo>
                        <a:cubicBezTo>
                          <a:pt x="73" y="64"/>
                          <a:pt x="73" y="64"/>
                          <a:pt x="73" y="64"/>
                        </a:cubicBezTo>
                        <a:cubicBezTo>
                          <a:pt x="71" y="65"/>
                          <a:pt x="71" y="65"/>
                          <a:pt x="71" y="65"/>
                        </a:cubicBezTo>
                        <a:cubicBezTo>
                          <a:pt x="73" y="63"/>
                          <a:pt x="73" y="63"/>
                          <a:pt x="73" y="63"/>
                        </a:cubicBezTo>
                        <a:cubicBezTo>
                          <a:pt x="75" y="62"/>
                          <a:pt x="75" y="62"/>
                          <a:pt x="75" y="62"/>
                        </a:cubicBezTo>
                        <a:cubicBezTo>
                          <a:pt x="77" y="61"/>
                          <a:pt x="77" y="61"/>
                          <a:pt x="77" y="61"/>
                        </a:cubicBezTo>
                        <a:cubicBezTo>
                          <a:pt x="77" y="60"/>
                          <a:pt x="77" y="60"/>
                          <a:pt x="77" y="60"/>
                        </a:cubicBezTo>
                        <a:cubicBezTo>
                          <a:pt x="74" y="57"/>
                          <a:pt x="74" y="57"/>
                          <a:pt x="74" y="57"/>
                        </a:cubicBezTo>
                        <a:cubicBezTo>
                          <a:pt x="73" y="56"/>
                          <a:pt x="73" y="56"/>
                          <a:pt x="73" y="56"/>
                        </a:cubicBezTo>
                        <a:cubicBezTo>
                          <a:pt x="71" y="58"/>
                          <a:pt x="71" y="58"/>
                          <a:pt x="71" y="58"/>
                        </a:cubicBezTo>
                        <a:cubicBezTo>
                          <a:pt x="69" y="59"/>
                          <a:pt x="69" y="59"/>
                          <a:pt x="69" y="59"/>
                        </a:cubicBezTo>
                        <a:cubicBezTo>
                          <a:pt x="67" y="59"/>
                          <a:pt x="67" y="59"/>
                          <a:pt x="67" y="59"/>
                        </a:cubicBezTo>
                        <a:cubicBezTo>
                          <a:pt x="68" y="59"/>
                          <a:pt x="68" y="59"/>
                          <a:pt x="68" y="59"/>
                        </a:cubicBezTo>
                        <a:cubicBezTo>
                          <a:pt x="69" y="58"/>
                          <a:pt x="69" y="58"/>
                          <a:pt x="69" y="58"/>
                        </a:cubicBezTo>
                        <a:cubicBezTo>
                          <a:pt x="69" y="58"/>
                          <a:pt x="69" y="58"/>
                          <a:pt x="69" y="58"/>
                        </a:cubicBezTo>
                        <a:cubicBezTo>
                          <a:pt x="70" y="57"/>
                          <a:pt x="70" y="57"/>
                          <a:pt x="70" y="57"/>
                        </a:cubicBezTo>
                        <a:cubicBezTo>
                          <a:pt x="70" y="55"/>
                          <a:pt x="70" y="55"/>
                          <a:pt x="70" y="55"/>
                        </a:cubicBezTo>
                        <a:cubicBezTo>
                          <a:pt x="68" y="55"/>
                          <a:pt x="68" y="55"/>
                          <a:pt x="68" y="55"/>
                        </a:cubicBezTo>
                        <a:cubicBezTo>
                          <a:pt x="65" y="55"/>
                          <a:pt x="65" y="55"/>
                          <a:pt x="65" y="55"/>
                        </a:cubicBezTo>
                        <a:cubicBezTo>
                          <a:pt x="63" y="53"/>
                          <a:pt x="63" y="53"/>
                          <a:pt x="63" y="53"/>
                        </a:cubicBezTo>
                        <a:cubicBezTo>
                          <a:pt x="63" y="52"/>
                          <a:pt x="63" y="52"/>
                          <a:pt x="63" y="52"/>
                        </a:cubicBezTo>
                        <a:cubicBezTo>
                          <a:pt x="62" y="49"/>
                          <a:pt x="62" y="49"/>
                          <a:pt x="62" y="49"/>
                        </a:cubicBezTo>
                        <a:cubicBezTo>
                          <a:pt x="59" y="46"/>
                          <a:pt x="59" y="46"/>
                          <a:pt x="59" y="46"/>
                        </a:cubicBezTo>
                        <a:cubicBezTo>
                          <a:pt x="58" y="45"/>
                          <a:pt x="58" y="45"/>
                          <a:pt x="58" y="45"/>
                        </a:cubicBezTo>
                        <a:cubicBezTo>
                          <a:pt x="56" y="46"/>
                          <a:pt x="56" y="46"/>
                          <a:pt x="56" y="46"/>
                        </a:cubicBezTo>
                        <a:cubicBezTo>
                          <a:pt x="55" y="45"/>
                          <a:pt x="55" y="45"/>
                          <a:pt x="55" y="45"/>
                        </a:cubicBezTo>
                        <a:cubicBezTo>
                          <a:pt x="55" y="41"/>
                          <a:pt x="55" y="41"/>
                          <a:pt x="55" y="41"/>
                        </a:cubicBezTo>
                        <a:cubicBezTo>
                          <a:pt x="52" y="39"/>
                          <a:pt x="52" y="39"/>
                          <a:pt x="52" y="39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cubicBezTo>
                          <a:pt x="47" y="37"/>
                          <a:pt x="47" y="37"/>
                          <a:pt x="47" y="37"/>
                        </a:cubicBezTo>
                        <a:cubicBezTo>
                          <a:pt x="46" y="38"/>
                          <a:pt x="46" y="38"/>
                          <a:pt x="46" y="38"/>
                        </a:cubicBezTo>
                        <a:cubicBezTo>
                          <a:pt x="45" y="37"/>
                          <a:pt x="45" y="37"/>
                          <a:pt x="45" y="37"/>
                        </a:cubicBezTo>
                        <a:cubicBezTo>
                          <a:pt x="45" y="35"/>
                          <a:pt x="45" y="35"/>
                          <a:pt x="45" y="35"/>
                        </a:cubicBezTo>
                        <a:cubicBezTo>
                          <a:pt x="43" y="36"/>
                          <a:pt x="43" y="36"/>
                          <a:pt x="43" y="36"/>
                        </a:cubicBezTo>
                        <a:cubicBezTo>
                          <a:pt x="43" y="35"/>
                          <a:pt x="43" y="35"/>
                          <a:pt x="43" y="35"/>
                        </a:cubicBezTo>
                        <a:cubicBezTo>
                          <a:pt x="42" y="32"/>
                          <a:pt x="42" y="32"/>
                          <a:pt x="42" y="32"/>
                        </a:cubicBezTo>
                        <a:cubicBezTo>
                          <a:pt x="41" y="30"/>
                          <a:pt x="41" y="30"/>
                          <a:pt x="41" y="30"/>
                        </a:cubicBezTo>
                        <a:cubicBezTo>
                          <a:pt x="39" y="30"/>
                          <a:pt x="39" y="30"/>
                          <a:pt x="39" y="30"/>
                        </a:cubicBezTo>
                        <a:cubicBezTo>
                          <a:pt x="38" y="28"/>
                          <a:pt x="38" y="28"/>
                          <a:pt x="38" y="28"/>
                        </a:cubicBezTo>
                        <a:cubicBezTo>
                          <a:pt x="33" y="25"/>
                          <a:pt x="33" y="25"/>
                          <a:pt x="33" y="25"/>
                        </a:cubicBezTo>
                        <a:cubicBezTo>
                          <a:pt x="31" y="25"/>
                          <a:pt x="31" y="25"/>
                          <a:pt x="31" y="25"/>
                        </a:cubicBezTo>
                        <a:cubicBezTo>
                          <a:pt x="29" y="23"/>
                          <a:pt x="29" y="23"/>
                          <a:pt x="29" y="23"/>
                        </a:cubicBezTo>
                        <a:cubicBezTo>
                          <a:pt x="27" y="22"/>
                          <a:pt x="27" y="22"/>
                          <a:pt x="27" y="22"/>
                        </a:cubicBezTo>
                        <a:cubicBezTo>
                          <a:pt x="27" y="21"/>
                          <a:pt x="27" y="21"/>
                          <a:pt x="27" y="21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5" y="17"/>
                          <a:pt x="25" y="17"/>
                          <a:pt x="25" y="17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6" y="12"/>
                          <a:pt x="16" y="12"/>
                          <a:pt x="16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1" y="12"/>
                          <a:pt x="11" y="12"/>
                          <a:pt x="11" y="12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26"/>
                  <p:cNvSpPr>
                    <a:spLocks noEditPoints="1"/>
                  </p:cNvSpPr>
                  <p:nvPr/>
                </p:nvSpPr>
                <p:spPr bwMode="auto">
                  <a:xfrm>
                    <a:off x="8283576" y="4668838"/>
                    <a:ext cx="61913" cy="20637"/>
                  </a:xfrm>
                  <a:custGeom>
                    <a:avLst/>
                    <a:gdLst>
                      <a:gd name="T0" fmla="*/ 0 w 39"/>
                      <a:gd name="T1" fmla="*/ 10 h 13"/>
                      <a:gd name="T2" fmla="*/ 2 w 39"/>
                      <a:gd name="T3" fmla="*/ 13 h 13"/>
                      <a:gd name="T4" fmla="*/ 4 w 39"/>
                      <a:gd name="T5" fmla="*/ 12 h 13"/>
                      <a:gd name="T6" fmla="*/ 7 w 39"/>
                      <a:gd name="T7" fmla="*/ 12 h 13"/>
                      <a:gd name="T8" fmla="*/ 7 w 39"/>
                      <a:gd name="T9" fmla="*/ 7 h 13"/>
                      <a:gd name="T10" fmla="*/ 5 w 39"/>
                      <a:gd name="T11" fmla="*/ 9 h 13"/>
                      <a:gd name="T12" fmla="*/ 2 w 39"/>
                      <a:gd name="T13" fmla="*/ 9 h 13"/>
                      <a:gd name="T14" fmla="*/ 0 w 39"/>
                      <a:gd name="T15" fmla="*/ 10 h 13"/>
                      <a:gd name="T16" fmla="*/ 0 w 39"/>
                      <a:gd name="T17" fmla="*/ 10 h 13"/>
                      <a:gd name="T18" fmla="*/ 10 w 39"/>
                      <a:gd name="T19" fmla="*/ 7 h 13"/>
                      <a:gd name="T20" fmla="*/ 12 w 39"/>
                      <a:gd name="T21" fmla="*/ 10 h 13"/>
                      <a:gd name="T22" fmla="*/ 15 w 39"/>
                      <a:gd name="T23" fmla="*/ 13 h 13"/>
                      <a:gd name="T24" fmla="*/ 17 w 39"/>
                      <a:gd name="T25" fmla="*/ 12 h 13"/>
                      <a:gd name="T26" fmla="*/ 18 w 39"/>
                      <a:gd name="T27" fmla="*/ 10 h 13"/>
                      <a:gd name="T28" fmla="*/ 21 w 39"/>
                      <a:gd name="T29" fmla="*/ 9 h 13"/>
                      <a:gd name="T30" fmla="*/ 22 w 39"/>
                      <a:gd name="T31" fmla="*/ 10 h 13"/>
                      <a:gd name="T32" fmla="*/ 28 w 39"/>
                      <a:gd name="T33" fmla="*/ 9 h 13"/>
                      <a:gd name="T34" fmla="*/ 31 w 39"/>
                      <a:gd name="T35" fmla="*/ 6 h 13"/>
                      <a:gd name="T36" fmla="*/ 35 w 39"/>
                      <a:gd name="T37" fmla="*/ 6 h 13"/>
                      <a:gd name="T38" fmla="*/ 37 w 39"/>
                      <a:gd name="T39" fmla="*/ 4 h 13"/>
                      <a:gd name="T40" fmla="*/ 38 w 39"/>
                      <a:gd name="T41" fmla="*/ 3 h 13"/>
                      <a:gd name="T42" fmla="*/ 39 w 39"/>
                      <a:gd name="T43" fmla="*/ 2 h 13"/>
                      <a:gd name="T44" fmla="*/ 39 w 39"/>
                      <a:gd name="T45" fmla="*/ 2 h 13"/>
                      <a:gd name="T46" fmla="*/ 38 w 39"/>
                      <a:gd name="T47" fmla="*/ 0 h 13"/>
                      <a:gd name="T48" fmla="*/ 34 w 39"/>
                      <a:gd name="T49" fmla="*/ 2 h 13"/>
                      <a:gd name="T50" fmla="*/ 31 w 39"/>
                      <a:gd name="T51" fmla="*/ 0 h 13"/>
                      <a:gd name="T52" fmla="*/ 28 w 39"/>
                      <a:gd name="T53" fmla="*/ 2 h 13"/>
                      <a:gd name="T54" fmla="*/ 25 w 39"/>
                      <a:gd name="T55" fmla="*/ 2 h 13"/>
                      <a:gd name="T56" fmla="*/ 22 w 39"/>
                      <a:gd name="T57" fmla="*/ 2 h 13"/>
                      <a:gd name="T58" fmla="*/ 17 w 39"/>
                      <a:gd name="T59" fmla="*/ 2 h 13"/>
                      <a:gd name="T60" fmla="*/ 12 w 39"/>
                      <a:gd name="T61" fmla="*/ 4 h 13"/>
                      <a:gd name="T62" fmla="*/ 10 w 39"/>
                      <a:gd name="T63" fmla="*/ 7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9" h="13">
                        <a:moveTo>
                          <a:pt x="0" y="10"/>
                        </a:moveTo>
                        <a:lnTo>
                          <a:pt x="2" y="13"/>
                        </a:lnTo>
                        <a:lnTo>
                          <a:pt x="4" y="12"/>
                        </a:lnTo>
                        <a:lnTo>
                          <a:pt x="7" y="12"/>
                        </a:lnTo>
                        <a:lnTo>
                          <a:pt x="7" y="7"/>
                        </a:lnTo>
                        <a:lnTo>
                          <a:pt x="5" y="9"/>
                        </a:lnTo>
                        <a:lnTo>
                          <a:pt x="2" y="9"/>
                        </a:lnTo>
                        <a:lnTo>
                          <a:pt x="0" y="10"/>
                        </a:lnTo>
                        <a:lnTo>
                          <a:pt x="0" y="10"/>
                        </a:lnTo>
                        <a:close/>
                        <a:moveTo>
                          <a:pt x="10" y="7"/>
                        </a:moveTo>
                        <a:lnTo>
                          <a:pt x="12" y="10"/>
                        </a:lnTo>
                        <a:lnTo>
                          <a:pt x="15" y="13"/>
                        </a:lnTo>
                        <a:lnTo>
                          <a:pt x="17" y="12"/>
                        </a:lnTo>
                        <a:lnTo>
                          <a:pt x="18" y="10"/>
                        </a:lnTo>
                        <a:lnTo>
                          <a:pt x="21" y="9"/>
                        </a:lnTo>
                        <a:lnTo>
                          <a:pt x="22" y="10"/>
                        </a:lnTo>
                        <a:lnTo>
                          <a:pt x="28" y="9"/>
                        </a:lnTo>
                        <a:lnTo>
                          <a:pt x="31" y="6"/>
                        </a:lnTo>
                        <a:lnTo>
                          <a:pt x="35" y="6"/>
                        </a:lnTo>
                        <a:lnTo>
                          <a:pt x="37" y="4"/>
                        </a:lnTo>
                        <a:lnTo>
                          <a:pt x="38" y="3"/>
                        </a:lnTo>
                        <a:lnTo>
                          <a:pt x="39" y="2"/>
                        </a:lnTo>
                        <a:lnTo>
                          <a:pt x="39" y="2"/>
                        </a:lnTo>
                        <a:lnTo>
                          <a:pt x="38" y="0"/>
                        </a:lnTo>
                        <a:lnTo>
                          <a:pt x="34" y="2"/>
                        </a:lnTo>
                        <a:lnTo>
                          <a:pt x="31" y="0"/>
                        </a:lnTo>
                        <a:lnTo>
                          <a:pt x="28" y="2"/>
                        </a:lnTo>
                        <a:lnTo>
                          <a:pt x="25" y="2"/>
                        </a:lnTo>
                        <a:lnTo>
                          <a:pt x="22" y="2"/>
                        </a:lnTo>
                        <a:lnTo>
                          <a:pt x="17" y="2"/>
                        </a:lnTo>
                        <a:lnTo>
                          <a:pt x="12" y="4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7812088" y="4340225"/>
                    <a:ext cx="381000" cy="134937"/>
                  </a:xfrm>
                  <a:custGeom>
                    <a:avLst/>
                    <a:gdLst>
                      <a:gd name="T0" fmla="*/ 145 w 240"/>
                      <a:gd name="T1" fmla="*/ 62 h 85"/>
                      <a:gd name="T2" fmla="*/ 2 w 240"/>
                      <a:gd name="T3" fmla="*/ 28 h 85"/>
                      <a:gd name="T4" fmla="*/ 0 w 240"/>
                      <a:gd name="T5" fmla="*/ 23 h 85"/>
                      <a:gd name="T6" fmla="*/ 131 w 240"/>
                      <a:gd name="T7" fmla="*/ 82 h 85"/>
                      <a:gd name="T8" fmla="*/ 141 w 240"/>
                      <a:gd name="T9" fmla="*/ 84 h 85"/>
                      <a:gd name="T10" fmla="*/ 165 w 240"/>
                      <a:gd name="T11" fmla="*/ 78 h 85"/>
                      <a:gd name="T12" fmla="*/ 183 w 240"/>
                      <a:gd name="T13" fmla="*/ 77 h 85"/>
                      <a:gd name="T14" fmla="*/ 196 w 240"/>
                      <a:gd name="T15" fmla="*/ 47 h 85"/>
                      <a:gd name="T16" fmla="*/ 202 w 240"/>
                      <a:gd name="T17" fmla="*/ 40 h 85"/>
                      <a:gd name="T18" fmla="*/ 219 w 240"/>
                      <a:gd name="T19" fmla="*/ 41 h 85"/>
                      <a:gd name="T20" fmla="*/ 230 w 240"/>
                      <a:gd name="T21" fmla="*/ 40 h 85"/>
                      <a:gd name="T22" fmla="*/ 233 w 240"/>
                      <a:gd name="T23" fmla="*/ 33 h 85"/>
                      <a:gd name="T24" fmla="*/ 234 w 240"/>
                      <a:gd name="T25" fmla="*/ 27 h 85"/>
                      <a:gd name="T26" fmla="*/ 223 w 240"/>
                      <a:gd name="T27" fmla="*/ 24 h 85"/>
                      <a:gd name="T28" fmla="*/ 220 w 240"/>
                      <a:gd name="T29" fmla="*/ 21 h 85"/>
                      <a:gd name="T30" fmla="*/ 220 w 240"/>
                      <a:gd name="T31" fmla="*/ 14 h 85"/>
                      <a:gd name="T32" fmla="*/ 212 w 240"/>
                      <a:gd name="T33" fmla="*/ 6 h 85"/>
                      <a:gd name="T34" fmla="*/ 209 w 240"/>
                      <a:gd name="T35" fmla="*/ 9 h 85"/>
                      <a:gd name="T36" fmla="*/ 200 w 240"/>
                      <a:gd name="T37" fmla="*/ 18 h 85"/>
                      <a:gd name="T38" fmla="*/ 187 w 240"/>
                      <a:gd name="T39" fmla="*/ 28 h 85"/>
                      <a:gd name="T40" fmla="*/ 192 w 240"/>
                      <a:gd name="T41" fmla="*/ 31 h 85"/>
                      <a:gd name="T42" fmla="*/ 190 w 240"/>
                      <a:gd name="T43" fmla="*/ 41 h 85"/>
                      <a:gd name="T44" fmla="*/ 187 w 240"/>
                      <a:gd name="T45" fmla="*/ 34 h 85"/>
                      <a:gd name="T46" fmla="*/ 182 w 240"/>
                      <a:gd name="T47" fmla="*/ 40 h 85"/>
                      <a:gd name="T48" fmla="*/ 175 w 240"/>
                      <a:gd name="T49" fmla="*/ 41 h 85"/>
                      <a:gd name="T50" fmla="*/ 163 w 240"/>
                      <a:gd name="T51" fmla="*/ 55 h 85"/>
                      <a:gd name="T52" fmla="*/ 151 w 240"/>
                      <a:gd name="T53" fmla="*/ 65 h 85"/>
                      <a:gd name="T54" fmla="*/ 142 w 240"/>
                      <a:gd name="T55" fmla="*/ 71 h 85"/>
                      <a:gd name="T56" fmla="*/ 129 w 240"/>
                      <a:gd name="T57" fmla="*/ 75 h 85"/>
                      <a:gd name="T58" fmla="*/ 121 w 240"/>
                      <a:gd name="T59" fmla="*/ 72 h 85"/>
                      <a:gd name="T60" fmla="*/ 210 w 240"/>
                      <a:gd name="T61" fmla="*/ 0 h 85"/>
                      <a:gd name="T62" fmla="*/ 214 w 240"/>
                      <a:gd name="T63" fmla="*/ 3 h 85"/>
                      <a:gd name="T64" fmla="*/ 142 w 240"/>
                      <a:gd name="T65" fmla="*/ 67 h 85"/>
                      <a:gd name="T66" fmla="*/ 145 w 240"/>
                      <a:gd name="T67" fmla="*/ 65 h 85"/>
                      <a:gd name="T68" fmla="*/ 148 w 240"/>
                      <a:gd name="T69" fmla="*/ 61 h 85"/>
                      <a:gd name="T70" fmla="*/ 146 w 240"/>
                      <a:gd name="T71" fmla="*/ 62 h 85"/>
                      <a:gd name="T72" fmla="*/ 2 w 240"/>
                      <a:gd name="T73" fmla="*/ 10 h 85"/>
                      <a:gd name="T74" fmla="*/ 12 w 240"/>
                      <a:gd name="T75" fmla="*/ 13 h 85"/>
                      <a:gd name="T76" fmla="*/ 15 w 240"/>
                      <a:gd name="T77" fmla="*/ 21 h 85"/>
                      <a:gd name="T78" fmla="*/ 23 w 240"/>
                      <a:gd name="T79" fmla="*/ 17 h 85"/>
                      <a:gd name="T80" fmla="*/ 29 w 240"/>
                      <a:gd name="T81" fmla="*/ 14 h 85"/>
                      <a:gd name="T82" fmla="*/ 41 w 240"/>
                      <a:gd name="T83" fmla="*/ 38 h 85"/>
                      <a:gd name="T84" fmla="*/ 43 w 240"/>
                      <a:gd name="T85" fmla="*/ 55 h 85"/>
                      <a:gd name="T86" fmla="*/ 49 w 240"/>
                      <a:gd name="T87" fmla="*/ 64 h 85"/>
                      <a:gd name="T88" fmla="*/ 51 w 240"/>
                      <a:gd name="T89" fmla="*/ 70 h 85"/>
                      <a:gd name="T90" fmla="*/ 53 w 240"/>
                      <a:gd name="T91" fmla="*/ 75 h 85"/>
                      <a:gd name="T92" fmla="*/ 51 w 240"/>
                      <a:gd name="T93" fmla="*/ 77 h 85"/>
                      <a:gd name="T94" fmla="*/ 46 w 240"/>
                      <a:gd name="T95" fmla="*/ 78 h 85"/>
                      <a:gd name="T96" fmla="*/ 33 w 240"/>
                      <a:gd name="T97" fmla="*/ 70 h 85"/>
                      <a:gd name="T98" fmla="*/ 23 w 240"/>
                      <a:gd name="T99" fmla="*/ 62 h 85"/>
                      <a:gd name="T100" fmla="*/ 17 w 240"/>
                      <a:gd name="T101" fmla="*/ 53 h 85"/>
                      <a:gd name="T102" fmla="*/ 9 w 240"/>
                      <a:gd name="T103" fmla="*/ 43 h 85"/>
                      <a:gd name="T104" fmla="*/ 6 w 240"/>
                      <a:gd name="T105" fmla="*/ 31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0" h="85">
                        <a:moveTo>
                          <a:pt x="145" y="62"/>
                        </a:moveTo>
                        <a:lnTo>
                          <a:pt x="145" y="64"/>
                        </a:lnTo>
                        <a:lnTo>
                          <a:pt x="144" y="64"/>
                        </a:lnTo>
                        <a:lnTo>
                          <a:pt x="144" y="64"/>
                        </a:lnTo>
                        <a:lnTo>
                          <a:pt x="145" y="62"/>
                        </a:lnTo>
                        <a:lnTo>
                          <a:pt x="145" y="62"/>
                        </a:lnTo>
                        <a:lnTo>
                          <a:pt x="145" y="62"/>
                        </a:lnTo>
                        <a:close/>
                        <a:moveTo>
                          <a:pt x="0" y="23"/>
                        </a:moveTo>
                        <a:lnTo>
                          <a:pt x="0" y="26"/>
                        </a:lnTo>
                        <a:lnTo>
                          <a:pt x="2" y="28"/>
                        </a:lnTo>
                        <a:lnTo>
                          <a:pt x="3" y="27"/>
                        </a:lnTo>
                        <a:lnTo>
                          <a:pt x="3" y="26"/>
                        </a:lnTo>
                        <a:lnTo>
                          <a:pt x="2" y="24"/>
                        </a:lnTo>
                        <a:lnTo>
                          <a:pt x="0" y="23"/>
                        </a:lnTo>
                        <a:lnTo>
                          <a:pt x="0" y="23"/>
                        </a:lnTo>
                        <a:close/>
                        <a:moveTo>
                          <a:pt x="121" y="72"/>
                        </a:moveTo>
                        <a:lnTo>
                          <a:pt x="124" y="77"/>
                        </a:lnTo>
                        <a:lnTo>
                          <a:pt x="128" y="79"/>
                        </a:lnTo>
                        <a:lnTo>
                          <a:pt x="128" y="81"/>
                        </a:lnTo>
                        <a:lnTo>
                          <a:pt x="131" y="82"/>
                        </a:lnTo>
                        <a:lnTo>
                          <a:pt x="132" y="85"/>
                        </a:lnTo>
                        <a:lnTo>
                          <a:pt x="134" y="85"/>
                        </a:lnTo>
                        <a:lnTo>
                          <a:pt x="138" y="84"/>
                        </a:lnTo>
                        <a:lnTo>
                          <a:pt x="138" y="82"/>
                        </a:lnTo>
                        <a:lnTo>
                          <a:pt x="141" y="84"/>
                        </a:lnTo>
                        <a:lnTo>
                          <a:pt x="144" y="82"/>
                        </a:lnTo>
                        <a:lnTo>
                          <a:pt x="149" y="82"/>
                        </a:lnTo>
                        <a:lnTo>
                          <a:pt x="156" y="79"/>
                        </a:lnTo>
                        <a:lnTo>
                          <a:pt x="159" y="78"/>
                        </a:lnTo>
                        <a:lnTo>
                          <a:pt x="165" y="78"/>
                        </a:lnTo>
                        <a:lnTo>
                          <a:pt x="168" y="79"/>
                        </a:lnTo>
                        <a:lnTo>
                          <a:pt x="169" y="81"/>
                        </a:lnTo>
                        <a:lnTo>
                          <a:pt x="172" y="81"/>
                        </a:lnTo>
                        <a:lnTo>
                          <a:pt x="178" y="78"/>
                        </a:lnTo>
                        <a:lnTo>
                          <a:pt x="183" y="77"/>
                        </a:lnTo>
                        <a:lnTo>
                          <a:pt x="182" y="75"/>
                        </a:lnTo>
                        <a:lnTo>
                          <a:pt x="187" y="68"/>
                        </a:lnTo>
                        <a:lnTo>
                          <a:pt x="189" y="62"/>
                        </a:lnTo>
                        <a:lnTo>
                          <a:pt x="193" y="57"/>
                        </a:lnTo>
                        <a:lnTo>
                          <a:pt x="196" y="47"/>
                        </a:lnTo>
                        <a:lnTo>
                          <a:pt x="196" y="45"/>
                        </a:lnTo>
                        <a:lnTo>
                          <a:pt x="197" y="43"/>
                        </a:lnTo>
                        <a:lnTo>
                          <a:pt x="197" y="41"/>
                        </a:lnTo>
                        <a:lnTo>
                          <a:pt x="199" y="38"/>
                        </a:lnTo>
                        <a:lnTo>
                          <a:pt x="202" y="40"/>
                        </a:lnTo>
                        <a:lnTo>
                          <a:pt x="206" y="38"/>
                        </a:lnTo>
                        <a:lnTo>
                          <a:pt x="212" y="40"/>
                        </a:lnTo>
                        <a:lnTo>
                          <a:pt x="213" y="40"/>
                        </a:lnTo>
                        <a:lnTo>
                          <a:pt x="216" y="40"/>
                        </a:lnTo>
                        <a:lnTo>
                          <a:pt x="219" y="41"/>
                        </a:lnTo>
                        <a:lnTo>
                          <a:pt x="219" y="40"/>
                        </a:lnTo>
                        <a:lnTo>
                          <a:pt x="222" y="41"/>
                        </a:lnTo>
                        <a:lnTo>
                          <a:pt x="224" y="43"/>
                        </a:lnTo>
                        <a:lnTo>
                          <a:pt x="226" y="41"/>
                        </a:lnTo>
                        <a:lnTo>
                          <a:pt x="230" y="40"/>
                        </a:lnTo>
                        <a:lnTo>
                          <a:pt x="230" y="38"/>
                        </a:lnTo>
                        <a:lnTo>
                          <a:pt x="226" y="35"/>
                        </a:lnTo>
                        <a:lnTo>
                          <a:pt x="226" y="33"/>
                        </a:lnTo>
                        <a:lnTo>
                          <a:pt x="227" y="31"/>
                        </a:lnTo>
                        <a:lnTo>
                          <a:pt x="233" y="33"/>
                        </a:lnTo>
                        <a:lnTo>
                          <a:pt x="237" y="31"/>
                        </a:lnTo>
                        <a:lnTo>
                          <a:pt x="240" y="30"/>
                        </a:lnTo>
                        <a:lnTo>
                          <a:pt x="239" y="27"/>
                        </a:lnTo>
                        <a:lnTo>
                          <a:pt x="237" y="27"/>
                        </a:lnTo>
                        <a:lnTo>
                          <a:pt x="234" y="27"/>
                        </a:lnTo>
                        <a:lnTo>
                          <a:pt x="231" y="24"/>
                        </a:lnTo>
                        <a:lnTo>
                          <a:pt x="230" y="26"/>
                        </a:lnTo>
                        <a:lnTo>
                          <a:pt x="227" y="21"/>
                        </a:lnTo>
                        <a:lnTo>
                          <a:pt x="226" y="21"/>
                        </a:lnTo>
                        <a:lnTo>
                          <a:pt x="223" y="24"/>
                        </a:lnTo>
                        <a:lnTo>
                          <a:pt x="222" y="23"/>
                        </a:lnTo>
                        <a:lnTo>
                          <a:pt x="224" y="20"/>
                        </a:lnTo>
                        <a:lnTo>
                          <a:pt x="223" y="18"/>
                        </a:lnTo>
                        <a:lnTo>
                          <a:pt x="223" y="18"/>
                        </a:lnTo>
                        <a:lnTo>
                          <a:pt x="220" y="21"/>
                        </a:lnTo>
                        <a:lnTo>
                          <a:pt x="220" y="20"/>
                        </a:lnTo>
                        <a:lnTo>
                          <a:pt x="219" y="20"/>
                        </a:lnTo>
                        <a:lnTo>
                          <a:pt x="219" y="16"/>
                        </a:lnTo>
                        <a:lnTo>
                          <a:pt x="220" y="16"/>
                        </a:lnTo>
                        <a:lnTo>
                          <a:pt x="220" y="14"/>
                        </a:lnTo>
                        <a:lnTo>
                          <a:pt x="217" y="11"/>
                        </a:lnTo>
                        <a:lnTo>
                          <a:pt x="217" y="13"/>
                        </a:lnTo>
                        <a:lnTo>
                          <a:pt x="214" y="10"/>
                        </a:lnTo>
                        <a:lnTo>
                          <a:pt x="214" y="7"/>
                        </a:lnTo>
                        <a:lnTo>
                          <a:pt x="212" y="6"/>
                        </a:lnTo>
                        <a:lnTo>
                          <a:pt x="210" y="6"/>
                        </a:lnTo>
                        <a:lnTo>
                          <a:pt x="212" y="9"/>
                        </a:lnTo>
                        <a:lnTo>
                          <a:pt x="209" y="11"/>
                        </a:lnTo>
                        <a:lnTo>
                          <a:pt x="207" y="10"/>
                        </a:lnTo>
                        <a:lnTo>
                          <a:pt x="209" y="9"/>
                        </a:lnTo>
                        <a:lnTo>
                          <a:pt x="207" y="6"/>
                        </a:lnTo>
                        <a:lnTo>
                          <a:pt x="206" y="6"/>
                        </a:lnTo>
                        <a:lnTo>
                          <a:pt x="205" y="11"/>
                        </a:lnTo>
                        <a:lnTo>
                          <a:pt x="203" y="13"/>
                        </a:lnTo>
                        <a:lnTo>
                          <a:pt x="200" y="18"/>
                        </a:lnTo>
                        <a:lnTo>
                          <a:pt x="200" y="21"/>
                        </a:lnTo>
                        <a:lnTo>
                          <a:pt x="195" y="26"/>
                        </a:lnTo>
                        <a:lnTo>
                          <a:pt x="193" y="26"/>
                        </a:lnTo>
                        <a:lnTo>
                          <a:pt x="189" y="27"/>
                        </a:lnTo>
                        <a:lnTo>
                          <a:pt x="187" y="28"/>
                        </a:lnTo>
                        <a:lnTo>
                          <a:pt x="189" y="28"/>
                        </a:lnTo>
                        <a:lnTo>
                          <a:pt x="189" y="30"/>
                        </a:lnTo>
                        <a:lnTo>
                          <a:pt x="190" y="31"/>
                        </a:lnTo>
                        <a:lnTo>
                          <a:pt x="193" y="30"/>
                        </a:lnTo>
                        <a:lnTo>
                          <a:pt x="192" y="31"/>
                        </a:lnTo>
                        <a:lnTo>
                          <a:pt x="189" y="33"/>
                        </a:lnTo>
                        <a:lnTo>
                          <a:pt x="189" y="33"/>
                        </a:lnTo>
                        <a:lnTo>
                          <a:pt x="189" y="34"/>
                        </a:lnTo>
                        <a:lnTo>
                          <a:pt x="190" y="38"/>
                        </a:lnTo>
                        <a:lnTo>
                          <a:pt x="190" y="41"/>
                        </a:lnTo>
                        <a:lnTo>
                          <a:pt x="189" y="40"/>
                        </a:lnTo>
                        <a:lnTo>
                          <a:pt x="187" y="37"/>
                        </a:lnTo>
                        <a:lnTo>
                          <a:pt x="187" y="34"/>
                        </a:lnTo>
                        <a:lnTo>
                          <a:pt x="187" y="34"/>
                        </a:lnTo>
                        <a:lnTo>
                          <a:pt x="187" y="34"/>
                        </a:lnTo>
                        <a:lnTo>
                          <a:pt x="186" y="34"/>
                        </a:lnTo>
                        <a:lnTo>
                          <a:pt x="185" y="35"/>
                        </a:lnTo>
                        <a:lnTo>
                          <a:pt x="186" y="41"/>
                        </a:lnTo>
                        <a:lnTo>
                          <a:pt x="185" y="43"/>
                        </a:lnTo>
                        <a:lnTo>
                          <a:pt x="182" y="40"/>
                        </a:lnTo>
                        <a:lnTo>
                          <a:pt x="179" y="37"/>
                        </a:lnTo>
                        <a:lnTo>
                          <a:pt x="178" y="37"/>
                        </a:lnTo>
                        <a:lnTo>
                          <a:pt x="176" y="35"/>
                        </a:lnTo>
                        <a:lnTo>
                          <a:pt x="175" y="38"/>
                        </a:lnTo>
                        <a:lnTo>
                          <a:pt x="175" y="41"/>
                        </a:lnTo>
                        <a:lnTo>
                          <a:pt x="172" y="44"/>
                        </a:lnTo>
                        <a:lnTo>
                          <a:pt x="170" y="47"/>
                        </a:lnTo>
                        <a:lnTo>
                          <a:pt x="166" y="50"/>
                        </a:lnTo>
                        <a:lnTo>
                          <a:pt x="166" y="51"/>
                        </a:lnTo>
                        <a:lnTo>
                          <a:pt x="163" y="55"/>
                        </a:lnTo>
                        <a:lnTo>
                          <a:pt x="159" y="58"/>
                        </a:lnTo>
                        <a:lnTo>
                          <a:pt x="149" y="61"/>
                        </a:lnTo>
                        <a:lnTo>
                          <a:pt x="148" y="61"/>
                        </a:lnTo>
                        <a:lnTo>
                          <a:pt x="149" y="64"/>
                        </a:lnTo>
                        <a:lnTo>
                          <a:pt x="151" y="65"/>
                        </a:lnTo>
                        <a:lnTo>
                          <a:pt x="149" y="65"/>
                        </a:lnTo>
                        <a:lnTo>
                          <a:pt x="146" y="67"/>
                        </a:lnTo>
                        <a:lnTo>
                          <a:pt x="144" y="67"/>
                        </a:lnTo>
                        <a:lnTo>
                          <a:pt x="142" y="68"/>
                        </a:lnTo>
                        <a:lnTo>
                          <a:pt x="142" y="71"/>
                        </a:lnTo>
                        <a:lnTo>
                          <a:pt x="142" y="74"/>
                        </a:lnTo>
                        <a:lnTo>
                          <a:pt x="139" y="78"/>
                        </a:lnTo>
                        <a:lnTo>
                          <a:pt x="139" y="78"/>
                        </a:lnTo>
                        <a:lnTo>
                          <a:pt x="135" y="78"/>
                        </a:lnTo>
                        <a:lnTo>
                          <a:pt x="129" y="75"/>
                        </a:lnTo>
                        <a:lnTo>
                          <a:pt x="127" y="77"/>
                        </a:lnTo>
                        <a:lnTo>
                          <a:pt x="125" y="74"/>
                        </a:lnTo>
                        <a:lnTo>
                          <a:pt x="122" y="71"/>
                        </a:lnTo>
                        <a:lnTo>
                          <a:pt x="121" y="72"/>
                        </a:lnTo>
                        <a:lnTo>
                          <a:pt x="121" y="72"/>
                        </a:lnTo>
                        <a:close/>
                        <a:moveTo>
                          <a:pt x="210" y="0"/>
                        </a:moveTo>
                        <a:lnTo>
                          <a:pt x="207" y="3"/>
                        </a:lnTo>
                        <a:lnTo>
                          <a:pt x="209" y="3"/>
                        </a:lnTo>
                        <a:lnTo>
                          <a:pt x="210" y="1"/>
                        </a:lnTo>
                        <a:lnTo>
                          <a:pt x="210" y="0"/>
                        </a:lnTo>
                        <a:lnTo>
                          <a:pt x="210" y="0"/>
                        </a:lnTo>
                        <a:close/>
                        <a:moveTo>
                          <a:pt x="213" y="0"/>
                        </a:moveTo>
                        <a:lnTo>
                          <a:pt x="212" y="3"/>
                        </a:lnTo>
                        <a:lnTo>
                          <a:pt x="212" y="4"/>
                        </a:lnTo>
                        <a:lnTo>
                          <a:pt x="214" y="3"/>
                        </a:lnTo>
                        <a:lnTo>
                          <a:pt x="214" y="1"/>
                        </a:lnTo>
                        <a:lnTo>
                          <a:pt x="213" y="0"/>
                        </a:lnTo>
                        <a:lnTo>
                          <a:pt x="213" y="0"/>
                        </a:lnTo>
                        <a:close/>
                        <a:moveTo>
                          <a:pt x="145" y="67"/>
                        </a:moveTo>
                        <a:lnTo>
                          <a:pt x="142" y="67"/>
                        </a:lnTo>
                        <a:lnTo>
                          <a:pt x="144" y="65"/>
                        </a:lnTo>
                        <a:lnTo>
                          <a:pt x="145" y="67"/>
                        </a:lnTo>
                        <a:lnTo>
                          <a:pt x="145" y="67"/>
                        </a:lnTo>
                        <a:close/>
                        <a:moveTo>
                          <a:pt x="146" y="65"/>
                        </a:moveTo>
                        <a:lnTo>
                          <a:pt x="145" y="65"/>
                        </a:lnTo>
                        <a:lnTo>
                          <a:pt x="145" y="65"/>
                        </a:lnTo>
                        <a:lnTo>
                          <a:pt x="145" y="64"/>
                        </a:lnTo>
                        <a:lnTo>
                          <a:pt x="146" y="65"/>
                        </a:lnTo>
                        <a:lnTo>
                          <a:pt x="146" y="65"/>
                        </a:lnTo>
                        <a:close/>
                        <a:moveTo>
                          <a:pt x="148" y="61"/>
                        </a:moveTo>
                        <a:lnTo>
                          <a:pt x="148" y="64"/>
                        </a:lnTo>
                        <a:lnTo>
                          <a:pt x="146" y="65"/>
                        </a:lnTo>
                        <a:lnTo>
                          <a:pt x="145" y="64"/>
                        </a:lnTo>
                        <a:lnTo>
                          <a:pt x="145" y="62"/>
                        </a:lnTo>
                        <a:lnTo>
                          <a:pt x="146" y="62"/>
                        </a:lnTo>
                        <a:lnTo>
                          <a:pt x="146" y="62"/>
                        </a:lnTo>
                        <a:lnTo>
                          <a:pt x="148" y="61"/>
                        </a:lnTo>
                        <a:lnTo>
                          <a:pt x="148" y="61"/>
                        </a:lnTo>
                        <a:close/>
                        <a:moveTo>
                          <a:pt x="0" y="13"/>
                        </a:moveTo>
                        <a:lnTo>
                          <a:pt x="2" y="10"/>
                        </a:lnTo>
                        <a:lnTo>
                          <a:pt x="3" y="7"/>
                        </a:lnTo>
                        <a:lnTo>
                          <a:pt x="6" y="10"/>
                        </a:lnTo>
                        <a:lnTo>
                          <a:pt x="9" y="11"/>
                        </a:lnTo>
                        <a:lnTo>
                          <a:pt x="9" y="13"/>
                        </a:lnTo>
                        <a:lnTo>
                          <a:pt x="12" y="13"/>
                        </a:lnTo>
                        <a:lnTo>
                          <a:pt x="13" y="14"/>
                        </a:lnTo>
                        <a:lnTo>
                          <a:pt x="13" y="17"/>
                        </a:lnTo>
                        <a:lnTo>
                          <a:pt x="12" y="20"/>
                        </a:lnTo>
                        <a:lnTo>
                          <a:pt x="12" y="21"/>
                        </a:lnTo>
                        <a:lnTo>
                          <a:pt x="15" y="21"/>
                        </a:lnTo>
                        <a:lnTo>
                          <a:pt x="17" y="20"/>
                        </a:lnTo>
                        <a:lnTo>
                          <a:pt x="20" y="18"/>
                        </a:lnTo>
                        <a:lnTo>
                          <a:pt x="22" y="20"/>
                        </a:lnTo>
                        <a:lnTo>
                          <a:pt x="23" y="20"/>
                        </a:lnTo>
                        <a:lnTo>
                          <a:pt x="23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6" y="17"/>
                        </a:lnTo>
                        <a:lnTo>
                          <a:pt x="27" y="16"/>
                        </a:lnTo>
                        <a:lnTo>
                          <a:pt x="29" y="14"/>
                        </a:lnTo>
                        <a:lnTo>
                          <a:pt x="30" y="18"/>
                        </a:lnTo>
                        <a:lnTo>
                          <a:pt x="39" y="27"/>
                        </a:lnTo>
                        <a:lnTo>
                          <a:pt x="41" y="31"/>
                        </a:lnTo>
                        <a:lnTo>
                          <a:pt x="43" y="37"/>
                        </a:lnTo>
                        <a:lnTo>
                          <a:pt x="41" y="38"/>
                        </a:lnTo>
                        <a:lnTo>
                          <a:pt x="43" y="44"/>
                        </a:lnTo>
                        <a:lnTo>
                          <a:pt x="41" y="45"/>
                        </a:lnTo>
                        <a:lnTo>
                          <a:pt x="41" y="48"/>
                        </a:lnTo>
                        <a:lnTo>
                          <a:pt x="43" y="50"/>
                        </a:lnTo>
                        <a:lnTo>
                          <a:pt x="43" y="55"/>
                        </a:lnTo>
                        <a:lnTo>
                          <a:pt x="44" y="58"/>
                        </a:lnTo>
                        <a:lnTo>
                          <a:pt x="47" y="61"/>
                        </a:lnTo>
                        <a:lnTo>
                          <a:pt x="49" y="61"/>
                        </a:lnTo>
                        <a:lnTo>
                          <a:pt x="50" y="62"/>
                        </a:lnTo>
                        <a:lnTo>
                          <a:pt x="49" y="64"/>
                        </a:lnTo>
                        <a:lnTo>
                          <a:pt x="50" y="67"/>
                        </a:lnTo>
                        <a:lnTo>
                          <a:pt x="50" y="68"/>
                        </a:lnTo>
                        <a:lnTo>
                          <a:pt x="51" y="68"/>
                        </a:lnTo>
                        <a:lnTo>
                          <a:pt x="51" y="70"/>
                        </a:lnTo>
                        <a:lnTo>
                          <a:pt x="51" y="70"/>
                        </a:lnTo>
                        <a:lnTo>
                          <a:pt x="54" y="75"/>
                        </a:lnTo>
                        <a:lnTo>
                          <a:pt x="54" y="78"/>
                        </a:lnTo>
                        <a:lnTo>
                          <a:pt x="53" y="78"/>
                        </a:lnTo>
                        <a:lnTo>
                          <a:pt x="53" y="77"/>
                        </a:lnTo>
                        <a:lnTo>
                          <a:pt x="53" y="75"/>
                        </a:lnTo>
                        <a:lnTo>
                          <a:pt x="51" y="75"/>
                        </a:lnTo>
                        <a:lnTo>
                          <a:pt x="51" y="75"/>
                        </a:lnTo>
                        <a:lnTo>
                          <a:pt x="51" y="77"/>
                        </a:lnTo>
                        <a:lnTo>
                          <a:pt x="50" y="77"/>
                        </a:lnTo>
                        <a:lnTo>
                          <a:pt x="51" y="77"/>
                        </a:lnTo>
                        <a:lnTo>
                          <a:pt x="51" y="78"/>
                        </a:lnTo>
                        <a:lnTo>
                          <a:pt x="50" y="79"/>
                        </a:lnTo>
                        <a:lnTo>
                          <a:pt x="49" y="78"/>
                        </a:lnTo>
                        <a:lnTo>
                          <a:pt x="47" y="79"/>
                        </a:lnTo>
                        <a:lnTo>
                          <a:pt x="46" y="78"/>
                        </a:lnTo>
                        <a:lnTo>
                          <a:pt x="43" y="75"/>
                        </a:lnTo>
                        <a:lnTo>
                          <a:pt x="40" y="75"/>
                        </a:lnTo>
                        <a:lnTo>
                          <a:pt x="36" y="74"/>
                        </a:lnTo>
                        <a:lnTo>
                          <a:pt x="34" y="71"/>
                        </a:lnTo>
                        <a:lnTo>
                          <a:pt x="33" y="70"/>
                        </a:lnTo>
                        <a:lnTo>
                          <a:pt x="30" y="71"/>
                        </a:lnTo>
                        <a:lnTo>
                          <a:pt x="29" y="71"/>
                        </a:lnTo>
                        <a:lnTo>
                          <a:pt x="26" y="67"/>
                        </a:lnTo>
                        <a:lnTo>
                          <a:pt x="26" y="65"/>
                        </a:lnTo>
                        <a:lnTo>
                          <a:pt x="23" y="62"/>
                        </a:lnTo>
                        <a:lnTo>
                          <a:pt x="17" y="60"/>
                        </a:lnTo>
                        <a:lnTo>
                          <a:pt x="16" y="58"/>
                        </a:lnTo>
                        <a:lnTo>
                          <a:pt x="16" y="57"/>
                        </a:lnTo>
                        <a:lnTo>
                          <a:pt x="19" y="55"/>
                        </a:lnTo>
                        <a:lnTo>
                          <a:pt x="17" y="53"/>
                        </a:lnTo>
                        <a:lnTo>
                          <a:pt x="15" y="51"/>
                        </a:lnTo>
                        <a:lnTo>
                          <a:pt x="13" y="48"/>
                        </a:lnTo>
                        <a:lnTo>
                          <a:pt x="9" y="47"/>
                        </a:lnTo>
                        <a:lnTo>
                          <a:pt x="7" y="44"/>
                        </a:lnTo>
                        <a:lnTo>
                          <a:pt x="9" y="43"/>
                        </a:lnTo>
                        <a:lnTo>
                          <a:pt x="6" y="41"/>
                        </a:lnTo>
                        <a:lnTo>
                          <a:pt x="6" y="38"/>
                        </a:lnTo>
                        <a:lnTo>
                          <a:pt x="7" y="38"/>
                        </a:lnTo>
                        <a:lnTo>
                          <a:pt x="7" y="34"/>
                        </a:lnTo>
                        <a:lnTo>
                          <a:pt x="6" y="31"/>
                        </a:lnTo>
                        <a:lnTo>
                          <a:pt x="5" y="27"/>
                        </a:lnTo>
                        <a:lnTo>
                          <a:pt x="3" y="17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28"/>
                  <p:cNvSpPr>
                    <a:spLocks noEditPoints="1"/>
                  </p:cNvSpPr>
                  <p:nvPr/>
                </p:nvSpPr>
                <p:spPr bwMode="auto">
                  <a:xfrm>
                    <a:off x="8091488" y="4387850"/>
                    <a:ext cx="22225" cy="20637"/>
                  </a:xfrm>
                  <a:custGeom>
                    <a:avLst/>
                    <a:gdLst>
                      <a:gd name="T0" fmla="*/ 0 w 14"/>
                      <a:gd name="T1" fmla="*/ 5 h 13"/>
                      <a:gd name="T2" fmla="*/ 2 w 14"/>
                      <a:gd name="T3" fmla="*/ 7 h 13"/>
                      <a:gd name="T4" fmla="*/ 3 w 14"/>
                      <a:gd name="T5" fmla="*/ 7 h 13"/>
                      <a:gd name="T6" fmla="*/ 6 w 14"/>
                      <a:gd name="T7" fmla="*/ 10 h 13"/>
                      <a:gd name="T8" fmla="*/ 9 w 14"/>
                      <a:gd name="T9" fmla="*/ 13 h 13"/>
                      <a:gd name="T10" fmla="*/ 10 w 14"/>
                      <a:gd name="T11" fmla="*/ 11 h 13"/>
                      <a:gd name="T12" fmla="*/ 9 w 14"/>
                      <a:gd name="T13" fmla="*/ 5 h 13"/>
                      <a:gd name="T14" fmla="*/ 10 w 14"/>
                      <a:gd name="T15" fmla="*/ 4 h 13"/>
                      <a:gd name="T16" fmla="*/ 11 w 14"/>
                      <a:gd name="T17" fmla="*/ 4 h 13"/>
                      <a:gd name="T18" fmla="*/ 11 w 14"/>
                      <a:gd name="T19" fmla="*/ 3 h 13"/>
                      <a:gd name="T20" fmla="*/ 11 w 14"/>
                      <a:gd name="T21" fmla="*/ 0 h 13"/>
                      <a:gd name="T22" fmla="*/ 9 w 14"/>
                      <a:gd name="T23" fmla="*/ 1 h 13"/>
                      <a:gd name="T24" fmla="*/ 6 w 14"/>
                      <a:gd name="T25" fmla="*/ 4 h 13"/>
                      <a:gd name="T26" fmla="*/ 2 w 14"/>
                      <a:gd name="T27" fmla="*/ 5 h 13"/>
                      <a:gd name="T28" fmla="*/ 0 w 14"/>
                      <a:gd name="T29" fmla="*/ 5 h 13"/>
                      <a:gd name="T30" fmla="*/ 0 w 14"/>
                      <a:gd name="T31" fmla="*/ 5 h 13"/>
                      <a:gd name="T32" fmla="*/ 11 w 14"/>
                      <a:gd name="T33" fmla="*/ 4 h 13"/>
                      <a:gd name="T34" fmla="*/ 11 w 14"/>
                      <a:gd name="T35" fmla="*/ 7 h 13"/>
                      <a:gd name="T36" fmla="*/ 13 w 14"/>
                      <a:gd name="T37" fmla="*/ 10 h 13"/>
                      <a:gd name="T38" fmla="*/ 14 w 14"/>
                      <a:gd name="T39" fmla="*/ 11 h 13"/>
                      <a:gd name="T40" fmla="*/ 14 w 14"/>
                      <a:gd name="T41" fmla="*/ 8 h 13"/>
                      <a:gd name="T42" fmla="*/ 13 w 14"/>
                      <a:gd name="T43" fmla="*/ 4 h 13"/>
                      <a:gd name="T44" fmla="*/ 13 w 14"/>
                      <a:gd name="T45" fmla="*/ 3 h 13"/>
                      <a:gd name="T46" fmla="*/ 13 w 14"/>
                      <a:gd name="T47" fmla="*/ 4 h 13"/>
                      <a:gd name="T48" fmla="*/ 11 w 14"/>
                      <a:gd name="T49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4" h="13">
                        <a:moveTo>
                          <a:pt x="0" y="5"/>
                        </a:moveTo>
                        <a:lnTo>
                          <a:pt x="2" y="7"/>
                        </a:lnTo>
                        <a:lnTo>
                          <a:pt x="3" y="7"/>
                        </a:lnTo>
                        <a:lnTo>
                          <a:pt x="6" y="10"/>
                        </a:lnTo>
                        <a:lnTo>
                          <a:pt x="9" y="13"/>
                        </a:lnTo>
                        <a:lnTo>
                          <a:pt x="10" y="11"/>
                        </a:lnTo>
                        <a:lnTo>
                          <a:pt x="9" y="5"/>
                        </a:lnTo>
                        <a:lnTo>
                          <a:pt x="10" y="4"/>
                        </a:lnTo>
                        <a:lnTo>
                          <a:pt x="11" y="4"/>
                        </a:lnTo>
                        <a:lnTo>
                          <a:pt x="11" y="3"/>
                        </a:lnTo>
                        <a:lnTo>
                          <a:pt x="11" y="0"/>
                        </a:lnTo>
                        <a:lnTo>
                          <a:pt x="9" y="1"/>
                        </a:lnTo>
                        <a:lnTo>
                          <a:pt x="6" y="4"/>
                        </a:lnTo>
                        <a:lnTo>
                          <a:pt x="2" y="5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close/>
                        <a:moveTo>
                          <a:pt x="11" y="4"/>
                        </a:moveTo>
                        <a:lnTo>
                          <a:pt x="11" y="7"/>
                        </a:lnTo>
                        <a:lnTo>
                          <a:pt x="13" y="10"/>
                        </a:lnTo>
                        <a:lnTo>
                          <a:pt x="14" y="11"/>
                        </a:lnTo>
                        <a:lnTo>
                          <a:pt x="14" y="8"/>
                        </a:lnTo>
                        <a:lnTo>
                          <a:pt x="13" y="4"/>
                        </a:lnTo>
                        <a:lnTo>
                          <a:pt x="13" y="3"/>
                        </a:lnTo>
                        <a:lnTo>
                          <a:pt x="13" y="4"/>
                        </a:lnTo>
                        <a:lnTo>
                          <a:pt x="11" y="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29"/>
                  <p:cNvSpPr>
                    <a:spLocks noEditPoints="1"/>
                  </p:cNvSpPr>
                  <p:nvPr/>
                </p:nvSpPr>
                <p:spPr bwMode="auto">
                  <a:xfrm>
                    <a:off x="7827963" y="3997325"/>
                    <a:ext cx="165100" cy="317500"/>
                  </a:xfrm>
                  <a:custGeom>
                    <a:avLst/>
                    <a:gdLst>
                      <a:gd name="T0" fmla="*/ 5 w 104"/>
                      <a:gd name="T1" fmla="*/ 10 h 200"/>
                      <a:gd name="T2" fmla="*/ 12 w 104"/>
                      <a:gd name="T3" fmla="*/ 13 h 200"/>
                      <a:gd name="T4" fmla="*/ 19 w 104"/>
                      <a:gd name="T5" fmla="*/ 10 h 200"/>
                      <a:gd name="T6" fmla="*/ 29 w 104"/>
                      <a:gd name="T7" fmla="*/ 9 h 200"/>
                      <a:gd name="T8" fmla="*/ 40 w 104"/>
                      <a:gd name="T9" fmla="*/ 0 h 200"/>
                      <a:gd name="T10" fmla="*/ 53 w 104"/>
                      <a:gd name="T11" fmla="*/ 6 h 200"/>
                      <a:gd name="T12" fmla="*/ 56 w 104"/>
                      <a:gd name="T13" fmla="*/ 10 h 200"/>
                      <a:gd name="T14" fmla="*/ 63 w 104"/>
                      <a:gd name="T15" fmla="*/ 22 h 200"/>
                      <a:gd name="T16" fmla="*/ 73 w 104"/>
                      <a:gd name="T17" fmla="*/ 24 h 200"/>
                      <a:gd name="T18" fmla="*/ 74 w 104"/>
                      <a:gd name="T19" fmla="*/ 27 h 200"/>
                      <a:gd name="T20" fmla="*/ 65 w 104"/>
                      <a:gd name="T21" fmla="*/ 30 h 200"/>
                      <a:gd name="T22" fmla="*/ 61 w 104"/>
                      <a:gd name="T23" fmla="*/ 34 h 200"/>
                      <a:gd name="T24" fmla="*/ 57 w 104"/>
                      <a:gd name="T25" fmla="*/ 36 h 200"/>
                      <a:gd name="T26" fmla="*/ 56 w 104"/>
                      <a:gd name="T27" fmla="*/ 41 h 200"/>
                      <a:gd name="T28" fmla="*/ 51 w 104"/>
                      <a:gd name="T29" fmla="*/ 47 h 200"/>
                      <a:gd name="T30" fmla="*/ 48 w 104"/>
                      <a:gd name="T31" fmla="*/ 51 h 200"/>
                      <a:gd name="T32" fmla="*/ 47 w 104"/>
                      <a:gd name="T33" fmla="*/ 61 h 200"/>
                      <a:gd name="T34" fmla="*/ 54 w 104"/>
                      <a:gd name="T35" fmla="*/ 68 h 200"/>
                      <a:gd name="T36" fmla="*/ 60 w 104"/>
                      <a:gd name="T37" fmla="*/ 77 h 200"/>
                      <a:gd name="T38" fmla="*/ 68 w 104"/>
                      <a:gd name="T39" fmla="*/ 88 h 200"/>
                      <a:gd name="T40" fmla="*/ 90 w 104"/>
                      <a:gd name="T41" fmla="*/ 105 h 200"/>
                      <a:gd name="T42" fmla="*/ 94 w 104"/>
                      <a:gd name="T43" fmla="*/ 114 h 200"/>
                      <a:gd name="T44" fmla="*/ 98 w 104"/>
                      <a:gd name="T45" fmla="*/ 124 h 200"/>
                      <a:gd name="T46" fmla="*/ 100 w 104"/>
                      <a:gd name="T47" fmla="*/ 134 h 200"/>
                      <a:gd name="T48" fmla="*/ 102 w 104"/>
                      <a:gd name="T49" fmla="*/ 141 h 200"/>
                      <a:gd name="T50" fmla="*/ 102 w 104"/>
                      <a:gd name="T51" fmla="*/ 144 h 200"/>
                      <a:gd name="T52" fmla="*/ 101 w 104"/>
                      <a:gd name="T53" fmla="*/ 151 h 200"/>
                      <a:gd name="T54" fmla="*/ 100 w 104"/>
                      <a:gd name="T55" fmla="*/ 159 h 200"/>
                      <a:gd name="T56" fmla="*/ 92 w 104"/>
                      <a:gd name="T57" fmla="*/ 168 h 200"/>
                      <a:gd name="T58" fmla="*/ 84 w 104"/>
                      <a:gd name="T59" fmla="*/ 173 h 200"/>
                      <a:gd name="T60" fmla="*/ 71 w 104"/>
                      <a:gd name="T61" fmla="*/ 176 h 200"/>
                      <a:gd name="T62" fmla="*/ 68 w 104"/>
                      <a:gd name="T63" fmla="*/ 175 h 200"/>
                      <a:gd name="T64" fmla="*/ 71 w 104"/>
                      <a:gd name="T65" fmla="*/ 179 h 200"/>
                      <a:gd name="T66" fmla="*/ 68 w 104"/>
                      <a:gd name="T67" fmla="*/ 183 h 200"/>
                      <a:gd name="T68" fmla="*/ 64 w 104"/>
                      <a:gd name="T69" fmla="*/ 185 h 200"/>
                      <a:gd name="T70" fmla="*/ 63 w 104"/>
                      <a:gd name="T71" fmla="*/ 189 h 200"/>
                      <a:gd name="T72" fmla="*/ 57 w 104"/>
                      <a:gd name="T73" fmla="*/ 193 h 200"/>
                      <a:gd name="T74" fmla="*/ 48 w 104"/>
                      <a:gd name="T75" fmla="*/ 200 h 200"/>
                      <a:gd name="T76" fmla="*/ 50 w 104"/>
                      <a:gd name="T77" fmla="*/ 198 h 200"/>
                      <a:gd name="T78" fmla="*/ 48 w 104"/>
                      <a:gd name="T79" fmla="*/ 190 h 200"/>
                      <a:gd name="T80" fmla="*/ 53 w 104"/>
                      <a:gd name="T81" fmla="*/ 179 h 200"/>
                      <a:gd name="T82" fmla="*/ 43 w 104"/>
                      <a:gd name="T83" fmla="*/ 179 h 200"/>
                      <a:gd name="T84" fmla="*/ 48 w 104"/>
                      <a:gd name="T85" fmla="*/ 172 h 200"/>
                      <a:gd name="T86" fmla="*/ 61 w 104"/>
                      <a:gd name="T87" fmla="*/ 171 h 200"/>
                      <a:gd name="T88" fmla="*/ 63 w 104"/>
                      <a:gd name="T89" fmla="*/ 165 h 200"/>
                      <a:gd name="T90" fmla="*/ 68 w 104"/>
                      <a:gd name="T91" fmla="*/ 155 h 200"/>
                      <a:gd name="T92" fmla="*/ 80 w 104"/>
                      <a:gd name="T93" fmla="*/ 146 h 200"/>
                      <a:gd name="T94" fmla="*/ 77 w 104"/>
                      <a:gd name="T95" fmla="*/ 128 h 200"/>
                      <a:gd name="T96" fmla="*/ 75 w 104"/>
                      <a:gd name="T97" fmla="*/ 118 h 200"/>
                      <a:gd name="T98" fmla="*/ 77 w 104"/>
                      <a:gd name="T99" fmla="*/ 107 h 200"/>
                      <a:gd name="T100" fmla="*/ 74 w 104"/>
                      <a:gd name="T101" fmla="*/ 100 h 200"/>
                      <a:gd name="T102" fmla="*/ 68 w 104"/>
                      <a:gd name="T103" fmla="*/ 94 h 200"/>
                      <a:gd name="T104" fmla="*/ 61 w 104"/>
                      <a:gd name="T105" fmla="*/ 87 h 200"/>
                      <a:gd name="T106" fmla="*/ 53 w 104"/>
                      <a:gd name="T107" fmla="*/ 77 h 200"/>
                      <a:gd name="T108" fmla="*/ 37 w 104"/>
                      <a:gd name="T109" fmla="*/ 66 h 200"/>
                      <a:gd name="T110" fmla="*/ 30 w 104"/>
                      <a:gd name="T111" fmla="*/ 58 h 200"/>
                      <a:gd name="T112" fmla="*/ 36 w 104"/>
                      <a:gd name="T113" fmla="*/ 51 h 200"/>
                      <a:gd name="T114" fmla="*/ 37 w 104"/>
                      <a:gd name="T115" fmla="*/ 43 h 200"/>
                      <a:gd name="T116" fmla="*/ 27 w 104"/>
                      <a:gd name="T117" fmla="*/ 34 h 200"/>
                      <a:gd name="T118" fmla="*/ 10 w 104"/>
                      <a:gd name="T119" fmla="*/ 27 h 200"/>
                      <a:gd name="T120" fmla="*/ 2 w 104"/>
                      <a:gd name="T121" fmla="*/ 16 h 200"/>
                      <a:gd name="T122" fmla="*/ 36 w 104"/>
                      <a:gd name="T123" fmla="*/ 181 h 200"/>
                      <a:gd name="T124" fmla="*/ 37 w 104"/>
                      <a:gd name="T125" fmla="*/ 175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04" h="200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3" y="13"/>
                        </a:lnTo>
                        <a:lnTo>
                          <a:pt x="3" y="12"/>
                        </a:lnTo>
                        <a:lnTo>
                          <a:pt x="5" y="10"/>
                        </a:lnTo>
                        <a:lnTo>
                          <a:pt x="7" y="10"/>
                        </a:lnTo>
                        <a:lnTo>
                          <a:pt x="9" y="10"/>
                        </a:lnTo>
                        <a:lnTo>
                          <a:pt x="9" y="12"/>
                        </a:lnTo>
                        <a:lnTo>
                          <a:pt x="10" y="13"/>
                        </a:lnTo>
                        <a:lnTo>
                          <a:pt x="12" y="13"/>
                        </a:lnTo>
                        <a:lnTo>
                          <a:pt x="12" y="10"/>
                        </a:lnTo>
                        <a:lnTo>
                          <a:pt x="14" y="9"/>
                        </a:lnTo>
                        <a:lnTo>
                          <a:pt x="16" y="12"/>
                        </a:lnTo>
                        <a:lnTo>
                          <a:pt x="17" y="10"/>
                        </a:lnTo>
                        <a:lnTo>
                          <a:pt x="19" y="10"/>
                        </a:lnTo>
                        <a:lnTo>
                          <a:pt x="20" y="12"/>
                        </a:lnTo>
                        <a:lnTo>
                          <a:pt x="23" y="10"/>
                        </a:lnTo>
                        <a:lnTo>
                          <a:pt x="23" y="9"/>
                        </a:lnTo>
                        <a:lnTo>
                          <a:pt x="26" y="7"/>
                        </a:lnTo>
                        <a:lnTo>
                          <a:pt x="29" y="9"/>
                        </a:lnTo>
                        <a:lnTo>
                          <a:pt x="33" y="7"/>
                        </a:lnTo>
                        <a:lnTo>
                          <a:pt x="33" y="3"/>
                        </a:lnTo>
                        <a:lnTo>
                          <a:pt x="36" y="2"/>
                        </a:lnTo>
                        <a:lnTo>
                          <a:pt x="39" y="2"/>
                        </a:lnTo>
                        <a:lnTo>
                          <a:pt x="40" y="0"/>
                        </a:lnTo>
                        <a:lnTo>
                          <a:pt x="43" y="3"/>
                        </a:lnTo>
                        <a:lnTo>
                          <a:pt x="43" y="5"/>
                        </a:lnTo>
                        <a:lnTo>
                          <a:pt x="46" y="5"/>
                        </a:lnTo>
                        <a:lnTo>
                          <a:pt x="47" y="6"/>
                        </a:lnTo>
                        <a:lnTo>
                          <a:pt x="53" y="6"/>
                        </a:lnTo>
                        <a:lnTo>
                          <a:pt x="53" y="7"/>
                        </a:lnTo>
                        <a:lnTo>
                          <a:pt x="57" y="6"/>
                        </a:lnTo>
                        <a:lnTo>
                          <a:pt x="58" y="7"/>
                        </a:lnTo>
                        <a:lnTo>
                          <a:pt x="58" y="10"/>
                        </a:lnTo>
                        <a:lnTo>
                          <a:pt x="56" y="10"/>
                        </a:lnTo>
                        <a:lnTo>
                          <a:pt x="56" y="14"/>
                        </a:lnTo>
                        <a:lnTo>
                          <a:pt x="57" y="16"/>
                        </a:lnTo>
                        <a:lnTo>
                          <a:pt x="57" y="19"/>
                        </a:lnTo>
                        <a:lnTo>
                          <a:pt x="63" y="20"/>
                        </a:lnTo>
                        <a:lnTo>
                          <a:pt x="63" y="22"/>
                        </a:lnTo>
                        <a:lnTo>
                          <a:pt x="65" y="23"/>
                        </a:lnTo>
                        <a:lnTo>
                          <a:pt x="68" y="24"/>
                        </a:lnTo>
                        <a:lnTo>
                          <a:pt x="70" y="23"/>
                        </a:lnTo>
                        <a:lnTo>
                          <a:pt x="71" y="24"/>
                        </a:lnTo>
                        <a:lnTo>
                          <a:pt x="73" y="24"/>
                        </a:lnTo>
                        <a:lnTo>
                          <a:pt x="75" y="24"/>
                        </a:lnTo>
                        <a:lnTo>
                          <a:pt x="75" y="24"/>
                        </a:lnTo>
                        <a:lnTo>
                          <a:pt x="75" y="26"/>
                        </a:lnTo>
                        <a:lnTo>
                          <a:pt x="74" y="27"/>
                        </a:lnTo>
                        <a:lnTo>
                          <a:pt x="74" y="27"/>
                        </a:lnTo>
                        <a:lnTo>
                          <a:pt x="73" y="27"/>
                        </a:lnTo>
                        <a:lnTo>
                          <a:pt x="70" y="29"/>
                        </a:lnTo>
                        <a:lnTo>
                          <a:pt x="68" y="29"/>
                        </a:lnTo>
                        <a:lnTo>
                          <a:pt x="65" y="30"/>
                        </a:lnTo>
                        <a:lnTo>
                          <a:pt x="65" y="30"/>
                        </a:lnTo>
                        <a:lnTo>
                          <a:pt x="65" y="33"/>
                        </a:lnTo>
                        <a:lnTo>
                          <a:pt x="64" y="33"/>
                        </a:lnTo>
                        <a:lnTo>
                          <a:pt x="64" y="34"/>
                        </a:lnTo>
                        <a:lnTo>
                          <a:pt x="63" y="33"/>
                        </a:lnTo>
                        <a:lnTo>
                          <a:pt x="61" y="34"/>
                        </a:lnTo>
                        <a:lnTo>
                          <a:pt x="60" y="34"/>
                        </a:lnTo>
                        <a:lnTo>
                          <a:pt x="58" y="36"/>
                        </a:lnTo>
                        <a:lnTo>
                          <a:pt x="58" y="34"/>
                        </a:lnTo>
                        <a:lnTo>
                          <a:pt x="57" y="34"/>
                        </a:lnTo>
                        <a:lnTo>
                          <a:pt x="57" y="36"/>
                        </a:lnTo>
                        <a:lnTo>
                          <a:pt x="56" y="37"/>
                        </a:lnTo>
                        <a:lnTo>
                          <a:pt x="57" y="37"/>
                        </a:lnTo>
                        <a:lnTo>
                          <a:pt x="57" y="40"/>
                        </a:lnTo>
                        <a:lnTo>
                          <a:pt x="57" y="41"/>
                        </a:lnTo>
                        <a:lnTo>
                          <a:pt x="56" y="41"/>
                        </a:lnTo>
                        <a:lnTo>
                          <a:pt x="57" y="43"/>
                        </a:lnTo>
                        <a:lnTo>
                          <a:pt x="56" y="44"/>
                        </a:lnTo>
                        <a:lnTo>
                          <a:pt x="56" y="44"/>
                        </a:lnTo>
                        <a:lnTo>
                          <a:pt x="53" y="47"/>
                        </a:lnTo>
                        <a:lnTo>
                          <a:pt x="51" y="47"/>
                        </a:lnTo>
                        <a:lnTo>
                          <a:pt x="51" y="47"/>
                        </a:lnTo>
                        <a:lnTo>
                          <a:pt x="51" y="49"/>
                        </a:lnTo>
                        <a:lnTo>
                          <a:pt x="50" y="49"/>
                        </a:lnTo>
                        <a:lnTo>
                          <a:pt x="50" y="51"/>
                        </a:lnTo>
                        <a:lnTo>
                          <a:pt x="48" y="51"/>
                        </a:lnTo>
                        <a:lnTo>
                          <a:pt x="48" y="54"/>
                        </a:lnTo>
                        <a:lnTo>
                          <a:pt x="48" y="54"/>
                        </a:lnTo>
                        <a:lnTo>
                          <a:pt x="50" y="56"/>
                        </a:lnTo>
                        <a:lnTo>
                          <a:pt x="48" y="60"/>
                        </a:lnTo>
                        <a:lnTo>
                          <a:pt x="47" y="61"/>
                        </a:lnTo>
                        <a:lnTo>
                          <a:pt x="50" y="64"/>
                        </a:lnTo>
                        <a:lnTo>
                          <a:pt x="50" y="66"/>
                        </a:lnTo>
                        <a:lnTo>
                          <a:pt x="47" y="66"/>
                        </a:lnTo>
                        <a:lnTo>
                          <a:pt x="50" y="67"/>
                        </a:lnTo>
                        <a:lnTo>
                          <a:pt x="54" y="68"/>
                        </a:lnTo>
                        <a:lnTo>
                          <a:pt x="57" y="71"/>
                        </a:lnTo>
                        <a:lnTo>
                          <a:pt x="58" y="71"/>
                        </a:lnTo>
                        <a:lnTo>
                          <a:pt x="60" y="74"/>
                        </a:lnTo>
                        <a:lnTo>
                          <a:pt x="60" y="76"/>
                        </a:lnTo>
                        <a:lnTo>
                          <a:pt x="60" y="77"/>
                        </a:lnTo>
                        <a:lnTo>
                          <a:pt x="60" y="80"/>
                        </a:lnTo>
                        <a:lnTo>
                          <a:pt x="61" y="81"/>
                        </a:lnTo>
                        <a:lnTo>
                          <a:pt x="65" y="85"/>
                        </a:lnTo>
                        <a:lnTo>
                          <a:pt x="68" y="87"/>
                        </a:lnTo>
                        <a:lnTo>
                          <a:pt x="68" y="88"/>
                        </a:lnTo>
                        <a:lnTo>
                          <a:pt x="75" y="91"/>
                        </a:lnTo>
                        <a:lnTo>
                          <a:pt x="81" y="95"/>
                        </a:lnTo>
                        <a:lnTo>
                          <a:pt x="83" y="98"/>
                        </a:lnTo>
                        <a:lnTo>
                          <a:pt x="88" y="102"/>
                        </a:lnTo>
                        <a:lnTo>
                          <a:pt x="90" y="105"/>
                        </a:lnTo>
                        <a:lnTo>
                          <a:pt x="91" y="107"/>
                        </a:lnTo>
                        <a:lnTo>
                          <a:pt x="91" y="107"/>
                        </a:lnTo>
                        <a:lnTo>
                          <a:pt x="91" y="110"/>
                        </a:lnTo>
                        <a:lnTo>
                          <a:pt x="94" y="112"/>
                        </a:lnTo>
                        <a:lnTo>
                          <a:pt x="94" y="114"/>
                        </a:lnTo>
                        <a:lnTo>
                          <a:pt x="94" y="114"/>
                        </a:lnTo>
                        <a:lnTo>
                          <a:pt x="94" y="115"/>
                        </a:lnTo>
                        <a:lnTo>
                          <a:pt x="97" y="118"/>
                        </a:lnTo>
                        <a:lnTo>
                          <a:pt x="97" y="122"/>
                        </a:lnTo>
                        <a:lnTo>
                          <a:pt x="98" y="124"/>
                        </a:lnTo>
                        <a:lnTo>
                          <a:pt x="98" y="128"/>
                        </a:lnTo>
                        <a:lnTo>
                          <a:pt x="100" y="128"/>
                        </a:lnTo>
                        <a:lnTo>
                          <a:pt x="100" y="131"/>
                        </a:lnTo>
                        <a:lnTo>
                          <a:pt x="100" y="132"/>
                        </a:lnTo>
                        <a:lnTo>
                          <a:pt x="100" y="134"/>
                        </a:lnTo>
                        <a:lnTo>
                          <a:pt x="100" y="135"/>
                        </a:lnTo>
                        <a:lnTo>
                          <a:pt x="100" y="138"/>
                        </a:lnTo>
                        <a:lnTo>
                          <a:pt x="101" y="139"/>
                        </a:lnTo>
                        <a:lnTo>
                          <a:pt x="101" y="139"/>
                        </a:lnTo>
                        <a:lnTo>
                          <a:pt x="102" y="141"/>
                        </a:lnTo>
                        <a:lnTo>
                          <a:pt x="104" y="144"/>
                        </a:lnTo>
                        <a:lnTo>
                          <a:pt x="104" y="146"/>
                        </a:lnTo>
                        <a:lnTo>
                          <a:pt x="102" y="146"/>
                        </a:lnTo>
                        <a:lnTo>
                          <a:pt x="102" y="145"/>
                        </a:lnTo>
                        <a:lnTo>
                          <a:pt x="102" y="144"/>
                        </a:lnTo>
                        <a:lnTo>
                          <a:pt x="101" y="145"/>
                        </a:lnTo>
                        <a:lnTo>
                          <a:pt x="101" y="146"/>
                        </a:lnTo>
                        <a:lnTo>
                          <a:pt x="102" y="148"/>
                        </a:lnTo>
                        <a:lnTo>
                          <a:pt x="102" y="149"/>
                        </a:lnTo>
                        <a:lnTo>
                          <a:pt x="101" y="151"/>
                        </a:lnTo>
                        <a:lnTo>
                          <a:pt x="101" y="152"/>
                        </a:lnTo>
                        <a:lnTo>
                          <a:pt x="98" y="154"/>
                        </a:lnTo>
                        <a:lnTo>
                          <a:pt x="100" y="155"/>
                        </a:lnTo>
                        <a:lnTo>
                          <a:pt x="100" y="158"/>
                        </a:lnTo>
                        <a:lnTo>
                          <a:pt x="100" y="159"/>
                        </a:lnTo>
                        <a:lnTo>
                          <a:pt x="98" y="161"/>
                        </a:lnTo>
                        <a:lnTo>
                          <a:pt x="97" y="161"/>
                        </a:lnTo>
                        <a:lnTo>
                          <a:pt x="97" y="164"/>
                        </a:lnTo>
                        <a:lnTo>
                          <a:pt x="95" y="165"/>
                        </a:lnTo>
                        <a:lnTo>
                          <a:pt x="92" y="168"/>
                        </a:lnTo>
                        <a:lnTo>
                          <a:pt x="91" y="168"/>
                        </a:lnTo>
                        <a:lnTo>
                          <a:pt x="88" y="171"/>
                        </a:lnTo>
                        <a:lnTo>
                          <a:pt x="88" y="172"/>
                        </a:lnTo>
                        <a:lnTo>
                          <a:pt x="85" y="172"/>
                        </a:lnTo>
                        <a:lnTo>
                          <a:pt x="84" y="173"/>
                        </a:lnTo>
                        <a:lnTo>
                          <a:pt x="78" y="178"/>
                        </a:lnTo>
                        <a:lnTo>
                          <a:pt x="75" y="178"/>
                        </a:lnTo>
                        <a:lnTo>
                          <a:pt x="74" y="176"/>
                        </a:lnTo>
                        <a:lnTo>
                          <a:pt x="71" y="178"/>
                        </a:lnTo>
                        <a:lnTo>
                          <a:pt x="71" y="176"/>
                        </a:lnTo>
                        <a:lnTo>
                          <a:pt x="71" y="175"/>
                        </a:lnTo>
                        <a:lnTo>
                          <a:pt x="71" y="173"/>
                        </a:lnTo>
                        <a:lnTo>
                          <a:pt x="71" y="175"/>
                        </a:lnTo>
                        <a:lnTo>
                          <a:pt x="71" y="176"/>
                        </a:lnTo>
                        <a:lnTo>
                          <a:pt x="68" y="175"/>
                        </a:lnTo>
                        <a:lnTo>
                          <a:pt x="70" y="176"/>
                        </a:lnTo>
                        <a:lnTo>
                          <a:pt x="70" y="178"/>
                        </a:lnTo>
                        <a:lnTo>
                          <a:pt x="70" y="178"/>
                        </a:lnTo>
                        <a:lnTo>
                          <a:pt x="67" y="178"/>
                        </a:lnTo>
                        <a:lnTo>
                          <a:pt x="71" y="179"/>
                        </a:lnTo>
                        <a:lnTo>
                          <a:pt x="70" y="181"/>
                        </a:lnTo>
                        <a:lnTo>
                          <a:pt x="71" y="182"/>
                        </a:lnTo>
                        <a:lnTo>
                          <a:pt x="68" y="183"/>
                        </a:lnTo>
                        <a:lnTo>
                          <a:pt x="67" y="181"/>
                        </a:lnTo>
                        <a:lnTo>
                          <a:pt x="68" y="183"/>
                        </a:lnTo>
                        <a:lnTo>
                          <a:pt x="68" y="185"/>
                        </a:lnTo>
                        <a:lnTo>
                          <a:pt x="67" y="186"/>
                        </a:lnTo>
                        <a:lnTo>
                          <a:pt x="65" y="186"/>
                        </a:lnTo>
                        <a:lnTo>
                          <a:pt x="65" y="185"/>
                        </a:lnTo>
                        <a:lnTo>
                          <a:pt x="64" y="185"/>
                        </a:lnTo>
                        <a:lnTo>
                          <a:pt x="64" y="186"/>
                        </a:lnTo>
                        <a:lnTo>
                          <a:pt x="64" y="186"/>
                        </a:lnTo>
                        <a:lnTo>
                          <a:pt x="65" y="188"/>
                        </a:lnTo>
                        <a:lnTo>
                          <a:pt x="64" y="188"/>
                        </a:lnTo>
                        <a:lnTo>
                          <a:pt x="63" y="189"/>
                        </a:lnTo>
                        <a:lnTo>
                          <a:pt x="61" y="189"/>
                        </a:lnTo>
                        <a:lnTo>
                          <a:pt x="60" y="192"/>
                        </a:lnTo>
                        <a:lnTo>
                          <a:pt x="58" y="192"/>
                        </a:lnTo>
                        <a:lnTo>
                          <a:pt x="57" y="192"/>
                        </a:lnTo>
                        <a:lnTo>
                          <a:pt x="57" y="193"/>
                        </a:lnTo>
                        <a:lnTo>
                          <a:pt x="56" y="196"/>
                        </a:lnTo>
                        <a:lnTo>
                          <a:pt x="54" y="198"/>
                        </a:lnTo>
                        <a:lnTo>
                          <a:pt x="54" y="198"/>
                        </a:lnTo>
                        <a:lnTo>
                          <a:pt x="54" y="198"/>
                        </a:lnTo>
                        <a:lnTo>
                          <a:pt x="48" y="200"/>
                        </a:lnTo>
                        <a:lnTo>
                          <a:pt x="46" y="200"/>
                        </a:lnTo>
                        <a:lnTo>
                          <a:pt x="47" y="199"/>
                        </a:lnTo>
                        <a:lnTo>
                          <a:pt x="50" y="198"/>
                        </a:lnTo>
                        <a:lnTo>
                          <a:pt x="51" y="196"/>
                        </a:lnTo>
                        <a:lnTo>
                          <a:pt x="50" y="198"/>
                        </a:lnTo>
                        <a:lnTo>
                          <a:pt x="48" y="196"/>
                        </a:lnTo>
                        <a:lnTo>
                          <a:pt x="48" y="192"/>
                        </a:lnTo>
                        <a:lnTo>
                          <a:pt x="48" y="192"/>
                        </a:lnTo>
                        <a:lnTo>
                          <a:pt x="47" y="192"/>
                        </a:lnTo>
                        <a:lnTo>
                          <a:pt x="48" y="190"/>
                        </a:lnTo>
                        <a:lnTo>
                          <a:pt x="48" y="186"/>
                        </a:lnTo>
                        <a:lnTo>
                          <a:pt x="50" y="183"/>
                        </a:lnTo>
                        <a:lnTo>
                          <a:pt x="53" y="181"/>
                        </a:lnTo>
                        <a:lnTo>
                          <a:pt x="54" y="179"/>
                        </a:lnTo>
                        <a:lnTo>
                          <a:pt x="53" y="179"/>
                        </a:lnTo>
                        <a:lnTo>
                          <a:pt x="50" y="179"/>
                        </a:lnTo>
                        <a:lnTo>
                          <a:pt x="48" y="181"/>
                        </a:lnTo>
                        <a:lnTo>
                          <a:pt x="47" y="179"/>
                        </a:lnTo>
                        <a:lnTo>
                          <a:pt x="46" y="179"/>
                        </a:lnTo>
                        <a:lnTo>
                          <a:pt x="43" y="179"/>
                        </a:lnTo>
                        <a:lnTo>
                          <a:pt x="44" y="179"/>
                        </a:lnTo>
                        <a:lnTo>
                          <a:pt x="44" y="176"/>
                        </a:lnTo>
                        <a:lnTo>
                          <a:pt x="43" y="176"/>
                        </a:lnTo>
                        <a:lnTo>
                          <a:pt x="46" y="173"/>
                        </a:lnTo>
                        <a:lnTo>
                          <a:pt x="48" y="172"/>
                        </a:lnTo>
                        <a:lnTo>
                          <a:pt x="50" y="169"/>
                        </a:lnTo>
                        <a:lnTo>
                          <a:pt x="51" y="169"/>
                        </a:lnTo>
                        <a:lnTo>
                          <a:pt x="53" y="171"/>
                        </a:lnTo>
                        <a:lnTo>
                          <a:pt x="60" y="169"/>
                        </a:lnTo>
                        <a:lnTo>
                          <a:pt x="61" y="171"/>
                        </a:lnTo>
                        <a:lnTo>
                          <a:pt x="63" y="172"/>
                        </a:lnTo>
                        <a:lnTo>
                          <a:pt x="65" y="172"/>
                        </a:lnTo>
                        <a:lnTo>
                          <a:pt x="65" y="169"/>
                        </a:lnTo>
                        <a:lnTo>
                          <a:pt x="65" y="166"/>
                        </a:lnTo>
                        <a:lnTo>
                          <a:pt x="63" y="165"/>
                        </a:lnTo>
                        <a:lnTo>
                          <a:pt x="60" y="164"/>
                        </a:lnTo>
                        <a:lnTo>
                          <a:pt x="60" y="159"/>
                        </a:lnTo>
                        <a:lnTo>
                          <a:pt x="63" y="158"/>
                        </a:lnTo>
                        <a:lnTo>
                          <a:pt x="67" y="158"/>
                        </a:lnTo>
                        <a:lnTo>
                          <a:pt x="68" y="155"/>
                        </a:lnTo>
                        <a:lnTo>
                          <a:pt x="71" y="154"/>
                        </a:lnTo>
                        <a:lnTo>
                          <a:pt x="75" y="152"/>
                        </a:lnTo>
                        <a:lnTo>
                          <a:pt x="75" y="151"/>
                        </a:lnTo>
                        <a:lnTo>
                          <a:pt x="78" y="149"/>
                        </a:lnTo>
                        <a:lnTo>
                          <a:pt x="80" y="146"/>
                        </a:lnTo>
                        <a:lnTo>
                          <a:pt x="80" y="144"/>
                        </a:lnTo>
                        <a:lnTo>
                          <a:pt x="80" y="139"/>
                        </a:lnTo>
                        <a:lnTo>
                          <a:pt x="78" y="138"/>
                        </a:lnTo>
                        <a:lnTo>
                          <a:pt x="80" y="134"/>
                        </a:lnTo>
                        <a:lnTo>
                          <a:pt x="77" y="128"/>
                        </a:lnTo>
                        <a:lnTo>
                          <a:pt x="75" y="128"/>
                        </a:lnTo>
                        <a:lnTo>
                          <a:pt x="74" y="124"/>
                        </a:lnTo>
                        <a:lnTo>
                          <a:pt x="74" y="124"/>
                        </a:lnTo>
                        <a:lnTo>
                          <a:pt x="77" y="122"/>
                        </a:lnTo>
                        <a:lnTo>
                          <a:pt x="75" y="118"/>
                        </a:lnTo>
                        <a:lnTo>
                          <a:pt x="75" y="117"/>
                        </a:lnTo>
                        <a:lnTo>
                          <a:pt x="74" y="114"/>
                        </a:lnTo>
                        <a:lnTo>
                          <a:pt x="78" y="111"/>
                        </a:lnTo>
                        <a:lnTo>
                          <a:pt x="78" y="108"/>
                        </a:lnTo>
                        <a:lnTo>
                          <a:pt x="77" y="107"/>
                        </a:lnTo>
                        <a:lnTo>
                          <a:pt x="75" y="105"/>
                        </a:lnTo>
                        <a:lnTo>
                          <a:pt x="75" y="102"/>
                        </a:lnTo>
                        <a:lnTo>
                          <a:pt x="77" y="101"/>
                        </a:lnTo>
                        <a:lnTo>
                          <a:pt x="77" y="100"/>
                        </a:lnTo>
                        <a:lnTo>
                          <a:pt x="74" y="100"/>
                        </a:lnTo>
                        <a:lnTo>
                          <a:pt x="73" y="100"/>
                        </a:lnTo>
                        <a:lnTo>
                          <a:pt x="71" y="97"/>
                        </a:lnTo>
                        <a:lnTo>
                          <a:pt x="68" y="97"/>
                        </a:lnTo>
                        <a:lnTo>
                          <a:pt x="67" y="95"/>
                        </a:lnTo>
                        <a:lnTo>
                          <a:pt x="68" y="94"/>
                        </a:lnTo>
                        <a:lnTo>
                          <a:pt x="65" y="93"/>
                        </a:lnTo>
                        <a:lnTo>
                          <a:pt x="65" y="94"/>
                        </a:lnTo>
                        <a:lnTo>
                          <a:pt x="64" y="93"/>
                        </a:lnTo>
                        <a:lnTo>
                          <a:pt x="63" y="90"/>
                        </a:lnTo>
                        <a:lnTo>
                          <a:pt x="61" y="87"/>
                        </a:lnTo>
                        <a:lnTo>
                          <a:pt x="58" y="87"/>
                        </a:lnTo>
                        <a:lnTo>
                          <a:pt x="57" y="87"/>
                        </a:lnTo>
                        <a:lnTo>
                          <a:pt x="56" y="84"/>
                        </a:lnTo>
                        <a:lnTo>
                          <a:pt x="53" y="80"/>
                        </a:lnTo>
                        <a:lnTo>
                          <a:pt x="53" y="77"/>
                        </a:lnTo>
                        <a:lnTo>
                          <a:pt x="50" y="74"/>
                        </a:lnTo>
                        <a:lnTo>
                          <a:pt x="46" y="73"/>
                        </a:lnTo>
                        <a:lnTo>
                          <a:pt x="43" y="68"/>
                        </a:lnTo>
                        <a:lnTo>
                          <a:pt x="40" y="67"/>
                        </a:lnTo>
                        <a:lnTo>
                          <a:pt x="37" y="66"/>
                        </a:lnTo>
                        <a:lnTo>
                          <a:pt x="33" y="66"/>
                        </a:lnTo>
                        <a:lnTo>
                          <a:pt x="31" y="63"/>
                        </a:lnTo>
                        <a:lnTo>
                          <a:pt x="29" y="63"/>
                        </a:lnTo>
                        <a:lnTo>
                          <a:pt x="29" y="60"/>
                        </a:lnTo>
                        <a:lnTo>
                          <a:pt x="30" y="58"/>
                        </a:lnTo>
                        <a:lnTo>
                          <a:pt x="27" y="56"/>
                        </a:lnTo>
                        <a:lnTo>
                          <a:pt x="27" y="54"/>
                        </a:lnTo>
                        <a:lnTo>
                          <a:pt x="30" y="53"/>
                        </a:lnTo>
                        <a:lnTo>
                          <a:pt x="33" y="53"/>
                        </a:lnTo>
                        <a:lnTo>
                          <a:pt x="36" y="51"/>
                        </a:lnTo>
                        <a:lnTo>
                          <a:pt x="37" y="50"/>
                        </a:lnTo>
                        <a:lnTo>
                          <a:pt x="39" y="46"/>
                        </a:lnTo>
                        <a:lnTo>
                          <a:pt x="40" y="44"/>
                        </a:lnTo>
                        <a:lnTo>
                          <a:pt x="40" y="43"/>
                        </a:lnTo>
                        <a:lnTo>
                          <a:pt x="37" y="43"/>
                        </a:lnTo>
                        <a:lnTo>
                          <a:pt x="37" y="40"/>
                        </a:lnTo>
                        <a:lnTo>
                          <a:pt x="36" y="37"/>
                        </a:lnTo>
                        <a:lnTo>
                          <a:pt x="33" y="37"/>
                        </a:lnTo>
                        <a:lnTo>
                          <a:pt x="31" y="34"/>
                        </a:lnTo>
                        <a:lnTo>
                          <a:pt x="27" y="34"/>
                        </a:lnTo>
                        <a:lnTo>
                          <a:pt x="24" y="37"/>
                        </a:lnTo>
                        <a:lnTo>
                          <a:pt x="22" y="36"/>
                        </a:lnTo>
                        <a:lnTo>
                          <a:pt x="16" y="36"/>
                        </a:lnTo>
                        <a:lnTo>
                          <a:pt x="14" y="32"/>
                        </a:lnTo>
                        <a:lnTo>
                          <a:pt x="10" y="27"/>
                        </a:lnTo>
                        <a:lnTo>
                          <a:pt x="10" y="26"/>
                        </a:lnTo>
                        <a:lnTo>
                          <a:pt x="10" y="23"/>
                        </a:lnTo>
                        <a:lnTo>
                          <a:pt x="7" y="20"/>
                        </a:lnTo>
                        <a:lnTo>
                          <a:pt x="6" y="17"/>
                        </a:lnTo>
                        <a:lnTo>
                          <a:pt x="2" y="16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close/>
                        <a:moveTo>
                          <a:pt x="36" y="178"/>
                        </a:moveTo>
                        <a:lnTo>
                          <a:pt x="37" y="179"/>
                        </a:lnTo>
                        <a:lnTo>
                          <a:pt x="36" y="181"/>
                        </a:lnTo>
                        <a:lnTo>
                          <a:pt x="37" y="182"/>
                        </a:lnTo>
                        <a:lnTo>
                          <a:pt x="39" y="182"/>
                        </a:lnTo>
                        <a:lnTo>
                          <a:pt x="39" y="178"/>
                        </a:lnTo>
                        <a:lnTo>
                          <a:pt x="39" y="178"/>
                        </a:lnTo>
                        <a:lnTo>
                          <a:pt x="37" y="175"/>
                        </a:lnTo>
                        <a:lnTo>
                          <a:pt x="36" y="17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30"/>
                  <p:cNvSpPr>
                    <a:spLocks/>
                  </p:cNvSpPr>
                  <p:nvPr/>
                </p:nvSpPr>
                <p:spPr bwMode="auto">
                  <a:xfrm>
                    <a:off x="7850188" y="4187825"/>
                    <a:ext cx="104775" cy="88900"/>
                  </a:xfrm>
                  <a:custGeom>
                    <a:avLst/>
                    <a:gdLst>
                      <a:gd name="T0" fmla="*/ 32 w 66"/>
                      <a:gd name="T1" fmla="*/ 53 h 56"/>
                      <a:gd name="T2" fmla="*/ 36 w 66"/>
                      <a:gd name="T3" fmla="*/ 49 h 56"/>
                      <a:gd name="T4" fmla="*/ 39 w 66"/>
                      <a:gd name="T5" fmla="*/ 51 h 56"/>
                      <a:gd name="T6" fmla="*/ 47 w 66"/>
                      <a:gd name="T7" fmla="*/ 51 h 56"/>
                      <a:gd name="T8" fmla="*/ 51 w 66"/>
                      <a:gd name="T9" fmla="*/ 52 h 56"/>
                      <a:gd name="T10" fmla="*/ 51 w 66"/>
                      <a:gd name="T11" fmla="*/ 46 h 56"/>
                      <a:gd name="T12" fmla="*/ 46 w 66"/>
                      <a:gd name="T13" fmla="*/ 44 h 56"/>
                      <a:gd name="T14" fmla="*/ 49 w 66"/>
                      <a:gd name="T15" fmla="*/ 38 h 56"/>
                      <a:gd name="T16" fmla="*/ 54 w 66"/>
                      <a:gd name="T17" fmla="*/ 35 h 56"/>
                      <a:gd name="T18" fmla="*/ 61 w 66"/>
                      <a:gd name="T19" fmla="*/ 32 h 56"/>
                      <a:gd name="T20" fmla="*/ 64 w 66"/>
                      <a:gd name="T21" fmla="*/ 29 h 56"/>
                      <a:gd name="T22" fmla="*/ 66 w 66"/>
                      <a:gd name="T23" fmla="*/ 24 h 56"/>
                      <a:gd name="T24" fmla="*/ 64 w 66"/>
                      <a:gd name="T25" fmla="*/ 18 h 56"/>
                      <a:gd name="T26" fmla="*/ 63 w 66"/>
                      <a:gd name="T27" fmla="*/ 8 h 56"/>
                      <a:gd name="T28" fmla="*/ 60 w 66"/>
                      <a:gd name="T29" fmla="*/ 4 h 56"/>
                      <a:gd name="T30" fmla="*/ 56 w 66"/>
                      <a:gd name="T31" fmla="*/ 2 h 56"/>
                      <a:gd name="T32" fmla="*/ 53 w 66"/>
                      <a:gd name="T33" fmla="*/ 0 h 56"/>
                      <a:gd name="T34" fmla="*/ 46 w 66"/>
                      <a:gd name="T35" fmla="*/ 2 h 56"/>
                      <a:gd name="T36" fmla="*/ 49 w 66"/>
                      <a:gd name="T37" fmla="*/ 8 h 56"/>
                      <a:gd name="T38" fmla="*/ 49 w 66"/>
                      <a:gd name="T39" fmla="*/ 11 h 56"/>
                      <a:gd name="T40" fmla="*/ 43 w 66"/>
                      <a:gd name="T41" fmla="*/ 7 h 56"/>
                      <a:gd name="T42" fmla="*/ 37 w 66"/>
                      <a:gd name="T43" fmla="*/ 5 h 56"/>
                      <a:gd name="T44" fmla="*/ 33 w 66"/>
                      <a:gd name="T45" fmla="*/ 4 h 56"/>
                      <a:gd name="T46" fmla="*/ 27 w 66"/>
                      <a:gd name="T47" fmla="*/ 2 h 56"/>
                      <a:gd name="T48" fmla="*/ 22 w 66"/>
                      <a:gd name="T49" fmla="*/ 1 h 56"/>
                      <a:gd name="T50" fmla="*/ 17 w 66"/>
                      <a:gd name="T51" fmla="*/ 1 h 56"/>
                      <a:gd name="T52" fmla="*/ 9 w 66"/>
                      <a:gd name="T53" fmla="*/ 4 h 56"/>
                      <a:gd name="T54" fmla="*/ 3 w 66"/>
                      <a:gd name="T55" fmla="*/ 7 h 56"/>
                      <a:gd name="T56" fmla="*/ 0 w 66"/>
                      <a:gd name="T57" fmla="*/ 14 h 56"/>
                      <a:gd name="T58" fmla="*/ 2 w 66"/>
                      <a:gd name="T59" fmla="*/ 24 h 56"/>
                      <a:gd name="T60" fmla="*/ 5 w 66"/>
                      <a:gd name="T61" fmla="*/ 26 h 56"/>
                      <a:gd name="T62" fmla="*/ 5 w 66"/>
                      <a:gd name="T63" fmla="*/ 34 h 56"/>
                      <a:gd name="T64" fmla="*/ 6 w 66"/>
                      <a:gd name="T65" fmla="*/ 35 h 56"/>
                      <a:gd name="T66" fmla="*/ 8 w 66"/>
                      <a:gd name="T67" fmla="*/ 39 h 56"/>
                      <a:gd name="T68" fmla="*/ 9 w 66"/>
                      <a:gd name="T69" fmla="*/ 44 h 56"/>
                      <a:gd name="T70" fmla="*/ 12 w 66"/>
                      <a:gd name="T71" fmla="*/ 45 h 56"/>
                      <a:gd name="T72" fmla="*/ 12 w 66"/>
                      <a:gd name="T73" fmla="*/ 49 h 56"/>
                      <a:gd name="T74" fmla="*/ 15 w 66"/>
                      <a:gd name="T75" fmla="*/ 51 h 56"/>
                      <a:gd name="T76" fmla="*/ 16 w 66"/>
                      <a:gd name="T77" fmla="*/ 49 h 56"/>
                      <a:gd name="T78" fmla="*/ 19 w 66"/>
                      <a:gd name="T79" fmla="*/ 46 h 56"/>
                      <a:gd name="T80" fmla="*/ 19 w 66"/>
                      <a:gd name="T81" fmla="*/ 51 h 56"/>
                      <a:gd name="T82" fmla="*/ 17 w 66"/>
                      <a:gd name="T83" fmla="*/ 53 h 56"/>
                      <a:gd name="T84" fmla="*/ 19 w 66"/>
                      <a:gd name="T85" fmla="*/ 55 h 56"/>
                      <a:gd name="T86" fmla="*/ 22 w 66"/>
                      <a:gd name="T87" fmla="*/ 53 h 56"/>
                      <a:gd name="T88" fmla="*/ 23 w 66"/>
                      <a:gd name="T89" fmla="*/ 53 h 56"/>
                      <a:gd name="T90" fmla="*/ 27 w 66"/>
                      <a:gd name="T91" fmla="*/ 55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66" h="56">
                        <a:moveTo>
                          <a:pt x="29" y="56"/>
                        </a:moveTo>
                        <a:lnTo>
                          <a:pt x="32" y="53"/>
                        </a:lnTo>
                        <a:lnTo>
                          <a:pt x="34" y="52"/>
                        </a:lnTo>
                        <a:lnTo>
                          <a:pt x="36" y="49"/>
                        </a:lnTo>
                        <a:lnTo>
                          <a:pt x="37" y="49"/>
                        </a:lnTo>
                        <a:lnTo>
                          <a:pt x="39" y="51"/>
                        </a:lnTo>
                        <a:lnTo>
                          <a:pt x="46" y="49"/>
                        </a:lnTo>
                        <a:lnTo>
                          <a:pt x="47" y="51"/>
                        </a:lnTo>
                        <a:lnTo>
                          <a:pt x="49" y="52"/>
                        </a:lnTo>
                        <a:lnTo>
                          <a:pt x="51" y="52"/>
                        </a:lnTo>
                        <a:lnTo>
                          <a:pt x="51" y="49"/>
                        </a:lnTo>
                        <a:lnTo>
                          <a:pt x="51" y="46"/>
                        </a:lnTo>
                        <a:lnTo>
                          <a:pt x="49" y="45"/>
                        </a:lnTo>
                        <a:lnTo>
                          <a:pt x="46" y="44"/>
                        </a:lnTo>
                        <a:lnTo>
                          <a:pt x="46" y="39"/>
                        </a:lnTo>
                        <a:lnTo>
                          <a:pt x="49" y="38"/>
                        </a:lnTo>
                        <a:lnTo>
                          <a:pt x="53" y="38"/>
                        </a:lnTo>
                        <a:lnTo>
                          <a:pt x="54" y="35"/>
                        </a:lnTo>
                        <a:lnTo>
                          <a:pt x="57" y="34"/>
                        </a:lnTo>
                        <a:lnTo>
                          <a:pt x="61" y="32"/>
                        </a:lnTo>
                        <a:lnTo>
                          <a:pt x="61" y="31"/>
                        </a:lnTo>
                        <a:lnTo>
                          <a:pt x="64" y="29"/>
                        </a:lnTo>
                        <a:lnTo>
                          <a:pt x="66" y="26"/>
                        </a:lnTo>
                        <a:lnTo>
                          <a:pt x="66" y="24"/>
                        </a:lnTo>
                        <a:lnTo>
                          <a:pt x="66" y="19"/>
                        </a:lnTo>
                        <a:lnTo>
                          <a:pt x="64" y="18"/>
                        </a:lnTo>
                        <a:lnTo>
                          <a:pt x="66" y="14"/>
                        </a:lnTo>
                        <a:lnTo>
                          <a:pt x="63" y="8"/>
                        </a:lnTo>
                        <a:lnTo>
                          <a:pt x="61" y="8"/>
                        </a:lnTo>
                        <a:lnTo>
                          <a:pt x="60" y="4"/>
                        </a:lnTo>
                        <a:lnTo>
                          <a:pt x="57" y="4"/>
                        </a:lnTo>
                        <a:lnTo>
                          <a:pt x="56" y="2"/>
                        </a:lnTo>
                        <a:lnTo>
                          <a:pt x="53" y="1"/>
                        </a:lnTo>
                        <a:lnTo>
                          <a:pt x="53" y="0"/>
                        </a:lnTo>
                        <a:lnTo>
                          <a:pt x="49" y="1"/>
                        </a:lnTo>
                        <a:lnTo>
                          <a:pt x="46" y="2"/>
                        </a:lnTo>
                        <a:lnTo>
                          <a:pt x="49" y="5"/>
                        </a:lnTo>
                        <a:lnTo>
                          <a:pt x="49" y="8"/>
                        </a:lnTo>
                        <a:lnTo>
                          <a:pt x="49" y="9"/>
                        </a:lnTo>
                        <a:lnTo>
                          <a:pt x="49" y="11"/>
                        </a:lnTo>
                        <a:lnTo>
                          <a:pt x="44" y="9"/>
                        </a:lnTo>
                        <a:lnTo>
                          <a:pt x="43" y="7"/>
                        </a:lnTo>
                        <a:lnTo>
                          <a:pt x="39" y="7"/>
                        </a:lnTo>
                        <a:lnTo>
                          <a:pt x="37" y="5"/>
                        </a:lnTo>
                        <a:lnTo>
                          <a:pt x="34" y="2"/>
                        </a:lnTo>
                        <a:lnTo>
                          <a:pt x="33" y="4"/>
                        </a:lnTo>
                        <a:lnTo>
                          <a:pt x="32" y="1"/>
                        </a:lnTo>
                        <a:lnTo>
                          <a:pt x="27" y="2"/>
                        </a:lnTo>
                        <a:lnTo>
                          <a:pt x="25" y="1"/>
                        </a:lnTo>
                        <a:lnTo>
                          <a:pt x="22" y="1"/>
                        </a:lnTo>
                        <a:lnTo>
                          <a:pt x="19" y="2"/>
                        </a:lnTo>
                        <a:lnTo>
                          <a:pt x="17" y="1"/>
                        </a:lnTo>
                        <a:lnTo>
                          <a:pt x="15" y="1"/>
                        </a:lnTo>
                        <a:lnTo>
                          <a:pt x="9" y="4"/>
                        </a:lnTo>
                        <a:lnTo>
                          <a:pt x="6" y="4"/>
                        </a:lnTo>
                        <a:lnTo>
                          <a:pt x="3" y="7"/>
                        </a:lnTo>
                        <a:lnTo>
                          <a:pt x="2" y="11"/>
                        </a:lnTo>
                        <a:lnTo>
                          <a:pt x="0" y="14"/>
                        </a:lnTo>
                        <a:lnTo>
                          <a:pt x="0" y="18"/>
                        </a:lnTo>
                        <a:lnTo>
                          <a:pt x="2" y="24"/>
                        </a:lnTo>
                        <a:lnTo>
                          <a:pt x="3" y="24"/>
                        </a:lnTo>
                        <a:lnTo>
                          <a:pt x="5" y="26"/>
                        </a:lnTo>
                        <a:lnTo>
                          <a:pt x="5" y="31"/>
                        </a:lnTo>
                        <a:lnTo>
                          <a:pt x="5" y="34"/>
                        </a:lnTo>
                        <a:lnTo>
                          <a:pt x="5" y="34"/>
                        </a:lnTo>
                        <a:lnTo>
                          <a:pt x="6" y="35"/>
                        </a:lnTo>
                        <a:lnTo>
                          <a:pt x="6" y="38"/>
                        </a:lnTo>
                        <a:lnTo>
                          <a:pt x="8" y="39"/>
                        </a:lnTo>
                        <a:lnTo>
                          <a:pt x="8" y="42"/>
                        </a:lnTo>
                        <a:lnTo>
                          <a:pt x="9" y="44"/>
                        </a:lnTo>
                        <a:lnTo>
                          <a:pt x="10" y="44"/>
                        </a:lnTo>
                        <a:lnTo>
                          <a:pt x="12" y="45"/>
                        </a:lnTo>
                        <a:lnTo>
                          <a:pt x="10" y="48"/>
                        </a:lnTo>
                        <a:lnTo>
                          <a:pt x="12" y="49"/>
                        </a:lnTo>
                        <a:lnTo>
                          <a:pt x="12" y="51"/>
                        </a:lnTo>
                        <a:lnTo>
                          <a:pt x="15" y="51"/>
                        </a:lnTo>
                        <a:lnTo>
                          <a:pt x="16" y="51"/>
                        </a:lnTo>
                        <a:lnTo>
                          <a:pt x="16" y="49"/>
                        </a:lnTo>
                        <a:lnTo>
                          <a:pt x="17" y="48"/>
                        </a:lnTo>
                        <a:lnTo>
                          <a:pt x="19" y="46"/>
                        </a:lnTo>
                        <a:lnTo>
                          <a:pt x="19" y="48"/>
                        </a:lnTo>
                        <a:lnTo>
                          <a:pt x="19" y="51"/>
                        </a:lnTo>
                        <a:lnTo>
                          <a:pt x="19" y="52"/>
                        </a:lnTo>
                        <a:lnTo>
                          <a:pt x="17" y="53"/>
                        </a:lnTo>
                        <a:lnTo>
                          <a:pt x="19" y="55"/>
                        </a:lnTo>
                        <a:lnTo>
                          <a:pt x="19" y="55"/>
                        </a:lnTo>
                        <a:lnTo>
                          <a:pt x="20" y="55"/>
                        </a:lnTo>
                        <a:lnTo>
                          <a:pt x="22" y="53"/>
                        </a:lnTo>
                        <a:lnTo>
                          <a:pt x="22" y="53"/>
                        </a:lnTo>
                        <a:lnTo>
                          <a:pt x="23" y="53"/>
                        </a:lnTo>
                        <a:lnTo>
                          <a:pt x="26" y="55"/>
                        </a:lnTo>
                        <a:lnTo>
                          <a:pt x="27" y="55"/>
                        </a:lnTo>
                        <a:lnTo>
                          <a:pt x="29" y="5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31"/>
                  <p:cNvSpPr>
                    <a:spLocks/>
                  </p:cNvSpPr>
                  <p:nvPr/>
                </p:nvSpPr>
                <p:spPr bwMode="auto">
                  <a:xfrm>
                    <a:off x="7789863" y="4019550"/>
                    <a:ext cx="161925" cy="185737"/>
                  </a:xfrm>
                  <a:custGeom>
                    <a:avLst/>
                    <a:gdLst>
                      <a:gd name="T0" fmla="*/ 14 w 102"/>
                      <a:gd name="T1" fmla="*/ 16 h 117"/>
                      <a:gd name="T2" fmla="*/ 20 w 102"/>
                      <a:gd name="T3" fmla="*/ 13 h 117"/>
                      <a:gd name="T4" fmla="*/ 19 w 102"/>
                      <a:gd name="T5" fmla="*/ 3 h 117"/>
                      <a:gd name="T6" fmla="*/ 24 w 102"/>
                      <a:gd name="T7" fmla="*/ 0 h 117"/>
                      <a:gd name="T8" fmla="*/ 31 w 102"/>
                      <a:gd name="T9" fmla="*/ 6 h 117"/>
                      <a:gd name="T10" fmla="*/ 34 w 102"/>
                      <a:gd name="T11" fmla="*/ 13 h 117"/>
                      <a:gd name="T12" fmla="*/ 46 w 102"/>
                      <a:gd name="T13" fmla="*/ 22 h 117"/>
                      <a:gd name="T14" fmla="*/ 55 w 102"/>
                      <a:gd name="T15" fmla="*/ 20 h 117"/>
                      <a:gd name="T16" fmla="*/ 61 w 102"/>
                      <a:gd name="T17" fmla="*/ 26 h 117"/>
                      <a:gd name="T18" fmla="*/ 64 w 102"/>
                      <a:gd name="T19" fmla="*/ 30 h 117"/>
                      <a:gd name="T20" fmla="*/ 60 w 102"/>
                      <a:gd name="T21" fmla="*/ 37 h 117"/>
                      <a:gd name="T22" fmla="*/ 51 w 102"/>
                      <a:gd name="T23" fmla="*/ 40 h 117"/>
                      <a:gd name="T24" fmla="*/ 53 w 102"/>
                      <a:gd name="T25" fmla="*/ 46 h 117"/>
                      <a:gd name="T26" fmla="*/ 57 w 102"/>
                      <a:gd name="T27" fmla="*/ 52 h 117"/>
                      <a:gd name="T28" fmla="*/ 67 w 102"/>
                      <a:gd name="T29" fmla="*/ 54 h 117"/>
                      <a:gd name="T30" fmla="*/ 77 w 102"/>
                      <a:gd name="T31" fmla="*/ 63 h 117"/>
                      <a:gd name="T32" fmla="*/ 81 w 102"/>
                      <a:gd name="T33" fmla="*/ 73 h 117"/>
                      <a:gd name="T34" fmla="*/ 87 w 102"/>
                      <a:gd name="T35" fmla="*/ 76 h 117"/>
                      <a:gd name="T36" fmla="*/ 89 w 102"/>
                      <a:gd name="T37" fmla="*/ 79 h 117"/>
                      <a:gd name="T38" fmla="*/ 92 w 102"/>
                      <a:gd name="T39" fmla="*/ 83 h 117"/>
                      <a:gd name="T40" fmla="*/ 98 w 102"/>
                      <a:gd name="T41" fmla="*/ 86 h 117"/>
                      <a:gd name="T42" fmla="*/ 99 w 102"/>
                      <a:gd name="T43" fmla="*/ 88 h 117"/>
                      <a:gd name="T44" fmla="*/ 102 w 102"/>
                      <a:gd name="T45" fmla="*/ 94 h 117"/>
                      <a:gd name="T46" fmla="*/ 99 w 102"/>
                      <a:gd name="T47" fmla="*/ 103 h 117"/>
                      <a:gd name="T48" fmla="*/ 98 w 102"/>
                      <a:gd name="T49" fmla="*/ 110 h 117"/>
                      <a:gd name="T50" fmla="*/ 91 w 102"/>
                      <a:gd name="T51" fmla="*/ 107 h 117"/>
                      <a:gd name="T52" fmla="*/ 84 w 102"/>
                      <a:gd name="T53" fmla="*/ 108 h 117"/>
                      <a:gd name="T54" fmla="*/ 87 w 102"/>
                      <a:gd name="T55" fmla="*/ 115 h 117"/>
                      <a:gd name="T56" fmla="*/ 81 w 102"/>
                      <a:gd name="T57" fmla="*/ 113 h 117"/>
                      <a:gd name="T58" fmla="*/ 72 w 102"/>
                      <a:gd name="T59" fmla="*/ 108 h 117"/>
                      <a:gd name="T60" fmla="*/ 77 w 102"/>
                      <a:gd name="T61" fmla="*/ 101 h 117"/>
                      <a:gd name="T62" fmla="*/ 77 w 102"/>
                      <a:gd name="T63" fmla="*/ 96 h 117"/>
                      <a:gd name="T64" fmla="*/ 72 w 102"/>
                      <a:gd name="T65" fmla="*/ 88 h 117"/>
                      <a:gd name="T66" fmla="*/ 70 w 102"/>
                      <a:gd name="T67" fmla="*/ 87 h 117"/>
                      <a:gd name="T68" fmla="*/ 65 w 102"/>
                      <a:gd name="T69" fmla="*/ 80 h 117"/>
                      <a:gd name="T70" fmla="*/ 65 w 102"/>
                      <a:gd name="T71" fmla="*/ 73 h 117"/>
                      <a:gd name="T72" fmla="*/ 61 w 102"/>
                      <a:gd name="T73" fmla="*/ 66 h 117"/>
                      <a:gd name="T74" fmla="*/ 48 w 102"/>
                      <a:gd name="T75" fmla="*/ 56 h 117"/>
                      <a:gd name="T76" fmla="*/ 37 w 102"/>
                      <a:gd name="T77" fmla="*/ 63 h 117"/>
                      <a:gd name="T78" fmla="*/ 27 w 102"/>
                      <a:gd name="T79" fmla="*/ 59 h 117"/>
                      <a:gd name="T80" fmla="*/ 20 w 102"/>
                      <a:gd name="T81" fmla="*/ 63 h 117"/>
                      <a:gd name="T82" fmla="*/ 17 w 102"/>
                      <a:gd name="T83" fmla="*/ 54 h 117"/>
                      <a:gd name="T84" fmla="*/ 17 w 102"/>
                      <a:gd name="T85" fmla="*/ 47 h 117"/>
                      <a:gd name="T86" fmla="*/ 17 w 102"/>
                      <a:gd name="T87" fmla="*/ 40 h 117"/>
                      <a:gd name="T88" fmla="*/ 9 w 102"/>
                      <a:gd name="T89" fmla="*/ 42 h 117"/>
                      <a:gd name="T90" fmla="*/ 7 w 102"/>
                      <a:gd name="T91" fmla="*/ 32 h 117"/>
                      <a:gd name="T92" fmla="*/ 0 w 102"/>
                      <a:gd name="T93" fmla="*/ 27 h 117"/>
                      <a:gd name="T94" fmla="*/ 6 w 102"/>
                      <a:gd name="T95" fmla="*/ 22 h 117"/>
                      <a:gd name="T96" fmla="*/ 6 w 102"/>
                      <a:gd name="T97" fmla="*/ 16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2" h="117">
                        <a:moveTo>
                          <a:pt x="12" y="13"/>
                        </a:moveTo>
                        <a:lnTo>
                          <a:pt x="14" y="15"/>
                        </a:lnTo>
                        <a:lnTo>
                          <a:pt x="14" y="16"/>
                        </a:lnTo>
                        <a:lnTo>
                          <a:pt x="19" y="16"/>
                        </a:lnTo>
                        <a:lnTo>
                          <a:pt x="20" y="16"/>
                        </a:lnTo>
                        <a:lnTo>
                          <a:pt x="20" y="13"/>
                        </a:lnTo>
                        <a:lnTo>
                          <a:pt x="19" y="10"/>
                        </a:lnTo>
                        <a:lnTo>
                          <a:pt x="19" y="8"/>
                        </a:lnTo>
                        <a:lnTo>
                          <a:pt x="19" y="3"/>
                        </a:lnTo>
                        <a:lnTo>
                          <a:pt x="20" y="2"/>
                        </a:lnTo>
                        <a:lnTo>
                          <a:pt x="20" y="0"/>
                        </a:lnTo>
                        <a:lnTo>
                          <a:pt x="24" y="0"/>
                        </a:lnTo>
                        <a:lnTo>
                          <a:pt x="26" y="2"/>
                        </a:lnTo>
                        <a:lnTo>
                          <a:pt x="30" y="3"/>
                        </a:lnTo>
                        <a:lnTo>
                          <a:pt x="31" y="6"/>
                        </a:lnTo>
                        <a:lnTo>
                          <a:pt x="34" y="9"/>
                        </a:lnTo>
                        <a:lnTo>
                          <a:pt x="34" y="12"/>
                        </a:lnTo>
                        <a:lnTo>
                          <a:pt x="34" y="13"/>
                        </a:lnTo>
                        <a:lnTo>
                          <a:pt x="38" y="18"/>
                        </a:lnTo>
                        <a:lnTo>
                          <a:pt x="40" y="22"/>
                        </a:lnTo>
                        <a:lnTo>
                          <a:pt x="46" y="22"/>
                        </a:lnTo>
                        <a:lnTo>
                          <a:pt x="48" y="23"/>
                        </a:lnTo>
                        <a:lnTo>
                          <a:pt x="51" y="20"/>
                        </a:lnTo>
                        <a:lnTo>
                          <a:pt x="55" y="20"/>
                        </a:lnTo>
                        <a:lnTo>
                          <a:pt x="57" y="23"/>
                        </a:lnTo>
                        <a:lnTo>
                          <a:pt x="60" y="23"/>
                        </a:lnTo>
                        <a:lnTo>
                          <a:pt x="61" y="26"/>
                        </a:lnTo>
                        <a:lnTo>
                          <a:pt x="61" y="29"/>
                        </a:lnTo>
                        <a:lnTo>
                          <a:pt x="64" y="29"/>
                        </a:lnTo>
                        <a:lnTo>
                          <a:pt x="64" y="30"/>
                        </a:lnTo>
                        <a:lnTo>
                          <a:pt x="63" y="32"/>
                        </a:lnTo>
                        <a:lnTo>
                          <a:pt x="61" y="36"/>
                        </a:lnTo>
                        <a:lnTo>
                          <a:pt x="60" y="37"/>
                        </a:lnTo>
                        <a:lnTo>
                          <a:pt x="57" y="39"/>
                        </a:lnTo>
                        <a:lnTo>
                          <a:pt x="54" y="39"/>
                        </a:lnTo>
                        <a:lnTo>
                          <a:pt x="51" y="40"/>
                        </a:lnTo>
                        <a:lnTo>
                          <a:pt x="51" y="42"/>
                        </a:lnTo>
                        <a:lnTo>
                          <a:pt x="54" y="44"/>
                        </a:lnTo>
                        <a:lnTo>
                          <a:pt x="53" y="46"/>
                        </a:lnTo>
                        <a:lnTo>
                          <a:pt x="53" y="49"/>
                        </a:lnTo>
                        <a:lnTo>
                          <a:pt x="55" y="49"/>
                        </a:lnTo>
                        <a:lnTo>
                          <a:pt x="57" y="52"/>
                        </a:lnTo>
                        <a:lnTo>
                          <a:pt x="61" y="52"/>
                        </a:lnTo>
                        <a:lnTo>
                          <a:pt x="64" y="53"/>
                        </a:lnTo>
                        <a:lnTo>
                          <a:pt x="67" y="54"/>
                        </a:lnTo>
                        <a:lnTo>
                          <a:pt x="70" y="59"/>
                        </a:lnTo>
                        <a:lnTo>
                          <a:pt x="74" y="60"/>
                        </a:lnTo>
                        <a:lnTo>
                          <a:pt x="77" y="63"/>
                        </a:lnTo>
                        <a:lnTo>
                          <a:pt x="77" y="66"/>
                        </a:lnTo>
                        <a:lnTo>
                          <a:pt x="80" y="70"/>
                        </a:lnTo>
                        <a:lnTo>
                          <a:pt x="81" y="73"/>
                        </a:lnTo>
                        <a:lnTo>
                          <a:pt x="82" y="73"/>
                        </a:lnTo>
                        <a:lnTo>
                          <a:pt x="85" y="73"/>
                        </a:lnTo>
                        <a:lnTo>
                          <a:pt x="87" y="76"/>
                        </a:lnTo>
                        <a:lnTo>
                          <a:pt x="88" y="79"/>
                        </a:lnTo>
                        <a:lnTo>
                          <a:pt x="89" y="80"/>
                        </a:lnTo>
                        <a:lnTo>
                          <a:pt x="89" y="79"/>
                        </a:lnTo>
                        <a:lnTo>
                          <a:pt x="92" y="80"/>
                        </a:lnTo>
                        <a:lnTo>
                          <a:pt x="91" y="81"/>
                        </a:lnTo>
                        <a:lnTo>
                          <a:pt x="92" y="83"/>
                        </a:lnTo>
                        <a:lnTo>
                          <a:pt x="95" y="83"/>
                        </a:lnTo>
                        <a:lnTo>
                          <a:pt x="97" y="86"/>
                        </a:lnTo>
                        <a:lnTo>
                          <a:pt x="98" y="86"/>
                        </a:lnTo>
                        <a:lnTo>
                          <a:pt x="101" y="86"/>
                        </a:lnTo>
                        <a:lnTo>
                          <a:pt x="101" y="87"/>
                        </a:lnTo>
                        <a:lnTo>
                          <a:pt x="99" y="88"/>
                        </a:lnTo>
                        <a:lnTo>
                          <a:pt x="99" y="91"/>
                        </a:lnTo>
                        <a:lnTo>
                          <a:pt x="101" y="93"/>
                        </a:lnTo>
                        <a:lnTo>
                          <a:pt x="102" y="94"/>
                        </a:lnTo>
                        <a:lnTo>
                          <a:pt x="102" y="97"/>
                        </a:lnTo>
                        <a:lnTo>
                          <a:pt x="98" y="100"/>
                        </a:lnTo>
                        <a:lnTo>
                          <a:pt x="99" y="103"/>
                        </a:lnTo>
                        <a:lnTo>
                          <a:pt x="99" y="104"/>
                        </a:lnTo>
                        <a:lnTo>
                          <a:pt x="101" y="108"/>
                        </a:lnTo>
                        <a:lnTo>
                          <a:pt x="98" y="110"/>
                        </a:lnTo>
                        <a:lnTo>
                          <a:pt x="95" y="110"/>
                        </a:lnTo>
                        <a:lnTo>
                          <a:pt x="94" y="108"/>
                        </a:lnTo>
                        <a:lnTo>
                          <a:pt x="91" y="107"/>
                        </a:lnTo>
                        <a:lnTo>
                          <a:pt x="91" y="106"/>
                        </a:lnTo>
                        <a:lnTo>
                          <a:pt x="87" y="107"/>
                        </a:lnTo>
                        <a:lnTo>
                          <a:pt x="84" y="108"/>
                        </a:lnTo>
                        <a:lnTo>
                          <a:pt x="87" y="111"/>
                        </a:lnTo>
                        <a:lnTo>
                          <a:pt x="87" y="114"/>
                        </a:lnTo>
                        <a:lnTo>
                          <a:pt x="87" y="115"/>
                        </a:lnTo>
                        <a:lnTo>
                          <a:pt x="87" y="117"/>
                        </a:lnTo>
                        <a:lnTo>
                          <a:pt x="82" y="115"/>
                        </a:lnTo>
                        <a:lnTo>
                          <a:pt x="81" y="113"/>
                        </a:lnTo>
                        <a:lnTo>
                          <a:pt x="77" y="113"/>
                        </a:lnTo>
                        <a:lnTo>
                          <a:pt x="75" y="111"/>
                        </a:lnTo>
                        <a:lnTo>
                          <a:pt x="72" y="108"/>
                        </a:lnTo>
                        <a:lnTo>
                          <a:pt x="74" y="108"/>
                        </a:lnTo>
                        <a:lnTo>
                          <a:pt x="77" y="106"/>
                        </a:lnTo>
                        <a:lnTo>
                          <a:pt x="77" y="101"/>
                        </a:lnTo>
                        <a:lnTo>
                          <a:pt x="75" y="100"/>
                        </a:lnTo>
                        <a:lnTo>
                          <a:pt x="77" y="97"/>
                        </a:lnTo>
                        <a:lnTo>
                          <a:pt x="77" y="96"/>
                        </a:lnTo>
                        <a:lnTo>
                          <a:pt x="77" y="93"/>
                        </a:lnTo>
                        <a:lnTo>
                          <a:pt x="77" y="91"/>
                        </a:lnTo>
                        <a:lnTo>
                          <a:pt x="72" y="88"/>
                        </a:lnTo>
                        <a:lnTo>
                          <a:pt x="74" y="87"/>
                        </a:lnTo>
                        <a:lnTo>
                          <a:pt x="72" y="87"/>
                        </a:lnTo>
                        <a:lnTo>
                          <a:pt x="70" y="87"/>
                        </a:lnTo>
                        <a:lnTo>
                          <a:pt x="67" y="84"/>
                        </a:lnTo>
                        <a:lnTo>
                          <a:pt x="64" y="81"/>
                        </a:lnTo>
                        <a:lnTo>
                          <a:pt x="65" y="80"/>
                        </a:lnTo>
                        <a:lnTo>
                          <a:pt x="65" y="77"/>
                        </a:lnTo>
                        <a:lnTo>
                          <a:pt x="64" y="74"/>
                        </a:lnTo>
                        <a:lnTo>
                          <a:pt x="65" y="73"/>
                        </a:lnTo>
                        <a:lnTo>
                          <a:pt x="65" y="70"/>
                        </a:lnTo>
                        <a:lnTo>
                          <a:pt x="64" y="67"/>
                        </a:lnTo>
                        <a:lnTo>
                          <a:pt x="61" y="66"/>
                        </a:lnTo>
                        <a:lnTo>
                          <a:pt x="55" y="62"/>
                        </a:lnTo>
                        <a:lnTo>
                          <a:pt x="54" y="57"/>
                        </a:lnTo>
                        <a:lnTo>
                          <a:pt x="48" y="56"/>
                        </a:lnTo>
                        <a:lnTo>
                          <a:pt x="44" y="57"/>
                        </a:lnTo>
                        <a:lnTo>
                          <a:pt x="41" y="63"/>
                        </a:lnTo>
                        <a:lnTo>
                          <a:pt x="37" y="63"/>
                        </a:lnTo>
                        <a:lnTo>
                          <a:pt x="34" y="60"/>
                        </a:lnTo>
                        <a:lnTo>
                          <a:pt x="31" y="60"/>
                        </a:lnTo>
                        <a:lnTo>
                          <a:pt x="27" y="59"/>
                        </a:lnTo>
                        <a:lnTo>
                          <a:pt x="23" y="60"/>
                        </a:lnTo>
                        <a:lnTo>
                          <a:pt x="23" y="63"/>
                        </a:lnTo>
                        <a:lnTo>
                          <a:pt x="20" y="63"/>
                        </a:lnTo>
                        <a:lnTo>
                          <a:pt x="17" y="66"/>
                        </a:lnTo>
                        <a:lnTo>
                          <a:pt x="17" y="59"/>
                        </a:lnTo>
                        <a:lnTo>
                          <a:pt x="17" y="54"/>
                        </a:lnTo>
                        <a:lnTo>
                          <a:pt x="16" y="52"/>
                        </a:lnTo>
                        <a:lnTo>
                          <a:pt x="17" y="50"/>
                        </a:lnTo>
                        <a:lnTo>
                          <a:pt x="17" y="47"/>
                        </a:lnTo>
                        <a:lnTo>
                          <a:pt x="16" y="44"/>
                        </a:lnTo>
                        <a:lnTo>
                          <a:pt x="17" y="42"/>
                        </a:lnTo>
                        <a:lnTo>
                          <a:pt x="17" y="40"/>
                        </a:lnTo>
                        <a:lnTo>
                          <a:pt x="13" y="40"/>
                        </a:lnTo>
                        <a:lnTo>
                          <a:pt x="10" y="42"/>
                        </a:lnTo>
                        <a:lnTo>
                          <a:pt x="9" y="42"/>
                        </a:lnTo>
                        <a:lnTo>
                          <a:pt x="6" y="37"/>
                        </a:lnTo>
                        <a:lnTo>
                          <a:pt x="9" y="36"/>
                        </a:lnTo>
                        <a:lnTo>
                          <a:pt x="7" y="32"/>
                        </a:lnTo>
                        <a:lnTo>
                          <a:pt x="6" y="29"/>
                        </a:lnTo>
                        <a:lnTo>
                          <a:pt x="2" y="30"/>
                        </a:lnTo>
                        <a:lnTo>
                          <a:pt x="0" y="27"/>
                        </a:lnTo>
                        <a:lnTo>
                          <a:pt x="2" y="25"/>
                        </a:lnTo>
                        <a:lnTo>
                          <a:pt x="3" y="25"/>
                        </a:lnTo>
                        <a:lnTo>
                          <a:pt x="6" y="22"/>
                        </a:lnTo>
                        <a:lnTo>
                          <a:pt x="4" y="20"/>
                        </a:lnTo>
                        <a:lnTo>
                          <a:pt x="6" y="19"/>
                        </a:lnTo>
                        <a:lnTo>
                          <a:pt x="6" y="16"/>
                        </a:lnTo>
                        <a:lnTo>
                          <a:pt x="10" y="15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7742238" y="4062413"/>
                    <a:ext cx="169863" cy="311150"/>
                  </a:xfrm>
                  <a:custGeom>
                    <a:avLst/>
                    <a:gdLst>
                      <a:gd name="T0" fmla="*/ 27 w 75"/>
                      <a:gd name="T1" fmla="*/ 6 h 138"/>
                      <a:gd name="T2" fmla="*/ 33 w 75"/>
                      <a:gd name="T3" fmla="*/ 9 h 138"/>
                      <a:gd name="T4" fmla="*/ 32 w 75"/>
                      <a:gd name="T5" fmla="*/ 17 h 138"/>
                      <a:gd name="T6" fmla="*/ 37 w 75"/>
                      <a:gd name="T7" fmla="*/ 25 h 138"/>
                      <a:gd name="T8" fmla="*/ 47 w 75"/>
                      <a:gd name="T9" fmla="*/ 25 h 138"/>
                      <a:gd name="T10" fmla="*/ 60 w 75"/>
                      <a:gd name="T11" fmla="*/ 24 h 138"/>
                      <a:gd name="T12" fmla="*/ 66 w 75"/>
                      <a:gd name="T13" fmla="*/ 33 h 138"/>
                      <a:gd name="T14" fmla="*/ 70 w 75"/>
                      <a:gd name="T15" fmla="*/ 42 h 138"/>
                      <a:gd name="T16" fmla="*/ 75 w 75"/>
                      <a:gd name="T17" fmla="*/ 46 h 138"/>
                      <a:gd name="T18" fmla="*/ 75 w 75"/>
                      <a:gd name="T19" fmla="*/ 55 h 138"/>
                      <a:gd name="T20" fmla="*/ 65 w 75"/>
                      <a:gd name="T21" fmla="*/ 56 h 138"/>
                      <a:gd name="T22" fmla="*/ 54 w 75"/>
                      <a:gd name="T23" fmla="*/ 58 h 138"/>
                      <a:gd name="T24" fmla="*/ 48 w 75"/>
                      <a:gd name="T25" fmla="*/ 68 h 138"/>
                      <a:gd name="T26" fmla="*/ 51 w 75"/>
                      <a:gd name="T27" fmla="*/ 79 h 138"/>
                      <a:gd name="T28" fmla="*/ 47 w 75"/>
                      <a:gd name="T29" fmla="*/ 78 h 138"/>
                      <a:gd name="T30" fmla="*/ 42 w 75"/>
                      <a:gd name="T31" fmla="*/ 74 h 138"/>
                      <a:gd name="T32" fmla="*/ 38 w 75"/>
                      <a:gd name="T33" fmla="*/ 75 h 138"/>
                      <a:gd name="T34" fmla="*/ 35 w 75"/>
                      <a:gd name="T35" fmla="*/ 73 h 138"/>
                      <a:gd name="T36" fmla="*/ 33 w 75"/>
                      <a:gd name="T37" fmla="*/ 67 h 138"/>
                      <a:gd name="T38" fmla="*/ 29 w 75"/>
                      <a:gd name="T39" fmla="*/ 67 h 138"/>
                      <a:gd name="T40" fmla="*/ 26 w 75"/>
                      <a:gd name="T41" fmla="*/ 67 h 138"/>
                      <a:gd name="T42" fmla="*/ 27 w 75"/>
                      <a:gd name="T43" fmla="*/ 74 h 138"/>
                      <a:gd name="T44" fmla="*/ 25 w 75"/>
                      <a:gd name="T45" fmla="*/ 82 h 138"/>
                      <a:gd name="T46" fmla="*/ 21 w 75"/>
                      <a:gd name="T47" fmla="*/ 97 h 138"/>
                      <a:gd name="T48" fmla="*/ 21 w 75"/>
                      <a:gd name="T49" fmla="*/ 101 h 138"/>
                      <a:gd name="T50" fmla="*/ 24 w 75"/>
                      <a:gd name="T51" fmla="*/ 107 h 138"/>
                      <a:gd name="T52" fmla="*/ 27 w 75"/>
                      <a:gd name="T53" fmla="*/ 106 h 138"/>
                      <a:gd name="T54" fmla="*/ 30 w 75"/>
                      <a:gd name="T55" fmla="*/ 113 h 138"/>
                      <a:gd name="T56" fmla="*/ 33 w 75"/>
                      <a:gd name="T57" fmla="*/ 115 h 138"/>
                      <a:gd name="T58" fmla="*/ 34 w 75"/>
                      <a:gd name="T59" fmla="*/ 121 h 138"/>
                      <a:gd name="T60" fmla="*/ 34 w 75"/>
                      <a:gd name="T61" fmla="*/ 122 h 138"/>
                      <a:gd name="T62" fmla="*/ 40 w 75"/>
                      <a:gd name="T63" fmla="*/ 129 h 138"/>
                      <a:gd name="T64" fmla="*/ 46 w 75"/>
                      <a:gd name="T65" fmla="*/ 133 h 138"/>
                      <a:gd name="T66" fmla="*/ 46 w 75"/>
                      <a:gd name="T67" fmla="*/ 137 h 138"/>
                      <a:gd name="T68" fmla="*/ 39 w 75"/>
                      <a:gd name="T69" fmla="*/ 137 h 138"/>
                      <a:gd name="T70" fmla="*/ 37 w 75"/>
                      <a:gd name="T71" fmla="*/ 131 h 138"/>
                      <a:gd name="T72" fmla="*/ 30 w 75"/>
                      <a:gd name="T73" fmla="*/ 131 h 138"/>
                      <a:gd name="T74" fmla="*/ 26 w 75"/>
                      <a:gd name="T75" fmla="*/ 125 h 138"/>
                      <a:gd name="T76" fmla="*/ 21 w 75"/>
                      <a:gd name="T77" fmla="*/ 120 h 138"/>
                      <a:gd name="T78" fmla="*/ 17 w 75"/>
                      <a:gd name="T79" fmla="*/ 113 h 138"/>
                      <a:gd name="T80" fmla="*/ 13 w 75"/>
                      <a:gd name="T81" fmla="*/ 112 h 138"/>
                      <a:gd name="T82" fmla="*/ 15 w 75"/>
                      <a:gd name="T83" fmla="*/ 104 h 138"/>
                      <a:gd name="T84" fmla="*/ 17 w 75"/>
                      <a:gd name="T85" fmla="*/ 99 h 138"/>
                      <a:gd name="T86" fmla="*/ 18 w 75"/>
                      <a:gd name="T87" fmla="*/ 91 h 138"/>
                      <a:gd name="T88" fmla="*/ 22 w 75"/>
                      <a:gd name="T89" fmla="*/ 78 h 138"/>
                      <a:gd name="T90" fmla="*/ 20 w 75"/>
                      <a:gd name="T91" fmla="*/ 69 h 138"/>
                      <a:gd name="T92" fmla="*/ 14 w 75"/>
                      <a:gd name="T93" fmla="*/ 57 h 138"/>
                      <a:gd name="T94" fmla="*/ 13 w 75"/>
                      <a:gd name="T95" fmla="*/ 47 h 138"/>
                      <a:gd name="T96" fmla="*/ 12 w 75"/>
                      <a:gd name="T97" fmla="*/ 38 h 138"/>
                      <a:gd name="T98" fmla="*/ 5 w 75"/>
                      <a:gd name="T99" fmla="*/ 27 h 138"/>
                      <a:gd name="T100" fmla="*/ 0 w 75"/>
                      <a:gd name="T101" fmla="*/ 20 h 138"/>
                      <a:gd name="T102" fmla="*/ 5 w 75"/>
                      <a:gd name="T103" fmla="*/ 13 h 138"/>
                      <a:gd name="T104" fmla="*/ 13 w 75"/>
                      <a:gd name="T105" fmla="*/ 8 h 138"/>
                      <a:gd name="T106" fmla="*/ 18 w 75"/>
                      <a:gd name="T107" fmla="*/ 3 h 138"/>
                      <a:gd name="T108" fmla="*/ 21 w 75"/>
                      <a:gd name="T109" fmla="*/ 0 h 138"/>
                      <a:gd name="T110" fmla="*/ 27 w 75"/>
                      <a:gd name="T111" fmla="*/ 129 h 138"/>
                      <a:gd name="T112" fmla="*/ 21 w 75"/>
                      <a:gd name="T113" fmla="*/ 121 h 138"/>
                      <a:gd name="T114" fmla="*/ 14 w 75"/>
                      <a:gd name="T115" fmla="*/ 120 h 138"/>
                      <a:gd name="T116" fmla="*/ 46 w 75"/>
                      <a:gd name="T117" fmla="*/ 80 h 138"/>
                      <a:gd name="T118" fmla="*/ 27 w 75"/>
                      <a:gd name="T119" fmla="*/ 101 h 138"/>
                      <a:gd name="T120" fmla="*/ 28 w 75"/>
                      <a:gd name="T121" fmla="*/ 104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75" h="138">
                        <a:moveTo>
                          <a:pt x="21" y="0"/>
                        </a:moveTo>
                        <a:cubicBezTo>
                          <a:pt x="22" y="2"/>
                          <a:pt x="22" y="2"/>
                          <a:pt x="22" y="2"/>
                        </a:cubicBezTo>
                        <a:cubicBezTo>
                          <a:pt x="25" y="1"/>
                          <a:pt x="25" y="1"/>
                          <a:pt x="25" y="1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7" y="10"/>
                          <a:pt x="27" y="10"/>
                          <a:pt x="27" y="10"/>
                        </a:cubicBezTo>
                        <a:cubicBezTo>
                          <a:pt x="28" y="10"/>
                          <a:pt x="28" y="10"/>
                          <a:pt x="28" y="10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3" y="9"/>
                          <a:pt x="33" y="9"/>
                          <a:pt x="33" y="9"/>
                        </a:cubicBezTo>
                        <a:cubicBezTo>
                          <a:pt x="33" y="10"/>
                          <a:pt x="33" y="10"/>
                          <a:pt x="33" y="10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3" y="14"/>
                          <a:pt x="33" y="14"/>
                          <a:pt x="33" y="14"/>
                        </a:cubicBezTo>
                        <a:cubicBezTo>
                          <a:pt x="33" y="16"/>
                          <a:pt x="33" y="16"/>
                          <a:pt x="33" y="16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3" y="19"/>
                          <a:pt x="33" y="19"/>
                          <a:pt x="33" y="19"/>
                        </a:cubicBezTo>
                        <a:cubicBezTo>
                          <a:pt x="33" y="22"/>
                          <a:pt x="33" y="22"/>
                          <a:pt x="33" y="22"/>
                        </a:cubicBezTo>
                        <a:cubicBezTo>
                          <a:pt x="33" y="27"/>
                          <a:pt x="33" y="27"/>
                          <a:pt x="33" y="27"/>
                        </a:cubicBezTo>
                        <a:cubicBezTo>
                          <a:pt x="35" y="25"/>
                          <a:pt x="35" y="25"/>
                          <a:pt x="35" y="25"/>
                        </a:cubicBezTo>
                        <a:cubicBezTo>
                          <a:pt x="37" y="25"/>
                          <a:pt x="37" y="25"/>
                          <a:pt x="37" y="25"/>
                        </a:cubicBezTo>
                        <a:cubicBezTo>
                          <a:pt x="37" y="23"/>
                          <a:pt x="37" y="23"/>
                          <a:pt x="37" y="23"/>
                        </a:cubicBezTo>
                        <a:cubicBezTo>
                          <a:pt x="40" y="22"/>
                          <a:pt x="40" y="22"/>
                          <a:pt x="40" y="22"/>
                        </a:cubicBezTo>
                        <a:cubicBezTo>
                          <a:pt x="43" y="23"/>
                          <a:pt x="43" y="23"/>
                          <a:pt x="43" y="23"/>
                        </a:cubicBezTo>
                        <a:cubicBezTo>
                          <a:pt x="45" y="23"/>
                          <a:pt x="45" y="23"/>
                          <a:pt x="45" y="23"/>
                        </a:cubicBezTo>
                        <a:cubicBezTo>
                          <a:pt x="47" y="25"/>
                          <a:pt x="47" y="25"/>
                          <a:pt x="47" y="25"/>
                        </a:cubicBezTo>
                        <a:cubicBezTo>
                          <a:pt x="50" y="25"/>
                          <a:pt x="50" y="25"/>
                          <a:pt x="50" y="25"/>
                        </a:cubicBezTo>
                        <a:cubicBezTo>
                          <a:pt x="52" y="21"/>
                          <a:pt x="52" y="21"/>
                          <a:pt x="52" y="21"/>
                        </a:cubicBezTo>
                        <a:cubicBezTo>
                          <a:pt x="55" y="20"/>
                          <a:pt x="55" y="20"/>
                          <a:pt x="55" y="20"/>
                        </a:cubicBezTo>
                        <a:cubicBezTo>
                          <a:pt x="59" y="21"/>
                          <a:pt x="59" y="21"/>
                          <a:pt x="59" y="21"/>
                        </a:cubicBezTo>
                        <a:cubicBezTo>
                          <a:pt x="60" y="24"/>
                          <a:pt x="60" y="24"/>
                          <a:pt x="60" y="24"/>
                        </a:cubicBezTo>
                        <a:cubicBezTo>
                          <a:pt x="64" y="27"/>
                          <a:pt x="64" y="27"/>
                          <a:pt x="64" y="27"/>
                        </a:cubicBezTo>
                        <a:cubicBezTo>
                          <a:pt x="66" y="28"/>
                          <a:pt x="66" y="28"/>
                          <a:pt x="66" y="28"/>
                        </a:cubicBezTo>
                        <a:cubicBezTo>
                          <a:pt x="67" y="30"/>
                          <a:pt x="67" y="30"/>
                          <a:pt x="67" y="30"/>
                        </a:cubicBezTo>
                        <a:cubicBezTo>
                          <a:pt x="67" y="32"/>
                          <a:pt x="67" y="32"/>
                          <a:pt x="67" y="32"/>
                        </a:cubicBezTo>
                        <a:cubicBezTo>
                          <a:pt x="66" y="33"/>
                          <a:pt x="66" y="33"/>
                          <a:pt x="66" y="33"/>
                        </a:cubicBezTo>
                        <a:cubicBezTo>
                          <a:pt x="67" y="35"/>
                          <a:pt x="67" y="35"/>
                          <a:pt x="67" y="35"/>
                        </a:cubicBezTo>
                        <a:cubicBezTo>
                          <a:pt x="67" y="37"/>
                          <a:pt x="67" y="37"/>
                          <a:pt x="67" y="37"/>
                        </a:cubicBezTo>
                        <a:cubicBezTo>
                          <a:pt x="66" y="38"/>
                          <a:pt x="66" y="38"/>
                          <a:pt x="66" y="38"/>
                        </a:cubicBezTo>
                        <a:cubicBezTo>
                          <a:pt x="68" y="40"/>
                          <a:pt x="68" y="40"/>
                          <a:pt x="68" y="40"/>
                        </a:cubicBezTo>
                        <a:cubicBezTo>
                          <a:pt x="70" y="42"/>
                          <a:pt x="70" y="42"/>
                          <a:pt x="70" y="42"/>
                        </a:cubicBezTo>
                        <a:cubicBezTo>
                          <a:pt x="72" y="42"/>
                          <a:pt x="72" y="42"/>
                          <a:pt x="72" y="42"/>
                        </a:cubicBezTo>
                        <a:cubicBezTo>
                          <a:pt x="73" y="42"/>
                          <a:pt x="73" y="42"/>
                          <a:pt x="73" y="42"/>
                        </a:cubicBezTo>
                        <a:cubicBezTo>
                          <a:pt x="72" y="43"/>
                          <a:pt x="72" y="43"/>
                          <a:pt x="72" y="43"/>
                        </a:cubicBezTo>
                        <a:cubicBezTo>
                          <a:pt x="75" y="45"/>
                          <a:pt x="75" y="45"/>
                          <a:pt x="75" y="45"/>
                        </a:cubicBezTo>
                        <a:cubicBezTo>
                          <a:pt x="75" y="46"/>
                          <a:pt x="75" y="46"/>
                          <a:pt x="75" y="46"/>
                        </a:cubicBezTo>
                        <a:cubicBezTo>
                          <a:pt x="75" y="48"/>
                          <a:pt x="75" y="48"/>
                          <a:pt x="75" y="48"/>
                        </a:cubicBezTo>
                        <a:cubicBezTo>
                          <a:pt x="75" y="49"/>
                          <a:pt x="75" y="49"/>
                          <a:pt x="75" y="49"/>
                        </a:cubicBezTo>
                        <a:cubicBezTo>
                          <a:pt x="74" y="51"/>
                          <a:pt x="74" y="51"/>
                          <a:pt x="74" y="51"/>
                        </a:cubicBezTo>
                        <a:cubicBezTo>
                          <a:pt x="75" y="52"/>
                          <a:pt x="75" y="52"/>
                          <a:pt x="75" y="52"/>
                        </a:cubicBezTo>
                        <a:cubicBezTo>
                          <a:pt x="75" y="55"/>
                          <a:pt x="75" y="55"/>
                          <a:pt x="75" y="55"/>
                        </a:cubicBezTo>
                        <a:cubicBezTo>
                          <a:pt x="73" y="57"/>
                          <a:pt x="73" y="57"/>
                          <a:pt x="73" y="57"/>
                        </a:cubicBezTo>
                        <a:cubicBezTo>
                          <a:pt x="71" y="58"/>
                          <a:pt x="71" y="58"/>
                          <a:pt x="71" y="58"/>
                        </a:cubicBezTo>
                        <a:cubicBezTo>
                          <a:pt x="70" y="56"/>
                          <a:pt x="70" y="56"/>
                          <a:pt x="70" y="56"/>
                        </a:cubicBezTo>
                        <a:cubicBezTo>
                          <a:pt x="67" y="57"/>
                          <a:pt x="67" y="57"/>
                          <a:pt x="67" y="57"/>
                        </a:cubicBezTo>
                        <a:cubicBezTo>
                          <a:pt x="65" y="56"/>
                          <a:pt x="65" y="56"/>
                          <a:pt x="65" y="56"/>
                        </a:cubicBezTo>
                        <a:cubicBezTo>
                          <a:pt x="63" y="56"/>
                          <a:pt x="63" y="56"/>
                          <a:pt x="63" y="56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0" y="56"/>
                          <a:pt x="60" y="56"/>
                          <a:pt x="60" y="56"/>
                        </a:cubicBezTo>
                        <a:cubicBezTo>
                          <a:pt x="58" y="56"/>
                          <a:pt x="58" y="56"/>
                          <a:pt x="58" y="56"/>
                        </a:cubicBezTo>
                        <a:cubicBezTo>
                          <a:pt x="54" y="58"/>
                          <a:pt x="54" y="58"/>
                          <a:pt x="54" y="58"/>
                        </a:cubicBezTo>
                        <a:cubicBezTo>
                          <a:pt x="52" y="58"/>
                          <a:pt x="52" y="58"/>
                          <a:pt x="52" y="58"/>
                        </a:cubicBezTo>
                        <a:cubicBezTo>
                          <a:pt x="50" y="60"/>
                          <a:pt x="50" y="60"/>
                          <a:pt x="50" y="60"/>
                        </a:cubicBezTo>
                        <a:cubicBezTo>
                          <a:pt x="49" y="63"/>
                          <a:pt x="49" y="63"/>
                          <a:pt x="49" y="63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8"/>
                          <a:pt x="48" y="68"/>
                          <a:pt x="48" y="68"/>
                        </a:cubicBezTo>
                        <a:cubicBezTo>
                          <a:pt x="49" y="72"/>
                          <a:pt x="49" y="72"/>
                          <a:pt x="49" y="72"/>
                        </a:cubicBezTo>
                        <a:cubicBezTo>
                          <a:pt x="50" y="72"/>
                          <a:pt x="50" y="72"/>
                          <a:pt x="50" y="72"/>
                        </a:cubicBezTo>
                        <a:cubicBezTo>
                          <a:pt x="51" y="74"/>
                          <a:pt x="51" y="74"/>
                          <a:pt x="51" y="74"/>
                        </a:cubicBezTo>
                        <a:cubicBezTo>
                          <a:pt x="51" y="77"/>
                          <a:pt x="51" y="77"/>
                          <a:pt x="51" y="77"/>
                        </a:cubicBezTo>
                        <a:cubicBezTo>
                          <a:pt x="51" y="79"/>
                          <a:pt x="51" y="79"/>
                          <a:pt x="51" y="79"/>
                        </a:cubicBezTo>
                        <a:cubicBezTo>
                          <a:pt x="50" y="79"/>
                          <a:pt x="50" y="79"/>
                          <a:pt x="50" y="79"/>
                        </a:cubicBezTo>
                        <a:cubicBezTo>
                          <a:pt x="50" y="80"/>
                          <a:pt x="50" y="80"/>
                          <a:pt x="50" y="80"/>
                        </a:cubicBezTo>
                        <a:cubicBezTo>
                          <a:pt x="49" y="80"/>
                          <a:pt x="49" y="80"/>
                          <a:pt x="49" y="80"/>
                        </a:cubicBezTo>
                        <a:cubicBezTo>
                          <a:pt x="49" y="80"/>
                          <a:pt x="49" y="80"/>
                          <a:pt x="49" y="80"/>
                        </a:cubicBezTo>
                        <a:cubicBezTo>
                          <a:pt x="47" y="78"/>
                          <a:pt x="47" y="78"/>
                          <a:pt x="47" y="78"/>
                        </a:cubicBezTo>
                        <a:cubicBezTo>
                          <a:pt x="47" y="78"/>
                          <a:pt x="47" y="78"/>
                          <a:pt x="47" y="78"/>
                        </a:cubicBezTo>
                        <a:cubicBezTo>
                          <a:pt x="47" y="77"/>
                          <a:pt x="47" y="77"/>
                          <a:pt x="47" y="77"/>
                        </a:cubicBezTo>
                        <a:cubicBezTo>
                          <a:pt x="45" y="77"/>
                          <a:pt x="45" y="77"/>
                          <a:pt x="45" y="77"/>
                        </a:cubicBezTo>
                        <a:cubicBezTo>
                          <a:pt x="43" y="74"/>
                          <a:pt x="43" y="74"/>
                          <a:pt x="43" y="74"/>
                        </a:cubicBezTo>
                        <a:cubicBezTo>
                          <a:pt x="42" y="74"/>
                          <a:pt x="42" y="74"/>
                          <a:pt x="42" y="74"/>
                        </a:cubicBezTo>
                        <a:cubicBezTo>
                          <a:pt x="41" y="75"/>
                          <a:pt x="41" y="75"/>
                          <a:pt x="41" y="75"/>
                        </a:cubicBezTo>
                        <a:cubicBezTo>
                          <a:pt x="41" y="75"/>
                          <a:pt x="41" y="75"/>
                          <a:pt x="41" y="75"/>
                        </a:cubicBezTo>
                        <a:cubicBezTo>
                          <a:pt x="41" y="76"/>
                          <a:pt x="41" y="76"/>
                          <a:pt x="41" y="76"/>
                        </a:cubicBez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38" y="75"/>
                          <a:pt x="38" y="75"/>
                          <a:pt x="38" y="75"/>
                        </a:cubicBezTo>
                        <a:cubicBezTo>
                          <a:pt x="37" y="75"/>
                          <a:pt x="37" y="75"/>
                          <a:pt x="37" y="75"/>
                        </a:cubicBezTo>
                        <a:cubicBezTo>
                          <a:pt x="35" y="75"/>
                          <a:pt x="35" y="75"/>
                          <a:pt x="35" y="75"/>
                        </a:cubicBezTo>
                        <a:cubicBezTo>
                          <a:pt x="34" y="75"/>
                          <a:pt x="34" y="75"/>
                          <a:pt x="34" y="75"/>
                        </a:cubicBezTo>
                        <a:cubicBezTo>
                          <a:pt x="34" y="73"/>
                          <a:pt x="34" y="73"/>
                          <a:pt x="34" y="73"/>
                        </a:cubicBezTo>
                        <a:cubicBezTo>
                          <a:pt x="35" y="73"/>
                          <a:pt x="35" y="73"/>
                          <a:pt x="35" y="73"/>
                        </a:cubicBezTo>
                        <a:cubicBezTo>
                          <a:pt x="34" y="71"/>
                          <a:pt x="34" y="71"/>
                          <a:pt x="34" y="71"/>
                        </a:cubicBezTo>
                        <a:cubicBezTo>
                          <a:pt x="34" y="69"/>
                          <a:pt x="34" y="69"/>
                          <a:pt x="34" y="69"/>
                        </a:cubicBezTo>
                        <a:cubicBezTo>
                          <a:pt x="35" y="68"/>
                          <a:pt x="35" y="68"/>
                          <a:pt x="35" y="68"/>
                        </a:cubicBezTo>
                        <a:cubicBezTo>
                          <a:pt x="34" y="67"/>
                          <a:pt x="34" y="67"/>
                          <a:pt x="34" y="67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32" y="67"/>
                          <a:pt x="32" y="67"/>
                          <a:pt x="32" y="67"/>
                        </a:cubicBezTo>
                        <a:cubicBezTo>
                          <a:pt x="31" y="66"/>
                          <a:pt x="31" y="66"/>
                          <a:pt x="31" y="66"/>
                        </a:cubicBezTo>
                        <a:cubicBezTo>
                          <a:pt x="30" y="67"/>
                          <a:pt x="30" y="67"/>
                          <a:pt x="30" y="67"/>
                        </a:cubicBezTo>
                        <a:cubicBezTo>
                          <a:pt x="29" y="67"/>
                          <a:pt x="29" y="67"/>
                          <a:pt x="29" y="67"/>
                        </a:cubicBezTo>
                        <a:cubicBezTo>
                          <a:pt x="28" y="67"/>
                          <a:pt x="28" y="67"/>
                          <a:pt x="28" y="67"/>
                        </a:cubicBezTo>
                        <a:cubicBezTo>
                          <a:pt x="28" y="67"/>
                          <a:pt x="28" y="67"/>
                          <a:pt x="28" y="67"/>
                        </a:cubicBezTo>
                        <a:cubicBezTo>
                          <a:pt x="27" y="67"/>
                          <a:pt x="27" y="67"/>
                          <a:pt x="27" y="67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26" y="69"/>
                          <a:pt x="26" y="69"/>
                          <a:pt x="26" y="69"/>
                        </a:cubicBezTo>
                        <a:cubicBezTo>
                          <a:pt x="27" y="69"/>
                          <a:pt x="27" y="69"/>
                          <a:pt x="27" y="69"/>
                        </a:cubicBezTo>
                        <a:cubicBezTo>
                          <a:pt x="28" y="71"/>
                          <a:pt x="28" y="71"/>
                          <a:pt x="28" y="71"/>
                        </a:cubicBezTo>
                        <a:cubicBezTo>
                          <a:pt x="27" y="73"/>
                          <a:pt x="27" y="73"/>
                          <a:pt x="27" y="73"/>
                        </a:cubicBezTo>
                        <a:cubicBezTo>
                          <a:pt x="27" y="74"/>
                          <a:pt x="27" y="74"/>
                          <a:pt x="27" y="74"/>
                        </a:cubicBezTo>
                        <a:cubicBezTo>
                          <a:pt x="26" y="76"/>
                          <a:pt x="26" y="76"/>
                          <a:pt x="26" y="76"/>
                        </a:cubicBezTo>
                        <a:cubicBezTo>
                          <a:pt x="27" y="76"/>
                          <a:pt x="27" y="76"/>
                          <a:pt x="27" y="76"/>
                        </a:cubicBezTo>
                        <a:cubicBezTo>
                          <a:pt x="27" y="79"/>
                          <a:pt x="27" y="79"/>
                          <a:pt x="27" y="79"/>
                        </a:cubicBezTo>
                        <a:cubicBezTo>
                          <a:pt x="26" y="80"/>
                          <a:pt x="26" y="80"/>
                          <a:pt x="26" y="80"/>
                        </a:cubicBezTo>
                        <a:cubicBezTo>
                          <a:pt x="25" y="82"/>
                          <a:pt x="25" y="82"/>
                          <a:pt x="25" y="82"/>
                        </a:cubicBezTo>
                        <a:cubicBezTo>
                          <a:pt x="24" y="84"/>
                          <a:pt x="24" y="84"/>
                          <a:pt x="24" y="84"/>
                        </a:cubicBezTo>
                        <a:cubicBezTo>
                          <a:pt x="24" y="90"/>
                          <a:pt x="24" y="90"/>
                          <a:pt x="24" y="90"/>
                        </a:cubicBezTo>
                        <a:cubicBezTo>
                          <a:pt x="21" y="93"/>
                          <a:pt x="21" y="93"/>
                          <a:pt x="21" y="93"/>
                        </a:cubicBezTo>
                        <a:cubicBezTo>
                          <a:pt x="21" y="95"/>
                          <a:pt x="21" y="95"/>
                          <a:pt x="21" y="95"/>
                        </a:cubicBezTo>
                        <a:cubicBezTo>
                          <a:pt x="21" y="97"/>
                          <a:pt x="21" y="97"/>
                          <a:pt x="21" y="97"/>
                        </a:cubicBezTo>
                        <a:cubicBezTo>
                          <a:pt x="21" y="97"/>
                          <a:pt x="21" y="97"/>
                          <a:pt x="21" y="97"/>
                        </a:cubicBezTo>
                        <a:cubicBezTo>
                          <a:pt x="22" y="97"/>
                          <a:pt x="22" y="97"/>
                          <a:pt x="22" y="97"/>
                        </a:cubicBezTo>
                        <a:cubicBezTo>
                          <a:pt x="21" y="98"/>
                          <a:pt x="21" y="98"/>
                          <a:pt x="21" y="98"/>
                        </a:cubicBezTo>
                        <a:cubicBezTo>
                          <a:pt x="21" y="99"/>
                          <a:pt x="21" y="99"/>
                          <a:pt x="21" y="99"/>
                        </a:cubicBezTo>
                        <a:cubicBezTo>
                          <a:pt x="21" y="101"/>
                          <a:pt x="21" y="101"/>
                          <a:pt x="21" y="101"/>
                        </a:cubicBezTo>
                        <a:cubicBezTo>
                          <a:pt x="21" y="102"/>
                          <a:pt x="21" y="102"/>
                          <a:pt x="21" y="102"/>
                        </a:cubicBezTo>
                        <a:cubicBezTo>
                          <a:pt x="23" y="105"/>
                          <a:pt x="23" y="105"/>
                          <a:pt x="23" y="105"/>
                        </a:cubicBezTo>
                        <a:cubicBezTo>
                          <a:pt x="22" y="106"/>
                          <a:pt x="22" y="106"/>
                          <a:pt x="22" y="106"/>
                        </a:cubicBezTo>
                        <a:cubicBezTo>
                          <a:pt x="23" y="107"/>
                          <a:pt x="23" y="107"/>
                          <a:pt x="23" y="107"/>
                        </a:cubicBezTo>
                        <a:cubicBezTo>
                          <a:pt x="24" y="107"/>
                          <a:pt x="24" y="107"/>
                          <a:pt x="24" y="107"/>
                        </a:cubicBezTo>
                        <a:cubicBezTo>
                          <a:pt x="24" y="106"/>
                          <a:pt x="24" y="106"/>
                          <a:pt x="24" y="106"/>
                        </a:cubicBezTo>
                        <a:cubicBezTo>
                          <a:pt x="25" y="105"/>
                          <a:pt x="25" y="105"/>
                          <a:pt x="25" y="105"/>
                        </a:cubicBezTo>
                        <a:cubicBezTo>
                          <a:pt x="25" y="105"/>
                          <a:pt x="25" y="105"/>
                          <a:pt x="25" y="105"/>
                        </a:cubicBezTo>
                        <a:cubicBezTo>
                          <a:pt x="27" y="106"/>
                          <a:pt x="27" y="106"/>
                          <a:pt x="27" y="106"/>
                        </a:cubicBezTo>
                        <a:cubicBezTo>
                          <a:pt x="27" y="106"/>
                          <a:pt x="27" y="106"/>
                          <a:pt x="27" y="106"/>
                        </a:cubicBezTo>
                        <a:cubicBezTo>
                          <a:pt x="28" y="108"/>
                          <a:pt x="28" y="108"/>
                          <a:pt x="28" y="108"/>
                        </a:cubicBezTo>
                        <a:cubicBezTo>
                          <a:pt x="28" y="109"/>
                          <a:pt x="28" y="109"/>
                          <a:pt x="28" y="109"/>
                        </a:cubicBezTo>
                        <a:cubicBezTo>
                          <a:pt x="28" y="111"/>
                          <a:pt x="28" y="111"/>
                          <a:pt x="28" y="111"/>
                        </a:cubicBezTo>
                        <a:cubicBezTo>
                          <a:pt x="29" y="111"/>
                          <a:pt x="29" y="111"/>
                          <a:pt x="29" y="111"/>
                        </a:cubicBezTo>
                        <a:cubicBezTo>
                          <a:pt x="30" y="113"/>
                          <a:pt x="30" y="113"/>
                          <a:pt x="30" y="113"/>
                        </a:cubicBezTo>
                        <a:cubicBezTo>
                          <a:pt x="31" y="113"/>
                          <a:pt x="31" y="113"/>
                          <a:pt x="31" y="113"/>
                        </a:cubicBezTo>
                        <a:cubicBezTo>
                          <a:pt x="31" y="112"/>
                          <a:pt x="31" y="112"/>
                          <a:pt x="31" y="112"/>
                        </a:cubicBezTo>
                        <a:cubicBezTo>
                          <a:pt x="31" y="112"/>
                          <a:pt x="31" y="112"/>
                          <a:pt x="31" y="112"/>
                        </a:cubicBezTo>
                        <a:cubicBezTo>
                          <a:pt x="32" y="113"/>
                          <a:pt x="32" y="113"/>
                          <a:pt x="32" y="113"/>
                        </a:cubicBezTo>
                        <a:cubicBezTo>
                          <a:pt x="33" y="115"/>
                          <a:pt x="33" y="115"/>
                          <a:pt x="33" y="115"/>
                        </a:cubicBezTo>
                        <a:cubicBezTo>
                          <a:pt x="33" y="116"/>
                          <a:pt x="33" y="116"/>
                          <a:pt x="33" y="116"/>
                        </a:cubicBezTo>
                        <a:cubicBezTo>
                          <a:pt x="33" y="116"/>
                          <a:pt x="33" y="116"/>
                          <a:pt x="33" y="116"/>
                        </a:cubicBezTo>
                        <a:cubicBezTo>
                          <a:pt x="34" y="120"/>
                          <a:pt x="34" y="120"/>
                          <a:pt x="34" y="120"/>
                        </a:cubicBezTo>
                        <a:cubicBezTo>
                          <a:pt x="34" y="121"/>
                          <a:pt x="34" y="121"/>
                          <a:pt x="34" y="121"/>
                        </a:cubicBezTo>
                        <a:cubicBezTo>
                          <a:pt x="34" y="121"/>
                          <a:pt x="34" y="121"/>
                          <a:pt x="34" y="121"/>
                        </a:cubicBezTo>
                        <a:cubicBezTo>
                          <a:pt x="33" y="121"/>
                          <a:pt x="33" y="121"/>
                          <a:pt x="33" y="121"/>
                        </a:cubicBezTo>
                        <a:cubicBezTo>
                          <a:pt x="32" y="122"/>
                          <a:pt x="32" y="122"/>
                          <a:pt x="32" y="122"/>
                        </a:cubicBezTo>
                        <a:cubicBezTo>
                          <a:pt x="31" y="123"/>
                          <a:pt x="31" y="123"/>
                          <a:pt x="31" y="123"/>
                        </a:cubicBezTo>
                        <a:cubicBezTo>
                          <a:pt x="34" y="124"/>
                          <a:pt x="34" y="124"/>
                          <a:pt x="34" y="124"/>
                        </a:cubicBezTo>
                        <a:cubicBezTo>
                          <a:pt x="34" y="122"/>
                          <a:pt x="34" y="122"/>
                          <a:pt x="34" y="122"/>
                        </a:cubicBezTo>
                        <a:cubicBezTo>
                          <a:pt x="35" y="123"/>
                          <a:pt x="35" y="123"/>
                          <a:pt x="35" y="123"/>
                        </a:cubicBezTo>
                        <a:cubicBezTo>
                          <a:pt x="35" y="124"/>
                          <a:pt x="35" y="124"/>
                          <a:pt x="35" y="124"/>
                        </a:cubicBezTo>
                        <a:cubicBezTo>
                          <a:pt x="36" y="125"/>
                          <a:pt x="36" y="125"/>
                          <a:pt x="36" y="125"/>
                        </a:cubicBezTo>
                        <a:cubicBezTo>
                          <a:pt x="39" y="128"/>
                          <a:pt x="39" y="128"/>
                          <a:pt x="39" y="128"/>
                        </a:cubicBezTo>
                        <a:cubicBezTo>
                          <a:pt x="40" y="129"/>
                          <a:pt x="40" y="129"/>
                          <a:pt x="40" y="129"/>
                        </a:cubicBezTo>
                        <a:cubicBezTo>
                          <a:pt x="40" y="128"/>
                          <a:pt x="40" y="128"/>
                          <a:pt x="40" y="128"/>
                        </a:cubicBezTo>
                        <a:cubicBezTo>
                          <a:pt x="42" y="128"/>
                          <a:pt x="42" y="128"/>
                          <a:pt x="42" y="128"/>
                        </a:cubicBezTo>
                        <a:cubicBezTo>
                          <a:pt x="44" y="129"/>
                          <a:pt x="44" y="129"/>
                          <a:pt x="44" y="129"/>
                        </a:cubicBezTo>
                        <a:cubicBezTo>
                          <a:pt x="45" y="131"/>
                          <a:pt x="45" y="131"/>
                          <a:pt x="45" y="131"/>
                        </a:cubicBezTo>
                        <a:cubicBezTo>
                          <a:pt x="46" y="133"/>
                          <a:pt x="46" y="133"/>
                          <a:pt x="46" y="133"/>
                        </a:cubicBezTo>
                        <a:cubicBezTo>
                          <a:pt x="48" y="134"/>
                          <a:pt x="48" y="134"/>
                          <a:pt x="48" y="134"/>
                        </a:cubicBezTo>
                        <a:cubicBezTo>
                          <a:pt x="48" y="135"/>
                          <a:pt x="48" y="135"/>
                          <a:pt x="48" y="135"/>
                        </a:cubicBezTo>
                        <a:cubicBezTo>
                          <a:pt x="47" y="135"/>
                          <a:pt x="47" y="135"/>
                          <a:pt x="47" y="135"/>
                        </a:cubicBezTo>
                        <a:cubicBezTo>
                          <a:pt x="47" y="137"/>
                          <a:pt x="47" y="137"/>
                          <a:pt x="47" y="137"/>
                        </a:cubicBezTo>
                        <a:cubicBezTo>
                          <a:pt x="46" y="137"/>
                          <a:pt x="46" y="137"/>
                          <a:pt x="46" y="137"/>
                        </a:cubicBezTo>
                        <a:cubicBezTo>
                          <a:pt x="45" y="136"/>
                          <a:pt x="45" y="136"/>
                          <a:pt x="45" y="136"/>
                        </a:cubicBezTo>
                        <a:cubicBezTo>
                          <a:pt x="43" y="137"/>
                          <a:pt x="43" y="137"/>
                          <a:pt x="43" y="137"/>
                        </a:cubicBezTo>
                        <a:cubicBezTo>
                          <a:pt x="41" y="138"/>
                          <a:pt x="41" y="138"/>
                          <a:pt x="41" y="138"/>
                        </a:cubicBezTo>
                        <a:cubicBezTo>
                          <a:pt x="39" y="138"/>
                          <a:pt x="39" y="138"/>
                          <a:pt x="39" y="138"/>
                        </a:cubicBezTo>
                        <a:cubicBezTo>
                          <a:pt x="39" y="137"/>
                          <a:pt x="39" y="137"/>
                          <a:pt x="39" y="137"/>
                        </a:cubicBezTo>
                        <a:cubicBezTo>
                          <a:pt x="40" y="135"/>
                          <a:pt x="40" y="135"/>
                          <a:pt x="40" y="135"/>
                        </a:cubicBezTo>
                        <a:cubicBezTo>
                          <a:pt x="40" y="133"/>
                          <a:pt x="40" y="133"/>
                          <a:pt x="40" y="133"/>
                        </a:cubicBezTo>
                        <a:cubicBezTo>
                          <a:pt x="39" y="132"/>
                          <a:pt x="39" y="132"/>
                          <a:pt x="39" y="132"/>
                        </a:cubicBezTo>
                        <a:cubicBezTo>
                          <a:pt x="37" y="132"/>
                          <a:pt x="37" y="132"/>
                          <a:pt x="37" y="132"/>
                        </a:cubicBezTo>
                        <a:cubicBezTo>
                          <a:pt x="37" y="131"/>
                          <a:pt x="37" y="131"/>
                          <a:pt x="37" y="131"/>
                        </a:cubicBezTo>
                        <a:cubicBezTo>
                          <a:pt x="35" y="130"/>
                          <a:pt x="35" y="130"/>
                          <a:pt x="35" y="130"/>
                        </a:cubicBezTo>
                        <a:cubicBezTo>
                          <a:pt x="33" y="128"/>
                          <a:pt x="33" y="128"/>
                          <a:pt x="33" y="128"/>
                        </a:cubicBezTo>
                        <a:cubicBezTo>
                          <a:pt x="32" y="130"/>
                          <a:pt x="32" y="130"/>
                          <a:pt x="32" y="130"/>
                        </a:cubicBezTo>
                        <a:cubicBezTo>
                          <a:pt x="31" y="132"/>
                          <a:pt x="31" y="132"/>
                          <a:pt x="31" y="132"/>
                        </a:cubicBezTo>
                        <a:cubicBezTo>
                          <a:pt x="30" y="131"/>
                          <a:pt x="30" y="131"/>
                          <a:pt x="30" y="131"/>
                        </a:cubicBezTo>
                        <a:cubicBezTo>
                          <a:pt x="27" y="128"/>
                          <a:pt x="27" y="128"/>
                          <a:pt x="27" y="128"/>
                        </a:cubicBezTo>
                        <a:cubicBezTo>
                          <a:pt x="27" y="127"/>
                          <a:pt x="27" y="127"/>
                          <a:pt x="27" y="127"/>
                        </a:cubicBezTo>
                        <a:cubicBezTo>
                          <a:pt x="27" y="126"/>
                          <a:pt x="27" y="126"/>
                          <a:pt x="27" y="126"/>
                        </a:cubicBezTo>
                        <a:cubicBezTo>
                          <a:pt x="27" y="125"/>
                          <a:pt x="27" y="125"/>
                          <a:pt x="27" y="125"/>
                        </a:cubicBezTo>
                        <a:cubicBezTo>
                          <a:pt x="26" y="125"/>
                          <a:pt x="26" y="125"/>
                          <a:pt x="26" y="125"/>
                        </a:cubicBezTo>
                        <a:cubicBezTo>
                          <a:pt x="26" y="124"/>
                          <a:pt x="26" y="124"/>
                          <a:pt x="26" y="124"/>
                        </a:cubicBezTo>
                        <a:cubicBezTo>
                          <a:pt x="24" y="124"/>
                          <a:pt x="24" y="124"/>
                          <a:pt x="24" y="124"/>
                        </a:cubicBezTo>
                        <a:cubicBezTo>
                          <a:pt x="24" y="122"/>
                          <a:pt x="24" y="122"/>
                          <a:pt x="24" y="122"/>
                        </a:cubicBezTo>
                        <a:cubicBezTo>
                          <a:pt x="22" y="120"/>
                          <a:pt x="22" y="120"/>
                          <a:pt x="22" y="120"/>
                        </a:cubicBezTo>
                        <a:cubicBezTo>
                          <a:pt x="21" y="120"/>
                          <a:pt x="21" y="120"/>
                          <a:pt x="21" y="120"/>
                        </a:cubicBezTo>
                        <a:cubicBezTo>
                          <a:pt x="20" y="117"/>
                          <a:pt x="20" y="117"/>
                          <a:pt x="20" y="117"/>
                        </a:cubicBezTo>
                        <a:cubicBezTo>
                          <a:pt x="18" y="116"/>
                          <a:pt x="18" y="116"/>
                          <a:pt x="18" y="116"/>
                        </a:cubicBezTo>
                        <a:cubicBezTo>
                          <a:pt x="18" y="115"/>
                          <a:pt x="18" y="115"/>
                          <a:pt x="18" y="115"/>
                        </a:cubicBezTo>
                        <a:cubicBezTo>
                          <a:pt x="17" y="114"/>
                          <a:pt x="17" y="114"/>
                          <a:pt x="17" y="114"/>
                        </a:cubicBezTo>
                        <a:cubicBezTo>
                          <a:pt x="17" y="113"/>
                          <a:pt x="17" y="113"/>
                          <a:pt x="17" y="113"/>
                        </a:cubicBezTo>
                        <a:cubicBezTo>
                          <a:pt x="16" y="114"/>
                          <a:pt x="16" y="114"/>
                          <a:pt x="16" y="114"/>
                        </a:cubicBezTo>
                        <a:cubicBezTo>
                          <a:pt x="16" y="116"/>
                          <a:pt x="16" y="116"/>
                          <a:pt x="16" y="116"/>
                        </a:cubicBezTo>
                        <a:cubicBezTo>
                          <a:pt x="15" y="116"/>
                          <a:pt x="15" y="116"/>
                          <a:pt x="15" y="116"/>
                        </a:cubicBezTo>
                        <a:cubicBezTo>
                          <a:pt x="14" y="115"/>
                          <a:pt x="14" y="115"/>
                          <a:pt x="14" y="115"/>
                        </a:cubicBezTo>
                        <a:cubicBezTo>
                          <a:pt x="13" y="112"/>
                          <a:pt x="13" y="112"/>
                          <a:pt x="13" y="112"/>
                        </a:cubicBezTo>
                        <a:cubicBezTo>
                          <a:pt x="14" y="111"/>
                          <a:pt x="14" y="111"/>
                          <a:pt x="14" y="111"/>
                        </a:cubicBezTo>
                        <a:cubicBezTo>
                          <a:pt x="13" y="108"/>
                          <a:pt x="13" y="108"/>
                          <a:pt x="13" y="108"/>
                        </a:cubicBezTo>
                        <a:cubicBezTo>
                          <a:pt x="15" y="108"/>
                          <a:pt x="15" y="108"/>
                          <a:pt x="15" y="108"/>
                        </a:cubicBezTo>
                        <a:cubicBezTo>
                          <a:pt x="15" y="104"/>
                          <a:pt x="15" y="104"/>
                          <a:pt x="15" y="104"/>
                        </a:cubicBezTo>
                        <a:cubicBezTo>
                          <a:pt x="15" y="104"/>
                          <a:pt x="15" y="104"/>
                          <a:pt x="15" y="104"/>
                        </a:cubicBezTo>
                        <a:cubicBezTo>
                          <a:pt x="16" y="103"/>
                          <a:pt x="16" y="103"/>
                          <a:pt x="16" y="103"/>
                        </a:cubicBezTo>
                        <a:cubicBezTo>
                          <a:pt x="15" y="103"/>
                          <a:pt x="15" y="103"/>
                          <a:pt x="15" y="103"/>
                        </a:cubicBezTo>
                        <a:cubicBezTo>
                          <a:pt x="16" y="101"/>
                          <a:pt x="16" y="101"/>
                          <a:pt x="16" y="101"/>
                        </a:cubicBezTo>
                        <a:cubicBezTo>
                          <a:pt x="16" y="100"/>
                          <a:pt x="16" y="100"/>
                          <a:pt x="16" y="100"/>
                        </a:cubicBezTo>
                        <a:cubicBezTo>
                          <a:pt x="17" y="99"/>
                          <a:pt x="17" y="99"/>
                          <a:pt x="17" y="99"/>
                        </a:cubicBezTo>
                        <a:cubicBezTo>
                          <a:pt x="16" y="99"/>
                          <a:pt x="16" y="99"/>
                          <a:pt x="16" y="99"/>
                        </a:cubicBezTo>
                        <a:cubicBezTo>
                          <a:pt x="16" y="96"/>
                          <a:pt x="16" y="96"/>
                          <a:pt x="16" y="96"/>
                        </a:cubicBezTo>
                        <a:cubicBezTo>
                          <a:pt x="17" y="94"/>
                          <a:pt x="17" y="94"/>
                          <a:pt x="17" y="94"/>
                        </a:cubicBezTo>
                        <a:cubicBezTo>
                          <a:pt x="18" y="93"/>
                          <a:pt x="18" y="93"/>
                          <a:pt x="18" y="93"/>
                        </a:cubicBezTo>
                        <a:cubicBezTo>
                          <a:pt x="18" y="91"/>
                          <a:pt x="18" y="91"/>
                          <a:pt x="18" y="91"/>
                        </a:cubicBezTo>
                        <a:cubicBezTo>
                          <a:pt x="20" y="89"/>
                          <a:pt x="20" y="89"/>
                          <a:pt x="20" y="89"/>
                        </a:cubicBezTo>
                        <a:cubicBezTo>
                          <a:pt x="22" y="84"/>
                          <a:pt x="22" y="84"/>
                          <a:pt x="22" y="84"/>
                        </a:cubicBezTo>
                        <a:cubicBezTo>
                          <a:pt x="23" y="83"/>
                          <a:pt x="23" y="83"/>
                          <a:pt x="23" y="83"/>
                        </a:cubicBezTo>
                        <a:cubicBezTo>
                          <a:pt x="23" y="80"/>
                          <a:pt x="23" y="80"/>
                          <a:pt x="23" y="80"/>
                        </a:cubicBezTo>
                        <a:cubicBezTo>
                          <a:pt x="22" y="78"/>
                          <a:pt x="22" y="78"/>
                          <a:pt x="22" y="78"/>
                        </a:cubicBezTo>
                        <a:cubicBezTo>
                          <a:pt x="22" y="76"/>
                          <a:pt x="22" y="76"/>
                          <a:pt x="22" y="76"/>
                        </a:cubicBezTo>
                        <a:cubicBezTo>
                          <a:pt x="21" y="74"/>
                          <a:pt x="21" y="74"/>
                          <a:pt x="21" y="74"/>
                        </a:cubicBezTo>
                        <a:cubicBezTo>
                          <a:pt x="21" y="72"/>
                          <a:pt x="21" y="72"/>
                          <a:pt x="21" y="72"/>
                        </a:cubicBezTo>
                        <a:cubicBezTo>
                          <a:pt x="20" y="71"/>
                          <a:pt x="20" y="71"/>
                          <a:pt x="20" y="71"/>
                        </a:cubicBezTo>
                        <a:cubicBezTo>
                          <a:pt x="20" y="69"/>
                          <a:pt x="20" y="69"/>
                          <a:pt x="20" y="69"/>
                        </a:cubicBezTo>
                        <a:cubicBezTo>
                          <a:pt x="20" y="67"/>
                          <a:pt x="20" y="67"/>
                          <a:pt x="20" y="67"/>
                        </a:cubicBezTo>
                        <a:cubicBezTo>
                          <a:pt x="20" y="66"/>
                          <a:pt x="20" y="66"/>
                          <a:pt x="20" y="66"/>
                        </a:cubicBezTo>
                        <a:cubicBezTo>
                          <a:pt x="19" y="62"/>
                          <a:pt x="19" y="62"/>
                          <a:pt x="19" y="62"/>
                        </a:cubicBezTo>
                        <a:cubicBezTo>
                          <a:pt x="17" y="59"/>
                          <a:pt x="17" y="59"/>
                          <a:pt x="17" y="59"/>
                        </a:cubicBezTo>
                        <a:cubicBezTo>
                          <a:pt x="14" y="57"/>
                          <a:pt x="14" y="57"/>
                          <a:pt x="14" y="57"/>
                        </a:cubicBezTo>
                        <a:cubicBezTo>
                          <a:pt x="12" y="54"/>
                          <a:pt x="12" y="54"/>
                          <a:pt x="12" y="54"/>
                        </a:cubicBezTo>
                        <a:cubicBezTo>
                          <a:pt x="12" y="53"/>
                          <a:pt x="12" y="53"/>
                          <a:pt x="12" y="53"/>
                        </a:cubicBezTo>
                        <a:cubicBezTo>
                          <a:pt x="11" y="50"/>
                          <a:pt x="11" y="50"/>
                          <a:pt x="11" y="50"/>
                        </a:cubicBezTo>
                        <a:cubicBezTo>
                          <a:pt x="12" y="49"/>
                          <a:pt x="12" y="49"/>
                          <a:pt x="12" y="49"/>
                        </a:cubicBezTo>
                        <a:cubicBezTo>
                          <a:pt x="13" y="47"/>
                          <a:pt x="13" y="47"/>
                          <a:pt x="13" y="47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12" y="42"/>
                          <a:pt x="12" y="42"/>
                          <a:pt x="12" y="42"/>
                        </a:cubicBezTo>
                        <a:cubicBezTo>
                          <a:pt x="14" y="41"/>
                          <a:pt x="14" y="41"/>
                          <a:pt x="14" y="41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9" y="33"/>
                          <a:pt x="9" y="33"/>
                          <a:pt x="9" y="33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2"/>
                          <a:pt x="2" y="22"/>
                          <a:pt x="2" y="22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4" y="18"/>
                          <a:pt x="4" y="18"/>
                          <a:pt x="4" y="18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5" y="13"/>
                          <a:pt x="5" y="13"/>
                          <a:pt x="5" y="13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4" y="7"/>
                          <a:pt x="14" y="7"/>
                          <a:pt x="14" y="7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lose/>
                        <a:moveTo>
                          <a:pt x="26" y="129"/>
                        </a:moveTo>
                        <a:cubicBezTo>
                          <a:pt x="27" y="131"/>
                          <a:pt x="27" y="131"/>
                          <a:pt x="27" y="131"/>
                        </a:cubicBezTo>
                        <a:cubicBezTo>
                          <a:pt x="27" y="131"/>
                          <a:pt x="27" y="131"/>
                          <a:pt x="27" y="131"/>
                        </a:cubicBezTo>
                        <a:cubicBezTo>
                          <a:pt x="27" y="129"/>
                          <a:pt x="27" y="129"/>
                          <a:pt x="27" y="129"/>
                        </a:cubicBezTo>
                        <a:cubicBezTo>
                          <a:pt x="27" y="129"/>
                          <a:pt x="27" y="129"/>
                          <a:pt x="27" y="129"/>
                        </a:cubicBezTo>
                        <a:cubicBezTo>
                          <a:pt x="26" y="129"/>
                          <a:pt x="26" y="129"/>
                          <a:pt x="26" y="129"/>
                        </a:cubicBezTo>
                        <a:close/>
                        <a:moveTo>
                          <a:pt x="21" y="121"/>
                        </a:moveTo>
                        <a:cubicBezTo>
                          <a:pt x="21" y="123"/>
                          <a:pt x="21" y="123"/>
                          <a:pt x="21" y="123"/>
                        </a:cubicBezTo>
                        <a:cubicBezTo>
                          <a:pt x="21" y="122"/>
                          <a:pt x="21" y="122"/>
                          <a:pt x="21" y="122"/>
                        </a:cubicBezTo>
                        <a:cubicBezTo>
                          <a:pt x="21" y="121"/>
                          <a:pt x="21" y="121"/>
                          <a:pt x="21" y="121"/>
                        </a:cubicBezTo>
                        <a:cubicBezTo>
                          <a:pt x="21" y="121"/>
                          <a:pt x="21" y="121"/>
                          <a:pt x="21" y="121"/>
                        </a:cubicBezTo>
                        <a:close/>
                        <a:moveTo>
                          <a:pt x="14" y="116"/>
                        </a:moveTo>
                        <a:cubicBezTo>
                          <a:pt x="14" y="117"/>
                          <a:pt x="14" y="117"/>
                          <a:pt x="14" y="117"/>
                        </a:cubicBezTo>
                        <a:cubicBezTo>
                          <a:pt x="14" y="118"/>
                          <a:pt x="14" y="118"/>
                          <a:pt x="14" y="118"/>
                        </a:cubicBezTo>
                        <a:cubicBezTo>
                          <a:pt x="14" y="120"/>
                          <a:pt x="14" y="120"/>
                          <a:pt x="14" y="120"/>
                        </a:cubicBezTo>
                        <a:cubicBezTo>
                          <a:pt x="15" y="119"/>
                          <a:pt x="15" y="119"/>
                          <a:pt x="15" y="119"/>
                        </a:cubicBezTo>
                        <a:cubicBezTo>
                          <a:pt x="15" y="116"/>
                          <a:pt x="15" y="116"/>
                          <a:pt x="15" y="116"/>
                        </a:cubicBezTo>
                        <a:cubicBezTo>
                          <a:pt x="15" y="116"/>
                          <a:pt x="14" y="116"/>
                          <a:pt x="14" y="116"/>
                        </a:cubicBezTo>
                        <a:close/>
                        <a:moveTo>
                          <a:pt x="46" y="79"/>
                        </a:moveTo>
                        <a:cubicBezTo>
                          <a:pt x="46" y="80"/>
                          <a:pt x="46" y="80"/>
                          <a:pt x="46" y="80"/>
                        </a:cubicBezTo>
                        <a:cubicBezTo>
                          <a:pt x="48" y="81"/>
                          <a:pt x="48" y="81"/>
                          <a:pt x="48" y="81"/>
                        </a:cubicBezTo>
                        <a:cubicBezTo>
                          <a:pt x="49" y="81"/>
                          <a:pt x="49" y="81"/>
                          <a:pt x="49" y="81"/>
                        </a:cubicBezTo>
                        <a:cubicBezTo>
                          <a:pt x="46" y="79"/>
                          <a:pt x="46" y="79"/>
                          <a:pt x="46" y="79"/>
                        </a:cubicBezTo>
                        <a:close/>
                        <a:moveTo>
                          <a:pt x="29" y="100"/>
                        </a:moveTo>
                        <a:cubicBezTo>
                          <a:pt x="27" y="101"/>
                          <a:pt x="27" y="101"/>
                          <a:pt x="27" y="101"/>
                        </a:cubicBezTo>
                        <a:cubicBezTo>
                          <a:pt x="29" y="101"/>
                          <a:pt x="29" y="101"/>
                          <a:pt x="29" y="101"/>
                        </a:cubicBezTo>
                        <a:cubicBezTo>
                          <a:pt x="29" y="100"/>
                          <a:pt x="29" y="100"/>
                          <a:pt x="29" y="100"/>
                        </a:cubicBezTo>
                        <a:close/>
                        <a:moveTo>
                          <a:pt x="29" y="102"/>
                        </a:moveTo>
                        <a:cubicBezTo>
                          <a:pt x="28" y="103"/>
                          <a:pt x="28" y="103"/>
                          <a:pt x="28" y="103"/>
                        </a:cubicBezTo>
                        <a:cubicBezTo>
                          <a:pt x="28" y="104"/>
                          <a:pt x="28" y="104"/>
                          <a:pt x="28" y="104"/>
                        </a:cubicBezTo>
                        <a:cubicBezTo>
                          <a:pt x="30" y="105"/>
                          <a:pt x="30" y="105"/>
                          <a:pt x="30" y="105"/>
                        </a:cubicBezTo>
                        <a:cubicBezTo>
                          <a:pt x="30" y="103"/>
                          <a:pt x="30" y="103"/>
                          <a:pt x="30" y="103"/>
                        </a:cubicBezTo>
                        <a:lnTo>
                          <a:pt x="29" y="10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7542213" y="3927475"/>
                    <a:ext cx="101600" cy="133350"/>
                  </a:xfrm>
                  <a:custGeom>
                    <a:avLst/>
                    <a:gdLst>
                      <a:gd name="T0" fmla="*/ 44 w 45"/>
                      <a:gd name="T1" fmla="*/ 52 h 59"/>
                      <a:gd name="T2" fmla="*/ 41 w 45"/>
                      <a:gd name="T3" fmla="*/ 56 h 59"/>
                      <a:gd name="T4" fmla="*/ 41 w 45"/>
                      <a:gd name="T5" fmla="*/ 59 h 59"/>
                      <a:gd name="T6" fmla="*/ 38 w 45"/>
                      <a:gd name="T7" fmla="*/ 53 h 59"/>
                      <a:gd name="T8" fmla="*/ 38 w 45"/>
                      <a:gd name="T9" fmla="*/ 50 h 59"/>
                      <a:gd name="T10" fmla="*/ 36 w 45"/>
                      <a:gd name="T11" fmla="*/ 51 h 59"/>
                      <a:gd name="T12" fmla="*/ 37 w 45"/>
                      <a:gd name="T13" fmla="*/ 46 h 59"/>
                      <a:gd name="T14" fmla="*/ 33 w 45"/>
                      <a:gd name="T15" fmla="*/ 38 h 59"/>
                      <a:gd name="T16" fmla="*/ 32 w 45"/>
                      <a:gd name="T17" fmla="*/ 38 h 59"/>
                      <a:gd name="T18" fmla="*/ 27 w 45"/>
                      <a:gd name="T19" fmla="*/ 37 h 59"/>
                      <a:gd name="T20" fmla="*/ 23 w 45"/>
                      <a:gd name="T21" fmla="*/ 33 h 59"/>
                      <a:gd name="T22" fmla="*/ 25 w 45"/>
                      <a:gd name="T23" fmla="*/ 39 h 59"/>
                      <a:gd name="T24" fmla="*/ 25 w 45"/>
                      <a:gd name="T25" fmla="*/ 42 h 59"/>
                      <a:gd name="T26" fmla="*/ 22 w 45"/>
                      <a:gd name="T27" fmla="*/ 48 h 59"/>
                      <a:gd name="T28" fmla="*/ 22 w 45"/>
                      <a:gd name="T29" fmla="*/ 45 h 59"/>
                      <a:gd name="T30" fmla="*/ 20 w 45"/>
                      <a:gd name="T31" fmla="*/ 47 h 59"/>
                      <a:gd name="T32" fmla="*/ 20 w 45"/>
                      <a:gd name="T33" fmla="*/ 41 h 59"/>
                      <a:gd name="T34" fmla="*/ 19 w 45"/>
                      <a:gd name="T35" fmla="*/ 43 h 59"/>
                      <a:gd name="T36" fmla="*/ 19 w 45"/>
                      <a:gd name="T37" fmla="*/ 47 h 59"/>
                      <a:gd name="T38" fmla="*/ 18 w 45"/>
                      <a:gd name="T39" fmla="*/ 48 h 59"/>
                      <a:gd name="T40" fmla="*/ 16 w 45"/>
                      <a:gd name="T41" fmla="*/ 49 h 59"/>
                      <a:gd name="T42" fmla="*/ 14 w 45"/>
                      <a:gd name="T43" fmla="*/ 47 h 59"/>
                      <a:gd name="T44" fmla="*/ 12 w 45"/>
                      <a:gd name="T45" fmla="*/ 43 h 59"/>
                      <a:gd name="T46" fmla="*/ 9 w 45"/>
                      <a:gd name="T47" fmla="*/ 34 h 59"/>
                      <a:gd name="T48" fmla="*/ 8 w 45"/>
                      <a:gd name="T49" fmla="*/ 27 h 59"/>
                      <a:gd name="T50" fmla="*/ 2 w 45"/>
                      <a:gd name="T51" fmla="*/ 21 h 59"/>
                      <a:gd name="T52" fmla="*/ 4 w 45"/>
                      <a:gd name="T53" fmla="*/ 15 h 59"/>
                      <a:gd name="T54" fmla="*/ 8 w 45"/>
                      <a:gd name="T55" fmla="*/ 14 h 59"/>
                      <a:gd name="T56" fmla="*/ 5 w 45"/>
                      <a:gd name="T57" fmla="*/ 10 h 59"/>
                      <a:gd name="T58" fmla="*/ 0 w 45"/>
                      <a:gd name="T59" fmla="*/ 7 h 59"/>
                      <a:gd name="T60" fmla="*/ 2 w 45"/>
                      <a:gd name="T61" fmla="*/ 2 h 59"/>
                      <a:gd name="T62" fmla="*/ 3 w 45"/>
                      <a:gd name="T63" fmla="*/ 0 h 59"/>
                      <a:gd name="T64" fmla="*/ 5 w 45"/>
                      <a:gd name="T65" fmla="*/ 3 h 59"/>
                      <a:gd name="T66" fmla="*/ 9 w 45"/>
                      <a:gd name="T67" fmla="*/ 5 h 59"/>
                      <a:gd name="T68" fmla="*/ 9 w 45"/>
                      <a:gd name="T69" fmla="*/ 3 h 59"/>
                      <a:gd name="T70" fmla="*/ 12 w 45"/>
                      <a:gd name="T71" fmla="*/ 6 h 59"/>
                      <a:gd name="T72" fmla="*/ 15 w 45"/>
                      <a:gd name="T73" fmla="*/ 7 h 59"/>
                      <a:gd name="T74" fmla="*/ 16 w 45"/>
                      <a:gd name="T75" fmla="*/ 12 h 59"/>
                      <a:gd name="T76" fmla="*/ 19 w 45"/>
                      <a:gd name="T77" fmla="*/ 14 h 59"/>
                      <a:gd name="T78" fmla="*/ 27 w 45"/>
                      <a:gd name="T79" fmla="*/ 14 h 59"/>
                      <a:gd name="T80" fmla="*/ 34 w 45"/>
                      <a:gd name="T81" fmla="*/ 14 h 59"/>
                      <a:gd name="T82" fmla="*/ 37 w 45"/>
                      <a:gd name="T83" fmla="*/ 16 h 59"/>
                      <a:gd name="T84" fmla="*/ 37 w 45"/>
                      <a:gd name="T85" fmla="*/ 20 h 59"/>
                      <a:gd name="T86" fmla="*/ 35 w 45"/>
                      <a:gd name="T87" fmla="*/ 25 h 59"/>
                      <a:gd name="T88" fmla="*/ 32 w 45"/>
                      <a:gd name="T89" fmla="*/ 25 h 59"/>
                      <a:gd name="T90" fmla="*/ 30 w 45"/>
                      <a:gd name="T91" fmla="*/ 28 h 59"/>
                      <a:gd name="T92" fmla="*/ 31 w 45"/>
                      <a:gd name="T93" fmla="*/ 32 h 59"/>
                      <a:gd name="T94" fmla="*/ 34 w 45"/>
                      <a:gd name="T95" fmla="*/ 36 h 59"/>
                      <a:gd name="T96" fmla="*/ 35 w 45"/>
                      <a:gd name="T97" fmla="*/ 34 h 59"/>
                      <a:gd name="T98" fmla="*/ 36 w 45"/>
                      <a:gd name="T99" fmla="*/ 31 h 59"/>
                      <a:gd name="T100" fmla="*/ 38 w 45"/>
                      <a:gd name="T101" fmla="*/ 31 h 59"/>
                      <a:gd name="T102" fmla="*/ 40 w 45"/>
                      <a:gd name="T103" fmla="*/ 33 h 59"/>
                      <a:gd name="T104" fmla="*/ 42 w 45"/>
                      <a:gd name="T105" fmla="*/ 38 h 59"/>
                      <a:gd name="T106" fmla="*/ 44 w 45"/>
                      <a:gd name="T107" fmla="*/ 46 h 59"/>
                      <a:gd name="T108" fmla="*/ 44 w 45"/>
                      <a:gd name="T109" fmla="*/ 48 h 59"/>
                      <a:gd name="T110" fmla="*/ 32 w 45"/>
                      <a:gd name="T111" fmla="*/ 40 h 59"/>
                      <a:gd name="T112" fmla="*/ 33 w 45"/>
                      <a:gd name="T113" fmla="*/ 42 h 59"/>
                      <a:gd name="T114" fmla="*/ 29 w 45"/>
                      <a:gd name="T115" fmla="*/ 42 h 59"/>
                      <a:gd name="T116" fmla="*/ 31 w 45"/>
                      <a:gd name="T117" fmla="*/ 43 h 59"/>
                      <a:gd name="T118" fmla="*/ 28 w 45"/>
                      <a:gd name="T119" fmla="*/ 41 h 59"/>
                      <a:gd name="T120" fmla="*/ 25 w 45"/>
                      <a:gd name="T121" fmla="*/ 41 h 59"/>
                      <a:gd name="T122" fmla="*/ 28 w 45"/>
                      <a:gd name="T123" fmla="*/ 4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5" h="59">
                        <a:moveTo>
                          <a:pt x="45" y="48"/>
                        </a:moveTo>
                        <a:cubicBezTo>
                          <a:pt x="45" y="50"/>
                          <a:pt x="45" y="50"/>
                          <a:pt x="45" y="50"/>
                        </a:cubicBezTo>
                        <a:cubicBezTo>
                          <a:pt x="44" y="52"/>
                          <a:pt x="44" y="52"/>
                          <a:pt x="44" y="52"/>
                        </a:cubicBezTo>
                        <a:cubicBezTo>
                          <a:pt x="43" y="52"/>
                          <a:pt x="43" y="52"/>
                          <a:pt x="43" y="52"/>
                        </a:cubicBezTo>
                        <a:cubicBezTo>
                          <a:pt x="41" y="54"/>
                          <a:pt x="41" y="54"/>
                          <a:pt x="41" y="54"/>
                        </a:cubicBezTo>
                        <a:cubicBezTo>
                          <a:pt x="41" y="56"/>
                          <a:pt x="41" y="56"/>
                          <a:pt x="41" y="56"/>
                        </a:cubicBezTo>
                        <a:cubicBezTo>
                          <a:pt x="41" y="56"/>
                          <a:pt x="41" y="56"/>
                          <a:pt x="41" y="56"/>
                        </a:cubicBezTo>
                        <a:cubicBezTo>
                          <a:pt x="41" y="56"/>
                          <a:pt x="41" y="56"/>
                          <a:pt x="41" y="56"/>
                        </a:cubicBezTo>
                        <a:cubicBezTo>
                          <a:pt x="41" y="59"/>
                          <a:pt x="41" y="59"/>
                          <a:pt x="41" y="59"/>
                        </a:cubicBezTo>
                        <a:cubicBezTo>
                          <a:pt x="41" y="59"/>
                          <a:pt x="41" y="59"/>
                          <a:pt x="41" y="59"/>
                        </a:cubicBezTo>
                        <a:cubicBezTo>
                          <a:pt x="40" y="56"/>
                          <a:pt x="40" y="56"/>
                          <a:pt x="40" y="56"/>
                        </a:cubicBezTo>
                        <a:cubicBezTo>
                          <a:pt x="38" y="53"/>
                          <a:pt x="38" y="53"/>
                          <a:pt x="38" y="53"/>
                        </a:cubicBezTo>
                        <a:cubicBezTo>
                          <a:pt x="38" y="52"/>
                          <a:pt x="38" y="52"/>
                          <a:pt x="38" y="52"/>
                        </a:cubicBezTo>
                        <a:cubicBezTo>
                          <a:pt x="38" y="51"/>
                          <a:pt x="38" y="51"/>
                          <a:pt x="38" y="51"/>
                        </a:cubicBezTo>
                        <a:cubicBezTo>
                          <a:pt x="38" y="50"/>
                          <a:pt x="38" y="50"/>
                          <a:pt x="38" y="50"/>
                        </a:cubicBezTo>
                        <a:cubicBezTo>
                          <a:pt x="38" y="51"/>
                          <a:pt x="38" y="51"/>
                          <a:pt x="38" y="51"/>
                        </a:cubicBezTo>
                        <a:cubicBezTo>
                          <a:pt x="37" y="52"/>
                          <a:pt x="37" y="52"/>
                          <a:pt x="37" y="52"/>
                        </a:cubicBezTo>
                        <a:cubicBezTo>
                          <a:pt x="36" y="51"/>
                          <a:pt x="36" y="51"/>
                          <a:pt x="36" y="51"/>
                        </a:cubicBezTo>
                        <a:cubicBezTo>
                          <a:pt x="37" y="49"/>
                          <a:pt x="37" y="49"/>
                          <a:pt x="37" y="49"/>
                        </a:cubicBezTo>
                        <a:cubicBezTo>
                          <a:pt x="36" y="48"/>
                          <a:pt x="36" y="48"/>
                          <a:pt x="36" y="48"/>
                        </a:cubicBezTo>
                        <a:cubicBezTo>
                          <a:pt x="37" y="46"/>
                          <a:pt x="37" y="46"/>
                          <a:pt x="37" y="46"/>
                        </a:cubicBezTo>
                        <a:cubicBezTo>
                          <a:pt x="37" y="45"/>
                          <a:pt x="37" y="45"/>
                          <a:pt x="37" y="45"/>
                        </a:cubicBezTo>
                        <a:cubicBezTo>
                          <a:pt x="36" y="44"/>
                          <a:pt x="36" y="44"/>
                          <a:pt x="36" y="44"/>
                        </a:cubicBezTo>
                        <a:cubicBezTo>
                          <a:pt x="33" y="38"/>
                          <a:pt x="33" y="38"/>
                          <a:pt x="33" y="38"/>
                        </a:cubicBezTo>
                        <a:cubicBezTo>
                          <a:pt x="32" y="38"/>
                          <a:pt x="32" y="38"/>
                          <a:pt x="32" y="38"/>
                        </a:cubicBezTo>
                        <a:cubicBezTo>
                          <a:pt x="32" y="39"/>
                          <a:pt x="32" y="39"/>
                          <a:pt x="32" y="39"/>
                        </a:cubicBezTo>
                        <a:cubicBezTo>
                          <a:pt x="32" y="38"/>
                          <a:pt x="32" y="38"/>
                          <a:pt x="32" y="38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27" y="38"/>
                          <a:pt x="27" y="38"/>
                          <a:pt x="27" y="38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6" y="37"/>
                          <a:pt x="26" y="37"/>
                          <a:pt x="26" y="37"/>
                        </a:cubicBezTo>
                        <a:cubicBezTo>
                          <a:pt x="24" y="36"/>
                          <a:pt x="24" y="36"/>
                          <a:pt x="24" y="36"/>
                        </a:cubicBezTo>
                        <a:cubicBezTo>
                          <a:pt x="23" y="33"/>
                          <a:pt x="23" y="33"/>
                          <a:pt x="23" y="33"/>
                        </a:cubicBezTo>
                        <a:cubicBezTo>
                          <a:pt x="24" y="36"/>
                          <a:pt x="24" y="36"/>
                          <a:pt x="24" y="36"/>
                        </a:cubicBezTo>
                        <a:cubicBezTo>
                          <a:pt x="25" y="38"/>
                          <a:pt x="25" y="38"/>
                          <a:pt x="25" y="38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3" y="40"/>
                          <a:pt x="23" y="40"/>
                          <a:pt x="23" y="40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5" y="42"/>
                          <a:pt x="25" y="42"/>
                          <a:pt x="25" y="42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2" y="48"/>
                          <a:pt x="22" y="48"/>
                          <a:pt x="22" y="48"/>
                        </a:cubicBezTo>
                        <a:cubicBezTo>
                          <a:pt x="20" y="47"/>
                          <a:pt x="20" y="47"/>
                          <a:pt x="20" y="47"/>
                        </a:cubicBezTo>
                        <a:cubicBezTo>
                          <a:pt x="21" y="45"/>
                          <a:pt x="21" y="45"/>
                          <a:pt x="21" y="45"/>
                        </a:cubicBezTo>
                        <a:cubicBezTo>
                          <a:pt x="22" y="45"/>
                          <a:pt x="22" y="45"/>
                          <a:pt x="22" y="45"/>
                        </a:cubicBezTo>
                        <a:cubicBezTo>
                          <a:pt x="22" y="44"/>
                          <a:pt x="22" y="44"/>
                          <a:pt x="22" y="44"/>
                        </a:cubicBezTo>
                        <a:cubicBezTo>
                          <a:pt x="21" y="45"/>
                          <a:pt x="21" y="45"/>
                          <a:pt x="21" y="45"/>
                        </a:cubicBezTo>
                        <a:cubicBezTo>
                          <a:pt x="20" y="47"/>
                          <a:pt x="20" y="47"/>
                          <a:pt x="20" y="47"/>
                        </a:cubicBezTo>
                        <a:cubicBezTo>
                          <a:pt x="19" y="45"/>
                          <a:pt x="19" y="45"/>
                          <a:pt x="19" y="45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0" y="41"/>
                          <a:pt x="20" y="41"/>
                          <a:pt x="20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19" y="43"/>
                          <a:pt x="19" y="43"/>
                          <a:pt x="19" y="43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9" y="47"/>
                          <a:pt x="19" y="47"/>
                          <a:pt x="19" y="47"/>
                        </a:cubicBezTo>
                        <a:cubicBezTo>
                          <a:pt x="19" y="48"/>
                          <a:pt x="19" y="48"/>
                          <a:pt x="19" y="48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18" y="48"/>
                          <a:pt x="18" y="48"/>
                          <a:pt x="18" y="48"/>
                        </a:cubicBezTo>
                        <a:cubicBezTo>
                          <a:pt x="17" y="48"/>
                          <a:pt x="17" y="48"/>
                          <a:pt x="17" y="48"/>
                        </a:cubicBezTo>
                        <a:cubicBezTo>
                          <a:pt x="16" y="48"/>
                          <a:pt x="16" y="48"/>
                          <a:pt x="16" y="4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4" y="48"/>
                          <a:pt x="14" y="48"/>
                          <a:pt x="14" y="48"/>
                        </a:cubicBezTo>
                        <a:cubicBezTo>
                          <a:pt x="14" y="47"/>
                          <a:pt x="14" y="47"/>
                          <a:pt x="14" y="47"/>
                        </a:cubicBezTo>
                        <a:cubicBezTo>
                          <a:pt x="13" y="47"/>
                          <a:pt x="13" y="47"/>
                          <a:pt x="13" y="47"/>
                        </a:cubicBezTo>
                        <a:cubicBezTo>
                          <a:pt x="12" y="44"/>
                          <a:pt x="12" y="44"/>
                          <a:pt x="12" y="44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12" y="40"/>
                          <a:pt x="12" y="40"/>
                          <a:pt x="12" y="40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34"/>
                          <a:pt x="9" y="34"/>
                          <a:pt x="9" y="34"/>
                        </a:cubicBezTo>
                        <a:cubicBezTo>
                          <a:pt x="9" y="33"/>
                          <a:pt x="9" y="33"/>
                          <a:pt x="9" y="33"/>
                        </a:cubicBezTo>
                        <a:cubicBezTo>
                          <a:pt x="8" y="30"/>
                          <a:pt x="8" y="30"/>
                          <a:pt x="8" y="30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2" y="21"/>
                          <a:pt x="2" y="21"/>
                          <a:pt x="2" y="21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4" y="18"/>
                          <a:pt x="4" y="18"/>
                          <a:pt x="4" y="18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4"/>
                          <a:pt x="8" y="14"/>
                          <a:pt x="8" y="14"/>
                        </a:cubicBezTo>
                        <a:cubicBezTo>
                          <a:pt x="7" y="12"/>
                          <a:pt x="7" y="12"/>
                          <a:pt x="7" y="12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5" y="10"/>
                          <a:pt x="5" y="10"/>
                          <a:pt x="5" y="10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6"/>
                          <a:pt x="12" y="6"/>
                          <a:pt x="12" y="6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6" y="12"/>
                          <a:pt x="16" y="12"/>
                          <a:pt x="16" y="12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8" y="14"/>
                          <a:pt x="18" y="14"/>
                          <a:pt x="18" y="14"/>
                        </a:cubicBez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7" y="14"/>
                          <a:pt x="27" y="14"/>
                          <a:pt x="27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3" y="14"/>
                          <a:pt x="33" y="14"/>
                          <a:pt x="33" y="14"/>
                        </a:cubicBezTo>
                        <a:cubicBezTo>
                          <a:pt x="34" y="14"/>
                          <a:pt x="34" y="14"/>
                          <a:pt x="34" y="14"/>
                        </a:cubicBezTo>
                        <a:cubicBezTo>
                          <a:pt x="35" y="15"/>
                          <a:pt x="35" y="15"/>
                          <a:pt x="35" y="15"/>
                        </a:cubicBezTo>
                        <a:cubicBezTo>
                          <a:pt x="36" y="15"/>
                          <a:pt x="36" y="15"/>
                          <a:pt x="36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8" y="16"/>
                          <a:pt x="38" y="16"/>
                          <a:pt x="38" y="16"/>
                        </a:cubicBezTo>
                        <a:cubicBezTo>
                          <a:pt x="37" y="18"/>
                          <a:pt x="37" y="18"/>
                          <a:pt x="37" y="18"/>
                        </a:cubicBezTo>
                        <a:cubicBezTo>
                          <a:pt x="37" y="20"/>
                          <a:pt x="37" y="20"/>
                          <a:pt x="37" y="20"/>
                        </a:cubicBezTo>
                        <a:cubicBezTo>
                          <a:pt x="36" y="23"/>
                          <a:pt x="36" y="23"/>
                          <a:pt x="36" y="23"/>
                        </a:cubicBezTo>
                        <a:cubicBezTo>
                          <a:pt x="35" y="24"/>
                          <a:pt x="35" y="24"/>
                          <a:pt x="35" y="24"/>
                        </a:cubicBezTo>
                        <a:cubicBezTo>
                          <a:pt x="35" y="25"/>
                          <a:pt x="35" y="25"/>
                          <a:pt x="35" y="25"/>
                        </a:cubicBezTo>
                        <a:cubicBezTo>
                          <a:pt x="34" y="26"/>
                          <a:pt x="34" y="26"/>
                          <a:pt x="34" y="26"/>
                        </a:cubicBezTo>
                        <a:cubicBezTo>
                          <a:pt x="33" y="26"/>
                          <a:pt x="33" y="26"/>
                          <a:pt x="33" y="26"/>
                        </a:cubicBezTo>
                        <a:cubicBezTo>
                          <a:pt x="32" y="25"/>
                          <a:pt x="32" y="25"/>
                          <a:pt x="32" y="25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0" y="27"/>
                          <a:pt x="30" y="27"/>
                          <a:pt x="30" y="27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0" y="29"/>
                          <a:pt x="30" y="29"/>
                          <a:pt x="30" y="29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31" y="32"/>
                          <a:pt x="31" y="32"/>
                          <a:pt x="31" y="32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3" y="35"/>
                          <a:pt x="33" y="35"/>
                          <a:pt x="33" y="35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6"/>
                          <a:pt x="35" y="36"/>
                        </a:cubicBezTo>
                        <a:cubicBezTo>
                          <a:pt x="35" y="35"/>
                          <a:pt x="35" y="35"/>
                          <a:pt x="35" y="35"/>
                        </a:cubicBezTo>
                        <a:cubicBezTo>
                          <a:pt x="35" y="34"/>
                          <a:pt x="35" y="34"/>
                          <a:pt x="35" y="34"/>
                        </a:cubicBezTo>
                        <a:cubicBezTo>
                          <a:pt x="36" y="33"/>
                          <a:pt x="36" y="33"/>
                          <a:pt x="36" y="33"/>
                        </a:cubicBezTo>
                        <a:cubicBezTo>
                          <a:pt x="36" y="32"/>
                          <a:pt x="36" y="32"/>
                          <a:pt x="36" y="32"/>
                        </a:cubicBezTo>
                        <a:cubicBezTo>
                          <a:pt x="36" y="31"/>
                          <a:pt x="36" y="31"/>
                          <a:pt x="36" y="31"/>
                        </a:cubicBezTo>
                        <a:cubicBezTo>
                          <a:pt x="36" y="31"/>
                          <a:pt x="36" y="31"/>
                          <a:pt x="36" y="31"/>
                        </a:cubicBezTo>
                        <a:cubicBezTo>
                          <a:pt x="37" y="30"/>
                          <a:pt x="37" y="30"/>
                          <a:pt x="37" y="30"/>
                        </a:cubicBezTo>
                        <a:cubicBezTo>
                          <a:pt x="38" y="31"/>
                          <a:pt x="38" y="31"/>
                          <a:pt x="38" y="31"/>
                        </a:cubicBezTo>
                        <a:cubicBezTo>
                          <a:pt x="39" y="31"/>
                          <a:pt x="39" y="31"/>
                          <a:pt x="39" y="31"/>
                        </a:cubicBezTo>
                        <a:cubicBezTo>
                          <a:pt x="40" y="31"/>
                          <a:pt x="40" y="31"/>
                          <a:pt x="40" y="31"/>
                        </a:cubicBezTo>
                        <a:cubicBezTo>
                          <a:pt x="40" y="33"/>
                          <a:pt x="40" y="33"/>
                          <a:pt x="40" y="33"/>
                        </a:cubicBezTo>
                        <a:cubicBezTo>
                          <a:pt x="41" y="35"/>
                          <a:pt x="41" y="35"/>
                          <a:pt x="41" y="35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2" y="38"/>
                          <a:pt x="42" y="38"/>
                          <a:pt x="42" y="38"/>
                        </a:cubicBezTo>
                        <a:cubicBezTo>
                          <a:pt x="42" y="42"/>
                          <a:pt x="42" y="42"/>
                          <a:pt x="42" y="42"/>
                        </a:cubicBezTo>
                        <a:cubicBezTo>
                          <a:pt x="43" y="44"/>
                          <a:pt x="43" y="44"/>
                          <a:pt x="43" y="44"/>
                        </a:cubicBezTo>
                        <a:cubicBezTo>
                          <a:pt x="44" y="46"/>
                          <a:pt x="44" y="46"/>
                          <a:pt x="44" y="46"/>
                        </a:cubicBezTo>
                        <a:cubicBezTo>
                          <a:pt x="44" y="46"/>
                          <a:pt x="44" y="46"/>
                          <a:pt x="44" y="46"/>
                        </a:cubicBezTo>
                        <a:cubicBezTo>
                          <a:pt x="44" y="47"/>
                          <a:pt x="44" y="47"/>
                          <a:pt x="44" y="47"/>
                        </a:cubicBezTo>
                        <a:cubicBezTo>
                          <a:pt x="44" y="48"/>
                          <a:pt x="44" y="48"/>
                          <a:pt x="44" y="48"/>
                        </a:cubicBezTo>
                        <a:cubicBezTo>
                          <a:pt x="45" y="48"/>
                          <a:pt x="45" y="48"/>
                          <a:pt x="45" y="48"/>
                        </a:cubicBezTo>
                        <a:close/>
                        <a:moveTo>
                          <a:pt x="33" y="41"/>
                        </a:moveTo>
                        <a:cubicBezTo>
                          <a:pt x="32" y="40"/>
                          <a:pt x="32" y="40"/>
                          <a:pt x="32" y="40"/>
                        </a:cubicBezTo>
                        <a:cubicBezTo>
                          <a:pt x="32" y="41"/>
                          <a:pt x="32" y="41"/>
                          <a:pt x="32" y="41"/>
                        </a:cubicBezTo>
                        <a:cubicBezTo>
                          <a:pt x="32" y="43"/>
                          <a:pt x="32" y="43"/>
                          <a:pt x="32" y="43"/>
                        </a:cubicBezTo>
                        <a:cubicBezTo>
                          <a:pt x="33" y="42"/>
                          <a:pt x="33" y="42"/>
                          <a:pt x="33" y="42"/>
                        </a:cubicBezTo>
                        <a:cubicBezTo>
                          <a:pt x="33" y="41"/>
                          <a:pt x="33" y="41"/>
                          <a:pt x="33" y="41"/>
                        </a:cubicBezTo>
                        <a:close/>
                        <a:moveTo>
                          <a:pt x="28" y="41"/>
                        </a:moveTo>
                        <a:cubicBezTo>
                          <a:pt x="29" y="42"/>
                          <a:pt x="29" y="42"/>
                          <a:pt x="29" y="42"/>
                        </a:cubicBezTo>
                        <a:cubicBezTo>
                          <a:pt x="29" y="44"/>
                          <a:pt x="29" y="44"/>
                          <a:pt x="29" y="44"/>
                        </a:cubicBezTo>
                        <a:cubicBezTo>
                          <a:pt x="30" y="45"/>
                          <a:pt x="30" y="45"/>
                          <a:pt x="30" y="45"/>
                        </a:cubicBezTo>
                        <a:cubicBezTo>
                          <a:pt x="31" y="43"/>
                          <a:pt x="31" y="43"/>
                          <a:pt x="31" y="43"/>
                        </a:cubicBezTo>
                        <a:cubicBezTo>
                          <a:pt x="30" y="41"/>
                          <a:pt x="30" y="41"/>
                          <a:pt x="30" y="41"/>
                        </a:cubicBezTo>
                        <a:cubicBezTo>
                          <a:pt x="28" y="40"/>
                          <a:pt x="28" y="40"/>
                          <a:pt x="28" y="40"/>
                        </a:cubicBezTo>
                        <a:cubicBezTo>
                          <a:pt x="28" y="40"/>
                          <a:pt x="28" y="40"/>
                          <a:pt x="28" y="41"/>
                        </a:cubicBezTo>
                        <a:close/>
                        <a:moveTo>
                          <a:pt x="26" y="39"/>
                        </a:moveTo>
                        <a:cubicBezTo>
                          <a:pt x="25" y="40"/>
                          <a:pt x="25" y="40"/>
                          <a:pt x="25" y="40"/>
                        </a:cubicBezTo>
                        <a:cubicBezTo>
                          <a:pt x="25" y="41"/>
                          <a:pt x="25" y="41"/>
                          <a:pt x="25" y="41"/>
                        </a:cubicBezTo>
                        <a:cubicBezTo>
                          <a:pt x="26" y="43"/>
                          <a:pt x="26" y="43"/>
                          <a:pt x="26" y="43"/>
                        </a:cubicBezTo>
                        <a:cubicBezTo>
                          <a:pt x="28" y="43"/>
                          <a:pt x="28" y="43"/>
                          <a:pt x="28" y="43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lnTo>
                          <a:pt x="26" y="3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37"/>
                  <p:cNvSpPr>
                    <a:spLocks/>
                  </p:cNvSpPr>
                  <p:nvPr/>
                </p:nvSpPr>
                <p:spPr bwMode="auto">
                  <a:xfrm>
                    <a:off x="7551738" y="3892550"/>
                    <a:ext cx="60325" cy="38100"/>
                  </a:xfrm>
                  <a:custGeom>
                    <a:avLst/>
                    <a:gdLst>
                      <a:gd name="T0" fmla="*/ 1 w 38"/>
                      <a:gd name="T1" fmla="*/ 11 h 24"/>
                      <a:gd name="T2" fmla="*/ 4 w 38"/>
                      <a:gd name="T3" fmla="*/ 10 h 24"/>
                      <a:gd name="T4" fmla="*/ 7 w 38"/>
                      <a:gd name="T5" fmla="*/ 4 h 24"/>
                      <a:gd name="T6" fmla="*/ 13 w 38"/>
                      <a:gd name="T7" fmla="*/ 1 h 24"/>
                      <a:gd name="T8" fmla="*/ 17 w 38"/>
                      <a:gd name="T9" fmla="*/ 0 h 24"/>
                      <a:gd name="T10" fmla="*/ 18 w 38"/>
                      <a:gd name="T11" fmla="*/ 2 h 24"/>
                      <a:gd name="T12" fmla="*/ 24 w 38"/>
                      <a:gd name="T13" fmla="*/ 2 h 24"/>
                      <a:gd name="T14" fmla="*/ 25 w 38"/>
                      <a:gd name="T15" fmla="*/ 4 h 24"/>
                      <a:gd name="T16" fmla="*/ 30 w 38"/>
                      <a:gd name="T17" fmla="*/ 2 h 24"/>
                      <a:gd name="T18" fmla="*/ 32 w 38"/>
                      <a:gd name="T19" fmla="*/ 2 h 24"/>
                      <a:gd name="T20" fmla="*/ 34 w 38"/>
                      <a:gd name="T21" fmla="*/ 5 h 24"/>
                      <a:gd name="T22" fmla="*/ 35 w 38"/>
                      <a:gd name="T23" fmla="*/ 5 h 24"/>
                      <a:gd name="T24" fmla="*/ 34 w 38"/>
                      <a:gd name="T25" fmla="*/ 8 h 24"/>
                      <a:gd name="T26" fmla="*/ 34 w 38"/>
                      <a:gd name="T27" fmla="*/ 11 h 24"/>
                      <a:gd name="T28" fmla="*/ 38 w 38"/>
                      <a:gd name="T29" fmla="*/ 12 h 24"/>
                      <a:gd name="T30" fmla="*/ 38 w 38"/>
                      <a:gd name="T31" fmla="*/ 17 h 24"/>
                      <a:gd name="T32" fmla="*/ 38 w 38"/>
                      <a:gd name="T33" fmla="*/ 18 h 24"/>
                      <a:gd name="T34" fmla="*/ 34 w 38"/>
                      <a:gd name="T35" fmla="*/ 19 h 24"/>
                      <a:gd name="T36" fmla="*/ 30 w 38"/>
                      <a:gd name="T37" fmla="*/ 19 h 24"/>
                      <a:gd name="T38" fmla="*/ 25 w 38"/>
                      <a:gd name="T39" fmla="*/ 21 h 24"/>
                      <a:gd name="T40" fmla="*/ 23 w 38"/>
                      <a:gd name="T41" fmla="*/ 19 h 24"/>
                      <a:gd name="T42" fmla="*/ 20 w 38"/>
                      <a:gd name="T43" fmla="*/ 19 h 24"/>
                      <a:gd name="T44" fmla="*/ 18 w 38"/>
                      <a:gd name="T45" fmla="*/ 24 h 24"/>
                      <a:gd name="T46" fmla="*/ 14 w 38"/>
                      <a:gd name="T47" fmla="*/ 24 h 24"/>
                      <a:gd name="T48" fmla="*/ 8 w 38"/>
                      <a:gd name="T49" fmla="*/ 19 h 24"/>
                      <a:gd name="T50" fmla="*/ 7 w 38"/>
                      <a:gd name="T51" fmla="*/ 21 h 24"/>
                      <a:gd name="T52" fmla="*/ 3 w 38"/>
                      <a:gd name="T53" fmla="*/ 19 h 24"/>
                      <a:gd name="T54" fmla="*/ 0 w 38"/>
                      <a:gd name="T55" fmla="*/ 17 h 24"/>
                      <a:gd name="T56" fmla="*/ 1 w 38"/>
                      <a:gd name="T57" fmla="*/ 14 h 24"/>
                      <a:gd name="T58" fmla="*/ 1 w 38"/>
                      <a:gd name="T59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8" h="24">
                        <a:moveTo>
                          <a:pt x="1" y="11"/>
                        </a:moveTo>
                        <a:lnTo>
                          <a:pt x="4" y="10"/>
                        </a:lnTo>
                        <a:lnTo>
                          <a:pt x="7" y="4"/>
                        </a:lnTo>
                        <a:lnTo>
                          <a:pt x="13" y="1"/>
                        </a:lnTo>
                        <a:lnTo>
                          <a:pt x="17" y="0"/>
                        </a:lnTo>
                        <a:lnTo>
                          <a:pt x="18" y="2"/>
                        </a:lnTo>
                        <a:lnTo>
                          <a:pt x="24" y="2"/>
                        </a:lnTo>
                        <a:lnTo>
                          <a:pt x="25" y="4"/>
                        </a:lnTo>
                        <a:lnTo>
                          <a:pt x="30" y="2"/>
                        </a:lnTo>
                        <a:lnTo>
                          <a:pt x="32" y="2"/>
                        </a:lnTo>
                        <a:lnTo>
                          <a:pt x="34" y="5"/>
                        </a:lnTo>
                        <a:lnTo>
                          <a:pt x="35" y="5"/>
                        </a:lnTo>
                        <a:lnTo>
                          <a:pt x="34" y="8"/>
                        </a:lnTo>
                        <a:lnTo>
                          <a:pt x="34" y="11"/>
                        </a:lnTo>
                        <a:lnTo>
                          <a:pt x="38" y="12"/>
                        </a:lnTo>
                        <a:lnTo>
                          <a:pt x="38" y="17"/>
                        </a:lnTo>
                        <a:lnTo>
                          <a:pt x="38" y="18"/>
                        </a:lnTo>
                        <a:lnTo>
                          <a:pt x="34" y="19"/>
                        </a:lnTo>
                        <a:lnTo>
                          <a:pt x="30" y="19"/>
                        </a:lnTo>
                        <a:lnTo>
                          <a:pt x="25" y="21"/>
                        </a:lnTo>
                        <a:lnTo>
                          <a:pt x="23" y="19"/>
                        </a:lnTo>
                        <a:lnTo>
                          <a:pt x="20" y="19"/>
                        </a:lnTo>
                        <a:lnTo>
                          <a:pt x="18" y="24"/>
                        </a:lnTo>
                        <a:lnTo>
                          <a:pt x="14" y="24"/>
                        </a:lnTo>
                        <a:lnTo>
                          <a:pt x="8" y="19"/>
                        </a:lnTo>
                        <a:lnTo>
                          <a:pt x="7" y="21"/>
                        </a:lnTo>
                        <a:lnTo>
                          <a:pt x="3" y="19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1" y="1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38"/>
                  <p:cNvSpPr>
                    <a:spLocks/>
                  </p:cNvSpPr>
                  <p:nvPr/>
                </p:nvSpPr>
                <p:spPr bwMode="auto">
                  <a:xfrm>
                    <a:off x="7378701" y="3849688"/>
                    <a:ext cx="163513" cy="85725"/>
                  </a:xfrm>
                  <a:custGeom>
                    <a:avLst/>
                    <a:gdLst>
                      <a:gd name="T0" fmla="*/ 4 w 103"/>
                      <a:gd name="T1" fmla="*/ 0 h 54"/>
                      <a:gd name="T2" fmla="*/ 8 w 103"/>
                      <a:gd name="T3" fmla="*/ 2 h 54"/>
                      <a:gd name="T4" fmla="*/ 12 w 103"/>
                      <a:gd name="T5" fmla="*/ 2 h 54"/>
                      <a:gd name="T6" fmla="*/ 17 w 103"/>
                      <a:gd name="T7" fmla="*/ 0 h 54"/>
                      <a:gd name="T8" fmla="*/ 22 w 103"/>
                      <a:gd name="T9" fmla="*/ 4 h 54"/>
                      <a:gd name="T10" fmla="*/ 28 w 103"/>
                      <a:gd name="T11" fmla="*/ 5 h 54"/>
                      <a:gd name="T12" fmla="*/ 34 w 103"/>
                      <a:gd name="T13" fmla="*/ 8 h 54"/>
                      <a:gd name="T14" fmla="*/ 38 w 103"/>
                      <a:gd name="T15" fmla="*/ 11 h 54"/>
                      <a:gd name="T16" fmla="*/ 41 w 103"/>
                      <a:gd name="T17" fmla="*/ 17 h 54"/>
                      <a:gd name="T18" fmla="*/ 42 w 103"/>
                      <a:gd name="T19" fmla="*/ 12 h 54"/>
                      <a:gd name="T20" fmla="*/ 45 w 103"/>
                      <a:gd name="T21" fmla="*/ 12 h 54"/>
                      <a:gd name="T22" fmla="*/ 51 w 103"/>
                      <a:gd name="T23" fmla="*/ 14 h 54"/>
                      <a:gd name="T24" fmla="*/ 54 w 103"/>
                      <a:gd name="T25" fmla="*/ 21 h 54"/>
                      <a:gd name="T26" fmla="*/ 61 w 103"/>
                      <a:gd name="T27" fmla="*/ 19 h 54"/>
                      <a:gd name="T28" fmla="*/ 62 w 103"/>
                      <a:gd name="T29" fmla="*/ 28 h 54"/>
                      <a:gd name="T30" fmla="*/ 68 w 103"/>
                      <a:gd name="T31" fmla="*/ 29 h 54"/>
                      <a:gd name="T32" fmla="*/ 72 w 103"/>
                      <a:gd name="T33" fmla="*/ 27 h 54"/>
                      <a:gd name="T34" fmla="*/ 78 w 103"/>
                      <a:gd name="T35" fmla="*/ 25 h 54"/>
                      <a:gd name="T36" fmla="*/ 82 w 103"/>
                      <a:gd name="T37" fmla="*/ 29 h 54"/>
                      <a:gd name="T38" fmla="*/ 88 w 103"/>
                      <a:gd name="T39" fmla="*/ 34 h 54"/>
                      <a:gd name="T40" fmla="*/ 93 w 103"/>
                      <a:gd name="T41" fmla="*/ 34 h 54"/>
                      <a:gd name="T42" fmla="*/ 98 w 103"/>
                      <a:gd name="T43" fmla="*/ 32 h 54"/>
                      <a:gd name="T44" fmla="*/ 102 w 103"/>
                      <a:gd name="T45" fmla="*/ 35 h 54"/>
                      <a:gd name="T46" fmla="*/ 103 w 103"/>
                      <a:gd name="T47" fmla="*/ 46 h 54"/>
                      <a:gd name="T48" fmla="*/ 93 w 103"/>
                      <a:gd name="T49" fmla="*/ 54 h 54"/>
                      <a:gd name="T50" fmla="*/ 86 w 103"/>
                      <a:gd name="T51" fmla="*/ 52 h 54"/>
                      <a:gd name="T52" fmla="*/ 72 w 103"/>
                      <a:gd name="T53" fmla="*/ 49 h 54"/>
                      <a:gd name="T54" fmla="*/ 62 w 103"/>
                      <a:gd name="T55" fmla="*/ 48 h 54"/>
                      <a:gd name="T56" fmla="*/ 58 w 103"/>
                      <a:gd name="T57" fmla="*/ 42 h 54"/>
                      <a:gd name="T58" fmla="*/ 46 w 103"/>
                      <a:gd name="T59" fmla="*/ 42 h 54"/>
                      <a:gd name="T60" fmla="*/ 38 w 103"/>
                      <a:gd name="T61" fmla="*/ 41 h 54"/>
                      <a:gd name="T62" fmla="*/ 29 w 103"/>
                      <a:gd name="T63" fmla="*/ 38 h 54"/>
                      <a:gd name="T64" fmla="*/ 22 w 103"/>
                      <a:gd name="T65" fmla="*/ 35 h 54"/>
                      <a:gd name="T66" fmla="*/ 14 w 103"/>
                      <a:gd name="T67" fmla="*/ 27 h 54"/>
                      <a:gd name="T68" fmla="*/ 7 w 103"/>
                      <a:gd name="T69" fmla="*/ 24 h 54"/>
                      <a:gd name="T70" fmla="*/ 3 w 103"/>
                      <a:gd name="T71" fmla="*/ 22 h 54"/>
                      <a:gd name="T72" fmla="*/ 0 w 103"/>
                      <a:gd name="T73" fmla="*/ 19 h 54"/>
                      <a:gd name="T74" fmla="*/ 3 w 103"/>
                      <a:gd name="T75" fmla="*/ 11 h 54"/>
                      <a:gd name="T76" fmla="*/ 4 w 103"/>
                      <a:gd name="T77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03" h="54">
                        <a:moveTo>
                          <a:pt x="4" y="0"/>
                        </a:moveTo>
                        <a:lnTo>
                          <a:pt x="4" y="0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11" y="2"/>
                        </a:lnTo>
                        <a:lnTo>
                          <a:pt x="12" y="2"/>
                        </a:lnTo>
                        <a:lnTo>
                          <a:pt x="14" y="1"/>
                        </a:lnTo>
                        <a:lnTo>
                          <a:pt x="17" y="0"/>
                        </a:lnTo>
                        <a:lnTo>
                          <a:pt x="21" y="2"/>
                        </a:lnTo>
                        <a:lnTo>
                          <a:pt x="22" y="4"/>
                        </a:lnTo>
                        <a:lnTo>
                          <a:pt x="25" y="4"/>
                        </a:lnTo>
                        <a:lnTo>
                          <a:pt x="28" y="5"/>
                        </a:lnTo>
                        <a:lnTo>
                          <a:pt x="31" y="8"/>
                        </a:lnTo>
                        <a:lnTo>
                          <a:pt x="34" y="8"/>
                        </a:lnTo>
                        <a:lnTo>
                          <a:pt x="37" y="10"/>
                        </a:lnTo>
                        <a:lnTo>
                          <a:pt x="38" y="11"/>
                        </a:lnTo>
                        <a:lnTo>
                          <a:pt x="41" y="14"/>
                        </a:lnTo>
                        <a:lnTo>
                          <a:pt x="41" y="17"/>
                        </a:lnTo>
                        <a:lnTo>
                          <a:pt x="42" y="17"/>
                        </a:lnTo>
                        <a:lnTo>
                          <a:pt x="42" y="12"/>
                        </a:lnTo>
                        <a:lnTo>
                          <a:pt x="44" y="11"/>
                        </a:lnTo>
                        <a:lnTo>
                          <a:pt x="45" y="12"/>
                        </a:lnTo>
                        <a:lnTo>
                          <a:pt x="48" y="12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lnTo>
                          <a:pt x="54" y="21"/>
                        </a:lnTo>
                        <a:lnTo>
                          <a:pt x="58" y="19"/>
                        </a:lnTo>
                        <a:lnTo>
                          <a:pt x="61" y="19"/>
                        </a:lnTo>
                        <a:lnTo>
                          <a:pt x="61" y="25"/>
                        </a:lnTo>
                        <a:lnTo>
                          <a:pt x="62" y="28"/>
                        </a:lnTo>
                        <a:lnTo>
                          <a:pt x="64" y="27"/>
                        </a:lnTo>
                        <a:lnTo>
                          <a:pt x="68" y="29"/>
                        </a:lnTo>
                        <a:lnTo>
                          <a:pt x="69" y="28"/>
                        </a:lnTo>
                        <a:lnTo>
                          <a:pt x="72" y="27"/>
                        </a:lnTo>
                        <a:lnTo>
                          <a:pt x="73" y="24"/>
                        </a:lnTo>
                        <a:lnTo>
                          <a:pt x="78" y="25"/>
                        </a:lnTo>
                        <a:lnTo>
                          <a:pt x="82" y="27"/>
                        </a:lnTo>
                        <a:lnTo>
                          <a:pt x="82" y="29"/>
                        </a:lnTo>
                        <a:lnTo>
                          <a:pt x="86" y="31"/>
                        </a:lnTo>
                        <a:lnTo>
                          <a:pt x="88" y="34"/>
                        </a:lnTo>
                        <a:lnTo>
                          <a:pt x="90" y="35"/>
                        </a:lnTo>
                        <a:lnTo>
                          <a:pt x="93" y="34"/>
                        </a:lnTo>
                        <a:lnTo>
                          <a:pt x="95" y="34"/>
                        </a:lnTo>
                        <a:lnTo>
                          <a:pt x="98" y="32"/>
                        </a:lnTo>
                        <a:lnTo>
                          <a:pt x="100" y="32"/>
                        </a:lnTo>
                        <a:lnTo>
                          <a:pt x="102" y="35"/>
                        </a:lnTo>
                        <a:lnTo>
                          <a:pt x="100" y="41"/>
                        </a:lnTo>
                        <a:lnTo>
                          <a:pt x="103" y="46"/>
                        </a:lnTo>
                        <a:lnTo>
                          <a:pt x="102" y="52"/>
                        </a:lnTo>
                        <a:lnTo>
                          <a:pt x="93" y="54"/>
                        </a:lnTo>
                        <a:lnTo>
                          <a:pt x="89" y="51"/>
                        </a:lnTo>
                        <a:lnTo>
                          <a:pt x="86" y="52"/>
                        </a:lnTo>
                        <a:lnTo>
                          <a:pt x="76" y="49"/>
                        </a:lnTo>
                        <a:lnTo>
                          <a:pt x="72" y="49"/>
                        </a:lnTo>
                        <a:lnTo>
                          <a:pt x="69" y="51"/>
                        </a:lnTo>
                        <a:lnTo>
                          <a:pt x="62" y="48"/>
                        </a:lnTo>
                        <a:lnTo>
                          <a:pt x="59" y="45"/>
                        </a:lnTo>
                        <a:lnTo>
                          <a:pt x="58" y="42"/>
                        </a:lnTo>
                        <a:lnTo>
                          <a:pt x="52" y="41"/>
                        </a:lnTo>
                        <a:lnTo>
                          <a:pt x="46" y="42"/>
                        </a:lnTo>
                        <a:lnTo>
                          <a:pt x="44" y="41"/>
                        </a:lnTo>
                        <a:lnTo>
                          <a:pt x="38" y="41"/>
                        </a:lnTo>
                        <a:lnTo>
                          <a:pt x="34" y="38"/>
                        </a:lnTo>
                        <a:lnTo>
                          <a:pt x="29" y="38"/>
                        </a:lnTo>
                        <a:lnTo>
                          <a:pt x="28" y="37"/>
                        </a:lnTo>
                        <a:lnTo>
                          <a:pt x="22" y="35"/>
                        </a:lnTo>
                        <a:lnTo>
                          <a:pt x="20" y="31"/>
                        </a:lnTo>
                        <a:lnTo>
                          <a:pt x="14" y="27"/>
                        </a:lnTo>
                        <a:lnTo>
                          <a:pt x="10" y="27"/>
                        </a:lnTo>
                        <a:lnTo>
                          <a:pt x="7" y="24"/>
                        </a:lnTo>
                        <a:lnTo>
                          <a:pt x="4" y="24"/>
                        </a:lnTo>
                        <a:lnTo>
                          <a:pt x="3" y="22"/>
                        </a:lnTo>
                        <a:lnTo>
                          <a:pt x="0" y="22"/>
                        </a:lnTo>
                        <a:lnTo>
                          <a:pt x="0" y="19"/>
                        </a:lnTo>
                        <a:lnTo>
                          <a:pt x="3" y="15"/>
                        </a:lnTo>
                        <a:lnTo>
                          <a:pt x="3" y="11"/>
                        </a:lnTo>
                        <a:lnTo>
                          <a:pt x="4" y="4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39"/>
                  <p:cNvSpPr>
                    <a:spLocks/>
                  </p:cNvSpPr>
                  <p:nvPr/>
                </p:nvSpPr>
                <p:spPr bwMode="auto">
                  <a:xfrm>
                    <a:off x="7000876" y="3700463"/>
                    <a:ext cx="276225" cy="304800"/>
                  </a:xfrm>
                  <a:custGeom>
                    <a:avLst/>
                    <a:gdLst>
                      <a:gd name="T0" fmla="*/ 104 w 174"/>
                      <a:gd name="T1" fmla="*/ 184 h 192"/>
                      <a:gd name="T2" fmla="*/ 119 w 174"/>
                      <a:gd name="T3" fmla="*/ 182 h 192"/>
                      <a:gd name="T4" fmla="*/ 126 w 174"/>
                      <a:gd name="T5" fmla="*/ 179 h 192"/>
                      <a:gd name="T6" fmla="*/ 131 w 174"/>
                      <a:gd name="T7" fmla="*/ 177 h 192"/>
                      <a:gd name="T8" fmla="*/ 127 w 174"/>
                      <a:gd name="T9" fmla="*/ 162 h 192"/>
                      <a:gd name="T10" fmla="*/ 119 w 174"/>
                      <a:gd name="T11" fmla="*/ 153 h 192"/>
                      <a:gd name="T12" fmla="*/ 113 w 174"/>
                      <a:gd name="T13" fmla="*/ 148 h 192"/>
                      <a:gd name="T14" fmla="*/ 110 w 174"/>
                      <a:gd name="T15" fmla="*/ 138 h 192"/>
                      <a:gd name="T16" fmla="*/ 119 w 174"/>
                      <a:gd name="T17" fmla="*/ 129 h 192"/>
                      <a:gd name="T18" fmla="*/ 124 w 174"/>
                      <a:gd name="T19" fmla="*/ 132 h 192"/>
                      <a:gd name="T20" fmla="*/ 143 w 174"/>
                      <a:gd name="T21" fmla="*/ 118 h 192"/>
                      <a:gd name="T22" fmla="*/ 153 w 174"/>
                      <a:gd name="T23" fmla="*/ 104 h 192"/>
                      <a:gd name="T24" fmla="*/ 157 w 174"/>
                      <a:gd name="T25" fmla="*/ 95 h 192"/>
                      <a:gd name="T26" fmla="*/ 163 w 174"/>
                      <a:gd name="T27" fmla="*/ 79 h 192"/>
                      <a:gd name="T28" fmla="*/ 167 w 174"/>
                      <a:gd name="T29" fmla="*/ 69 h 192"/>
                      <a:gd name="T30" fmla="*/ 174 w 174"/>
                      <a:gd name="T31" fmla="*/ 62 h 192"/>
                      <a:gd name="T32" fmla="*/ 161 w 174"/>
                      <a:gd name="T33" fmla="*/ 60 h 192"/>
                      <a:gd name="T34" fmla="*/ 147 w 174"/>
                      <a:gd name="T35" fmla="*/ 48 h 192"/>
                      <a:gd name="T36" fmla="*/ 146 w 174"/>
                      <a:gd name="T37" fmla="*/ 31 h 192"/>
                      <a:gd name="T38" fmla="*/ 146 w 174"/>
                      <a:gd name="T39" fmla="*/ 23 h 192"/>
                      <a:gd name="T40" fmla="*/ 136 w 174"/>
                      <a:gd name="T41" fmla="*/ 13 h 192"/>
                      <a:gd name="T42" fmla="*/ 129 w 174"/>
                      <a:gd name="T43" fmla="*/ 7 h 192"/>
                      <a:gd name="T44" fmla="*/ 127 w 174"/>
                      <a:gd name="T45" fmla="*/ 0 h 192"/>
                      <a:gd name="T46" fmla="*/ 116 w 174"/>
                      <a:gd name="T47" fmla="*/ 8 h 192"/>
                      <a:gd name="T48" fmla="*/ 113 w 174"/>
                      <a:gd name="T49" fmla="*/ 31 h 192"/>
                      <a:gd name="T50" fmla="*/ 107 w 174"/>
                      <a:gd name="T51" fmla="*/ 43 h 192"/>
                      <a:gd name="T52" fmla="*/ 104 w 174"/>
                      <a:gd name="T53" fmla="*/ 47 h 192"/>
                      <a:gd name="T54" fmla="*/ 99 w 174"/>
                      <a:gd name="T55" fmla="*/ 55 h 192"/>
                      <a:gd name="T56" fmla="*/ 97 w 174"/>
                      <a:gd name="T57" fmla="*/ 65 h 192"/>
                      <a:gd name="T58" fmla="*/ 92 w 174"/>
                      <a:gd name="T59" fmla="*/ 74 h 192"/>
                      <a:gd name="T60" fmla="*/ 86 w 174"/>
                      <a:gd name="T61" fmla="*/ 74 h 192"/>
                      <a:gd name="T62" fmla="*/ 79 w 174"/>
                      <a:gd name="T63" fmla="*/ 79 h 192"/>
                      <a:gd name="T64" fmla="*/ 69 w 174"/>
                      <a:gd name="T65" fmla="*/ 84 h 192"/>
                      <a:gd name="T66" fmla="*/ 63 w 174"/>
                      <a:gd name="T67" fmla="*/ 91 h 192"/>
                      <a:gd name="T68" fmla="*/ 66 w 174"/>
                      <a:gd name="T69" fmla="*/ 102 h 192"/>
                      <a:gd name="T70" fmla="*/ 52 w 174"/>
                      <a:gd name="T71" fmla="*/ 108 h 192"/>
                      <a:gd name="T72" fmla="*/ 35 w 174"/>
                      <a:gd name="T73" fmla="*/ 111 h 192"/>
                      <a:gd name="T74" fmla="*/ 0 w 174"/>
                      <a:gd name="T75" fmla="*/ 106 h 192"/>
                      <a:gd name="T76" fmla="*/ 14 w 174"/>
                      <a:gd name="T77" fmla="*/ 123 h 192"/>
                      <a:gd name="T78" fmla="*/ 22 w 174"/>
                      <a:gd name="T79" fmla="*/ 128 h 192"/>
                      <a:gd name="T80" fmla="*/ 26 w 174"/>
                      <a:gd name="T81" fmla="*/ 138 h 192"/>
                      <a:gd name="T82" fmla="*/ 34 w 174"/>
                      <a:gd name="T83" fmla="*/ 148 h 192"/>
                      <a:gd name="T84" fmla="*/ 21 w 174"/>
                      <a:gd name="T85" fmla="*/ 150 h 192"/>
                      <a:gd name="T86" fmla="*/ 15 w 174"/>
                      <a:gd name="T87" fmla="*/ 159 h 192"/>
                      <a:gd name="T88" fmla="*/ 18 w 174"/>
                      <a:gd name="T89" fmla="*/ 169 h 192"/>
                      <a:gd name="T90" fmla="*/ 25 w 174"/>
                      <a:gd name="T91" fmla="*/ 169 h 192"/>
                      <a:gd name="T92" fmla="*/ 31 w 174"/>
                      <a:gd name="T93" fmla="*/ 169 h 192"/>
                      <a:gd name="T94" fmla="*/ 36 w 174"/>
                      <a:gd name="T95" fmla="*/ 169 h 192"/>
                      <a:gd name="T96" fmla="*/ 42 w 174"/>
                      <a:gd name="T97" fmla="*/ 167 h 192"/>
                      <a:gd name="T98" fmla="*/ 46 w 174"/>
                      <a:gd name="T99" fmla="*/ 167 h 192"/>
                      <a:gd name="T100" fmla="*/ 56 w 174"/>
                      <a:gd name="T101" fmla="*/ 166 h 192"/>
                      <a:gd name="T102" fmla="*/ 62 w 174"/>
                      <a:gd name="T103" fmla="*/ 165 h 192"/>
                      <a:gd name="T104" fmla="*/ 73 w 174"/>
                      <a:gd name="T105" fmla="*/ 165 h 192"/>
                      <a:gd name="T106" fmla="*/ 77 w 174"/>
                      <a:gd name="T107" fmla="*/ 172 h 192"/>
                      <a:gd name="T108" fmla="*/ 83 w 174"/>
                      <a:gd name="T109" fmla="*/ 172 h 192"/>
                      <a:gd name="T110" fmla="*/ 86 w 174"/>
                      <a:gd name="T111" fmla="*/ 182 h 192"/>
                      <a:gd name="T112" fmla="*/ 87 w 174"/>
                      <a:gd name="T113" fmla="*/ 184 h 192"/>
                      <a:gd name="T114" fmla="*/ 99 w 174"/>
                      <a:gd name="T115" fmla="*/ 19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74" h="192">
                        <a:moveTo>
                          <a:pt x="100" y="190"/>
                        </a:moveTo>
                        <a:lnTo>
                          <a:pt x="100" y="186"/>
                        </a:lnTo>
                        <a:lnTo>
                          <a:pt x="103" y="184"/>
                        </a:lnTo>
                        <a:lnTo>
                          <a:pt x="104" y="184"/>
                        </a:lnTo>
                        <a:lnTo>
                          <a:pt x="106" y="182"/>
                        </a:lnTo>
                        <a:lnTo>
                          <a:pt x="107" y="182"/>
                        </a:lnTo>
                        <a:lnTo>
                          <a:pt x="110" y="180"/>
                        </a:lnTo>
                        <a:lnTo>
                          <a:pt x="119" y="182"/>
                        </a:lnTo>
                        <a:lnTo>
                          <a:pt x="123" y="179"/>
                        </a:lnTo>
                        <a:lnTo>
                          <a:pt x="124" y="179"/>
                        </a:lnTo>
                        <a:lnTo>
                          <a:pt x="127" y="177"/>
                        </a:lnTo>
                        <a:lnTo>
                          <a:pt x="126" y="179"/>
                        </a:lnTo>
                        <a:lnTo>
                          <a:pt x="127" y="180"/>
                        </a:lnTo>
                        <a:lnTo>
                          <a:pt x="130" y="179"/>
                        </a:lnTo>
                        <a:lnTo>
                          <a:pt x="133" y="177"/>
                        </a:lnTo>
                        <a:lnTo>
                          <a:pt x="131" y="177"/>
                        </a:lnTo>
                        <a:lnTo>
                          <a:pt x="131" y="175"/>
                        </a:lnTo>
                        <a:lnTo>
                          <a:pt x="129" y="167"/>
                        </a:lnTo>
                        <a:lnTo>
                          <a:pt x="126" y="163"/>
                        </a:lnTo>
                        <a:lnTo>
                          <a:pt x="127" y="162"/>
                        </a:lnTo>
                        <a:lnTo>
                          <a:pt x="126" y="160"/>
                        </a:lnTo>
                        <a:lnTo>
                          <a:pt x="123" y="160"/>
                        </a:lnTo>
                        <a:lnTo>
                          <a:pt x="119" y="159"/>
                        </a:lnTo>
                        <a:lnTo>
                          <a:pt x="119" y="153"/>
                        </a:lnTo>
                        <a:lnTo>
                          <a:pt x="119" y="150"/>
                        </a:lnTo>
                        <a:lnTo>
                          <a:pt x="117" y="146"/>
                        </a:lnTo>
                        <a:lnTo>
                          <a:pt x="114" y="146"/>
                        </a:lnTo>
                        <a:lnTo>
                          <a:pt x="113" y="148"/>
                        </a:lnTo>
                        <a:lnTo>
                          <a:pt x="110" y="146"/>
                        </a:lnTo>
                        <a:lnTo>
                          <a:pt x="107" y="146"/>
                        </a:lnTo>
                        <a:lnTo>
                          <a:pt x="107" y="143"/>
                        </a:lnTo>
                        <a:lnTo>
                          <a:pt x="110" y="138"/>
                        </a:lnTo>
                        <a:lnTo>
                          <a:pt x="112" y="138"/>
                        </a:lnTo>
                        <a:lnTo>
                          <a:pt x="114" y="133"/>
                        </a:lnTo>
                        <a:lnTo>
                          <a:pt x="116" y="131"/>
                        </a:lnTo>
                        <a:lnTo>
                          <a:pt x="119" y="129"/>
                        </a:lnTo>
                        <a:lnTo>
                          <a:pt x="120" y="129"/>
                        </a:lnTo>
                        <a:lnTo>
                          <a:pt x="123" y="129"/>
                        </a:lnTo>
                        <a:lnTo>
                          <a:pt x="123" y="132"/>
                        </a:lnTo>
                        <a:lnTo>
                          <a:pt x="124" y="132"/>
                        </a:lnTo>
                        <a:lnTo>
                          <a:pt x="129" y="131"/>
                        </a:lnTo>
                        <a:lnTo>
                          <a:pt x="136" y="129"/>
                        </a:lnTo>
                        <a:lnTo>
                          <a:pt x="140" y="125"/>
                        </a:lnTo>
                        <a:lnTo>
                          <a:pt x="143" y="118"/>
                        </a:lnTo>
                        <a:lnTo>
                          <a:pt x="148" y="113"/>
                        </a:lnTo>
                        <a:lnTo>
                          <a:pt x="150" y="111"/>
                        </a:lnTo>
                        <a:lnTo>
                          <a:pt x="150" y="106"/>
                        </a:lnTo>
                        <a:lnTo>
                          <a:pt x="153" y="104"/>
                        </a:lnTo>
                        <a:lnTo>
                          <a:pt x="157" y="101"/>
                        </a:lnTo>
                        <a:lnTo>
                          <a:pt x="158" y="98"/>
                        </a:lnTo>
                        <a:lnTo>
                          <a:pt x="158" y="95"/>
                        </a:lnTo>
                        <a:lnTo>
                          <a:pt x="157" y="95"/>
                        </a:lnTo>
                        <a:lnTo>
                          <a:pt x="160" y="91"/>
                        </a:lnTo>
                        <a:lnTo>
                          <a:pt x="163" y="89"/>
                        </a:lnTo>
                        <a:lnTo>
                          <a:pt x="163" y="87"/>
                        </a:lnTo>
                        <a:lnTo>
                          <a:pt x="163" y="79"/>
                        </a:lnTo>
                        <a:lnTo>
                          <a:pt x="161" y="75"/>
                        </a:lnTo>
                        <a:lnTo>
                          <a:pt x="161" y="74"/>
                        </a:lnTo>
                        <a:lnTo>
                          <a:pt x="165" y="71"/>
                        </a:lnTo>
                        <a:lnTo>
                          <a:pt x="167" y="69"/>
                        </a:lnTo>
                        <a:lnTo>
                          <a:pt x="170" y="68"/>
                        </a:lnTo>
                        <a:lnTo>
                          <a:pt x="171" y="68"/>
                        </a:lnTo>
                        <a:lnTo>
                          <a:pt x="174" y="65"/>
                        </a:lnTo>
                        <a:lnTo>
                          <a:pt x="174" y="62"/>
                        </a:lnTo>
                        <a:lnTo>
                          <a:pt x="170" y="62"/>
                        </a:lnTo>
                        <a:lnTo>
                          <a:pt x="167" y="64"/>
                        </a:lnTo>
                        <a:lnTo>
                          <a:pt x="164" y="62"/>
                        </a:lnTo>
                        <a:lnTo>
                          <a:pt x="161" y="60"/>
                        </a:lnTo>
                        <a:lnTo>
                          <a:pt x="157" y="57"/>
                        </a:lnTo>
                        <a:lnTo>
                          <a:pt x="153" y="57"/>
                        </a:lnTo>
                        <a:lnTo>
                          <a:pt x="148" y="52"/>
                        </a:lnTo>
                        <a:lnTo>
                          <a:pt x="147" y="48"/>
                        </a:lnTo>
                        <a:lnTo>
                          <a:pt x="146" y="40"/>
                        </a:lnTo>
                        <a:lnTo>
                          <a:pt x="143" y="37"/>
                        </a:lnTo>
                        <a:lnTo>
                          <a:pt x="143" y="33"/>
                        </a:lnTo>
                        <a:lnTo>
                          <a:pt x="146" y="31"/>
                        </a:lnTo>
                        <a:lnTo>
                          <a:pt x="146" y="28"/>
                        </a:lnTo>
                        <a:lnTo>
                          <a:pt x="150" y="27"/>
                        </a:lnTo>
                        <a:lnTo>
                          <a:pt x="150" y="24"/>
                        </a:lnTo>
                        <a:lnTo>
                          <a:pt x="146" y="23"/>
                        </a:lnTo>
                        <a:lnTo>
                          <a:pt x="146" y="20"/>
                        </a:lnTo>
                        <a:lnTo>
                          <a:pt x="141" y="18"/>
                        </a:lnTo>
                        <a:lnTo>
                          <a:pt x="138" y="16"/>
                        </a:lnTo>
                        <a:lnTo>
                          <a:pt x="136" y="13"/>
                        </a:lnTo>
                        <a:lnTo>
                          <a:pt x="133" y="13"/>
                        </a:lnTo>
                        <a:lnTo>
                          <a:pt x="131" y="14"/>
                        </a:lnTo>
                        <a:lnTo>
                          <a:pt x="130" y="13"/>
                        </a:lnTo>
                        <a:lnTo>
                          <a:pt x="129" y="7"/>
                        </a:lnTo>
                        <a:lnTo>
                          <a:pt x="136" y="3"/>
                        </a:lnTo>
                        <a:lnTo>
                          <a:pt x="134" y="1"/>
                        </a:lnTo>
                        <a:lnTo>
                          <a:pt x="130" y="1"/>
                        </a:lnTo>
                        <a:lnTo>
                          <a:pt x="127" y="0"/>
                        </a:lnTo>
                        <a:lnTo>
                          <a:pt x="124" y="3"/>
                        </a:lnTo>
                        <a:lnTo>
                          <a:pt x="120" y="6"/>
                        </a:lnTo>
                        <a:lnTo>
                          <a:pt x="117" y="6"/>
                        </a:lnTo>
                        <a:lnTo>
                          <a:pt x="116" y="8"/>
                        </a:lnTo>
                        <a:lnTo>
                          <a:pt x="113" y="10"/>
                        </a:lnTo>
                        <a:lnTo>
                          <a:pt x="119" y="18"/>
                        </a:lnTo>
                        <a:lnTo>
                          <a:pt x="119" y="24"/>
                        </a:lnTo>
                        <a:lnTo>
                          <a:pt x="113" y="31"/>
                        </a:lnTo>
                        <a:lnTo>
                          <a:pt x="116" y="34"/>
                        </a:lnTo>
                        <a:lnTo>
                          <a:pt x="116" y="38"/>
                        </a:lnTo>
                        <a:lnTo>
                          <a:pt x="113" y="43"/>
                        </a:lnTo>
                        <a:lnTo>
                          <a:pt x="107" y="43"/>
                        </a:lnTo>
                        <a:lnTo>
                          <a:pt x="103" y="41"/>
                        </a:lnTo>
                        <a:lnTo>
                          <a:pt x="100" y="43"/>
                        </a:lnTo>
                        <a:lnTo>
                          <a:pt x="102" y="45"/>
                        </a:lnTo>
                        <a:lnTo>
                          <a:pt x="104" y="47"/>
                        </a:lnTo>
                        <a:lnTo>
                          <a:pt x="106" y="51"/>
                        </a:lnTo>
                        <a:lnTo>
                          <a:pt x="106" y="52"/>
                        </a:lnTo>
                        <a:lnTo>
                          <a:pt x="102" y="55"/>
                        </a:lnTo>
                        <a:lnTo>
                          <a:pt x="99" y="55"/>
                        </a:lnTo>
                        <a:lnTo>
                          <a:pt x="99" y="57"/>
                        </a:lnTo>
                        <a:lnTo>
                          <a:pt x="99" y="61"/>
                        </a:lnTo>
                        <a:lnTo>
                          <a:pt x="97" y="64"/>
                        </a:lnTo>
                        <a:lnTo>
                          <a:pt x="97" y="65"/>
                        </a:lnTo>
                        <a:lnTo>
                          <a:pt x="96" y="67"/>
                        </a:lnTo>
                        <a:lnTo>
                          <a:pt x="97" y="72"/>
                        </a:lnTo>
                        <a:lnTo>
                          <a:pt x="95" y="77"/>
                        </a:lnTo>
                        <a:lnTo>
                          <a:pt x="92" y="74"/>
                        </a:lnTo>
                        <a:lnTo>
                          <a:pt x="90" y="74"/>
                        </a:lnTo>
                        <a:lnTo>
                          <a:pt x="90" y="75"/>
                        </a:lnTo>
                        <a:lnTo>
                          <a:pt x="87" y="75"/>
                        </a:lnTo>
                        <a:lnTo>
                          <a:pt x="86" y="74"/>
                        </a:lnTo>
                        <a:lnTo>
                          <a:pt x="83" y="74"/>
                        </a:lnTo>
                        <a:lnTo>
                          <a:pt x="82" y="75"/>
                        </a:lnTo>
                        <a:lnTo>
                          <a:pt x="77" y="79"/>
                        </a:lnTo>
                        <a:lnTo>
                          <a:pt x="79" y="79"/>
                        </a:lnTo>
                        <a:lnTo>
                          <a:pt x="77" y="82"/>
                        </a:lnTo>
                        <a:lnTo>
                          <a:pt x="73" y="84"/>
                        </a:lnTo>
                        <a:lnTo>
                          <a:pt x="72" y="82"/>
                        </a:lnTo>
                        <a:lnTo>
                          <a:pt x="69" y="84"/>
                        </a:lnTo>
                        <a:lnTo>
                          <a:pt x="68" y="85"/>
                        </a:lnTo>
                        <a:lnTo>
                          <a:pt x="68" y="88"/>
                        </a:lnTo>
                        <a:lnTo>
                          <a:pt x="65" y="88"/>
                        </a:lnTo>
                        <a:lnTo>
                          <a:pt x="63" y="91"/>
                        </a:lnTo>
                        <a:lnTo>
                          <a:pt x="63" y="94"/>
                        </a:lnTo>
                        <a:lnTo>
                          <a:pt x="65" y="98"/>
                        </a:lnTo>
                        <a:lnTo>
                          <a:pt x="65" y="101"/>
                        </a:lnTo>
                        <a:lnTo>
                          <a:pt x="66" y="102"/>
                        </a:lnTo>
                        <a:lnTo>
                          <a:pt x="65" y="105"/>
                        </a:lnTo>
                        <a:lnTo>
                          <a:pt x="60" y="106"/>
                        </a:lnTo>
                        <a:lnTo>
                          <a:pt x="56" y="106"/>
                        </a:lnTo>
                        <a:lnTo>
                          <a:pt x="52" y="108"/>
                        </a:lnTo>
                        <a:lnTo>
                          <a:pt x="45" y="108"/>
                        </a:lnTo>
                        <a:lnTo>
                          <a:pt x="41" y="109"/>
                        </a:lnTo>
                        <a:lnTo>
                          <a:pt x="39" y="111"/>
                        </a:lnTo>
                        <a:lnTo>
                          <a:pt x="35" y="111"/>
                        </a:lnTo>
                        <a:lnTo>
                          <a:pt x="31" y="111"/>
                        </a:lnTo>
                        <a:lnTo>
                          <a:pt x="17" y="112"/>
                        </a:lnTo>
                        <a:lnTo>
                          <a:pt x="0" y="106"/>
                        </a:lnTo>
                        <a:lnTo>
                          <a:pt x="0" y="106"/>
                        </a:lnTo>
                        <a:lnTo>
                          <a:pt x="7" y="115"/>
                        </a:lnTo>
                        <a:lnTo>
                          <a:pt x="8" y="118"/>
                        </a:lnTo>
                        <a:lnTo>
                          <a:pt x="11" y="122"/>
                        </a:lnTo>
                        <a:lnTo>
                          <a:pt x="14" y="123"/>
                        </a:lnTo>
                        <a:lnTo>
                          <a:pt x="15" y="125"/>
                        </a:lnTo>
                        <a:lnTo>
                          <a:pt x="19" y="125"/>
                        </a:lnTo>
                        <a:lnTo>
                          <a:pt x="22" y="126"/>
                        </a:lnTo>
                        <a:lnTo>
                          <a:pt x="22" y="128"/>
                        </a:lnTo>
                        <a:lnTo>
                          <a:pt x="25" y="128"/>
                        </a:lnTo>
                        <a:lnTo>
                          <a:pt x="25" y="132"/>
                        </a:lnTo>
                        <a:lnTo>
                          <a:pt x="26" y="135"/>
                        </a:lnTo>
                        <a:lnTo>
                          <a:pt x="26" y="138"/>
                        </a:lnTo>
                        <a:lnTo>
                          <a:pt x="26" y="140"/>
                        </a:lnTo>
                        <a:lnTo>
                          <a:pt x="31" y="140"/>
                        </a:lnTo>
                        <a:lnTo>
                          <a:pt x="34" y="142"/>
                        </a:lnTo>
                        <a:lnTo>
                          <a:pt x="34" y="148"/>
                        </a:lnTo>
                        <a:lnTo>
                          <a:pt x="32" y="149"/>
                        </a:lnTo>
                        <a:lnTo>
                          <a:pt x="29" y="148"/>
                        </a:lnTo>
                        <a:lnTo>
                          <a:pt x="22" y="149"/>
                        </a:lnTo>
                        <a:lnTo>
                          <a:pt x="21" y="150"/>
                        </a:lnTo>
                        <a:lnTo>
                          <a:pt x="18" y="152"/>
                        </a:lnTo>
                        <a:lnTo>
                          <a:pt x="17" y="155"/>
                        </a:lnTo>
                        <a:lnTo>
                          <a:pt x="17" y="157"/>
                        </a:lnTo>
                        <a:lnTo>
                          <a:pt x="15" y="159"/>
                        </a:lnTo>
                        <a:lnTo>
                          <a:pt x="17" y="163"/>
                        </a:lnTo>
                        <a:lnTo>
                          <a:pt x="15" y="167"/>
                        </a:lnTo>
                        <a:lnTo>
                          <a:pt x="17" y="169"/>
                        </a:lnTo>
                        <a:lnTo>
                          <a:pt x="18" y="169"/>
                        </a:lnTo>
                        <a:lnTo>
                          <a:pt x="17" y="170"/>
                        </a:lnTo>
                        <a:lnTo>
                          <a:pt x="18" y="172"/>
                        </a:lnTo>
                        <a:lnTo>
                          <a:pt x="22" y="169"/>
                        </a:lnTo>
                        <a:lnTo>
                          <a:pt x="25" y="169"/>
                        </a:lnTo>
                        <a:lnTo>
                          <a:pt x="25" y="170"/>
                        </a:lnTo>
                        <a:lnTo>
                          <a:pt x="26" y="170"/>
                        </a:lnTo>
                        <a:lnTo>
                          <a:pt x="28" y="167"/>
                        </a:lnTo>
                        <a:lnTo>
                          <a:pt x="31" y="169"/>
                        </a:lnTo>
                        <a:lnTo>
                          <a:pt x="32" y="169"/>
                        </a:lnTo>
                        <a:lnTo>
                          <a:pt x="34" y="167"/>
                        </a:lnTo>
                        <a:lnTo>
                          <a:pt x="35" y="169"/>
                        </a:lnTo>
                        <a:lnTo>
                          <a:pt x="36" y="169"/>
                        </a:lnTo>
                        <a:lnTo>
                          <a:pt x="36" y="167"/>
                        </a:lnTo>
                        <a:lnTo>
                          <a:pt x="38" y="166"/>
                        </a:lnTo>
                        <a:lnTo>
                          <a:pt x="41" y="167"/>
                        </a:lnTo>
                        <a:lnTo>
                          <a:pt x="42" y="167"/>
                        </a:lnTo>
                        <a:lnTo>
                          <a:pt x="42" y="166"/>
                        </a:lnTo>
                        <a:lnTo>
                          <a:pt x="43" y="166"/>
                        </a:lnTo>
                        <a:lnTo>
                          <a:pt x="45" y="167"/>
                        </a:lnTo>
                        <a:lnTo>
                          <a:pt x="46" y="167"/>
                        </a:lnTo>
                        <a:lnTo>
                          <a:pt x="48" y="169"/>
                        </a:lnTo>
                        <a:lnTo>
                          <a:pt x="51" y="169"/>
                        </a:lnTo>
                        <a:lnTo>
                          <a:pt x="53" y="166"/>
                        </a:lnTo>
                        <a:lnTo>
                          <a:pt x="56" y="166"/>
                        </a:lnTo>
                        <a:lnTo>
                          <a:pt x="58" y="167"/>
                        </a:lnTo>
                        <a:lnTo>
                          <a:pt x="60" y="166"/>
                        </a:lnTo>
                        <a:lnTo>
                          <a:pt x="62" y="166"/>
                        </a:lnTo>
                        <a:lnTo>
                          <a:pt x="62" y="165"/>
                        </a:lnTo>
                        <a:lnTo>
                          <a:pt x="63" y="166"/>
                        </a:lnTo>
                        <a:lnTo>
                          <a:pt x="68" y="166"/>
                        </a:lnTo>
                        <a:lnTo>
                          <a:pt x="70" y="165"/>
                        </a:lnTo>
                        <a:lnTo>
                          <a:pt x="73" y="165"/>
                        </a:lnTo>
                        <a:lnTo>
                          <a:pt x="76" y="167"/>
                        </a:lnTo>
                        <a:lnTo>
                          <a:pt x="77" y="170"/>
                        </a:lnTo>
                        <a:lnTo>
                          <a:pt x="77" y="172"/>
                        </a:lnTo>
                        <a:lnTo>
                          <a:pt x="77" y="172"/>
                        </a:lnTo>
                        <a:lnTo>
                          <a:pt x="77" y="173"/>
                        </a:lnTo>
                        <a:lnTo>
                          <a:pt x="77" y="173"/>
                        </a:lnTo>
                        <a:lnTo>
                          <a:pt x="79" y="173"/>
                        </a:lnTo>
                        <a:lnTo>
                          <a:pt x="83" y="172"/>
                        </a:lnTo>
                        <a:lnTo>
                          <a:pt x="83" y="175"/>
                        </a:lnTo>
                        <a:lnTo>
                          <a:pt x="86" y="177"/>
                        </a:lnTo>
                        <a:lnTo>
                          <a:pt x="86" y="182"/>
                        </a:lnTo>
                        <a:lnTo>
                          <a:pt x="86" y="182"/>
                        </a:lnTo>
                        <a:lnTo>
                          <a:pt x="86" y="184"/>
                        </a:lnTo>
                        <a:lnTo>
                          <a:pt x="86" y="184"/>
                        </a:lnTo>
                        <a:lnTo>
                          <a:pt x="86" y="184"/>
                        </a:lnTo>
                        <a:lnTo>
                          <a:pt x="87" y="184"/>
                        </a:lnTo>
                        <a:lnTo>
                          <a:pt x="87" y="187"/>
                        </a:lnTo>
                        <a:lnTo>
                          <a:pt x="90" y="187"/>
                        </a:lnTo>
                        <a:lnTo>
                          <a:pt x="95" y="187"/>
                        </a:lnTo>
                        <a:lnTo>
                          <a:pt x="99" y="190"/>
                        </a:lnTo>
                        <a:lnTo>
                          <a:pt x="97" y="192"/>
                        </a:lnTo>
                        <a:lnTo>
                          <a:pt x="100" y="19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40"/>
                  <p:cNvSpPr>
                    <a:spLocks/>
                  </p:cNvSpPr>
                  <p:nvPr/>
                </p:nvSpPr>
                <p:spPr bwMode="auto">
                  <a:xfrm>
                    <a:off x="7205663" y="3684588"/>
                    <a:ext cx="146050" cy="119062"/>
                  </a:xfrm>
                  <a:custGeom>
                    <a:avLst/>
                    <a:gdLst>
                      <a:gd name="T0" fmla="*/ 45 w 92"/>
                      <a:gd name="T1" fmla="*/ 75 h 75"/>
                      <a:gd name="T2" fmla="*/ 52 w 92"/>
                      <a:gd name="T3" fmla="*/ 65 h 75"/>
                      <a:gd name="T4" fmla="*/ 58 w 92"/>
                      <a:gd name="T5" fmla="*/ 62 h 75"/>
                      <a:gd name="T6" fmla="*/ 66 w 92"/>
                      <a:gd name="T7" fmla="*/ 67 h 75"/>
                      <a:gd name="T8" fmla="*/ 73 w 92"/>
                      <a:gd name="T9" fmla="*/ 67 h 75"/>
                      <a:gd name="T10" fmla="*/ 79 w 92"/>
                      <a:gd name="T11" fmla="*/ 70 h 75"/>
                      <a:gd name="T12" fmla="*/ 87 w 92"/>
                      <a:gd name="T13" fmla="*/ 68 h 75"/>
                      <a:gd name="T14" fmla="*/ 89 w 92"/>
                      <a:gd name="T15" fmla="*/ 71 h 75"/>
                      <a:gd name="T16" fmla="*/ 90 w 92"/>
                      <a:gd name="T17" fmla="*/ 64 h 75"/>
                      <a:gd name="T18" fmla="*/ 86 w 92"/>
                      <a:gd name="T19" fmla="*/ 58 h 75"/>
                      <a:gd name="T20" fmla="*/ 83 w 92"/>
                      <a:gd name="T21" fmla="*/ 45 h 75"/>
                      <a:gd name="T22" fmla="*/ 78 w 92"/>
                      <a:gd name="T23" fmla="*/ 41 h 75"/>
                      <a:gd name="T24" fmla="*/ 72 w 92"/>
                      <a:gd name="T25" fmla="*/ 31 h 75"/>
                      <a:gd name="T26" fmla="*/ 63 w 92"/>
                      <a:gd name="T27" fmla="*/ 27 h 75"/>
                      <a:gd name="T28" fmla="*/ 61 w 92"/>
                      <a:gd name="T29" fmla="*/ 24 h 75"/>
                      <a:gd name="T30" fmla="*/ 51 w 92"/>
                      <a:gd name="T31" fmla="*/ 23 h 75"/>
                      <a:gd name="T32" fmla="*/ 46 w 92"/>
                      <a:gd name="T33" fmla="*/ 20 h 75"/>
                      <a:gd name="T34" fmla="*/ 43 w 92"/>
                      <a:gd name="T35" fmla="*/ 14 h 75"/>
                      <a:gd name="T36" fmla="*/ 36 w 92"/>
                      <a:gd name="T37" fmla="*/ 3 h 75"/>
                      <a:gd name="T38" fmla="*/ 34 w 92"/>
                      <a:gd name="T39" fmla="*/ 0 h 75"/>
                      <a:gd name="T40" fmla="*/ 31 w 92"/>
                      <a:gd name="T41" fmla="*/ 3 h 75"/>
                      <a:gd name="T42" fmla="*/ 26 w 92"/>
                      <a:gd name="T43" fmla="*/ 3 h 75"/>
                      <a:gd name="T44" fmla="*/ 24 w 92"/>
                      <a:gd name="T45" fmla="*/ 1 h 75"/>
                      <a:gd name="T46" fmla="*/ 22 w 92"/>
                      <a:gd name="T47" fmla="*/ 3 h 75"/>
                      <a:gd name="T48" fmla="*/ 14 w 92"/>
                      <a:gd name="T49" fmla="*/ 10 h 75"/>
                      <a:gd name="T50" fmla="*/ 7 w 92"/>
                      <a:gd name="T51" fmla="*/ 13 h 75"/>
                      <a:gd name="T52" fmla="*/ 1 w 92"/>
                      <a:gd name="T53" fmla="*/ 23 h 75"/>
                      <a:gd name="T54" fmla="*/ 4 w 92"/>
                      <a:gd name="T55" fmla="*/ 23 h 75"/>
                      <a:gd name="T56" fmla="*/ 9 w 92"/>
                      <a:gd name="T57" fmla="*/ 26 h 75"/>
                      <a:gd name="T58" fmla="*/ 17 w 92"/>
                      <a:gd name="T59" fmla="*/ 30 h 75"/>
                      <a:gd name="T60" fmla="*/ 21 w 92"/>
                      <a:gd name="T61" fmla="*/ 34 h 75"/>
                      <a:gd name="T62" fmla="*/ 17 w 92"/>
                      <a:gd name="T63" fmla="*/ 38 h 75"/>
                      <a:gd name="T64" fmla="*/ 14 w 92"/>
                      <a:gd name="T65" fmla="*/ 43 h 75"/>
                      <a:gd name="T66" fmla="*/ 17 w 92"/>
                      <a:gd name="T67" fmla="*/ 50 h 75"/>
                      <a:gd name="T68" fmla="*/ 19 w 92"/>
                      <a:gd name="T69" fmla="*/ 62 h 75"/>
                      <a:gd name="T70" fmla="*/ 28 w 92"/>
                      <a:gd name="T71" fmla="*/ 67 h 75"/>
                      <a:gd name="T72" fmla="*/ 35 w 92"/>
                      <a:gd name="T73" fmla="*/ 72 h 75"/>
                      <a:gd name="T74" fmla="*/ 41 w 92"/>
                      <a:gd name="T75" fmla="*/ 72 h 75"/>
                      <a:gd name="T76" fmla="*/ 45 w 92"/>
                      <a:gd name="T77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92" h="75">
                        <a:moveTo>
                          <a:pt x="45" y="75"/>
                        </a:moveTo>
                        <a:lnTo>
                          <a:pt x="45" y="75"/>
                        </a:lnTo>
                        <a:lnTo>
                          <a:pt x="49" y="68"/>
                        </a:lnTo>
                        <a:lnTo>
                          <a:pt x="52" y="65"/>
                        </a:lnTo>
                        <a:lnTo>
                          <a:pt x="56" y="65"/>
                        </a:lnTo>
                        <a:lnTo>
                          <a:pt x="58" y="62"/>
                        </a:lnTo>
                        <a:lnTo>
                          <a:pt x="61" y="62"/>
                        </a:lnTo>
                        <a:lnTo>
                          <a:pt x="66" y="67"/>
                        </a:lnTo>
                        <a:lnTo>
                          <a:pt x="70" y="65"/>
                        </a:lnTo>
                        <a:lnTo>
                          <a:pt x="73" y="67"/>
                        </a:lnTo>
                        <a:lnTo>
                          <a:pt x="75" y="70"/>
                        </a:lnTo>
                        <a:lnTo>
                          <a:pt x="79" y="70"/>
                        </a:lnTo>
                        <a:lnTo>
                          <a:pt x="83" y="72"/>
                        </a:lnTo>
                        <a:lnTo>
                          <a:pt x="87" y="68"/>
                        </a:lnTo>
                        <a:lnTo>
                          <a:pt x="89" y="70"/>
                        </a:lnTo>
                        <a:lnTo>
                          <a:pt x="89" y="71"/>
                        </a:lnTo>
                        <a:lnTo>
                          <a:pt x="92" y="68"/>
                        </a:lnTo>
                        <a:lnTo>
                          <a:pt x="90" y="64"/>
                        </a:lnTo>
                        <a:lnTo>
                          <a:pt x="89" y="58"/>
                        </a:lnTo>
                        <a:lnTo>
                          <a:pt x="86" y="58"/>
                        </a:lnTo>
                        <a:lnTo>
                          <a:pt x="83" y="53"/>
                        </a:lnTo>
                        <a:lnTo>
                          <a:pt x="83" y="45"/>
                        </a:lnTo>
                        <a:lnTo>
                          <a:pt x="82" y="43"/>
                        </a:lnTo>
                        <a:lnTo>
                          <a:pt x="78" y="41"/>
                        </a:lnTo>
                        <a:lnTo>
                          <a:pt x="75" y="37"/>
                        </a:lnTo>
                        <a:lnTo>
                          <a:pt x="72" y="31"/>
                        </a:lnTo>
                        <a:lnTo>
                          <a:pt x="68" y="28"/>
                        </a:lnTo>
                        <a:lnTo>
                          <a:pt x="63" y="27"/>
                        </a:lnTo>
                        <a:lnTo>
                          <a:pt x="62" y="24"/>
                        </a:lnTo>
                        <a:lnTo>
                          <a:pt x="61" y="24"/>
                        </a:lnTo>
                        <a:lnTo>
                          <a:pt x="55" y="24"/>
                        </a:lnTo>
                        <a:lnTo>
                          <a:pt x="51" y="23"/>
                        </a:lnTo>
                        <a:lnTo>
                          <a:pt x="49" y="21"/>
                        </a:lnTo>
                        <a:lnTo>
                          <a:pt x="46" y="20"/>
                        </a:lnTo>
                        <a:lnTo>
                          <a:pt x="46" y="17"/>
                        </a:lnTo>
                        <a:lnTo>
                          <a:pt x="43" y="14"/>
                        </a:lnTo>
                        <a:lnTo>
                          <a:pt x="38" y="6"/>
                        </a:lnTo>
                        <a:lnTo>
                          <a:pt x="36" y="3"/>
                        </a:lnTo>
                        <a:lnTo>
                          <a:pt x="35" y="0"/>
                        </a:lnTo>
                        <a:lnTo>
                          <a:pt x="34" y="0"/>
                        </a:lnTo>
                        <a:lnTo>
                          <a:pt x="32" y="1"/>
                        </a:lnTo>
                        <a:lnTo>
                          <a:pt x="31" y="3"/>
                        </a:lnTo>
                        <a:lnTo>
                          <a:pt x="28" y="3"/>
                        </a:lnTo>
                        <a:lnTo>
                          <a:pt x="26" y="3"/>
                        </a:lnTo>
                        <a:lnTo>
                          <a:pt x="25" y="1"/>
                        </a:lnTo>
                        <a:lnTo>
                          <a:pt x="24" y="1"/>
                        </a:lnTo>
                        <a:lnTo>
                          <a:pt x="22" y="3"/>
                        </a:lnTo>
                        <a:lnTo>
                          <a:pt x="22" y="3"/>
                        </a:lnTo>
                        <a:lnTo>
                          <a:pt x="19" y="7"/>
                        </a:lnTo>
                        <a:lnTo>
                          <a:pt x="14" y="10"/>
                        </a:lnTo>
                        <a:lnTo>
                          <a:pt x="5" y="11"/>
                        </a:lnTo>
                        <a:lnTo>
                          <a:pt x="7" y="13"/>
                        </a:lnTo>
                        <a:lnTo>
                          <a:pt x="0" y="17"/>
                        </a:lnTo>
                        <a:lnTo>
                          <a:pt x="1" y="23"/>
                        </a:lnTo>
                        <a:lnTo>
                          <a:pt x="2" y="24"/>
                        </a:lnTo>
                        <a:lnTo>
                          <a:pt x="4" y="23"/>
                        </a:lnTo>
                        <a:lnTo>
                          <a:pt x="7" y="23"/>
                        </a:lnTo>
                        <a:lnTo>
                          <a:pt x="9" y="26"/>
                        </a:lnTo>
                        <a:lnTo>
                          <a:pt x="12" y="28"/>
                        </a:lnTo>
                        <a:lnTo>
                          <a:pt x="17" y="30"/>
                        </a:lnTo>
                        <a:lnTo>
                          <a:pt x="17" y="33"/>
                        </a:lnTo>
                        <a:lnTo>
                          <a:pt x="21" y="34"/>
                        </a:lnTo>
                        <a:lnTo>
                          <a:pt x="21" y="37"/>
                        </a:lnTo>
                        <a:lnTo>
                          <a:pt x="17" y="38"/>
                        </a:lnTo>
                        <a:lnTo>
                          <a:pt x="17" y="41"/>
                        </a:lnTo>
                        <a:lnTo>
                          <a:pt x="14" y="43"/>
                        </a:lnTo>
                        <a:lnTo>
                          <a:pt x="14" y="47"/>
                        </a:lnTo>
                        <a:lnTo>
                          <a:pt x="17" y="50"/>
                        </a:lnTo>
                        <a:lnTo>
                          <a:pt x="18" y="58"/>
                        </a:lnTo>
                        <a:lnTo>
                          <a:pt x="19" y="62"/>
                        </a:lnTo>
                        <a:lnTo>
                          <a:pt x="24" y="67"/>
                        </a:lnTo>
                        <a:lnTo>
                          <a:pt x="28" y="67"/>
                        </a:lnTo>
                        <a:lnTo>
                          <a:pt x="32" y="70"/>
                        </a:lnTo>
                        <a:lnTo>
                          <a:pt x="35" y="72"/>
                        </a:lnTo>
                        <a:lnTo>
                          <a:pt x="38" y="74"/>
                        </a:lnTo>
                        <a:lnTo>
                          <a:pt x="41" y="72"/>
                        </a:lnTo>
                        <a:lnTo>
                          <a:pt x="45" y="72"/>
                        </a:lnTo>
                        <a:lnTo>
                          <a:pt x="45" y="7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41"/>
                  <p:cNvSpPr>
                    <a:spLocks/>
                  </p:cNvSpPr>
                  <p:nvPr/>
                </p:nvSpPr>
                <p:spPr bwMode="auto">
                  <a:xfrm>
                    <a:off x="6980238" y="3657600"/>
                    <a:ext cx="263525" cy="220662"/>
                  </a:xfrm>
                  <a:custGeom>
                    <a:avLst/>
                    <a:gdLst>
                      <a:gd name="T0" fmla="*/ 153 w 166"/>
                      <a:gd name="T1" fmla="*/ 14 h 139"/>
                      <a:gd name="T2" fmla="*/ 160 w 166"/>
                      <a:gd name="T3" fmla="*/ 14 h 139"/>
                      <a:gd name="T4" fmla="*/ 163 w 166"/>
                      <a:gd name="T5" fmla="*/ 18 h 139"/>
                      <a:gd name="T6" fmla="*/ 156 w 166"/>
                      <a:gd name="T7" fmla="*/ 27 h 139"/>
                      <a:gd name="T8" fmla="*/ 137 w 166"/>
                      <a:gd name="T9" fmla="*/ 30 h 139"/>
                      <a:gd name="T10" fmla="*/ 129 w 166"/>
                      <a:gd name="T11" fmla="*/ 35 h 139"/>
                      <a:gd name="T12" fmla="*/ 132 w 166"/>
                      <a:gd name="T13" fmla="*/ 51 h 139"/>
                      <a:gd name="T14" fmla="*/ 129 w 166"/>
                      <a:gd name="T15" fmla="*/ 65 h 139"/>
                      <a:gd name="T16" fmla="*/ 116 w 166"/>
                      <a:gd name="T17" fmla="*/ 68 h 139"/>
                      <a:gd name="T18" fmla="*/ 117 w 166"/>
                      <a:gd name="T19" fmla="*/ 74 h 139"/>
                      <a:gd name="T20" fmla="*/ 115 w 166"/>
                      <a:gd name="T21" fmla="*/ 82 h 139"/>
                      <a:gd name="T22" fmla="*/ 112 w 166"/>
                      <a:gd name="T23" fmla="*/ 88 h 139"/>
                      <a:gd name="T24" fmla="*/ 109 w 166"/>
                      <a:gd name="T25" fmla="*/ 94 h 139"/>
                      <a:gd name="T26" fmla="*/ 105 w 166"/>
                      <a:gd name="T27" fmla="*/ 101 h 139"/>
                      <a:gd name="T28" fmla="*/ 100 w 166"/>
                      <a:gd name="T29" fmla="*/ 102 h 139"/>
                      <a:gd name="T30" fmla="*/ 95 w 166"/>
                      <a:gd name="T31" fmla="*/ 102 h 139"/>
                      <a:gd name="T32" fmla="*/ 90 w 166"/>
                      <a:gd name="T33" fmla="*/ 109 h 139"/>
                      <a:gd name="T34" fmla="*/ 82 w 166"/>
                      <a:gd name="T35" fmla="*/ 111 h 139"/>
                      <a:gd name="T36" fmla="*/ 78 w 166"/>
                      <a:gd name="T37" fmla="*/ 115 h 139"/>
                      <a:gd name="T38" fmla="*/ 78 w 166"/>
                      <a:gd name="T39" fmla="*/ 125 h 139"/>
                      <a:gd name="T40" fmla="*/ 78 w 166"/>
                      <a:gd name="T41" fmla="*/ 132 h 139"/>
                      <a:gd name="T42" fmla="*/ 65 w 166"/>
                      <a:gd name="T43" fmla="*/ 135 h 139"/>
                      <a:gd name="T44" fmla="*/ 52 w 166"/>
                      <a:gd name="T45" fmla="*/ 138 h 139"/>
                      <a:gd name="T46" fmla="*/ 30 w 166"/>
                      <a:gd name="T47" fmla="*/ 139 h 139"/>
                      <a:gd name="T48" fmla="*/ 22 w 166"/>
                      <a:gd name="T49" fmla="*/ 119 h 139"/>
                      <a:gd name="T50" fmla="*/ 20 w 166"/>
                      <a:gd name="T51" fmla="*/ 106 h 139"/>
                      <a:gd name="T52" fmla="*/ 8 w 166"/>
                      <a:gd name="T53" fmla="*/ 99 h 139"/>
                      <a:gd name="T54" fmla="*/ 4 w 166"/>
                      <a:gd name="T55" fmla="*/ 85 h 139"/>
                      <a:gd name="T56" fmla="*/ 7 w 166"/>
                      <a:gd name="T57" fmla="*/ 78 h 139"/>
                      <a:gd name="T58" fmla="*/ 1 w 166"/>
                      <a:gd name="T59" fmla="*/ 70 h 139"/>
                      <a:gd name="T60" fmla="*/ 1 w 166"/>
                      <a:gd name="T61" fmla="*/ 64 h 139"/>
                      <a:gd name="T62" fmla="*/ 7 w 166"/>
                      <a:gd name="T63" fmla="*/ 60 h 139"/>
                      <a:gd name="T64" fmla="*/ 5 w 166"/>
                      <a:gd name="T65" fmla="*/ 55 h 139"/>
                      <a:gd name="T66" fmla="*/ 5 w 166"/>
                      <a:gd name="T67" fmla="*/ 48 h 139"/>
                      <a:gd name="T68" fmla="*/ 10 w 166"/>
                      <a:gd name="T69" fmla="*/ 48 h 139"/>
                      <a:gd name="T70" fmla="*/ 15 w 166"/>
                      <a:gd name="T71" fmla="*/ 48 h 139"/>
                      <a:gd name="T72" fmla="*/ 21 w 166"/>
                      <a:gd name="T73" fmla="*/ 52 h 139"/>
                      <a:gd name="T74" fmla="*/ 27 w 166"/>
                      <a:gd name="T75" fmla="*/ 51 h 139"/>
                      <a:gd name="T76" fmla="*/ 31 w 166"/>
                      <a:gd name="T77" fmla="*/ 47 h 139"/>
                      <a:gd name="T78" fmla="*/ 39 w 166"/>
                      <a:gd name="T79" fmla="*/ 41 h 139"/>
                      <a:gd name="T80" fmla="*/ 44 w 166"/>
                      <a:gd name="T81" fmla="*/ 38 h 139"/>
                      <a:gd name="T82" fmla="*/ 47 w 166"/>
                      <a:gd name="T83" fmla="*/ 28 h 139"/>
                      <a:gd name="T84" fmla="*/ 47 w 166"/>
                      <a:gd name="T85" fmla="*/ 24 h 139"/>
                      <a:gd name="T86" fmla="*/ 52 w 166"/>
                      <a:gd name="T87" fmla="*/ 21 h 139"/>
                      <a:gd name="T88" fmla="*/ 59 w 166"/>
                      <a:gd name="T89" fmla="*/ 17 h 139"/>
                      <a:gd name="T90" fmla="*/ 65 w 166"/>
                      <a:gd name="T91" fmla="*/ 20 h 139"/>
                      <a:gd name="T92" fmla="*/ 73 w 166"/>
                      <a:gd name="T93" fmla="*/ 21 h 139"/>
                      <a:gd name="T94" fmla="*/ 79 w 166"/>
                      <a:gd name="T95" fmla="*/ 20 h 139"/>
                      <a:gd name="T96" fmla="*/ 89 w 166"/>
                      <a:gd name="T97" fmla="*/ 24 h 139"/>
                      <a:gd name="T98" fmla="*/ 93 w 166"/>
                      <a:gd name="T99" fmla="*/ 20 h 139"/>
                      <a:gd name="T100" fmla="*/ 98 w 166"/>
                      <a:gd name="T101" fmla="*/ 21 h 139"/>
                      <a:gd name="T102" fmla="*/ 100 w 166"/>
                      <a:gd name="T103" fmla="*/ 18 h 139"/>
                      <a:gd name="T104" fmla="*/ 105 w 166"/>
                      <a:gd name="T105" fmla="*/ 14 h 139"/>
                      <a:gd name="T106" fmla="*/ 109 w 166"/>
                      <a:gd name="T107" fmla="*/ 16 h 139"/>
                      <a:gd name="T108" fmla="*/ 112 w 166"/>
                      <a:gd name="T109" fmla="*/ 8 h 139"/>
                      <a:gd name="T110" fmla="*/ 115 w 166"/>
                      <a:gd name="T111" fmla="*/ 0 h 139"/>
                      <a:gd name="T112" fmla="*/ 122 w 166"/>
                      <a:gd name="T113" fmla="*/ 3 h 139"/>
                      <a:gd name="T114" fmla="*/ 122 w 166"/>
                      <a:gd name="T115" fmla="*/ 10 h 139"/>
                      <a:gd name="T116" fmla="*/ 125 w 166"/>
                      <a:gd name="T117" fmla="*/ 16 h 139"/>
                      <a:gd name="T118" fmla="*/ 127 w 166"/>
                      <a:gd name="T119" fmla="*/ 26 h 139"/>
                      <a:gd name="T120" fmla="*/ 133 w 166"/>
                      <a:gd name="T121" fmla="*/ 28 h 139"/>
                      <a:gd name="T122" fmla="*/ 140 w 166"/>
                      <a:gd name="T123" fmla="*/ 24 h 139"/>
                      <a:gd name="T124" fmla="*/ 144 w 166"/>
                      <a:gd name="T125" fmla="*/ 18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66" h="139">
                        <a:moveTo>
                          <a:pt x="144" y="18"/>
                        </a:moveTo>
                        <a:lnTo>
                          <a:pt x="150" y="14"/>
                        </a:lnTo>
                        <a:lnTo>
                          <a:pt x="153" y="14"/>
                        </a:lnTo>
                        <a:lnTo>
                          <a:pt x="154" y="16"/>
                        </a:lnTo>
                        <a:lnTo>
                          <a:pt x="159" y="16"/>
                        </a:lnTo>
                        <a:lnTo>
                          <a:pt x="160" y="14"/>
                        </a:lnTo>
                        <a:lnTo>
                          <a:pt x="166" y="14"/>
                        </a:lnTo>
                        <a:lnTo>
                          <a:pt x="166" y="16"/>
                        </a:lnTo>
                        <a:lnTo>
                          <a:pt x="163" y="18"/>
                        </a:lnTo>
                        <a:lnTo>
                          <a:pt x="164" y="20"/>
                        </a:lnTo>
                        <a:lnTo>
                          <a:pt x="161" y="24"/>
                        </a:lnTo>
                        <a:lnTo>
                          <a:pt x="156" y="27"/>
                        </a:lnTo>
                        <a:lnTo>
                          <a:pt x="143" y="28"/>
                        </a:lnTo>
                        <a:lnTo>
                          <a:pt x="140" y="27"/>
                        </a:lnTo>
                        <a:lnTo>
                          <a:pt x="137" y="30"/>
                        </a:lnTo>
                        <a:lnTo>
                          <a:pt x="133" y="33"/>
                        </a:lnTo>
                        <a:lnTo>
                          <a:pt x="130" y="33"/>
                        </a:lnTo>
                        <a:lnTo>
                          <a:pt x="129" y="35"/>
                        </a:lnTo>
                        <a:lnTo>
                          <a:pt x="126" y="37"/>
                        </a:lnTo>
                        <a:lnTo>
                          <a:pt x="132" y="45"/>
                        </a:lnTo>
                        <a:lnTo>
                          <a:pt x="132" y="51"/>
                        </a:lnTo>
                        <a:lnTo>
                          <a:pt x="126" y="58"/>
                        </a:lnTo>
                        <a:lnTo>
                          <a:pt x="129" y="61"/>
                        </a:lnTo>
                        <a:lnTo>
                          <a:pt x="129" y="65"/>
                        </a:lnTo>
                        <a:lnTo>
                          <a:pt x="126" y="70"/>
                        </a:lnTo>
                        <a:lnTo>
                          <a:pt x="120" y="70"/>
                        </a:lnTo>
                        <a:lnTo>
                          <a:pt x="116" y="68"/>
                        </a:lnTo>
                        <a:lnTo>
                          <a:pt x="113" y="70"/>
                        </a:lnTo>
                        <a:lnTo>
                          <a:pt x="115" y="72"/>
                        </a:lnTo>
                        <a:lnTo>
                          <a:pt x="117" y="74"/>
                        </a:lnTo>
                        <a:lnTo>
                          <a:pt x="119" y="78"/>
                        </a:lnTo>
                        <a:lnTo>
                          <a:pt x="119" y="79"/>
                        </a:lnTo>
                        <a:lnTo>
                          <a:pt x="115" y="82"/>
                        </a:lnTo>
                        <a:lnTo>
                          <a:pt x="112" y="82"/>
                        </a:lnTo>
                        <a:lnTo>
                          <a:pt x="112" y="84"/>
                        </a:lnTo>
                        <a:lnTo>
                          <a:pt x="112" y="88"/>
                        </a:lnTo>
                        <a:lnTo>
                          <a:pt x="110" y="91"/>
                        </a:lnTo>
                        <a:lnTo>
                          <a:pt x="110" y="92"/>
                        </a:lnTo>
                        <a:lnTo>
                          <a:pt x="109" y="94"/>
                        </a:lnTo>
                        <a:lnTo>
                          <a:pt x="110" y="99"/>
                        </a:lnTo>
                        <a:lnTo>
                          <a:pt x="108" y="104"/>
                        </a:lnTo>
                        <a:lnTo>
                          <a:pt x="105" y="101"/>
                        </a:lnTo>
                        <a:lnTo>
                          <a:pt x="103" y="101"/>
                        </a:lnTo>
                        <a:lnTo>
                          <a:pt x="103" y="102"/>
                        </a:lnTo>
                        <a:lnTo>
                          <a:pt x="100" y="102"/>
                        </a:lnTo>
                        <a:lnTo>
                          <a:pt x="99" y="101"/>
                        </a:lnTo>
                        <a:lnTo>
                          <a:pt x="96" y="101"/>
                        </a:lnTo>
                        <a:lnTo>
                          <a:pt x="95" y="102"/>
                        </a:lnTo>
                        <a:lnTo>
                          <a:pt x="90" y="106"/>
                        </a:lnTo>
                        <a:lnTo>
                          <a:pt x="92" y="106"/>
                        </a:lnTo>
                        <a:lnTo>
                          <a:pt x="90" y="109"/>
                        </a:lnTo>
                        <a:lnTo>
                          <a:pt x="86" y="111"/>
                        </a:lnTo>
                        <a:lnTo>
                          <a:pt x="85" y="109"/>
                        </a:lnTo>
                        <a:lnTo>
                          <a:pt x="82" y="111"/>
                        </a:lnTo>
                        <a:lnTo>
                          <a:pt x="81" y="112"/>
                        </a:lnTo>
                        <a:lnTo>
                          <a:pt x="81" y="115"/>
                        </a:lnTo>
                        <a:lnTo>
                          <a:pt x="78" y="115"/>
                        </a:lnTo>
                        <a:lnTo>
                          <a:pt x="76" y="118"/>
                        </a:lnTo>
                        <a:lnTo>
                          <a:pt x="76" y="121"/>
                        </a:lnTo>
                        <a:lnTo>
                          <a:pt x="78" y="125"/>
                        </a:lnTo>
                        <a:lnTo>
                          <a:pt x="78" y="128"/>
                        </a:lnTo>
                        <a:lnTo>
                          <a:pt x="79" y="129"/>
                        </a:lnTo>
                        <a:lnTo>
                          <a:pt x="78" y="132"/>
                        </a:lnTo>
                        <a:lnTo>
                          <a:pt x="73" y="133"/>
                        </a:lnTo>
                        <a:lnTo>
                          <a:pt x="69" y="133"/>
                        </a:lnTo>
                        <a:lnTo>
                          <a:pt x="65" y="135"/>
                        </a:lnTo>
                        <a:lnTo>
                          <a:pt x="58" y="135"/>
                        </a:lnTo>
                        <a:lnTo>
                          <a:pt x="54" y="136"/>
                        </a:lnTo>
                        <a:lnTo>
                          <a:pt x="52" y="138"/>
                        </a:lnTo>
                        <a:lnTo>
                          <a:pt x="48" y="138"/>
                        </a:lnTo>
                        <a:lnTo>
                          <a:pt x="44" y="138"/>
                        </a:lnTo>
                        <a:lnTo>
                          <a:pt x="30" y="139"/>
                        </a:lnTo>
                        <a:lnTo>
                          <a:pt x="13" y="133"/>
                        </a:lnTo>
                        <a:lnTo>
                          <a:pt x="22" y="121"/>
                        </a:lnTo>
                        <a:lnTo>
                          <a:pt x="22" y="119"/>
                        </a:lnTo>
                        <a:lnTo>
                          <a:pt x="22" y="115"/>
                        </a:lnTo>
                        <a:lnTo>
                          <a:pt x="22" y="111"/>
                        </a:lnTo>
                        <a:lnTo>
                          <a:pt x="20" y="106"/>
                        </a:lnTo>
                        <a:lnTo>
                          <a:pt x="10" y="106"/>
                        </a:lnTo>
                        <a:lnTo>
                          <a:pt x="8" y="102"/>
                        </a:lnTo>
                        <a:lnTo>
                          <a:pt x="8" y="99"/>
                        </a:lnTo>
                        <a:lnTo>
                          <a:pt x="8" y="98"/>
                        </a:lnTo>
                        <a:lnTo>
                          <a:pt x="7" y="92"/>
                        </a:lnTo>
                        <a:lnTo>
                          <a:pt x="4" y="85"/>
                        </a:lnTo>
                        <a:lnTo>
                          <a:pt x="4" y="82"/>
                        </a:lnTo>
                        <a:lnTo>
                          <a:pt x="8" y="78"/>
                        </a:lnTo>
                        <a:lnTo>
                          <a:pt x="7" y="78"/>
                        </a:lnTo>
                        <a:lnTo>
                          <a:pt x="3" y="77"/>
                        </a:lnTo>
                        <a:lnTo>
                          <a:pt x="3" y="74"/>
                        </a:lnTo>
                        <a:lnTo>
                          <a:pt x="1" y="70"/>
                        </a:lnTo>
                        <a:lnTo>
                          <a:pt x="1" y="70"/>
                        </a:lnTo>
                        <a:lnTo>
                          <a:pt x="4" y="67"/>
                        </a:lnTo>
                        <a:lnTo>
                          <a:pt x="1" y="64"/>
                        </a:lnTo>
                        <a:lnTo>
                          <a:pt x="0" y="62"/>
                        </a:lnTo>
                        <a:lnTo>
                          <a:pt x="3" y="62"/>
                        </a:lnTo>
                        <a:lnTo>
                          <a:pt x="7" y="60"/>
                        </a:lnTo>
                        <a:lnTo>
                          <a:pt x="5" y="58"/>
                        </a:lnTo>
                        <a:lnTo>
                          <a:pt x="7" y="58"/>
                        </a:lnTo>
                        <a:lnTo>
                          <a:pt x="5" y="55"/>
                        </a:lnTo>
                        <a:lnTo>
                          <a:pt x="5" y="54"/>
                        </a:lnTo>
                        <a:lnTo>
                          <a:pt x="5" y="52"/>
                        </a:lnTo>
                        <a:lnTo>
                          <a:pt x="5" y="48"/>
                        </a:lnTo>
                        <a:lnTo>
                          <a:pt x="5" y="48"/>
                        </a:lnTo>
                        <a:lnTo>
                          <a:pt x="7" y="48"/>
                        </a:lnTo>
                        <a:lnTo>
                          <a:pt x="10" y="48"/>
                        </a:lnTo>
                        <a:lnTo>
                          <a:pt x="11" y="50"/>
                        </a:lnTo>
                        <a:lnTo>
                          <a:pt x="14" y="50"/>
                        </a:lnTo>
                        <a:lnTo>
                          <a:pt x="15" y="48"/>
                        </a:lnTo>
                        <a:lnTo>
                          <a:pt x="18" y="48"/>
                        </a:lnTo>
                        <a:lnTo>
                          <a:pt x="21" y="51"/>
                        </a:lnTo>
                        <a:lnTo>
                          <a:pt x="21" y="52"/>
                        </a:lnTo>
                        <a:lnTo>
                          <a:pt x="22" y="52"/>
                        </a:lnTo>
                        <a:lnTo>
                          <a:pt x="24" y="52"/>
                        </a:lnTo>
                        <a:lnTo>
                          <a:pt x="27" y="51"/>
                        </a:lnTo>
                        <a:lnTo>
                          <a:pt x="28" y="50"/>
                        </a:lnTo>
                        <a:lnTo>
                          <a:pt x="30" y="48"/>
                        </a:lnTo>
                        <a:lnTo>
                          <a:pt x="31" y="47"/>
                        </a:lnTo>
                        <a:lnTo>
                          <a:pt x="30" y="44"/>
                        </a:lnTo>
                        <a:lnTo>
                          <a:pt x="34" y="43"/>
                        </a:lnTo>
                        <a:lnTo>
                          <a:pt x="39" y="41"/>
                        </a:lnTo>
                        <a:lnTo>
                          <a:pt x="39" y="40"/>
                        </a:lnTo>
                        <a:lnTo>
                          <a:pt x="41" y="38"/>
                        </a:lnTo>
                        <a:lnTo>
                          <a:pt x="44" y="38"/>
                        </a:lnTo>
                        <a:lnTo>
                          <a:pt x="44" y="35"/>
                        </a:lnTo>
                        <a:lnTo>
                          <a:pt x="44" y="31"/>
                        </a:lnTo>
                        <a:lnTo>
                          <a:pt x="47" y="28"/>
                        </a:lnTo>
                        <a:lnTo>
                          <a:pt x="47" y="26"/>
                        </a:lnTo>
                        <a:lnTo>
                          <a:pt x="45" y="26"/>
                        </a:lnTo>
                        <a:lnTo>
                          <a:pt x="47" y="24"/>
                        </a:lnTo>
                        <a:lnTo>
                          <a:pt x="47" y="23"/>
                        </a:lnTo>
                        <a:lnTo>
                          <a:pt x="48" y="23"/>
                        </a:lnTo>
                        <a:lnTo>
                          <a:pt x="52" y="21"/>
                        </a:lnTo>
                        <a:lnTo>
                          <a:pt x="52" y="21"/>
                        </a:lnTo>
                        <a:lnTo>
                          <a:pt x="56" y="18"/>
                        </a:lnTo>
                        <a:lnTo>
                          <a:pt x="59" y="17"/>
                        </a:lnTo>
                        <a:lnTo>
                          <a:pt x="62" y="18"/>
                        </a:lnTo>
                        <a:lnTo>
                          <a:pt x="65" y="18"/>
                        </a:lnTo>
                        <a:lnTo>
                          <a:pt x="65" y="20"/>
                        </a:lnTo>
                        <a:lnTo>
                          <a:pt x="69" y="18"/>
                        </a:lnTo>
                        <a:lnTo>
                          <a:pt x="72" y="20"/>
                        </a:lnTo>
                        <a:lnTo>
                          <a:pt x="73" y="21"/>
                        </a:lnTo>
                        <a:lnTo>
                          <a:pt x="75" y="21"/>
                        </a:lnTo>
                        <a:lnTo>
                          <a:pt x="78" y="20"/>
                        </a:lnTo>
                        <a:lnTo>
                          <a:pt x="79" y="20"/>
                        </a:lnTo>
                        <a:lnTo>
                          <a:pt x="82" y="24"/>
                        </a:lnTo>
                        <a:lnTo>
                          <a:pt x="85" y="24"/>
                        </a:lnTo>
                        <a:lnTo>
                          <a:pt x="89" y="24"/>
                        </a:lnTo>
                        <a:lnTo>
                          <a:pt x="90" y="23"/>
                        </a:lnTo>
                        <a:lnTo>
                          <a:pt x="92" y="20"/>
                        </a:lnTo>
                        <a:lnTo>
                          <a:pt x="93" y="20"/>
                        </a:lnTo>
                        <a:lnTo>
                          <a:pt x="95" y="18"/>
                        </a:lnTo>
                        <a:lnTo>
                          <a:pt x="96" y="20"/>
                        </a:lnTo>
                        <a:lnTo>
                          <a:pt x="98" y="21"/>
                        </a:lnTo>
                        <a:lnTo>
                          <a:pt x="102" y="21"/>
                        </a:lnTo>
                        <a:lnTo>
                          <a:pt x="102" y="20"/>
                        </a:lnTo>
                        <a:lnTo>
                          <a:pt x="100" y="18"/>
                        </a:lnTo>
                        <a:lnTo>
                          <a:pt x="102" y="17"/>
                        </a:lnTo>
                        <a:lnTo>
                          <a:pt x="103" y="16"/>
                        </a:lnTo>
                        <a:lnTo>
                          <a:pt x="105" y="14"/>
                        </a:lnTo>
                        <a:lnTo>
                          <a:pt x="106" y="14"/>
                        </a:lnTo>
                        <a:lnTo>
                          <a:pt x="106" y="16"/>
                        </a:lnTo>
                        <a:lnTo>
                          <a:pt x="109" y="16"/>
                        </a:lnTo>
                        <a:lnTo>
                          <a:pt x="110" y="13"/>
                        </a:lnTo>
                        <a:lnTo>
                          <a:pt x="110" y="10"/>
                        </a:lnTo>
                        <a:lnTo>
                          <a:pt x="112" y="8"/>
                        </a:lnTo>
                        <a:lnTo>
                          <a:pt x="113" y="7"/>
                        </a:lnTo>
                        <a:lnTo>
                          <a:pt x="113" y="3"/>
                        </a:lnTo>
                        <a:lnTo>
                          <a:pt x="115" y="0"/>
                        </a:lnTo>
                        <a:lnTo>
                          <a:pt x="117" y="0"/>
                        </a:lnTo>
                        <a:lnTo>
                          <a:pt x="120" y="3"/>
                        </a:lnTo>
                        <a:lnTo>
                          <a:pt x="122" y="3"/>
                        </a:lnTo>
                        <a:lnTo>
                          <a:pt x="122" y="6"/>
                        </a:lnTo>
                        <a:lnTo>
                          <a:pt x="122" y="8"/>
                        </a:lnTo>
                        <a:lnTo>
                          <a:pt x="122" y="10"/>
                        </a:lnTo>
                        <a:lnTo>
                          <a:pt x="125" y="10"/>
                        </a:lnTo>
                        <a:lnTo>
                          <a:pt x="125" y="13"/>
                        </a:lnTo>
                        <a:lnTo>
                          <a:pt x="125" y="16"/>
                        </a:lnTo>
                        <a:lnTo>
                          <a:pt x="126" y="18"/>
                        </a:lnTo>
                        <a:lnTo>
                          <a:pt x="126" y="23"/>
                        </a:lnTo>
                        <a:lnTo>
                          <a:pt x="127" y="26"/>
                        </a:lnTo>
                        <a:lnTo>
                          <a:pt x="127" y="27"/>
                        </a:lnTo>
                        <a:lnTo>
                          <a:pt x="130" y="28"/>
                        </a:lnTo>
                        <a:lnTo>
                          <a:pt x="133" y="28"/>
                        </a:lnTo>
                        <a:lnTo>
                          <a:pt x="134" y="27"/>
                        </a:lnTo>
                        <a:lnTo>
                          <a:pt x="136" y="26"/>
                        </a:lnTo>
                        <a:lnTo>
                          <a:pt x="140" y="24"/>
                        </a:lnTo>
                        <a:lnTo>
                          <a:pt x="142" y="21"/>
                        </a:lnTo>
                        <a:lnTo>
                          <a:pt x="142" y="20"/>
                        </a:lnTo>
                        <a:lnTo>
                          <a:pt x="144" y="1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5956301" y="3189288"/>
                    <a:ext cx="123825" cy="96837"/>
                  </a:xfrm>
                  <a:custGeom>
                    <a:avLst/>
                    <a:gdLst>
                      <a:gd name="T0" fmla="*/ 43 w 55"/>
                      <a:gd name="T1" fmla="*/ 42 h 43"/>
                      <a:gd name="T2" fmla="*/ 44 w 55"/>
                      <a:gd name="T3" fmla="*/ 38 h 43"/>
                      <a:gd name="T4" fmla="*/ 40 w 55"/>
                      <a:gd name="T5" fmla="*/ 38 h 43"/>
                      <a:gd name="T6" fmla="*/ 40 w 55"/>
                      <a:gd name="T7" fmla="*/ 41 h 43"/>
                      <a:gd name="T8" fmla="*/ 52 w 55"/>
                      <a:gd name="T9" fmla="*/ 34 h 43"/>
                      <a:gd name="T10" fmla="*/ 52 w 55"/>
                      <a:gd name="T11" fmla="*/ 30 h 43"/>
                      <a:gd name="T12" fmla="*/ 35 w 55"/>
                      <a:gd name="T13" fmla="*/ 26 h 43"/>
                      <a:gd name="T14" fmla="*/ 29 w 55"/>
                      <a:gd name="T15" fmla="*/ 33 h 43"/>
                      <a:gd name="T16" fmla="*/ 25 w 55"/>
                      <a:gd name="T17" fmla="*/ 30 h 43"/>
                      <a:gd name="T18" fmla="*/ 25 w 55"/>
                      <a:gd name="T19" fmla="*/ 26 h 43"/>
                      <a:gd name="T20" fmla="*/ 27 w 55"/>
                      <a:gd name="T21" fmla="*/ 26 h 43"/>
                      <a:gd name="T22" fmla="*/ 30 w 55"/>
                      <a:gd name="T23" fmla="*/ 26 h 43"/>
                      <a:gd name="T24" fmla="*/ 32 w 55"/>
                      <a:gd name="T25" fmla="*/ 22 h 43"/>
                      <a:gd name="T26" fmla="*/ 34 w 55"/>
                      <a:gd name="T27" fmla="*/ 27 h 43"/>
                      <a:gd name="T28" fmla="*/ 34 w 55"/>
                      <a:gd name="T29" fmla="*/ 31 h 43"/>
                      <a:gd name="T30" fmla="*/ 30 w 55"/>
                      <a:gd name="T31" fmla="*/ 35 h 43"/>
                      <a:gd name="T32" fmla="*/ 34 w 55"/>
                      <a:gd name="T33" fmla="*/ 34 h 43"/>
                      <a:gd name="T34" fmla="*/ 25 w 55"/>
                      <a:gd name="T35" fmla="*/ 35 h 43"/>
                      <a:gd name="T36" fmla="*/ 29 w 55"/>
                      <a:gd name="T37" fmla="*/ 35 h 43"/>
                      <a:gd name="T38" fmla="*/ 30 w 55"/>
                      <a:gd name="T39" fmla="*/ 38 h 43"/>
                      <a:gd name="T40" fmla="*/ 29 w 55"/>
                      <a:gd name="T41" fmla="*/ 39 h 43"/>
                      <a:gd name="T42" fmla="*/ 24 w 55"/>
                      <a:gd name="T43" fmla="*/ 37 h 43"/>
                      <a:gd name="T44" fmla="*/ 19 w 55"/>
                      <a:gd name="T45" fmla="*/ 26 h 43"/>
                      <a:gd name="T46" fmla="*/ 20 w 55"/>
                      <a:gd name="T47" fmla="*/ 26 h 43"/>
                      <a:gd name="T48" fmla="*/ 20 w 55"/>
                      <a:gd name="T49" fmla="*/ 36 h 43"/>
                      <a:gd name="T50" fmla="*/ 21 w 55"/>
                      <a:gd name="T51" fmla="*/ 36 h 43"/>
                      <a:gd name="T52" fmla="*/ 22 w 55"/>
                      <a:gd name="T53" fmla="*/ 33 h 43"/>
                      <a:gd name="T54" fmla="*/ 19 w 55"/>
                      <a:gd name="T55" fmla="*/ 28 h 43"/>
                      <a:gd name="T56" fmla="*/ 18 w 55"/>
                      <a:gd name="T57" fmla="*/ 35 h 43"/>
                      <a:gd name="T58" fmla="*/ 13 w 55"/>
                      <a:gd name="T59" fmla="*/ 30 h 43"/>
                      <a:gd name="T60" fmla="*/ 23 w 55"/>
                      <a:gd name="T61" fmla="*/ 5 h 43"/>
                      <a:gd name="T62" fmla="*/ 5 w 55"/>
                      <a:gd name="T63" fmla="*/ 13 h 43"/>
                      <a:gd name="T64" fmla="*/ 6 w 55"/>
                      <a:gd name="T65" fmla="*/ 14 h 43"/>
                      <a:gd name="T66" fmla="*/ 5 w 55"/>
                      <a:gd name="T67" fmla="*/ 12 h 43"/>
                      <a:gd name="T68" fmla="*/ 11 w 55"/>
                      <a:gd name="T69" fmla="*/ 10 h 43"/>
                      <a:gd name="T70" fmla="*/ 17 w 55"/>
                      <a:gd name="T71" fmla="*/ 10 h 43"/>
                      <a:gd name="T72" fmla="*/ 18 w 55"/>
                      <a:gd name="T73" fmla="*/ 3 h 43"/>
                      <a:gd name="T74" fmla="*/ 14 w 55"/>
                      <a:gd name="T75" fmla="*/ 3 h 43"/>
                      <a:gd name="T76" fmla="*/ 9 w 55"/>
                      <a:gd name="T77" fmla="*/ 8 h 43"/>
                      <a:gd name="T78" fmla="*/ 3 w 55"/>
                      <a:gd name="T79" fmla="*/ 10 h 43"/>
                      <a:gd name="T80" fmla="*/ 3 w 55"/>
                      <a:gd name="T81" fmla="*/ 13 h 43"/>
                      <a:gd name="T82" fmla="*/ 12 w 55"/>
                      <a:gd name="T83" fmla="*/ 35 h 43"/>
                      <a:gd name="T84" fmla="*/ 12 w 55"/>
                      <a:gd name="T85" fmla="*/ 32 h 43"/>
                      <a:gd name="T86" fmla="*/ 14 w 55"/>
                      <a:gd name="T87" fmla="*/ 27 h 43"/>
                      <a:gd name="T88" fmla="*/ 17 w 55"/>
                      <a:gd name="T89" fmla="*/ 25 h 43"/>
                      <a:gd name="T90" fmla="*/ 19 w 55"/>
                      <a:gd name="T91" fmla="*/ 20 h 43"/>
                      <a:gd name="T92" fmla="*/ 22 w 55"/>
                      <a:gd name="T93" fmla="*/ 20 h 43"/>
                      <a:gd name="T94" fmla="*/ 18 w 55"/>
                      <a:gd name="T95" fmla="*/ 17 h 43"/>
                      <a:gd name="T96" fmla="*/ 16 w 55"/>
                      <a:gd name="T97" fmla="*/ 14 h 43"/>
                      <a:gd name="T98" fmla="*/ 11 w 55"/>
                      <a:gd name="T99" fmla="*/ 11 h 43"/>
                      <a:gd name="T100" fmla="*/ 10 w 55"/>
                      <a:gd name="T101" fmla="*/ 14 h 43"/>
                      <a:gd name="T102" fmla="*/ 8 w 55"/>
                      <a:gd name="T103" fmla="*/ 17 h 43"/>
                      <a:gd name="T104" fmla="*/ 7 w 55"/>
                      <a:gd name="T105" fmla="*/ 13 h 43"/>
                      <a:gd name="T106" fmla="*/ 4 w 55"/>
                      <a:gd name="T107" fmla="*/ 16 h 43"/>
                      <a:gd name="T108" fmla="*/ 2 w 55"/>
                      <a:gd name="T109" fmla="*/ 18 h 43"/>
                      <a:gd name="T110" fmla="*/ 1 w 55"/>
                      <a:gd name="T111" fmla="*/ 21 h 43"/>
                      <a:gd name="T112" fmla="*/ 1 w 55"/>
                      <a:gd name="T113" fmla="*/ 26 h 43"/>
                      <a:gd name="T114" fmla="*/ 4 w 55"/>
                      <a:gd name="T115" fmla="*/ 31 h 43"/>
                      <a:gd name="T116" fmla="*/ 6 w 55"/>
                      <a:gd name="T117" fmla="*/ 35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55" h="43">
                        <a:moveTo>
                          <a:pt x="39" y="42"/>
                        </a:moveTo>
                        <a:cubicBezTo>
                          <a:pt x="40" y="43"/>
                          <a:pt x="40" y="43"/>
                          <a:pt x="40" y="43"/>
                        </a:cubicBezTo>
                        <a:cubicBezTo>
                          <a:pt x="42" y="43"/>
                          <a:pt x="42" y="43"/>
                          <a:pt x="42" y="43"/>
                        </a:cubicBezTo>
                        <a:cubicBezTo>
                          <a:pt x="43" y="42"/>
                          <a:pt x="43" y="42"/>
                          <a:pt x="43" y="42"/>
                        </a:cubicBezTo>
                        <a:cubicBezTo>
                          <a:pt x="44" y="42"/>
                          <a:pt x="44" y="42"/>
                          <a:pt x="44" y="42"/>
                        </a:cubicBezTo>
                        <a:cubicBezTo>
                          <a:pt x="44" y="41"/>
                          <a:pt x="44" y="41"/>
                          <a:pt x="44" y="41"/>
                        </a:cubicBezTo>
                        <a:cubicBezTo>
                          <a:pt x="43" y="40"/>
                          <a:pt x="43" y="40"/>
                          <a:pt x="43" y="40"/>
                        </a:cubicBezTo>
                        <a:cubicBezTo>
                          <a:pt x="44" y="38"/>
                          <a:pt x="44" y="38"/>
                          <a:pt x="44" y="38"/>
                        </a:cubicBezTo>
                        <a:cubicBezTo>
                          <a:pt x="42" y="38"/>
                          <a:pt x="42" y="38"/>
                          <a:pt x="42" y="38"/>
                        </a:cubicBezTo>
                        <a:cubicBezTo>
                          <a:pt x="42" y="38"/>
                          <a:pt x="42" y="38"/>
                          <a:pt x="42" y="38"/>
                        </a:cubicBezTo>
                        <a:cubicBezTo>
                          <a:pt x="41" y="38"/>
                          <a:pt x="41" y="38"/>
                          <a:pt x="41" y="38"/>
                        </a:cubicBezTo>
                        <a:cubicBezTo>
                          <a:pt x="40" y="38"/>
                          <a:pt x="40" y="38"/>
                          <a:pt x="40" y="38"/>
                        </a:cubicBezTo>
                        <a:cubicBezTo>
                          <a:pt x="40" y="40"/>
                          <a:pt x="40" y="40"/>
                          <a:pt x="40" y="40"/>
                        </a:cubicBezTo>
                        <a:cubicBezTo>
                          <a:pt x="41" y="40"/>
                          <a:pt x="41" y="40"/>
                          <a:pt x="41" y="40"/>
                        </a:cubicBezTo>
                        <a:cubicBezTo>
                          <a:pt x="41" y="40"/>
                          <a:pt x="41" y="40"/>
                          <a:pt x="41" y="40"/>
                        </a:cubicBezTo>
                        <a:cubicBezTo>
                          <a:pt x="40" y="41"/>
                          <a:pt x="40" y="41"/>
                          <a:pt x="40" y="41"/>
                        </a:cubicBezTo>
                        <a:cubicBezTo>
                          <a:pt x="39" y="42"/>
                          <a:pt x="39" y="42"/>
                          <a:pt x="39" y="42"/>
                        </a:cubicBezTo>
                        <a:close/>
                        <a:moveTo>
                          <a:pt x="52" y="30"/>
                        </a:moveTo>
                        <a:cubicBezTo>
                          <a:pt x="52" y="32"/>
                          <a:pt x="52" y="32"/>
                          <a:pt x="52" y="32"/>
                        </a:cubicBezTo>
                        <a:cubicBezTo>
                          <a:pt x="52" y="34"/>
                          <a:pt x="52" y="34"/>
                          <a:pt x="52" y="34"/>
                        </a:cubicBezTo>
                        <a:cubicBezTo>
                          <a:pt x="55" y="35"/>
                          <a:pt x="55" y="35"/>
                          <a:pt x="55" y="35"/>
                        </a:cubicBezTo>
                        <a:cubicBezTo>
                          <a:pt x="55" y="33"/>
                          <a:pt x="55" y="33"/>
                          <a:pt x="55" y="33"/>
                        </a:cubicBezTo>
                        <a:cubicBezTo>
                          <a:pt x="54" y="31"/>
                          <a:pt x="54" y="31"/>
                          <a:pt x="54" y="31"/>
                        </a:cubicBezTo>
                        <a:cubicBezTo>
                          <a:pt x="52" y="30"/>
                          <a:pt x="52" y="30"/>
                          <a:pt x="52" y="30"/>
                        </a:cubicBezTo>
                        <a:close/>
                        <a:moveTo>
                          <a:pt x="35" y="26"/>
                        </a:moveTo>
                        <a:cubicBezTo>
                          <a:pt x="34" y="28"/>
                          <a:pt x="34" y="28"/>
                          <a:pt x="34" y="28"/>
                        </a:cubicBezTo>
                        <a:cubicBezTo>
                          <a:pt x="35" y="28"/>
                          <a:pt x="35" y="28"/>
                          <a:pt x="35" y="28"/>
                        </a:cubicBezTo>
                        <a:cubicBezTo>
                          <a:pt x="35" y="26"/>
                          <a:pt x="35" y="26"/>
                          <a:pt x="35" y="26"/>
                        </a:cubicBezTo>
                        <a:close/>
                        <a:moveTo>
                          <a:pt x="30" y="35"/>
                        </a:move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29" y="33"/>
                          <a:pt x="29" y="33"/>
                          <a:pt x="29" y="33"/>
                        </a:cubicBezTo>
                        <a:cubicBezTo>
                          <a:pt x="29" y="32"/>
                          <a:pt x="29" y="32"/>
                          <a:pt x="29" y="32"/>
                        </a:cubicBezTo>
                        <a:cubicBezTo>
                          <a:pt x="27" y="31"/>
                          <a:pt x="27" y="31"/>
                          <a:pt x="27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5" y="28"/>
                          <a:pt x="25" y="28"/>
                          <a:pt x="25" y="28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24" y="26"/>
                          <a:pt x="24" y="26"/>
                          <a:pt x="24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6" y="24"/>
                          <a:pt x="26" y="24"/>
                        </a:cubicBezTo>
                        <a:cubicBezTo>
                          <a:pt x="26" y="24"/>
                          <a:pt x="26" y="24"/>
                          <a:pt x="26" y="24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9" y="27"/>
                          <a:pt x="29" y="27"/>
                          <a:pt x="29" y="27"/>
                        </a:cubicBezTo>
                        <a:cubicBezTo>
                          <a:pt x="29" y="26"/>
                          <a:pt x="29" y="26"/>
                          <a:pt x="29" y="26"/>
                        </a:cubicBezTo>
                        <a:cubicBezTo>
                          <a:pt x="30" y="27"/>
                          <a:pt x="30" y="27"/>
                          <a:pt x="30" y="27"/>
                        </a:cubicBezTo>
                        <a:cubicBezTo>
                          <a:pt x="30" y="26"/>
                          <a:pt x="30" y="26"/>
                          <a:pt x="30" y="26"/>
                        </a:cubicBezTo>
                        <a:cubicBezTo>
                          <a:pt x="29" y="25"/>
                          <a:pt x="29" y="25"/>
                          <a:pt x="29" y="25"/>
                        </a:cubicBezTo>
                        <a:cubicBezTo>
                          <a:pt x="28" y="24"/>
                          <a:pt x="28" y="24"/>
                          <a:pt x="28" y="24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32" y="22"/>
                          <a:pt x="32" y="22"/>
                          <a:pt x="32" y="22"/>
                        </a:cubicBezTo>
                        <a:cubicBezTo>
                          <a:pt x="34" y="22"/>
                          <a:pt x="34" y="22"/>
                          <a:pt x="34" y="22"/>
                        </a:cubicBezTo>
                        <a:cubicBezTo>
                          <a:pt x="34" y="23"/>
                          <a:pt x="34" y="23"/>
                          <a:pt x="34" y="23"/>
                        </a:cubicBezTo>
                        <a:cubicBezTo>
                          <a:pt x="34" y="25"/>
                          <a:pt x="34" y="25"/>
                          <a:pt x="34" y="25"/>
                        </a:cubicBezTo>
                        <a:cubicBezTo>
                          <a:pt x="34" y="27"/>
                          <a:pt x="34" y="27"/>
                          <a:pt x="34" y="27"/>
                        </a:cubicBezTo>
                        <a:cubicBezTo>
                          <a:pt x="32" y="28"/>
                          <a:pt x="32" y="28"/>
                          <a:pt x="32" y="28"/>
                        </a:cubicBezTo>
                        <a:cubicBezTo>
                          <a:pt x="32" y="29"/>
                          <a:pt x="32" y="29"/>
                          <a:pt x="32" y="29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31" y="32"/>
                          <a:pt x="31" y="32"/>
                          <a:pt x="31" y="32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0" y="35"/>
                          <a:pt x="30" y="35"/>
                          <a:pt x="30" y="35"/>
                        </a:cubicBezTo>
                        <a:close/>
                        <a:moveTo>
                          <a:pt x="31" y="35"/>
                        </a:moveTo>
                        <a:cubicBezTo>
                          <a:pt x="32" y="36"/>
                          <a:pt x="32" y="36"/>
                          <a:pt x="32" y="36"/>
                        </a:cubicBezTo>
                        <a:cubicBezTo>
                          <a:pt x="33" y="35"/>
                          <a:pt x="33" y="35"/>
                          <a:pt x="33" y="35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3" y="33"/>
                          <a:pt x="33" y="33"/>
                          <a:pt x="33" y="33"/>
                        </a:cubicBezTo>
                        <a:cubicBezTo>
                          <a:pt x="32" y="34"/>
                          <a:pt x="32" y="34"/>
                          <a:pt x="32" y="34"/>
                        </a:cubicBezTo>
                        <a:cubicBezTo>
                          <a:pt x="31" y="35"/>
                          <a:pt x="31" y="35"/>
                          <a:pt x="31" y="35"/>
                        </a:cubicBezTo>
                        <a:close/>
                        <a:moveTo>
                          <a:pt x="25" y="35"/>
                        </a:move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31" y="35"/>
                          <a:pt x="31" y="35"/>
                          <a:pt x="31" y="35"/>
                        </a:cubicBezTo>
                        <a:cubicBezTo>
                          <a:pt x="31" y="35"/>
                          <a:pt x="31" y="35"/>
                          <a:pt x="31" y="35"/>
                        </a:cubicBezTo>
                        <a:cubicBezTo>
                          <a:pt x="31" y="36"/>
                          <a:pt x="31" y="36"/>
                          <a:pt x="31" y="36"/>
                        </a:cubicBezTo>
                        <a:cubicBezTo>
                          <a:pt x="30" y="38"/>
                          <a:pt x="30" y="38"/>
                          <a:pt x="30" y="38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8"/>
                          <a:pt x="30" y="38"/>
                          <a:pt x="30" y="38"/>
                        </a:cubicBezTo>
                        <a:cubicBezTo>
                          <a:pt x="29" y="39"/>
                          <a:pt x="29" y="39"/>
                          <a:pt x="29" y="39"/>
                        </a:cubicBezTo>
                        <a:cubicBezTo>
                          <a:pt x="26" y="39"/>
                          <a:pt x="26" y="39"/>
                          <a:pt x="26" y="39"/>
                        </a:cubicBezTo>
                        <a:cubicBezTo>
                          <a:pt x="24" y="38"/>
                          <a:pt x="24" y="38"/>
                          <a:pt x="24" y="38"/>
                        </a:cubicBezTo>
                        <a:cubicBezTo>
                          <a:pt x="23" y="37"/>
                          <a:pt x="23" y="37"/>
                          <a:pt x="23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5"/>
                          <a:pt x="25" y="35"/>
                          <a:pt x="25" y="35"/>
                        </a:cubicBezTo>
                        <a:close/>
                        <a:moveTo>
                          <a:pt x="19" y="26"/>
                        </a:moveTo>
                        <a:cubicBezTo>
                          <a:pt x="20" y="25"/>
                          <a:pt x="20" y="25"/>
                          <a:pt x="20" y="25"/>
                        </a:cubicBezTo>
                        <a:cubicBezTo>
                          <a:pt x="20" y="22"/>
                          <a:pt x="20" y="22"/>
                          <a:pt x="20" y="22"/>
                        </a:cubicBezTo>
                        <a:cubicBezTo>
                          <a:pt x="20" y="25"/>
                          <a:pt x="20" y="25"/>
                          <a:pt x="20" y="25"/>
                        </a:cubicBezTo>
                        <a:cubicBezTo>
                          <a:pt x="20" y="26"/>
                          <a:pt x="20" y="26"/>
                          <a:pt x="20" y="26"/>
                        </a:cubicBezTo>
                        <a:cubicBezTo>
                          <a:pt x="19" y="26"/>
                          <a:pt x="19" y="26"/>
                          <a:pt x="19" y="26"/>
                        </a:cubicBezTo>
                        <a:close/>
                        <a:moveTo>
                          <a:pt x="18" y="35"/>
                        </a:move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20" y="36"/>
                          <a:pt x="20" y="36"/>
                          <a:pt x="20" y="36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lose/>
                        <a:moveTo>
                          <a:pt x="22" y="33"/>
                        </a:moveTo>
                        <a:cubicBezTo>
                          <a:pt x="21" y="35"/>
                          <a:pt x="21" y="35"/>
                          <a:pt x="21" y="35"/>
                        </a:cubicBezTo>
                        <a:cubicBezTo>
                          <a:pt x="21" y="36"/>
                          <a:pt x="21" y="36"/>
                          <a:pt x="21" y="36"/>
                        </a:cubicBezTo>
                        <a:cubicBezTo>
                          <a:pt x="21" y="37"/>
                          <a:pt x="21" y="37"/>
                          <a:pt x="21" y="37"/>
                        </a:cubicBezTo>
                        <a:cubicBezTo>
                          <a:pt x="22" y="36"/>
                          <a:pt x="22" y="36"/>
                          <a:pt x="22" y="36"/>
                        </a:cubicBezTo>
                        <a:cubicBezTo>
                          <a:pt x="23" y="34"/>
                          <a:pt x="23" y="34"/>
                          <a:pt x="23" y="34"/>
                        </a:cubicBezTo>
                        <a:cubicBezTo>
                          <a:pt x="23" y="34"/>
                          <a:pt x="22" y="33"/>
                          <a:pt x="22" y="33"/>
                        </a:cubicBezTo>
                        <a:close/>
                        <a:moveTo>
                          <a:pt x="14" y="28"/>
                        </a:moveTo>
                        <a:cubicBezTo>
                          <a:pt x="16" y="28"/>
                          <a:pt x="16" y="28"/>
                          <a:pt x="16" y="28"/>
                        </a:cubicBezTo>
                        <a:cubicBezTo>
                          <a:pt x="18" y="29"/>
                          <a:pt x="18" y="29"/>
                          <a:pt x="18" y="29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21" y="31"/>
                          <a:pt x="21" y="31"/>
                          <a:pt x="21" y="31"/>
                        </a:cubicBezTo>
                        <a:cubicBezTo>
                          <a:pt x="21" y="32"/>
                          <a:pt x="21" y="32"/>
                          <a:pt x="21" y="32"/>
                        </a:cubicBez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4"/>
                          <a:pt x="17" y="34"/>
                          <a:pt x="17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4" y="32"/>
                          <a:pt x="14" y="32"/>
                          <a:pt x="14" y="32"/>
                        </a:cubicBezTo>
                        <a:cubicBezTo>
                          <a:pt x="13" y="30"/>
                          <a:pt x="13" y="30"/>
                          <a:pt x="13" y="30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lose/>
                        <a:moveTo>
                          <a:pt x="21" y="6"/>
                        </a:move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lose/>
                        <a:moveTo>
                          <a:pt x="5" y="14"/>
                        </a:moveTo>
                        <a:cubicBezTo>
                          <a:pt x="5" y="13"/>
                          <a:pt x="5" y="13"/>
                          <a:pt x="5" y="13"/>
                        </a:cubicBezTo>
                        <a:cubicBezTo>
                          <a:pt x="6" y="11"/>
                          <a:pt x="6" y="11"/>
                          <a:pt x="6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7" y="12"/>
                          <a:pt x="7" y="12"/>
                          <a:pt x="7" y="12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lose/>
                        <a:moveTo>
                          <a:pt x="5" y="15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7" y="10"/>
                          <a:pt x="7" y="10"/>
                          <a:pt x="7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8" y="7"/>
                          <a:pt x="18" y="7"/>
                          <a:pt x="18" y="7"/>
                        </a:cubicBezTo>
                        <a:cubicBezTo>
                          <a:pt x="18" y="5"/>
                          <a:pt x="18" y="5"/>
                          <a:pt x="18" y="5"/>
                        </a:cubicBezTo>
                        <a:cubicBezTo>
                          <a:pt x="18" y="5"/>
                          <a:pt x="18" y="5"/>
                          <a:pt x="18" y="5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5" y="10"/>
                          <a:pt x="5" y="10"/>
                          <a:pt x="5" y="10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lose/>
                        <a:moveTo>
                          <a:pt x="12" y="36"/>
                        </a:move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2" y="35"/>
                          <a:pt x="12" y="35"/>
                          <a:pt x="12" y="35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1" y="32"/>
                          <a:pt x="11" y="32"/>
                          <a:pt x="11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ubicBezTo>
                          <a:pt x="11" y="30"/>
                          <a:pt x="11" y="30"/>
                          <a:pt x="11" y="30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4" y="26"/>
                          <a:pt x="14" y="26"/>
                        </a:cubicBezTo>
                        <a:cubicBezTo>
                          <a:pt x="15" y="25"/>
                          <a:pt x="15" y="25"/>
                          <a:pt x="15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7" y="25"/>
                          <a:pt x="17" y="25"/>
                          <a:pt x="17" y="25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8" y="20"/>
                          <a:pt x="18" y="20"/>
                          <a:pt x="18" y="20"/>
                        </a:cubicBezTo>
                        <a:cubicBezTo>
                          <a:pt x="19" y="20"/>
                          <a:pt x="19" y="20"/>
                          <a:pt x="19" y="20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1" y="17"/>
                          <a:pt x="21" y="17"/>
                          <a:pt x="21" y="17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6" y="15"/>
                          <a:pt x="16" y="15"/>
                          <a:pt x="16" y="15"/>
                        </a:cubicBezTo>
                        <a:cubicBezTo>
                          <a:pt x="15" y="14"/>
                          <a:pt x="15" y="14"/>
                          <a:pt x="15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2"/>
                          <a:pt x="16" y="12"/>
                          <a:pt x="16" y="12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11" y="11"/>
                          <a:pt x="11" y="11"/>
                          <a:pt x="11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1" y="17"/>
                          <a:pt x="11" y="17"/>
                          <a:pt x="11" y="17"/>
                        </a:cubicBezTo>
                        <a:cubicBezTo>
                          <a:pt x="10" y="16"/>
                          <a:pt x="10" y="16"/>
                          <a:pt x="10" y="16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6"/>
                          <a:pt x="8" y="16"/>
                          <a:pt x="8" y="16"/>
                        </a:cubicBezTo>
                        <a:cubicBezTo>
                          <a:pt x="9" y="15"/>
                          <a:pt x="9" y="15"/>
                          <a:pt x="9" y="15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cubicBezTo>
                          <a:pt x="7" y="13"/>
                          <a:pt x="7" y="13"/>
                          <a:pt x="7" y="13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4" y="16"/>
                          <a:pt x="4" y="16"/>
                          <a:pt x="4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1" y="19"/>
                          <a:pt x="1" y="19"/>
                          <a:pt x="1" y="19"/>
                        </a:cubicBez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1" y="21"/>
                          <a:pt x="1" y="21"/>
                          <a:pt x="1" y="21"/>
                        </a:cubicBezTo>
                        <a:cubicBezTo>
                          <a:pt x="2" y="22"/>
                          <a:pt x="2" y="22"/>
                          <a:pt x="2" y="22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3"/>
                          <a:pt x="4" y="33"/>
                          <a:pt x="4" y="33"/>
                        </a:cubicBezTo>
                        <a:cubicBezTo>
                          <a:pt x="4" y="34"/>
                          <a:pt x="4" y="34"/>
                          <a:pt x="4" y="34"/>
                        </a:cubicBezTo>
                        <a:cubicBezTo>
                          <a:pt x="4" y="35"/>
                          <a:pt x="4" y="35"/>
                          <a:pt x="4" y="35"/>
                        </a:cubicBezTo>
                        <a:cubicBezTo>
                          <a:pt x="6" y="35"/>
                          <a:pt x="6" y="35"/>
                          <a:pt x="6" y="35"/>
                        </a:cubicBezTo>
                        <a:cubicBezTo>
                          <a:pt x="10" y="36"/>
                          <a:pt x="10" y="36"/>
                          <a:pt x="10" y="36"/>
                        </a:cubicBezTo>
                        <a:cubicBezTo>
                          <a:pt x="11" y="36"/>
                          <a:pt x="11" y="36"/>
                          <a:pt x="11" y="36"/>
                        </a:cubicBezTo>
                        <a:lnTo>
                          <a:pt x="12" y="3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5892801" y="2720975"/>
                    <a:ext cx="403225" cy="463550"/>
                  </a:xfrm>
                  <a:custGeom>
                    <a:avLst/>
                    <a:gdLst>
                      <a:gd name="T0" fmla="*/ 171 w 179"/>
                      <a:gd name="T1" fmla="*/ 26 h 206"/>
                      <a:gd name="T2" fmla="*/ 177 w 179"/>
                      <a:gd name="T3" fmla="*/ 15 h 206"/>
                      <a:gd name="T4" fmla="*/ 164 w 179"/>
                      <a:gd name="T5" fmla="*/ 9 h 206"/>
                      <a:gd name="T6" fmla="*/ 156 w 179"/>
                      <a:gd name="T7" fmla="*/ 10 h 206"/>
                      <a:gd name="T8" fmla="*/ 151 w 179"/>
                      <a:gd name="T9" fmla="*/ 0 h 206"/>
                      <a:gd name="T10" fmla="*/ 145 w 179"/>
                      <a:gd name="T11" fmla="*/ 13 h 206"/>
                      <a:gd name="T12" fmla="*/ 134 w 179"/>
                      <a:gd name="T13" fmla="*/ 19 h 206"/>
                      <a:gd name="T14" fmla="*/ 128 w 179"/>
                      <a:gd name="T15" fmla="*/ 7 h 206"/>
                      <a:gd name="T16" fmla="*/ 123 w 179"/>
                      <a:gd name="T17" fmla="*/ 22 h 206"/>
                      <a:gd name="T18" fmla="*/ 113 w 179"/>
                      <a:gd name="T19" fmla="*/ 24 h 206"/>
                      <a:gd name="T20" fmla="*/ 102 w 179"/>
                      <a:gd name="T21" fmla="*/ 35 h 206"/>
                      <a:gd name="T22" fmla="*/ 97 w 179"/>
                      <a:gd name="T23" fmla="*/ 39 h 206"/>
                      <a:gd name="T24" fmla="*/ 87 w 179"/>
                      <a:gd name="T25" fmla="*/ 39 h 206"/>
                      <a:gd name="T26" fmla="*/ 79 w 179"/>
                      <a:gd name="T27" fmla="*/ 51 h 206"/>
                      <a:gd name="T28" fmla="*/ 78 w 179"/>
                      <a:gd name="T29" fmla="*/ 56 h 206"/>
                      <a:gd name="T30" fmla="*/ 69 w 179"/>
                      <a:gd name="T31" fmla="*/ 63 h 206"/>
                      <a:gd name="T32" fmla="*/ 70 w 179"/>
                      <a:gd name="T33" fmla="*/ 70 h 206"/>
                      <a:gd name="T34" fmla="*/ 61 w 179"/>
                      <a:gd name="T35" fmla="*/ 80 h 206"/>
                      <a:gd name="T36" fmla="*/ 60 w 179"/>
                      <a:gd name="T37" fmla="*/ 87 h 206"/>
                      <a:gd name="T38" fmla="*/ 56 w 179"/>
                      <a:gd name="T39" fmla="*/ 99 h 206"/>
                      <a:gd name="T40" fmla="*/ 47 w 179"/>
                      <a:gd name="T41" fmla="*/ 111 h 206"/>
                      <a:gd name="T42" fmla="*/ 35 w 179"/>
                      <a:gd name="T43" fmla="*/ 125 h 206"/>
                      <a:gd name="T44" fmla="*/ 48 w 179"/>
                      <a:gd name="T45" fmla="*/ 124 h 206"/>
                      <a:gd name="T46" fmla="*/ 32 w 179"/>
                      <a:gd name="T47" fmla="*/ 129 h 206"/>
                      <a:gd name="T48" fmla="*/ 27 w 179"/>
                      <a:gd name="T49" fmla="*/ 137 h 206"/>
                      <a:gd name="T50" fmla="*/ 20 w 179"/>
                      <a:gd name="T51" fmla="*/ 139 h 206"/>
                      <a:gd name="T52" fmla="*/ 16 w 179"/>
                      <a:gd name="T53" fmla="*/ 146 h 206"/>
                      <a:gd name="T54" fmla="*/ 3 w 179"/>
                      <a:gd name="T55" fmla="*/ 148 h 206"/>
                      <a:gd name="T56" fmla="*/ 5 w 179"/>
                      <a:gd name="T57" fmla="*/ 157 h 206"/>
                      <a:gd name="T58" fmla="*/ 13 w 179"/>
                      <a:gd name="T59" fmla="*/ 160 h 206"/>
                      <a:gd name="T60" fmla="*/ 17 w 179"/>
                      <a:gd name="T61" fmla="*/ 164 h 206"/>
                      <a:gd name="T62" fmla="*/ 4 w 179"/>
                      <a:gd name="T63" fmla="*/ 169 h 206"/>
                      <a:gd name="T64" fmla="*/ 16 w 179"/>
                      <a:gd name="T65" fmla="*/ 171 h 206"/>
                      <a:gd name="T66" fmla="*/ 7 w 179"/>
                      <a:gd name="T67" fmla="*/ 183 h 206"/>
                      <a:gd name="T68" fmla="*/ 12 w 179"/>
                      <a:gd name="T69" fmla="*/ 193 h 206"/>
                      <a:gd name="T70" fmla="*/ 21 w 179"/>
                      <a:gd name="T71" fmla="*/ 206 h 206"/>
                      <a:gd name="T72" fmla="*/ 37 w 179"/>
                      <a:gd name="T73" fmla="*/ 191 h 206"/>
                      <a:gd name="T74" fmla="*/ 44 w 179"/>
                      <a:gd name="T75" fmla="*/ 185 h 206"/>
                      <a:gd name="T76" fmla="*/ 55 w 179"/>
                      <a:gd name="T77" fmla="*/ 191 h 206"/>
                      <a:gd name="T78" fmla="*/ 56 w 179"/>
                      <a:gd name="T79" fmla="*/ 145 h 206"/>
                      <a:gd name="T80" fmla="*/ 68 w 179"/>
                      <a:gd name="T81" fmla="*/ 87 h 206"/>
                      <a:gd name="T82" fmla="*/ 90 w 179"/>
                      <a:gd name="T83" fmla="*/ 54 h 206"/>
                      <a:gd name="T84" fmla="*/ 106 w 179"/>
                      <a:gd name="T85" fmla="*/ 40 h 206"/>
                      <a:gd name="T86" fmla="*/ 136 w 179"/>
                      <a:gd name="T87" fmla="*/ 44 h 206"/>
                      <a:gd name="T88" fmla="*/ 157 w 179"/>
                      <a:gd name="T89" fmla="*/ 21 h 206"/>
                      <a:gd name="T90" fmla="*/ 6 w 179"/>
                      <a:gd name="T91" fmla="*/ 178 h 206"/>
                      <a:gd name="T92" fmla="*/ 2 w 179"/>
                      <a:gd name="T93" fmla="*/ 174 h 206"/>
                      <a:gd name="T94" fmla="*/ 8 w 179"/>
                      <a:gd name="T95" fmla="*/ 146 h 206"/>
                      <a:gd name="T96" fmla="*/ 31 w 179"/>
                      <a:gd name="T97" fmla="*/ 127 h 206"/>
                      <a:gd name="T98" fmla="*/ 52 w 179"/>
                      <a:gd name="T99" fmla="*/ 96 h 206"/>
                      <a:gd name="T100" fmla="*/ 54 w 179"/>
                      <a:gd name="T101" fmla="*/ 65 h 206"/>
                      <a:gd name="T102" fmla="*/ 66 w 179"/>
                      <a:gd name="T103" fmla="*/ 50 h 206"/>
                      <a:gd name="T104" fmla="*/ 71 w 179"/>
                      <a:gd name="T105" fmla="*/ 43 h 206"/>
                      <a:gd name="T106" fmla="*/ 70 w 179"/>
                      <a:gd name="T107" fmla="*/ 48 h 206"/>
                      <a:gd name="T108" fmla="*/ 87 w 179"/>
                      <a:gd name="T109" fmla="*/ 35 h 206"/>
                      <a:gd name="T110" fmla="*/ 87 w 179"/>
                      <a:gd name="T111" fmla="*/ 35 h 206"/>
                      <a:gd name="T112" fmla="*/ 97 w 179"/>
                      <a:gd name="T113" fmla="*/ 27 h 206"/>
                      <a:gd name="T114" fmla="*/ 100 w 179"/>
                      <a:gd name="T115" fmla="*/ 21 h 206"/>
                      <a:gd name="T116" fmla="*/ 123 w 179"/>
                      <a:gd name="T117" fmla="*/ 13 h 206"/>
                      <a:gd name="T118" fmla="*/ 123 w 179"/>
                      <a:gd name="T119" fmla="*/ 10 h 206"/>
                      <a:gd name="T120" fmla="*/ 140 w 179"/>
                      <a:gd name="T121" fmla="*/ 3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79" h="206">
                        <a:moveTo>
                          <a:pt x="166" y="37"/>
                        </a:moveTo>
                        <a:cubicBezTo>
                          <a:pt x="167" y="37"/>
                          <a:pt x="167" y="37"/>
                          <a:pt x="167" y="37"/>
                        </a:cubicBezTo>
                        <a:cubicBezTo>
                          <a:pt x="167" y="34"/>
                          <a:pt x="167" y="34"/>
                          <a:pt x="167" y="34"/>
                        </a:cubicBezTo>
                        <a:cubicBezTo>
                          <a:pt x="169" y="32"/>
                          <a:pt x="169" y="32"/>
                          <a:pt x="169" y="32"/>
                        </a:cubicBezTo>
                        <a:cubicBezTo>
                          <a:pt x="171" y="31"/>
                          <a:pt x="171" y="31"/>
                          <a:pt x="171" y="31"/>
                        </a:cubicBezTo>
                        <a:cubicBezTo>
                          <a:pt x="173" y="30"/>
                          <a:pt x="173" y="30"/>
                          <a:pt x="173" y="30"/>
                        </a:cubicBezTo>
                        <a:cubicBezTo>
                          <a:pt x="172" y="27"/>
                          <a:pt x="172" y="27"/>
                          <a:pt x="172" y="27"/>
                        </a:cubicBezTo>
                        <a:cubicBezTo>
                          <a:pt x="174" y="27"/>
                          <a:pt x="174" y="27"/>
                          <a:pt x="174" y="27"/>
                        </a:cubicBezTo>
                        <a:cubicBezTo>
                          <a:pt x="176" y="28"/>
                          <a:pt x="176" y="28"/>
                          <a:pt x="176" y="28"/>
                        </a:cubicBezTo>
                        <a:cubicBezTo>
                          <a:pt x="177" y="26"/>
                          <a:pt x="177" y="26"/>
                          <a:pt x="177" y="26"/>
                        </a:cubicBezTo>
                        <a:cubicBezTo>
                          <a:pt x="177" y="24"/>
                          <a:pt x="177" y="24"/>
                          <a:pt x="177" y="24"/>
                        </a:cubicBezTo>
                        <a:cubicBezTo>
                          <a:pt x="176" y="24"/>
                          <a:pt x="176" y="24"/>
                          <a:pt x="176" y="24"/>
                        </a:cubicBezTo>
                        <a:cubicBezTo>
                          <a:pt x="175" y="23"/>
                          <a:pt x="175" y="23"/>
                          <a:pt x="175" y="23"/>
                        </a:cubicBezTo>
                        <a:cubicBezTo>
                          <a:pt x="174" y="23"/>
                          <a:pt x="174" y="23"/>
                          <a:pt x="174" y="23"/>
                        </a:cubicBezTo>
                        <a:cubicBezTo>
                          <a:pt x="174" y="24"/>
                          <a:pt x="174" y="24"/>
                          <a:pt x="174" y="24"/>
                        </a:cubicBezTo>
                        <a:cubicBezTo>
                          <a:pt x="173" y="25"/>
                          <a:pt x="173" y="25"/>
                          <a:pt x="173" y="25"/>
                        </a:cubicBezTo>
                        <a:cubicBezTo>
                          <a:pt x="173" y="24"/>
                          <a:pt x="173" y="24"/>
                          <a:pt x="173" y="24"/>
                        </a:cubicBezTo>
                        <a:cubicBezTo>
                          <a:pt x="172" y="23"/>
                          <a:pt x="172" y="23"/>
                          <a:pt x="172" y="23"/>
                        </a:cubicBezTo>
                        <a:cubicBezTo>
                          <a:pt x="171" y="23"/>
                          <a:pt x="171" y="23"/>
                          <a:pt x="171" y="23"/>
                        </a:cubicBezTo>
                        <a:cubicBezTo>
                          <a:pt x="172" y="24"/>
                          <a:pt x="172" y="24"/>
                          <a:pt x="172" y="24"/>
                        </a:cubicBezTo>
                        <a:cubicBezTo>
                          <a:pt x="171" y="26"/>
                          <a:pt x="171" y="26"/>
                          <a:pt x="171" y="26"/>
                        </a:cubicBezTo>
                        <a:cubicBezTo>
                          <a:pt x="171" y="26"/>
                          <a:pt x="171" y="26"/>
                          <a:pt x="171" y="26"/>
                        </a:cubicBezTo>
                        <a:cubicBezTo>
                          <a:pt x="170" y="24"/>
                          <a:pt x="170" y="24"/>
                          <a:pt x="170" y="24"/>
                        </a:cubicBezTo>
                        <a:cubicBezTo>
                          <a:pt x="169" y="25"/>
                          <a:pt x="169" y="25"/>
                          <a:pt x="169" y="25"/>
                        </a:cubicBezTo>
                        <a:cubicBezTo>
                          <a:pt x="168" y="26"/>
                          <a:pt x="168" y="26"/>
                          <a:pt x="168" y="26"/>
                        </a:cubicBezTo>
                        <a:cubicBezTo>
                          <a:pt x="168" y="25"/>
                          <a:pt x="168" y="25"/>
                          <a:pt x="168" y="25"/>
                        </a:cubicBezTo>
                        <a:cubicBezTo>
                          <a:pt x="167" y="23"/>
                          <a:pt x="167" y="23"/>
                          <a:pt x="167" y="23"/>
                        </a:cubicBezTo>
                        <a:cubicBezTo>
                          <a:pt x="167" y="23"/>
                          <a:pt x="167" y="23"/>
                          <a:pt x="167" y="23"/>
                        </a:cubicBezTo>
                        <a:cubicBezTo>
                          <a:pt x="166" y="21"/>
                          <a:pt x="166" y="21"/>
                          <a:pt x="166" y="21"/>
                        </a:cubicBezTo>
                        <a:cubicBezTo>
                          <a:pt x="165" y="20"/>
                          <a:pt x="165" y="20"/>
                          <a:pt x="165" y="20"/>
                        </a:cubicBezTo>
                        <a:cubicBezTo>
                          <a:pt x="164" y="21"/>
                          <a:pt x="164" y="21"/>
                          <a:pt x="164" y="21"/>
                        </a:cubicBezTo>
                        <a:cubicBezTo>
                          <a:pt x="163" y="20"/>
                          <a:pt x="163" y="20"/>
                          <a:pt x="163" y="20"/>
                        </a:cubicBezTo>
                        <a:cubicBezTo>
                          <a:pt x="161" y="20"/>
                          <a:pt x="161" y="20"/>
                          <a:pt x="161" y="20"/>
                        </a:cubicBezTo>
                        <a:cubicBezTo>
                          <a:pt x="160" y="18"/>
                          <a:pt x="160" y="18"/>
                          <a:pt x="160" y="18"/>
                        </a:cubicBezTo>
                        <a:cubicBezTo>
                          <a:pt x="160" y="18"/>
                          <a:pt x="160" y="18"/>
                          <a:pt x="160" y="18"/>
                        </a:cubicBezTo>
                        <a:cubicBezTo>
                          <a:pt x="162" y="19"/>
                          <a:pt x="162" y="19"/>
                          <a:pt x="162" y="19"/>
                        </a:cubicBezTo>
                        <a:cubicBezTo>
                          <a:pt x="165" y="19"/>
                          <a:pt x="165" y="19"/>
                          <a:pt x="165" y="19"/>
                        </a:cubicBezTo>
                        <a:cubicBezTo>
                          <a:pt x="166" y="19"/>
                          <a:pt x="166" y="19"/>
                          <a:pt x="166" y="19"/>
                        </a:cubicBezTo>
                        <a:cubicBezTo>
                          <a:pt x="170" y="19"/>
                          <a:pt x="170" y="19"/>
                          <a:pt x="170" y="19"/>
                        </a:cubicBezTo>
                        <a:cubicBezTo>
                          <a:pt x="172" y="19"/>
                          <a:pt x="172" y="19"/>
                          <a:pt x="172" y="19"/>
                        </a:cubicBezTo>
                        <a:cubicBezTo>
                          <a:pt x="174" y="15"/>
                          <a:pt x="174" y="15"/>
                          <a:pt x="174" y="15"/>
                        </a:cubicBezTo>
                        <a:cubicBezTo>
                          <a:pt x="177" y="15"/>
                          <a:pt x="177" y="15"/>
                          <a:pt x="177" y="15"/>
                        </a:cubicBezTo>
                        <a:cubicBezTo>
                          <a:pt x="179" y="13"/>
                          <a:pt x="179" y="13"/>
                          <a:pt x="179" y="13"/>
                        </a:cubicBezTo>
                        <a:cubicBezTo>
                          <a:pt x="179" y="13"/>
                          <a:pt x="179" y="13"/>
                          <a:pt x="179" y="13"/>
                        </a:cubicBezTo>
                        <a:cubicBezTo>
                          <a:pt x="178" y="12"/>
                          <a:pt x="178" y="12"/>
                          <a:pt x="178" y="12"/>
                        </a:cubicBezTo>
                        <a:cubicBezTo>
                          <a:pt x="177" y="12"/>
                          <a:pt x="177" y="12"/>
                          <a:pt x="177" y="12"/>
                        </a:cubicBezTo>
                        <a:cubicBezTo>
                          <a:pt x="176" y="11"/>
                          <a:pt x="176" y="11"/>
                          <a:pt x="176" y="11"/>
                        </a:cubicBezTo>
                        <a:cubicBezTo>
                          <a:pt x="174" y="12"/>
                          <a:pt x="174" y="12"/>
                          <a:pt x="174" y="12"/>
                        </a:cubicBezTo>
                        <a:cubicBezTo>
                          <a:pt x="172" y="10"/>
                          <a:pt x="172" y="10"/>
                          <a:pt x="172" y="10"/>
                        </a:cubicBezTo>
                        <a:cubicBezTo>
                          <a:pt x="171" y="10"/>
                          <a:pt x="171" y="10"/>
                          <a:pt x="171" y="10"/>
                        </a:cubicBezTo>
                        <a:cubicBezTo>
                          <a:pt x="170" y="11"/>
                          <a:pt x="170" y="11"/>
                          <a:pt x="170" y="11"/>
                        </a:cubicBezTo>
                        <a:cubicBezTo>
                          <a:pt x="169" y="11"/>
                          <a:pt x="169" y="11"/>
                          <a:pt x="169" y="11"/>
                        </a:cubicBezTo>
                        <a:cubicBezTo>
                          <a:pt x="169" y="11"/>
                          <a:pt x="169" y="11"/>
                          <a:pt x="169" y="11"/>
                        </a:cubicBezTo>
                        <a:cubicBezTo>
                          <a:pt x="170" y="10"/>
                          <a:pt x="170" y="10"/>
                          <a:pt x="170" y="10"/>
                        </a:cubicBezTo>
                        <a:cubicBezTo>
                          <a:pt x="170" y="9"/>
                          <a:pt x="170" y="9"/>
                          <a:pt x="170" y="9"/>
                        </a:cubicBezTo>
                        <a:cubicBezTo>
                          <a:pt x="168" y="8"/>
                          <a:pt x="168" y="8"/>
                          <a:pt x="168" y="8"/>
                        </a:cubicBezTo>
                        <a:cubicBezTo>
                          <a:pt x="168" y="8"/>
                          <a:pt x="168" y="8"/>
                          <a:pt x="168" y="8"/>
                        </a:cubicBezTo>
                        <a:cubicBezTo>
                          <a:pt x="167" y="8"/>
                          <a:pt x="167" y="8"/>
                          <a:pt x="167" y="8"/>
                        </a:cubicBezTo>
                        <a:cubicBezTo>
                          <a:pt x="166" y="10"/>
                          <a:pt x="166" y="10"/>
                          <a:pt x="166" y="10"/>
                        </a:cubicBezTo>
                        <a:cubicBezTo>
                          <a:pt x="165" y="10"/>
                          <a:pt x="165" y="10"/>
                          <a:pt x="165" y="10"/>
                        </a:cubicBezTo>
                        <a:cubicBezTo>
                          <a:pt x="165" y="8"/>
                          <a:pt x="165" y="8"/>
                          <a:pt x="165" y="8"/>
                        </a:cubicBezTo>
                        <a:cubicBezTo>
                          <a:pt x="165" y="8"/>
                          <a:pt x="165" y="8"/>
                          <a:pt x="165" y="8"/>
                        </a:cubicBezTo>
                        <a:cubicBezTo>
                          <a:pt x="164" y="9"/>
                          <a:pt x="164" y="9"/>
                          <a:pt x="164" y="9"/>
                        </a:cubicBezTo>
                        <a:cubicBezTo>
                          <a:pt x="163" y="9"/>
                          <a:pt x="163" y="9"/>
                          <a:pt x="163" y="9"/>
                        </a:cubicBezTo>
                        <a:cubicBezTo>
                          <a:pt x="163" y="8"/>
                          <a:pt x="163" y="8"/>
                          <a:pt x="163" y="8"/>
                        </a:cubicBezTo>
                        <a:cubicBezTo>
                          <a:pt x="164" y="8"/>
                          <a:pt x="164" y="8"/>
                          <a:pt x="164" y="8"/>
                        </a:cubicBezTo>
                        <a:cubicBezTo>
                          <a:pt x="164" y="7"/>
                          <a:pt x="164" y="7"/>
                          <a:pt x="164" y="7"/>
                        </a:cubicBezTo>
                        <a:cubicBezTo>
                          <a:pt x="162" y="6"/>
                          <a:pt x="162" y="6"/>
                          <a:pt x="162" y="6"/>
                        </a:cubicBezTo>
                        <a:cubicBezTo>
                          <a:pt x="161" y="6"/>
                          <a:pt x="161" y="6"/>
                          <a:pt x="161" y="6"/>
                        </a:cubicBezTo>
                        <a:cubicBezTo>
                          <a:pt x="160" y="6"/>
                          <a:pt x="160" y="6"/>
                          <a:pt x="160" y="6"/>
                        </a:cubicBezTo>
                        <a:cubicBezTo>
                          <a:pt x="159" y="9"/>
                          <a:pt x="159" y="9"/>
                          <a:pt x="159" y="9"/>
                        </a:cubicBezTo>
                        <a:cubicBezTo>
                          <a:pt x="158" y="9"/>
                          <a:pt x="158" y="9"/>
                          <a:pt x="158" y="9"/>
                        </a:cubicBezTo>
                        <a:cubicBezTo>
                          <a:pt x="158" y="10"/>
                          <a:pt x="158" y="10"/>
                          <a:pt x="158" y="10"/>
                        </a:cubicBezTo>
                        <a:cubicBezTo>
                          <a:pt x="159" y="12"/>
                          <a:pt x="159" y="12"/>
                          <a:pt x="159" y="12"/>
                        </a:cubicBezTo>
                        <a:cubicBezTo>
                          <a:pt x="159" y="14"/>
                          <a:pt x="159" y="14"/>
                          <a:pt x="159" y="14"/>
                        </a:cubicBezTo>
                        <a:cubicBezTo>
                          <a:pt x="158" y="14"/>
                          <a:pt x="158" y="14"/>
                          <a:pt x="158" y="14"/>
                        </a:cubicBezTo>
                        <a:cubicBezTo>
                          <a:pt x="157" y="13"/>
                          <a:pt x="157" y="13"/>
                          <a:pt x="157" y="13"/>
                        </a:cubicBezTo>
                        <a:cubicBezTo>
                          <a:pt x="156" y="13"/>
                          <a:pt x="156" y="13"/>
                          <a:pt x="156" y="13"/>
                        </a:cubicBezTo>
                        <a:cubicBezTo>
                          <a:pt x="156" y="13"/>
                          <a:pt x="156" y="13"/>
                          <a:pt x="156" y="13"/>
                        </a:cubicBezTo>
                        <a:cubicBezTo>
                          <a:pt x="155" y="13"/>
                          <a:pt x="155" y="13"/>
                          <a:pt x="155" y="13"/>
                        </a:cubicBezTo>
                        <a:cubicBezTo>
                          <a:pt x="152" y="14"/>
                          <a:pt x="152" y="14"/>
                          <a:pt x="152" y="14"/>
                        </a:cubicBezTo>
                        <a:cubicBezTo>
                          <a:pt x="154" y="12"/>
                          <a:pt x="154" y="12"/>
                          <a:pt x="154" y="12"/>
                        </a:cubicBezTo>
                        <a:cubicBezTo>
                          <a:pt x="155" y="11"/>
                          <a:pt x="155" y="11"/>
                          <a:pt x="155" y="11"/>
                        </a:cubicBezTo>
                        <a:cubicBezTo>
                          <a:pt x="156" y="10"/>
                          <a:pt x="156" y="10"/>
                          <a:pt x="156" y="10"/>
                        </a:cubicBezTo>
                        <a:cubicBezTo>
                          <a:pt x="156" y="9"/>
                          <a:pt x="156" y="9"/>
                          <a:pt x="156" y="9"/>
                        </a:cubicBezTo>
                        <a:cubicBezTo>
                          <a:pt x="155" y="9"/>
                          <a:pt x="155" y="9"/>
                          <a:pt x="155" y="9"/>
                        </a:cubicBezTo>
                        <a:cubicBezTo>
                          <a:pt x="154" y="10"/>
                          <a:pt x="154" y="10"/>
                          <a:pt x="154" y="10"/>
                        </a:cubicBezTo>
                        <a:cubicBezTo>
                          <a:pt x="153" y="10"/>
                          <a:pt x="153" y="10"/>
                          <a:pt x="153" y="10"/>
                        </a:cubicBezTo>
                        <a:cubicBezTo>
                          <a:pt x="153" y="9"/>
                          <a:pt x="153" y="9"/>
                          <a:pt x="153" y="9"/>
                        </a:cubicBezTo>
                        <a:cubicBezTo>
                          <a:pt x="154" y="8"/>
                          <a:pt x="154" y="8"/>
                          <a:pt x="154" y="8"/>
                        </a:cubicBezTo>
                        <a:cubicBezTo>
                          <a:pt x="154" y="8"/>
                          <a:pt x="154" y="8"/>
                          <a:pt x="154" y="8"/>
                        </a:cubicBezTo>
                        <a:cubicBezTo>
                          <a:pt x="153" y="7"/>
                          <a:pt x="153" y="7"/>
                          <a:pt x="153" y="7"/>
                        </a:cubicBezTo>
                        <a:cubicBezTo>
                          <a:pt x="152" y="7"/>
                          <a:pt x="152" y="7"/>
                          <a:pt x="152" y="7"/>
                        </a:cubicBezTo>
                        <a:cubicBezTo>
                          <a:pt x="153" y="6"/>
                          <a:pt x="153" y="6"/>
                          <a:pt x="153" y="6"/>
                        </a:cubicBezTo>
                        <a:cubicBezTo>
                          <a:pt x="154" y="7"/>
                          <a:pt x="154" y="7"/>
                          <a:pt x="154" y="7"/>
                        </a:cubicBezTo>
                        <a:cubicBezTo>
                          <a:pt x="156" y="7"/>
                          <a:pt x="156" y="7"/>
                          <a:pt x="156" y="7"/>
                        </a:cubicBezTo>
                        <a:cubicBezTo>
                          <a:pt x="157" y="4"/>
                          <a:pt x="157" y="4"/>
                          <a:pt x="157" y="4"/>
                        </a:cubicBezTo>
                        <a:cubicBezTo>
                          <a:pt x="157" y="3"/>
                          <a:pt x="157" y="3"/>
                          <a:pt x="157" y="3"/>
                        </a:cubicBezTo>
                        <a:cubicBezTo>
                          <a:pt x="155" y="3"/>
                          <a:pt x="155" y="3"/>
                          <a:pt x="155" y="3"/>
                        </a:cubicBezTo>
                        <a:cubicBezTo>
                          <a:pt x="154" y="3"/>
                          <a:pt x="154" y="3"/>
                          <a:pt x="154" y="3"/>
                        </a:cubicBezTo>
                        <a:cubicBezTo>
                          <a:pt x="154" y="1"/>
                          <a:pt x="154" y="1"/>
                          <a:pt x="154" y="1"/>
                        </a:cubicBezTo>
                        <a:cubicBezTo>
                          <a:pt x="154" y="0"/>
                          <a:pt x="154" y="0"/>
                          <a:pt x="154" y="0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152" y="1"/>
                          <a:pt x="152" y="1"/>
                          <a:pt x="152" y="1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50" y="1"/>
                          <a:pt x="150" y="1"/>
                          <a:pt x="150" y="1"/>
                        </a:cubicBezTo>
                        <a:cubicBezTo>
                          <a:pt x="150" y="2"/>
                          <a:pt x="150" y="2"/>
                          <a:pt x="150" y="2"/>
                        </a:cubicBezTo>
                        <a:cubicBezTo>
                          <a:pt x="151" y="4"/>
                          <a:pt x="151" y="4"/>
                          <a:pt x="151" y="4"/>
                        </a:cubicBezTo>
                        <a:cubicBezTo>
                          <a:pt x="150" y="5"/>
                          <a:pt x="150" y="5"/>
                          <a:pt x="150" y="5"/>
                        </a:cubicBezTo>
                        <a:cubicBezTo>
                          <a:pt x="149" y="5"/>
                          <a:pt x="149" y="5"/>
                          <a:pt x="149" y="5"/>
                        </a:cubicBezTo>
                        <a:cubicBezTo>
                          <a:pt x="148" y="3"/>
                          <a:pt x="148" y="3"/>
                          <a:pt x="148" y="3"/>
                        </a:cubicBezTo>
                        <a:cubicBezTo>
                          <a:pt x="147" y="4"/>
                          <a:pt x="147" y="4"/>
                          <a:pt x="147" y="4"/>
                        </a:cubicBezTo>
                        <a:cubicBezTo>
                          <a:pt x="147" y="5"/>
                          <a:pt x="147" y="5"/>
                          <a:pt x="147" y="5"/>
                        </a:cubicBezTo>
                        <a:cubicBezTo>
                          <a:pt x="147" y="6"/>
                          <a:pt x="147" y="6"/>
                          <a:pt x="147" y="6"/>
                        </a:cubicBezTo>
                        <a:cubicBezTo>
                          <a:pt x="148" y="6"/>
                          <a:pt x="148" y="6"/>
                          <a:pt x="148" y="6"/>
                        </a:cubicBezTo>
                        <a:cubicBezTo>
                          <a:pt x="149" y="6"/>
                          <a:pt x="149" y="6"/>
                          <a:pt x="149" y="6"/>
                        </a:cubicBezTo>
                        <a:cubicBezTo>
                          <a:pt x="149" y="7"/>
                          <a:pt x="149" y="7"/>
                          <a:pt x="149" y="7"/>
                        </a:cubicBezTo>
                        <a:cubicBezTo>
                          <a:pt x="148" y="8"/>
                          <a:pt x="148" y="8"/>
                          <a:pt x="148" y="8"/>
                        </a:cubicBezTo>
                        <a:cubicBezTo>
                          <a:pt x="148" y="9"/>
                          <a:pt x="148" y="9"/>
                          <a:pt x="148" y="9"/>
                        </a:cubicBezTo>
                        <a:cubicBezTo>
                          <a:pt x="147" y="9"/>
                          <a:pt x="147" y="9"/>
                          <a:pt x="147" y="9"/>
                        </a:cubicBezTo>
                        <a:cubicBezTo>
                          <a:pt x="147" y="10"/>
                          <a:pt x="147" y="10"/>
                          <a:pt x="147" y="10"/>
                        </a:cubicBezTo>
                        <a:cubicBezTo>
                          <a:pt x="147" y="11"/>
                          <a:pt x="147" y="11"/>
                          <a:pt x="147" y="11"/>
                        </a:cubicBezTo>
                        <a:cubicBezTo>
                          <a:pt x="146" y="12"/>
                          <a:pt x="146" y="12"/>
                          <a:pt x="146" y="12"/>
                        </a:cubicBezTo>
                        <a:cubicBezTo>
                          <a:pt x="147" y="13"/>
                          <a:pt x="147" y="13"/>
                          <a:pt x="147" y="13"/>
                        </a:cubicBezTo>
                        <a:cubicBezTo>
                          <a:pt x="146" y="14"/>
                          <a:pt x="146" y="14"/>
                          <a:pt x="146" y="14"/>
                        </a:cubicBezTo>
                        <a:cubicBezTo>
                          <a:pt x="145" y="13"/>
                          <a:pt x="145" y="13"/>
                          <a:pt x="145" y="13"/>
                        </a:cubicBezTo>
                        <a:cubicBezTo>
                          <a:pt x="144" y="14"/>
                          <a:pt x="144" y="14"/>
                          <a:pt x="144" y="14"/>
                        </a:cubicBezTo>
                        <a:cubicBezTo>
                          <a:pt x="144" y="15"/>
                          <a:pt x="144" y="15"/>
                          <a:pt x="144" y="15"/>
                        </a:cubicBezTo>
                        <a:cubicBezTo>
                          <a:pt x="143" y="15"/>
                          <a:pt x="143" y="15"/>
                          <a:pt x="143" y="15"/>
                        </a:cubicBezTo>
                        <a:cubicBezTo>
                          <a:pt x="143" y="14"/>
                          <a:pt x="143" y="14"/>
                          <a:pt x="143" y="14"/>
                        </a:cubicBezTo>
                        <a:cubicBezTo>
                          <a:pt x="144" y="11"/>
                          <a:pt x="144" y="11"/>
                          <a:pt x="144" y="11"/>
                        </a:cubicBezTo>
                        <a:cubicBezTo>
                          <a:pt x="143" y="10"/>
                          <a:pt x="143" y="10"/>
                          <a:pt x="143" y="10"/>
                        </a:cubicBezTo>
                        <a:cubicBezTo>
                          <a:pt x="143" y="9"/>
                          <a:pt x="143" y="9"/>
                          <a:pt x="143" y="9"/>
                        </a:cubicBezTo>
                        <a:cubicBezTo>
                          <a:pt x="144" y="8"/>
                          <a:pt x="144" y="8"/>
                          <a:pt x="144" y="8"/>
                        </a:cubicBezTo>
                        <a:cubicBezTo>
                          <a:pt x="144" y="6"/>
                          <a:pt x="144" y="6"/>
                          <a:pt x="144" y="6"/>
                        </a:cubicBezTo>
                        <a:cubicBezTo>
                          <a:pt x="143" y="5"/>
                          <a:pt x="143" y="5"/>
                          <a:pt x="143" y="5"/>
                        </a:cubicBezTo>
                        <a:cubicBezTo>
                          <a:pt x="142" y="5"/>
                          <a:pt x="142" y="5"/>
                          <a:pt x="142" y="5"/>
                        </a:cubicBezTo>
                        <a:cubicBezTo>
                          <a:pt x="140" y="8"/>
                          <a:pt x="140" y="8"/>
                          <a:pt x="140" y="8"/>
                        </a:cubicBezTo>
                        <a:cubicBezTo>
                          <a:pt x="140" y="11"/>
                          <a:pt x="140" y="11"/>
                          <a:pt x="140" y="11"/>
                        </a:cubicBezTo>
                        <a:cubicBezTo>
                          <a:pt x="138" y="14"/>
                          <a:pt x="138" y="14"/>
                          <a:pt x="138" y="14"/>
                        </a:cubicBezTo>
                        <a:cubicBezTo>
                          <a:pt x="137" y="16"/>
                          <a:pt x="137" y="16"/>
                          <a:pt x="137" y="16"/>
                        </a:cubicBezTo>
                        <a:cubicBezTo>
                          <a:pt x="138" y="17"/>
                          <a:pt x="138" y="17"/>
                          <a:pt x="138" y="17"/>
                        </a:cubicBezTo>
                        <a:cubicBezTo>
                          <a:pt x="138" y="18"/>
                          <a:pt x="138" y="18"/>
                          <a:pt x="138" y="18"/>
                        </a:cubicBezTo>
                        <a:cubicBezTo>
                          <a:pt x="135" y="21"/>
                          <a:pt x="135" y="21"/>
                          <a:pt x="135" y="21"/>
                        </a:cubicBezTo>
                        <a:cubicBezTo>
                          <a:pt x="134" y="21"/>
                          <a:pt x="134" y="21"/>
                          <a:pt x="134" y="21"/>
                        </a:cubicBezTo>
                        <a:cubicBezTo>
                          <a:pt x="134" y="20"/>
                          <a:pt x="134" y="20"/>
                          <a:pt x="134" y="20"/>
                        </a:cubicBezTo>
                        <a:cubicBezTo>
                          <a:pt x="134" y="19"/>
                          <a:pt x="134" y="19"/>
                          <a:pt x="134" y="19"/>
                        </a:cubicBezTo>
                        <a:cubicBezTo>
                          <a:pt x="135" y="16"/>
                          <a:pt x="135" y="16"/>
                          <a:pt x="135" y="16"/>
                        </a:cubicBezTo>
                        <a:cubicBezTo>
                          <a:pt x="135" y="15"/>
                          <a:pt x="135" y="15"/>
                          <a:pt x="135" y="15"/>
                        </a:cubicBezTo>
                        <a:cubicBezTo>
                          <a:pt x="136" y="14"/>
                          <a:pt x="136" y="14"/>
                          <a:pt x="136" y="14"/>
                        </a:cubicBezTo>
                        <a:cubicBezTo>
                          <a:pt x="135" y="12"/>
                          <a:pt x="135" y="12"/>
                          <a:pt x="135" y="12"/>
                        </a:cubicBezTo>
                        <a:cubicBezTo>
                          <a:pt x="137" y="9"/>
                          <a:pt x="137" y="9"/>
                          <a:pt x="137" y="9"/>
                        </a:cubicBezTo>
                        <a:cubicBezTo>
                          <a:pt x="138" y="8"/>
                          <a:pt x="138" y="8"/>
                          <a:pt x="138" y="8"/>
                        </a:cubicBezTo>
                        <a:cubicBezTo>
                          <a:pt x="138" y="7"/>
                          <a:pt x="138" y="7"/>
                          <a:pt x="138" y="7"/>
                        </a:cubicBezTo>
                        <a:cubicBezTo>
                          <a:pt x="138" y="7"/>
                          <a:pt x="138" y="7"/>
                          <a:pt x="138" y="7"/>
                        </a:cubicBezTo>
                        <a:cubicBezTo>
                          <a:pt x="137" y="6"/>
                          <a:pt x="137" y="6"/>
                          <a:pt x="137" y="6"/>
                        </a:cubicBezTo>
                        <a:cubicBezTo>
                          <a:pt x="135" y="5"/>
                          <a:pt x="135" y="5"/>
                          <a:pt x="135" y="5"/>
                        </a:cubicBezTo>
                        <a:cubicBezTo>
                          <a:pt x="135" y="5"/>
                          <a:pt x="135" y="5"/>
                          <a:pt x="135" y="5"/>
                        </a:cubicBezTo>
                        <a:cubicBezTo>
                          <a:pt x="135" y="7"/>
                          <a:pt x="135" y="7"/>
                          <a:pt x="135" y="7"/>
                        </a:cubicBezTo>
                        <a:cubicBezTo>
                          <a:pt x="134" y="8"/>
                          <a:pt x="134" y="8"/>
                          <a:pt x="134" y="8"/>
                        </a:cubicBezTo>
                        <a:cubicBezTo>
                          <a:pt x="134" y="6"/>
                          <a:pt x="134" y="6"/>
                          <a:pt x="134" y="6"/>
                        </a:cubicBezTo>
                        <a:cubicBezTo>
                          <a:pt x="133" y="5"/>
                          <a:pt x="133" y="5"/>
                          <a:pt x="133" y="5"/>
                        </a:cubicBezTo>
                        <a:cubicBezTo>
                          <a:pt x="131" y="5"/>
                          <a:pt x="131" y="5"/>
                          <a:pt x="131" y="5"/>
                        </a:cubicBezTo>
                        <a:cubicBezTo>
                          <a:pt x="130" y="5"/>
                          <a:pt x="130" y="5"/>
                          <a:pt x="130" y="5"/>
                        </a:cubicBezTo>
                        <a:cubicBezTo>
                          <a:pt x="130" y="8"/>
                          <a:pt x="130" y="8"/>
                          <a:pt x="130" y="8"/>
                        </a:cubicBezTo>
                        <a:cubicBezTo>
                          <a:pt x="130" y="9"/>
                          <a:pt x="130" y="9"/>
                          <a:pt x="130" y="9"/>
                        </a:cubicBezTo>
                        <a:cubicBezTo>
                          <a:pt x="129" y="8"/>
                          <a:pt x="129" y="8"/>
                          <a:pt x="129" y="8"/>
                        </a:cubicBezTo>
                        <a:cubicBezTo>
                          <a:pt x="128" y="7"/>
                          <a:pt x="128" y="7"/>
                          <a:pt x="128" y="7"/>
                        </a:cubicBezTo>
                        <a:cubicBezTo>
                          <a:pt x="127" y="8"/>
                          <a:pt x="127" y="8"/>
                          <a:pt x="127" y="8"/>
                        </a:cubicBezTo>
                        <a:cubicBezTo>
                          <a:pt x="128" y="9"/>
                          <a:pt x="128" y="9"/>
                          <a:pt x="128" y="9"/>
                        </a:cubicBezTo>
                        <a:cubicBezTo>
                          <a:pt x="130" y="10"/>
                          <a:pt x="130" y="10"/>
                          <a:pt x="130" y="10"/>
                        </a:cubicBezTo>
                        <a:cubicBezTo>
                          <a:pt x="130" y="11"/>
                          <a:pt x="130" y="11"/>
                          <a:pt x="130" y="11"/>
                        </a:cubicBezTo>
                        <a:cubicBezTo>
                          <a:pt x="130" y="12"/>
                          <a:pt x="130" y="12"/>
                          <a:pt x="130" y="12"/>
                        </a:cubicBezTo>
                        <a:cubicBezTo>
                          <a:pt x="129" y="11"/>
                          <a:pt x="129" y="11"/>
                          <a:pt x="129" y="11"/>
                        </a:cubicBezTo>
                        <a:cubicBezTo>
                          <a:pt x="128" y="12"/>
                          <a:pt x="128" y="12"/>
                          <a:pt x="128" y="12"/>
                        </a:cubicBezTo>
                        <a:cubicBezTo>
                          <a:pt x="128" y="13"/>
                          <a:pt x="128" y="13"/>
                          <a:pt x="128" y="13"/>
                        </a:cubicBezTo>
                        <a:cubicBezTo>
                          <a:pt x="128" y="14"/>
                          <a:pt x="128" y="14"/>
                          <a:pt x="128" y="14"/>
                        </a:cubicBezTo>
                        <a:cubicBezTo>
                          <a:pt x="128" y="14"/>
                          <a:pt x="128" y="14"/>
                          <a:pt x="128" y="14"/>
                        </a:cubicBezTo>
                        <a:cubicBezTo>
                          <a:pt x="126" y="13"/>
                          <a:pt x="126" y="13"/>
                          <a:pt x="126" y="13"/>
                        </a:cubicBezTo>
                        <a:cubicBezTo>
                          <a:pt x="125" y="13"/>
                          <a:pt x="125" y="13"/>
                          <a:pt x="125" y="13"/>
                        </a:cubicBezTo>
                        <a:cubicBezTo>
                          <a:pt x="124" y="15"/>
                          <a:pt x="124" y="15"/>
                          <a:pt x="124" y="15"/>
                        </a:cubicBezTo>
                        <a:cubicBezTo>
                          <a:pt x="123" y="15"/>
                          <a:pt x="123" y="15"/>
                          <a:pt x="123" y="15"/>
                        </a:cubicBezTo>
                        <a:cubicBezTo>
                          <a:pt x="123" y="16"/>
                          <a:pt x="123" y="16"/>
                          <a:pt x="123" y="16"/>
                        </a:cubicBezTo>
                        <a:cubicBezTo>
                          <a:pt x="124" y="17"/>
                          <a:pt x="124" y="17"/>
                          <a:pt x="124" y="17"/>
                        </a:cubicBezTo>
                        <a:cubicBezTo>
                          <a:pt x="122" y="18"/>
                          <a:pt x="122" y="18"/>
                          <a:pt x="122" y="18"/>
                        </a:cubicBezTo>
                        <a:cubicBezTo>
                          <a:pt x="122" y="19"/>
                          <a:pt x="122" y="19"/>
                          <a:pt x="122" y="19"/>
                        </a:cubicBezTo>
                        <a:cubicBezTo>
                          <a:pt x="123" y="20"/>
                          <a:pt x="123" y="20"/>
                          <a:pt x="123" y="20"/>
                        </a:cubicBezTo>
                        <a:cubicBezTo>
                          <a:pt x="122" y="21"/>
                          <a:pt x="122" y="21"/>
                          <a:pt x="122" y="21"/>
                        </a:cubicBezTo>
                        <a:cubicBezTo>
                          <a:pt x="123" y="22"/>
                          <a:pt x="123" y="22"/>
                          <a:pt x="123" y="22"/>
                        </a:cubicBezTo>
                        <a:cubicBezTo>
                          <a:pt x="124" y="23"/>
                          <a:pt x="124" y="23"/>
                          <a:pt x="124" y="23"/>
                        </a:cubicBezTo>
                        <a:cubicBezTo>
                          <a:pt x="123" y="23"/>
                          <a:pt x="123" y="23"/>
                          <a:pt x="123" y="23"/>
                        </a:cubicBezTo>
                        <a:cubicBezTo>
                          <a:pt x="121" y="23"/>
                          <a:pt x="121" y="23"/>
                          <a:pt x="121" y="23"/>
                        </a:cubicBezTo>
                        <a:cubicBezTo>
                          <a:pt x="121" y="21"/>
                          <a:pt x="121" y="21"/>
                          <a:pt x="121" y="21"/>
                        </a:cubicBezTo>
                        <a:cubicBezTo>
                          <a:pt x="120" y="21"/>
                          <a:pt x="120" y="21"/>
                          <a:pt x="120" y="21"/>
                        </a:cubicBezTo>
                        <a:cubicBezTo>
                          <a:pt x="121" y="20"/>
                          <a:pt x="121" y="20"/>
                          <a:pt x="121" y="20"/>
                        </a:cubicBezTo>
                        <a:cubicBezTo>
                          <a:pt x="119" y="19"/>
                          <a:pt x="119" y="19"/>
                          <a:pt x="119" y="19"/>
                        </a:cubicBezTo>
                        <a:cubicBezTo>
                          <a:pt x="118" y="19"/>
                          <a:pt x="118" y="19"/>
                          <a:pt x="118" y="19"/>
                        </a:cubicBezTo>
                        <a:cubicBezTo>
                          <a:pt x="116" y="19"/>
                          <a:pt x="116" y="19"/>
                          <a:pt x="116" y="19"/>
                        </a:cubicBezTo>
                        <a:cubicBezTo>
                          <a:pt x="113" y="17"/>
                          <a:pt x="113" y="17"/>
                          <a:pt x="113" y="17"/>
                        </a:cubicBezTo>
                        <a:cubicBezTo>
                          <a:pt x="112" y="17"/>
                          <a:pt x="112" y="17"/>
                          <a:pt x="112" y="17"/>
                        </a:cubicBezTo>
                        <a:cubicBezTo>
                          <a:pt x="111" y="18"/>
                          <a:pt x="111" y="18"/>
                          <a:pt x="111" y="18"/>
                        </a:cubicBezTo>
                        <a:cubicBezTo>
                          <a:pt x="111" y="17"/>
                          <a:pt x="111" y="17"/>
                          <a:pt x="111" y="17"/>
                        </a:cubicBezTo>
                        <a:cubicBezTo>
                          <a:pt x="109" y="18"/>
                          <a:pt x="109" y="18"/>
                          <a:pt x="109" y="18"/>
                        </a:cubicBezTo>
                        <a:cubicBezTo>
                          <a:pt x="108" y="18"/>
                          <a:pt x="108" y="18"/>
                          <a:pt x="108" y="18"/>
                        </a:cubicBezTo>
                        <a:cubicBezTo>
                          <a:pt x="108" y="19"/>
                          <a:pt x="108" y="19"/>
                          <a:pt x="108" y="19"/>
                        </a:cubicBezTo>
                        <a:cubicBezTo>
                          <a:pt x="110" y="21"/>
                          <a:pt x="110" y="21"/>
                          <a:pt x="110" y="21"/>
                        </a:cubicBezTo>
                        <a:cubicBezTo>
                          <a:pt x="111" y="21"/>
                          <a:pt x="111" y="21"/>
                          <a:pt x="111" y="21"/>
                        </a:cubicBezTo>
                        <a:cubicBezTo>
                          <a:pt x="112" y="22"/>
                          <a:pt x="112" y="22"/>
                          <a:pt x="112" y="22"/>
                        </a:cubicBezTo>
                        <a:cubicBezTo>
                          <a:pt x="114" y="22"/>
                          <a:pt x="114" y="22"/>
                          <a:pt x="114" y="22"/>
                        </a:cubicBezTo>
                        <a:cubicBezTo>
                          <a:pt x="113" y="24"/>
                          <a:pt x="113" y="24"/>
                          <a:pt x="113" y="24"/>
                        </a:cubicBezTo>
                        <a:cubicBezTo>
                          <a:pt x="113" y="25"/>
                          <a:pt x="113" y="25"/>
                          <a:pt x="113" y="25"/>
                        </a:cubicBezTo>
                        <a:cubicBezTo>
                          <a:pt x="114" y="27"/>
                          <a:pt x="114" y="27"/>
                          <a:pt x="114" y="27"/>
                        </a:cubicBezTo>
                        <a:cubicBezTo>
                          <a:pt x="114" y="28"/>
                          <a:pt x="114" y="28"/>
                          <a:pt x="114" y="28"/>
                        </a:cubicBezTo>
                        <a:cubicBezTo>
                          <a:pt x="113" y="28"/>
                          <a:pt x="113" y="28"/>
                          <a:pt x="113" y="28"/>
                        </a:cubicBezTo>
                        <a:cubicBezTo>
                          <a:pt x="112" y="26"/>
                          <a:pt x="112" y="26"/>
                          <a:pt x="112" y="26"/>
                        </a:cubicBezTo>
                        <a:cubicBezTo>
                          <a:pt x="110" y="25"/>
                          <a:pt x="110" y="25"/>
                          <a:pt x="110" y="25"/>
                        </a:cubicBezTo>
                        <a:cubicBezTo>
                          <a:pt x="109" y="24"/>
                          <a:pt x="109" y="24"/>
                          <a:pt x="109" y="24"/>
                        </a:cubicBezTo>
                        <a:cubicBezTo>
                          <a:pt x="109" y="25"/>
                          <a:pt x="109" y="25"/>
                          <a:pt x="109" y="25"/>
                        </a:cubicBezTo>
                        <a:cubicBezTo>
                          <a:pt x="108" y="26"/>
                          <a:pt x="108" y="26"/>
                          <a:pt x="108" y="26"/>
                        </a:cubicBezTo>
                        <a:cubicBezTo>
                          <a:pt x="107" y="24"/>
                          <a:pt x="107" y="24"/>
                          <a:pt x="107" y="24"/>
                        </a:cubicBezTo>
                        <a:cubicBezTo>
                          <a:pt x="106" y="25"/>
                          <a:pt x="106" y="25"/>
                          <a:pt x="106" y="25"/>
                        </a:cubicBezTo>
                        <a:cubicBezTo>
                          <a:pt x="106" y="26"/>
                          <a:pt x="106" y="26"/>
                          <a:pt x="106" y="26"/>
                        </a:cubicBezTo>
                        <a:cubicBezTo>
                          <a:pt x="105" y="28"/>
                          <a:pt x="105" y="28"/>
                          <a:pt x="105" y="28"/>
                        </a:cubicBezTo>
                        <a:cubicBezTo>
                          <a:pt x="105" y="29"/>
                          <a:pt x="105" y="29"/>
                          <a:pt x="105" y="29"/>
                        </a:cubicBezTo>
                        <a:cubicBezTo>
                          <a:pt x="106" y="30"/>
                          <a:pt x="106" y="30"/>
                          <a:pt x="106" y="30"/>
                        </a:cubicBezTo>
                        <a:cubicBezTo>
                          <a:pt x="107" y="31"/>
                          <a:pt x="107" y="31"/>
                          <a:pt x="107" y="31"/>
                        </a:cubicBezTo>
                        <a:cubicBezTo>
                          <a:pt x="106" y="31"/>
                          <a:pt x="106" y="31"/>
                          <a:pt x="106" y="31"/>
                        </a:cubicBezTo>
                        <a:cubicBezTo>
                          <a:pt x="105" y="30"/>
                          <a:pt x="105" y="30"/>
                          <a:pt x="105" y="30"/>
                        </a:cubicBezTo>
                        <a:cubicBezTo>
                          <a:pt x="104" y="32"/>
                          <a:pt x="104" y="32"/>
                          <a:pt x="104" y="32"/>
                        </a:cubicBezTo>
                        <a:cubicBezTo>
                          <a:pt x="103" y="34"/>
                          <a:pt x="103" y="34"/>
                          <a:pt x="103" y="34"/>
                        </a:cubicBezTo>
                        <a:cubicBezTo>
                          <a:pt x="102" y="35"/>
                          <a:pt x="102" y="35"/>
                          <a:pt x="102" y="35"/>
                        </a:cubicBezTo>
                        <a:cubicBezTo>
                          <a:pt x="102" y="34"/>
                          <a:pt x="102" y="34"/>
                          <a:pt x="102" y="34"/>
                        </a:cubicBezTo>
                        <a:cubicBezTo>
                          <a:pt x="103" y="33"/>
                          <a:pt x="103" y="33"/>
                          <a:pt x="103" y="33"/>
                        </a:cubicBezTo>
                        <a:cubicBezTo>
                          <a:pt x="102" y="32"/>
                          <a:pt x="102" y="32"/>
                          <a:pt x="102" y="32"/>
                        </a:cubicBezTo>
                        <a:cubicBezTo>
                          <a:pt x="104" y="30"/>
                          <a:pt x="104" y="30"/>
                          <a:pt x="104" y="30"/>
                        </a:cubicBezTo>
                        <a:cubicBezTo>
                          <a:pt x="103" y="25"/>
                          <a:pt x="103" y="25"/>
                          <a:pt x="103" y="25"/>
                        </a:cubicBezTo>
                        <a:cubicBezTo>
                          <a:pt x="101" y="25"/>
                          <a:pt x="101" y="25"/>
                          <a:pt x="101" y="25"/>
                        </a:cubicBezTo>
                        <a:cubicBezTo>
                          <a:pt x="99" y="29"/>
                          <a:pt x="99" y="29"/>
                          <a:pt x="99" y="29"/>
                        </a:cubicBezTo>
                        <a:cubicBezTo>
                          <a:pt x="99" y="31"/>
                          <a:pt x="99" y="31"/>
                          <a:pt x="99" y="31"/>
                        </a:cubicBezTo>
                        <a:cubicBezTo>
                          <a:pt x="100" y="32"/>
                          <a:pt x="100" y="32"/>
                          <a:pt x="100" y="32"/>
                        </a:cubicBezTo>
                        <a:cubicBezTo>
                          <a:pt x="98" y="33"/>
                          <a:pt x="98" y="33"/>
                          <a:pt x="98" y="33"/>
                        </a:cubicBezTo>
                        <a:cubicBezTo>
                          <a:pt x="98" y="32"/>
                          <a:pt x="98" y="32"/>
                          <a:pt x="98" y="32"/>
                        </a:cubicBezTo>
                        <a:cubicBezTo>
                          <a:pt x="99" y="30"/>
                          <a:pt x="99" y="30"/>
                          <a:pt x="99" y="30"/>
                        </a:cubicBezTo>
                        <a:cubicBezTo>
                          <a:pt x="98" y="27"/>
                          <a:pt x="98" y="27"/>
                          <a:pt x="98" y="27"/>
                        </a:cubicBezTo>
                        <a:cubicBezTo>
                          <a:pt x="97" y="27"/>
                          <a:pt x="97" y="27"/>
                          <a:pt x="97" y="27"/>
                        </a:cubicBezTo>
                        <a:cubicBezTo>
                          <a:pt x="96" y="28"/>
                          <a:pt x="96" y="28"/>
                          <a:pt x="96" y="28"/>
                        </a:cubicBezTo>
                        <a:cubicBezTo>
                          <a:pt x="95" y="31"/>
                          <a:pt x="95" y="31"/>
                          <a:pt x="95" y="31"/>
                        </a:cubicBezTo>
                        <a:cubicBezTo>
                          <a:pt x="95" y="32"/>
                          <a:pt x="95" y="32"/>
                          <a:pt x="95" y="32"/>
                        </a:cubicBezTo>
                        <a:cubicBezTo>
                          <a:pt x="95" y="34"/>
                          <a:pt x="95" y="34"/>
                          <a:pt x="95" y="34"/>
                        </a:cubicBezTo>
                        <a:cubicBezTo>
                          <a:pt x="98" y="35"/>
                          <a:pt x="98" y="35"/>
                          <a:pt x="98" y="35"/>
                        </a:cubicBezTo>
                        <a:cubicBezTo>
                          <a:pt x="98" y="37"/>
                          <a:pt x="98" y="37"/>
                          <a:pt x="98" y="37"/>
                        </a:cubicBezTo>
                        <a:cubicBezTo>
                          <a:pt x="97" y="39"/>
                          <a:pt x="97" y="39"/>
                          <a:pt x="97" y="39"/>
                        </a:cubicBezTo>
                        <a:cubicBezTo>
                          <a:pt x="97" y="36"/>
                          <a:pt x="97" y="36"/>
                          <a:pt x="97" y="36"/>
                        </a:cubicBezTo>
                        <a:cubicBezTo>
                          <a:pt x="95" y="35"/>
                          <a:pt x="95" y="35"/>
                          <a:pt x="95" y="35"/>
                        </a:cubicBezTo>
                        <a:cubicBezTo>
                          <a:pt x="94" y="32"/>
                          <a:pt x="94" y="32"/>
                          <a:pt x="94" y="32"/>
                        </a:cubicBezTo>
                        <a:cubicBezTo>
                          <a:pt x="93" y="32"/>
                          <a:pt x="93" y="32"/>
                          <a:pt x="93" y="32"/>
                        </a:cubicBezTo>
                        <a:cubicBezTo>
                          <a:pt x="91" y="33"/>
                          <a:pt x="91" y="33"/>
                          <a:pt x="91" y="33"/>
                        </a:cubicBezTo>
                        <a:cubicBezTo>
                          <a:pt x="91" y="34"/>
                          <a:pt x="91" y="34"/>
                          <a:pt x="91" y="34"/>
                        </a:cubicBezTo>
                        <a:cubicBezTo>
                          <a:pt x="93" y="36"/>
                          <a:pt x="93" y="36"/>
                          <a:pt x="93" y="36"/>
                        </a:cubicBezTo>
                        <a:cubicBezTo>
                          <a:pt x="94" y="36"/>
                          <a:pt x="94" y="36"/>
                          <a:pt x="94" y="36"/>
                        </a:cubicBezTo>
                        <a:cubicBezTo>
                          <a:pt x="94" y="36"/>
                          <a:pt x="94" y="36"/>
                          <a:pt x="94" y="36"/>
                        </a:cubicBezTo>
                        <a:cubicBezTo>
                          <a:pt x="93" y="36"/>
                          <a:pt x="93" y="36"/>
                          <a:pt x="93" y="36"/>
                        </a:cubicBezTo>
                        <a:cubicBezTo>
                          <a:pt x="91" y="37"/>
                          <a:pt x="91" y="37"/>
                          <a:pt x="91" y="37"/>
                        </a:cubicBezTo>
                        <a:cubicBezTo>
                          <a:pt x="92" y="38"/>
                          <a:pt x="92" y="38"/>
                          <a:pt x="92" y="38"/>
                        </a:cubicBezTo>
                        <a:cubicBezTo>
                          <a:pt x="91" y="37"/>
                          <a:pt x="91" y="37"/>
                          <a:pt x="91" y="37"/>
                        </a:cubicBezTo>
                        <a:cubicBezTo>
                          <a:pt x="91" y="35"/>
                          <a:pt x="91" y="35"/>
                          <a:pt x="91" y="35"/>
                        </a:cubicBezTo>
                        <a:cubicBezTo>
                          <a:pt x="90" y="35"/>
                          <a:pt x="90" y="35"/>
                          <a:pt x="90" y="35"/>
                        </a:cubicBezTo>
                        <a:cubicBezTo>
                          <a:pt x="90" y="33"/>
                          <a:pt x="90" y="33"/>
                          <a:pt x="90" y="33"/>
                        </a:cubicBezTo>
                        <a:cubicBezTo>
                          <a:pt x="89" y="34"/>
                          <a:pt x="89" y="34"/>
                          <a:pt x="89" y="34"/>
                        </a:cubicBezTo>
                        <a:cubicBezTo>
                          <a:pt x="88" y="36"/>
                          <a:pt x="88" y="36"/>
                          <a:pt x="88" y="36"/>
                        </a:cubicBezTo>
                        <a:cubicBezTo>
                          <a:pt x="89" y="37"/>
                          <a:pt x="89" y="37"/>
                          <a:pt x="89" y="37"/>
                        </a:cubicBezTo>
                        <a:cubicBezTo>
                          <a:pt x="89" y="39"/>
                          <a:pt x="89" y="39"/>
                          <a:pt x="89" y="39"/>
                        </a:cubicBezTo>
                        <a:cubicBezTo>
                          <a:pt x="87" y="39"/>
                          <a:pt x="87" y="39"/>
                          <a:pt x="87" y="39"/>
                        </a:cubicBezTo>
                        <a:cubicBezTo>
                          <a:pt x="86" y="39"/>
                          <a:pt x="86" y="39"/>
                          <a:pt x="86" y="39"/>
                        </a:cubicBezTo>
                        <a:cubicBezTo>
                          <a:pt x="84" y="41"/>
                          <a:pt x="84" y="41"/>
                          <a:pt x="84" y="41"/>
                        </a:cubicBezTo>
                        <a:cubicBezTo>
                          <a:pt x="85" y="41"/>
                          <a:pt x="85" y="41"/>
                          <a:pt x="85" y="41"/>
                        </a:cubicBezTo>
                        <a:cubicBezTo>
                          <a:pt x="86" y="41"/>
                          <a:pt x="86" y="41"/>
                          <a:pt x="86" y="41"/>
                        </a:cubicBezTo>
                        <a:cubicBezTo>
                          <a:pt x="87" y="42"/>
                          <a:pt x="87" y="42"/>
                          <a:pt x="87" y="42"/>
                        </a:cubicBezTo>
                        <a:cubicBezTo>
                          <a:pt x="86" y="42"/>
                          <a:pt x="86" y="42"/>
                          <a:pt x="86" y="42"/>
                        </a:cubicBezTo>
                        <a:cubicBezTo>
                          <a:pt x="85" y="43"/>
                          <a:pt x="85" y="43"/>
                          <a:pt x="85" y="43"/>
                        </a:cubicBezTo>
                        <a:cubicBezTo>
                          <a:pt x="86" y="44"/>
                          <a:pt x="86" y="44"/>
                          <a:pt x="86" y="44"/>
                        </a:cubicBezTo>
                        <a:cubicBezTo>
                          <a:pt x="85" y="45"/>
                          <a:pt x="85" y="45"/>
                          <a:pt x="85" y="45"/>
                        </a:cubicBezTo>
                        <a:cubicBezTo>
                          <a:pt x="84" y="45"/>
                          <a:pt x="84" y="45"/>
                          <a:pt x="84" y="45"/>
                        </a:cubicBezTo>
                        <a:cubicBezTo>
                          <a:pt x="84" y="45"/>
                          <a:pt x="84" y="45"/>
                          <a:pt x="84" y="45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83" y="46"/>
                          <a:pt x="83" y="46"/>
                          <a:pt x="83" y="46"/>
                        </a:cubicBezTo>
                        <a:cubicBezTo>
                          <a:pt x="82" y="45"/>
                          <a:pt x="82" y="45"/>
                          <a:pt x="82" y="45"/>
                        </a:cubicBezTo>
                        <a:cubicBezTo>
                          <a:pt x="81" y="46"/>
                          <a:pt x="81" y="46"/>
                          <a:pt x="81" y="46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80" y="48"/>
                          <a:pt x="80" y="48"/>
                          <a:pt x="80" y="48"/>
                        </a:cubicBezTo>
                        <a:cubicBezTo>
                          <a:pt x="80" y="48"/>
                          <a:pt x="80" y="48"/>
                          <a:pt x="80" y="48"/>
                        </a:cubicBezTo>
                        <a:cubicBezTo>
                          <a:pt x="78" y="49"/>
                          <a:pt x="78" y="49"/>
                          <a:pt x="78" y="49"/>
                        </a:cubicBezTo>
                        <a:cubicBezTo>
                          <a:pt x="77" y="50"/>
                          <a:pt x="77" y="50"/>
                          <a:pt x="77" y="50"/>
                        </a:cubicBezTo>
                        <a:cubicBezTo>
                          <a:pt x="79" y="51"/>
                          <a:pt x="79" y="51"/>
                          <a:pt x="79" y="51"/>
                        </a:cubicBezTo>
                        <a:cubicBezTo>
                          <a:pt x="82" y="50"/>
                          <a:pt x="82" y="50"/>
                          <a:pt x="82" y="50"/>
                        </a:cubicBezTo>
                        <a:cubicBezTo>
                          <a:pt x="83" y="50"/>
                          <a:pt x="83" y="50"/>
                          <a:pt x="83" y="50"/>
                        </a:cubicBezTo>
                        <a:cubicBezTo>
                          <a:pt x="85" y="49"/>
                          <a:pt x="85" y="49"/>
                          <a:pt x="85" y="49"/>
                        </a:cubicBezTo>
                        <a:cubicBezTo>
                          <a:pt x="86" y="49"/>
                          <a:pt x="86" y="49"/>
                          <a:pt x="86" y="49"/>
                        </a:cubicBezTo>
                        <a:cubicBezTo>
                          <a:pt x="86" y="50"/>
                          <a:pt x="86" y="50"/>
                          <a:pt x="86" y="50"/>
                        </a:cubicBezTo>
                        <a:cubicBezTo>
                          <a:pt x="85" y="52"/>
                          <a:pt x="85" y="52"/>
                          <a:pt x="85" y="52"/>
                        </a:cubicBezTo>
                        <a:cubicBezTo>
                          <a:pt x="85" y="54"/>
                          <a:pt x="85" y="54"/>
                          <a:pt x="85" y="54"/>
                        </a:cubicBezTo>
                        <a:cubicBezTo>
                          <a:pt x="84" y="54"/>
                          <a:pt x="84" y="54"/>
                          <a:pt x="84" y="54"/>
                        </a:cubicBezTo>
                        <a:cubicBezTo>
                          <a:pt x="83" y="54"/>
                          <a:pt x="83" y="54"/>
                          <a:pt x="83" y="54"/>
                        </a:cubicBezTo>
                        <a:cubicBezTo>
                          <a:pt x="83" y="52"/>
                          <a:pt x="83" y="52"/>
                          <a:pt x="83" y="52"/>
                        </a:cubicBezTo>
                        <a:cubicBezTo>
                          <a:pt x="82" y="53"/>
                          <a:pt x="82" y="53"/>
                          <a:pt x="82" y="53"/>
                        </a:cubicBezTo>
                        <a:cubicBezTo>
                          <a:pt x="81" y="52"/>
                          <a:pt x="81" y="52"/>
                          <a:pt x="81" y="52"/>
                        </a:cubicBezTo>
                        <a:cubicBezTo>
                          <a:pt x="79" y="52"/>
                          <a:pt x="79" y="52"/>
                          <a:pt x="79" y="52"/>
                        </a:cubicBezTo>
                        <a:cubicBezTo>
                          <a:pt x="80" y="53"/>
                          <a:pt x="80" y="53"/>
                          <a:pt x="80" y="53"/>
                        </a:cubicBezTo>
                        <a:cubicBezTo>
                          <a:pt x="79" y="54"/>
                          <a:pt x="79" y="54"/>
                          <a:pt x="79" y="54"/>
                        </a:cubicBezTo>
                        <a:cubicBezTo>
                          <a:pt x="78" y="53"/>
                          <a:pt x="78" y="53"/>
                          <a:pt x="78" y="53"/>
                        </a:cubicBezTo>
                        <a:cubicBezTo>
                          <a:pt x="77" y="53"/>
                          <a:pt x="77" y="53"/>
                          <a:pt x="77" y="53"/>
                        </a:cubicBezTo>
                        <a:cubicBezTo>
                          <a:pt x="79" y="54"/>
                          <a:pt x="79" y="54"/>
                          <a:pt x="79" y="54"/>
                        </a:cubicBezTo>
                        <a:cubicBezTo>
                          <a:pt x="79" y="55"/>
                          <a:pt x="79" y="55"/>
                          <a:pt x="79" y="55"/>
                        </a:cubicBezTo>
                        <a:cubicBezTo>
                          <a:pt x="78" y="55"/>
                          <a:pt x="78" y="55"/>
                          <a:pt x="78" y="55"/>
                        </a:cubicBezTo>
                        <a:cubicBezTo>
                          <a:pt x="78" y="56"/>
                          <a:pt x="78" y="56"/>
                          <a:pt x="78" y="56"/>
                        </a:cubicBezTo>
                        <a:cubicBezTo>
                          <a:pt x="78" y="58"/>
                          <a:pt x="78" y="58"/>
                          <a:pt x="78" y="58"/>
                        </a:cubicBezTo>
                        <a:cubicBezTo>
                          <a:pt x="78" y="59"/>
                          <a:pt x="78" y="59"/>
                          <a:pt x="78" y="59"/>
                        </a:cubicBezTo>
                        <a:cubicBezTo>
                          <a:pt x="77" y="57"/>
                          <a:pt x="77" y="57"/>
                          <a:pt x="77" y="57"/>
                        </a:cubicBezTo>
                        <a:cubicBezTo>
                          <a:pt x="77" y="56"/>
                          <a:pt x="77" y="56"/>
                          <a:pt x="77" y="56"/>
                        </a:cubicBezTo>
                        <a:cubicBezTo>
                          <a:pt x="76" y="54"/>
                          <a:pt x="76" y="54"/>
                          <a:pt x="76" y="54"/>
                        </a:cubicBezTo>
                        <a:cubicBezTo>
                          <a:pt x="75" y="55"/>
                          <a:pt x="75" y="55"/>
                          <a:pt x="75" y="55"/>
                        </a:cubicBezTo>
                        <a:cubicBezTo>
                          <a:pt x="73" y="56"/>
                          <a:pt x="73" y="56"/>
                          <a:pt x="73" y="56"/>
                        </a:cubicBezTo>
                        <a:cubicBezTo>
                          <a:pt x="73" y="55"/>
                          <a:pt x="73" y="55"/>
                          <a:pt x="73" y="55"/>
                        </a:cubicBezTo>
                        <a:cubicBezTo>
                          <a:pt x="73" y="54"/>
                          <a:pt x="73" y="54"/>
                          <a:pt x="73" y="54"/>
                        </a:cubicBezTo>
                        <a:cubicBezTo>
                          <a:pt x="72" y="54"/>
                          <a:pt x="72" y="54"/>
                          <a:pt x="72" y="54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2" y="57"/>
                          <a:pt x="72" y="57"/>
                          <a:pt x="72" y="57"/>
                        </a:cubicBezTo>
                        <a:cubicBezTo>
                          <a:pt x="74" y="57"/>
                          <a:pt x="74" y="57"/>
                          <a:pt x="74" y="57"/>
                        </a:cubicBezTo>
                        <a:cubicBezTo>
                          <a:pt x="75" y="58"/>
                          <a:pt x="75" y="58"/>
                          <a:pt x="75" y="58"/>
                        </a:cubicBezTo>
                        <a:cubicBezTo>
                          <a:pt x="75" y="59"/>
                          <a:pt x="75" y="59"/>
                          <a:pt x="75" y="59"/>
                        </a:cubicBezTo>
                        <a:cubicBezTo>
                          <a:pt x="71" y="59"/>
                          <a:pt x="71" y="59"/>
                          <a:pt x="71" y="59"/>
                        </a:cubicBezTo>
                        <a:cubicBezTo>
                          <a:pt x="71" y="59"/>
                          <a:pt x="71" y="59"/>
                          <a:pt x="71" y="59"/>
                        </a:cubicBezTo>
                        <a:cubicBezTo>
                          <a:pt x="69" y="59"/>
                          <a:pt x="69" y="59"/>
                          <a:pt x="69" y="59"/>
                        </a:cubicBezTo>
                        <a:cubicBezTo>
                          <a:pt x="69" y="60"/>
                          <a:pt x="69" y="60"/>
                          <a:pt x="69" y="60"/>
                        </a:cubicBezTo>
                        <a:cubicBezTo>
                          <a:pt x="70" y="61"/>
                          <a:pt x="70" y="61"/>
                          <a:pt x="70" y="61"/>
                        </a:cubicBezTo>
                        <a:cubicBezTo>
                          <a:pt x="69" y="63"/>
                          <a:pt x="69" y="63"/>
                          <a:pt x="69" y="63"/>
                        </a:cubicBezTo>
                        <a:cubicBezTo>
                          <a:pt x="70" y="63"/>
                          <a:pt x="70" y="63"/>
                          <a:pt x="70" y="63"/>
                        </a:cubicBezTo>
                        <a:cubicBezTo>
                          <a:pt x="72" y="61"/>
                          <a:pt x="72" y="61"/>
                          <a:pt x="72" y="61"/>
                        </a:cubicBezTo>
                        <a:cubicBezTo>
                          <a:pt x="73" y="61"/>
                          <a:pt x="73" y="61"/>
                          <a:pt x="73" y="61"/>
                        </a:cubicBezTo>
                        <a:cubicBezTo>
                          <a:pt x="74" y="62"/>
                          <a:pt x="74" y="62"/>
                          <a:pt x="74" y="62"/>
                        </a:cubicBezTo>
                        <a:cubicBezTo>
                          <a:pt x="71" y="62"/>
                          <a:pt x="71" y="62"/>
                          <a:pt x="71" y="62"/>
                        </a:cubicBezTo>
                        <a:cubicBezTo>
                          <a:pt x="71" y="64"/>
                          <a:pt x="71" y="64"/>
                          <a:pt x="71" y="64"/>
                        </a:cubicBezTo>
                        <a:cubicBezTo>
                          <a:pt x="72" y="65"/>
                          <a:pt x="72" y="65"/>
                          <a:pt x="72" y="65"/>
                        </a:cubicBezTo>
                        <a:cubicBezTo>
                          <a:pt x="74" y="66"/>
                          <a:pt x="74" y="66"/>
                          <a:pt x="74" y="66"/>
                        </a:cubicBezTo>
                        <a:cubicBezTo>
                          <a:pt x="74" y="68"/>
                          <a:pt x="74" y="68"/>
                          <a:pt x="74" y="68"/>
                        </a:cubicBezTo>
                        <a:cubicBezTo>
                          <a:pt x="73" y="67"/>
                          <a:pt x="73" y="67"/>
                          <a:pt x="73" y="67"/>
                        </a:cubicBezTo>
                        <a:cubicBezTo>
                          <a:pt x="71" y="67"/>
                          <a:pt x="71" y="67"/>
                          <a:pt x="71" y="67"/>
                        </a:cubicBezTo>
                        <a:cubicBezTo>
                          <a:pt x="70" y="65"/>
                          <a:pt x="70" y="65"/>
                          <a:pt x="70" y="65"/>
                        </a:cubicBezTo>
                        <a:cubicBezTo>
                          <a:pt x="69" y="65"/>
                          <a:pt x="69" y="65"/>
                          <a:pt x="69" y="65"/>
                        </a:cubicBezTo>
                        <a:cubicBezTo>
                          <a:pt x="68" y="66"/>
                          <a:pt x="68" y="66"/>
                          <a:pt x="68" y="66"/>
                        </a:cubicBezTo>
                        <a:cubicBezTo>
                          <a:pt x="69" y="67"/>
                          <a:pt x="69" y="67"/>
                          <a:pt x="69" y="67"/>
                        </a:cubicBezTo>
                        <a:cubicBezTo>
                          <a:pt x="68" y="67"/>
                          <a:pt x="68" y="67"/>
                          <a:pt x="68" y="67"/>
                        </a:cubicBezTo>
                        <a:cubicBezTo>
                          <a:pt x="66" y="69"/>
                          <a:pt x="66" y="69"/>
                          <a:pt x="66" y="69"/>
                        </a:cubicBezTo>
                        <a:cubicBezTo>
                          <a:pt x="66" y="70"/>
                          <a:pt x="66" y="70"/>
                          <a:pt x="66" y="70"/>
                        </a:cubicBezTo>
                        <a:cubicBezTo>
                          <a:pt x="68" y="70"/>
                          <a:pt x="68" y="70"/>
                          <a:pt x="68" y="70"/>
                        </a:cubicBezTo>
                        <a:cubicBezTo>
                          <a:pt x="69" y="69"/>
                          <a:pt x="69" y="69"/>
                          <a:pt x="69" y="69"/>
                        </a:cubicBezTo>
                        <a:cubicBezTo>
                          <a:pt x="70" y="70"/>
                          <a:pt x="70" y="70"/>
                          <a:pt x="70" y="70"/>
                        </a:cubicBezTo>
                        <a:cubicBezTo>
                          <a:pt x="72" y="70"/>
                          <a:pt x="72" y="70"/>
                          <a:pt x="72" y="70"/>
                        </a:cubicBezTo>
                        <a:cubicBezTo>
                          <a:pt x="72" y="71"/>
                          <a:pt x="72" y="71"/>
                          <a:pt x="72" y="71"/>
                        </a:cubicBezTo>
                        <a:cubicBezTo>
                          <a:pt x="73" y="72"/>
                          <a:pt x="73" y="72"/>
                          <a:pt x="73" y="72"/>
                        </a:cubicBezTo>
                        <a:cubicBezTo>
                          <a:pt x="73" y="73"/>
                          <a:pt x="73" y="73"/>
                          <a:pt x="73" y="73"/>
                        </a:cubicBezTo>
                        <a:cubicBezTo>
                          <a:pt x="71" y="71"/>
                          <a:pt x="71" y="71"/>
                          <a:pt x="71" y="71"/>
                        </a:cubicBezTo>
                        <a:cubicBezTo>
                          <a:pt x="69" y="71"/>
                          <a:pt x="69" y="71"/>
                          <a:pt x="69" y="71"/>
                        </a:cubicBezTo>
                        <a:cubicBezTo>
                          <a:pt x="68" y="72"/>
                          <a:pt x="68" y="72"/>
                          <a:pt x="68" y="72"/>
                        </a:cubicBezTo>
                        <a:cubicBezTo>
                          <a:pt x="66" y="72"/>
                          <a:pt x="66" y="72"/>
                          <a:pt x="66" y="72"/>
                        </a:cubicBezTo>
                        <a:cubicBezTo>
                          <a:pt x="66" y="74"/>
                          <a:pt x="66" y="74"/>
                          <a:pt x="66" y="74"/>
                        </a:cubicBezTo>
                        <a:cubicBezTo>
                          <a:pt x="65" y="74"/>
                          <a:pt x="65" y="74"/>
                          <a:pt x="65" y="74"/>
                        </a:cubicBezTo>
                        <a:cubicBezTo>
                          <a:pt x="64" y="74"/>
                          <a:pt x="64" y="74"/>
                          <a:pt x="64" y="74"/>
                        </a:cubicBezTo>
                        <a:cubicBezTo>
                          <a:pt x="62" y="75"/>
                          <a:pt x="62" y="75"/>
                          <a:pt x="62" y="75"/>
                        </a:cubicBezTo>
                        <a:cubicBezTo>
                          <a:pt x="61" y="75"/>
                          <a:pt x="61" y="75"/>
                          <a:pt x="61" y="75"/>
                        </a:cubicBezTo>
                        <a:cubicBezTo>
                          <a:pt x="60" y="76"/>
                          <a:pt x="60" y="76"/>
                          <a:pt x="60" y="76"/>
                        </a:cubicBezTo>
                        <a:cubicBezTo>
                          <a:pt x="62" y="76"/>
                          <a:pt x="62" y="76"/>
                          <a:pt x="62" y="76"/>
                        </a:cubicBezTo>
                        <a:cubicBezTo>
                          <a:pt x="63" y="78"/>
                          <a:pt x="63" y="78"/>
                          <a:pt x="63" y="78"/>
                        </a:cubicBezTo>
                        <a:cubicBezTo>
                          <a:pt x="62" y="78"/>
                          <a:pt x="62" y="78"/>
                          <a:pt x="62" y="78"/>
                        </a:cubicBezTo>
                        <a:cubicBezTo>
                          <a:pt x="61" y="78"/>
                          <a:pt x="61" y="78"/>
                          <a:pt x="61" y="78"/>
                        </a:cubicBezTo>
                        <a:cubicBezTo>
                          <a:pt x="60" y="78"/>
                          <a:pt x="60" y="78"/>
                          <a:pt x="60" y="78"/>
                        </a:cubicBezTo>
                        <a:cubicBezTo>
                          <a:pt x="61" y="79"/>
                          <a:pt x="61" y="79"/>
                          <a:pt x="61" y="79"/>
                        </a:cubicBezTo>
                        <a:cubicBezTo>
                          <a:pt x="61" y="80"/>
                          <a:pt x="61" y="80"/>
                          <a:pt x="61" y="80"/>
                        </a:cubicBezTo>
                        <a:cubicBezTo>
                          <a:pt x="59" y="80"/>
                          <a:pt x="59" y="80"/>
                          <a:pt x="59" y="80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80"/>
                          <a:pt x="59" y="80"/>
                          <a:pt x="59" y="80"/>
                        </a:cubicBezTo>
                        <a:cubicBezTo>
                          <a:pt x="60" y="81"/>
                          <a:pt x="60" y="81"/>
                          <a:pt x="60" y="81"/>
                        </a:cubicBezTo>
                        <a:cubicBezTo>
                          <a:pt x="59" y="81"/>
                          <a:pt x="59" y="81"/>
                          <a:pt x="59" y="81"/>
                        </a:cubicBezTo>
                        <a:cubicBezTo>
                          <a:pt x="59" y="82"/>
                          <a:pt x="59" y="82"/>
                          <a:pt x="59" y="82"/>
                        </a:cubicBezTo>
                        <a:cubicBezTo>
                          <a:pt x="60" y="82"/>
                          <a:pt x="60" y="82"/>
                          <a:pt x="60" y="82"/>
                        </a:cubicBezTo>
                        <a:cubicBezTo>
                          <a:pt x="59" y="83"/>
                          <a:pt x="59" y="83"/>
                          <a:pt x="59" y="83"/>
                        </a:cubicBezTo>
                        <a:cubicBezTo>
                          <a:pt x="58" y="83"/>
                          <a:pt x="58" y="83"/>
                          <a:pt x="58" y="83"/>
                        </a:cubicBezTo>
                        <a:cubicBezTo>
                          <a:pt x="58" y="82"/>
                          <a:pt x="58" y="82"/>
                          <a:pt x="58" y="82"/>
                        </a:cubicBezTo>
                        <a:cubicBezTo>
                          <a:pt x="58" y="83"/>
                          <a:pt x="58" y="83"/>
                          <a:pt x="58" y="83"/>
                        </a:cubicBezTo>
                        <a:cubicBezTo>
                          <a:pt x="57" y="84"/>
                          <a:pt x="57" y="84"/>
                          <a:pt x="57" y="84"/>
                        </a:cubicBezTo>
                        <a:cubicBezTo>
                          <a:pt x="58" y="85"/>
                          <a:pt x="58" y="85"/>
                          <a:pt x="58" y="85"/>
                        </a:cubicBezTo>
                        <a:cubicBezTo>
                          <a:pt x="60" y="85"/>
                          <a:pt x="60" y="85"/>
                          <a:pt x="60" y="85"/>
                        </a:cubicBezTo>
                        <a:cubicBezTo>
                          <a:pt x="61" y="87"/>
                          <a:pt x="61" y="87"/>
                          <a:pt x="61" y="87"/>
                        </a:cubicBezTo>
                        <a:cubicBezTo>
                          <a:pt x="62" y="87"/>
                          <a:pt x="62" y="87"/>
                          <a:pt x="62" y="87"/>
                        </a:cubicBezTo>
                        <a:cubicBezTo>
                          <a:pt x="63" y="86"/>
                          <a:pt x="63" y="86"/>
                          <a:pt x="63" y="86"/>
                        </a:cubicBezTo>
                        <a:cubicBezTo>
                          <a:pt x="62" y="87"/>
                          <a:pt x="62" y="87"/>
                          <a:pt x="62" y="87"/>
                        </a:cubicBezTo>
                        <a:cubicBezTo>
                          <a:pt x="62" y="88"/>
                          <a:pt x="62" y="88"/>
                          <a:pt x="62" y="88"/>
                        </a:cubicBezTo>
                        <a:cubicBezTo>
                          <a:pt x="60" y="88"/>
                          <a:pt x="60" y="88"/>
                          <a:pt x="60" y="88"/>
                        </a:cubicBezTo>
                        <a:cubicBezTo>
                          <a:pt x="60" y="87"/>
                          <a:pt x="60" y="87"/>
                          <a:pt x="60" y="87"/>
                        </a:cubicBezTo>
                        <a:cubicBezTo>
                          <a:pt x="57" y="87"/>
                          <a:pt x="57" y="87"/>
                          <a:pt x="57" y="87"/>
                        </a:cubicBezTo>
                        <a:cubicBezTo>
                          <a:pt x="56" y="89"/>
                          <a:pt x="56" y="89"/>
                          <a:pt x="56" y="89"/>
                        </a:cubicBezTo>
                        <a:cubicBezTo>
                          <a:pt x="56" y="89"/>
                          <a:pt x="56" y="89"/>
                          <a:pt x="56" y="89"/>
                        </a:cubicBezTo>
                        <a:cubicBezTo>
                          <a:pt x="58" y="90"/>
                          <a:pt x="58" y="90"/>
                          <a:pt x="58" y="90"/>
                        </a:cubicBezTo>
                        <a:cubicBezTo>
                          <a:pt x="58" y="91"/>
                          <a:pt x="58" y="91"/>
                          <a:pt x="58" y="91"/>
                        </a:cubicBezTo>
                        <a:cubicBezTo>
                          <a:pt x="59" y="91"/>
                          <a:pt x="59" y="91"/>
                          <a:pt x="59" y="91"/>
                        </a:cubicBezTo>
                        <a:cubicBezTo>
                          <a:pt x="59" y="93"/>
                          <a:pt x="59" y="93"/>
                          <a:pt x="59" y="93"/>
                        </a:cubicBezTo>
                        <a:cubicBezTo>
                          <a:pt x="58" y="92"/>
                          <a:pt x="58" y="92"/>
                          <a:pt x="58" y="92"/>
                        </a:cubicBezTo>
                        <a:cubicBezTo>
                          <a:pt x="57" y="92"/>
                          <a:pt x="57" y="92"/>
                          <a:pt x="57" y="92"/>
                        </a:cubicBezTo>
                        <a:cubicBezTo>
                          <a:pt x="56" y="93"/>
                          <a:pt x="56" y="93"/>
                          <a:pt x="56" y="93"/>
                        </a:cubicBezTo>
                        <a:cubicBezTo>
                          <a:pt x="56" y="94"/>
                          <a:pt x="56" y="94"/>
                          <a:pt x="56" y="94"/>
                        </a:cubicBezTo>
                        <a:cubicBezTo>
                          <a:pt x="56" y="94"/>
                          <a:pt x="56" y="94"/>
                          <a:pt x="56" y="94"/>
                        </a:cubicBezTo>
                        <a:cubicBezTo>
                          <a:pt x="57" y="95"/>
                          <a:pt x="57" y="95"/>
                          <a:pt x="57" y="95"/>
                        </a:cubicBezTo>
                        <a:cubicBezTo>
                          <a:pt x="57" y="96"/>
                          <a:pt x="57" y="96"/>
                          <a:pt x="57" y="96"/>
                        </a:cubicBezTo>
                        <a:cubicBezTo>
                          <a:pt x="56" y="96"/>
                          <a:pt x="56" y="96"/>
                          <a:pt x="56" y="96"/>
                        </a:cubicBezTo>
                        <a:cubicBezTo>
                          <a:pt x="55" y="95"/>
                          <a:pt x="55" y="95"/>
                          <a:pt x="55" y="95"/>
                        </a:cubicBezTo>
                        <a:cubicBezTo>
                          <a:pt x="55" y="96"/>
                          <a:pt x="55" y="96"/>
                          <a:pt x="55" y="96"/>
                        </a:cubicBezTo>
                        <a:cubicBezTo>
                          <a:pt x="55" y="97"/>
                          <a:pt x="55" y="97"/>
                          <a:pt x="55" y="97"/>
                        </a:cubicBezTo>
                        <a:cubicBezTo>
                          <a:pt x="56" y="98"/>
                          <a:pt x="56" y="98"/>
                          <a:pt x="56" y="98"/>
                        </a:cubicBezTo>
                        <a:cubicBezTo>
                          <a:pt x="57" y="98"/>
                          <a:pt x="57" y="98"/>
                          <a:pt x="57" y="98"/>
                        </a:cubicBezTo>
                        <a:cubicBezTo>
                          <a:pt x="56" y="99"/>
                          <a:pt x="56" y="99"/>
                          <a:pt x="56" y="99"/>
                        </a:cubicBezTo>
                        <a:cubicBezTo>
                          <a:pt x="54" y="98"/>
                          <a:pt x="54" y="98"/>
                          <a:pt x="54" y="98"/>
                        </a:cubicBezTo>
                        <a:cubicBezTo>
                          <a:pt x="54" y="98"/>
                          <a:pt x="54" y="98"/>
                          <a:pt x="54" y="98"/>
                        </a:cubicBezTo>
                        <a:cubicBezTo>
                          <a:pt x="54" y="100"/>
                          <a:pt x="54" y="100"/>
                          <a:pt x="54" y="100"/>
                        </a:cubicBezTo>
                        <a:cubicBezTo>
                          <a:pt x="54" y="100"/>
                          <a:pt x="54" y="100"/>
                          <a:pt x="54" y="100"/>
                        </a:cubicBezTo>
                        <a:cubicBezTo>
                          <a:pt x="54" y="102"/>
                          <a:pt x="54" y="102"/>
                          <a:pt x="54" y="102"/>
                        </a:cubicBezTo>
                        <a:cubicBezTo>
                          <a:pt x="55" y="103"/>
                          <a:pt x="55" y="103"/>
                          <a:pt x="55" y="103"/>
                        </a:cubicBezTo>
                        <a:cubicBezTo>
                          <a:pt x="56" y="103"/>
                          <a:pt x="56" y="103"/>
                          <a:pt x="56" y="103"/>
                        </a:cubicBezTo>
                        <a:cubicBezTo>
                          <a:pt x="56" y="102"/>
                          <a:pt x="56" y="102"/>
                          <a:pt x="56" y="102"/>
                        </a:cubicBezTo>
                        <a:cubicBezTo>
                          <a:pt x="57" y="102"/>
                          <a:pt x="57" y="102"/>
                          <a:pt x="57" y="102"/>
                        </a:cubicBezTo>
                        <a:cubicBezTo>
                          <a:pt x="57" y="104"/>
                          <a:pt x="57" y="104"/>
                          <a:pt x="57" y="104"/>
                        </a:cubicBezTo>
                        <a:cubicBezTo>
                          <a:pt x="55" y="104"/>
                          <a:pt x="55" y="104"/>
                          <a:pt x="55" y="104"/>
                        </a:cubicBezTo>
                        <a:cubicBezTo>
                          <a:pt x="54" y="105"/>
                          <a:pt x="54" y="105"/>
                          <a:pt x="54" y="105"/>
                        </a:cubicBezTo>
                        <a:cubicBezTo>
                          <a:pt x="53" y="105"/>
                          <a:pt x="53" y="105"/>
                          <a:pt x="53" y="105"/>
                        </a:cubicBezTo>
                        <a:cubicBezTo>
                          <a:pt x="52" y="106"/>
                          <a:pt x="52" y="106"/>
                          <a:pt x="52" y="106"/>
                        </a:cubicBezTo>
                        <a:cubicBezTo>
                          <a:pt x="52" y="107"/>
                          <a:pt x="52" y="107"/>
                          <a:pt x="52" y="107"/>
                        </a:cubicBezTo>
                        <a:cubicBezTo>
                          <a:pt x="50" y="107"/>
                          <a:pt x="50" y="107"/>
                          <a:pt x="50" y="107"/>
                        </a:cubicBezTo>
                        <a:cubicBezTo>
                          <a:pt x="49" y="108"/>
                          <a:pt x="49" y="108"/>
                          <a:pt x="49" y="108"/>
                        </a:cubicBezTo>
                        <a:cubicBezTo>
                          <a:pt x="50" y="109"/>
                          <a:pt x="50" y="109"/>
                          <a:pt x="50" y="109"/>
                        </a:cubicBezTo>
                        <a:cubicBezTo>
                          <a:pt x="50" y="110"/>
                          <a:pt x="50" y="110"/>
                          <a:pt x="50" y="110"/>
                        </a:cubicBezTo>
                        <a:cubicBezTo>
                          <a:pt x="48" y="110"/>
                          <a:pt x="48" y="110"/>
                          <a:pt x="48" y="110"/>
                        </a:cubicBezTo>
                        <a:cubicBezTo>
                          <a:pt x="47" y="111"/>
                          <a:pt x="47" y="111"/>
                          <a:pt x="47" y="111"/>
                        </a:cubicBezTo>
                        <a:cubicBezTo>
                          <a:pt x="47" y="112"/>
                          <a:pt x="47" y="112"/>
                          <a:pt x="47" y="112"/>
                        </a:cubicBezTo>
                        <a:cubicBezTo>
                          <a:pt x="49" y="112"/>
                          <a:pt x="49" y="112"/>
                          <a:pt x="49" y="112"/>
                        </a:cubicBezTo>
                        <a:cubicBezTo>
                          <a:pt x="47" y="113"/>
                          <a:pt x="47" y="113"/>
                          <a:pt x="47" y="113"/>
                        </a:cubicBezTo>
                        <a:cubicBezTo>
                          <a:pt x="47" y="114"/>
                          <a:pt x="47" y="114"/>
                          <a:pt x="47" y="114"/>
                        </a:cubicBezTo>
                        <a:cubicBezTo>
                          <a:pt x="45" y="115"/>
                          <a:pt x="45" y="115"/>
                          <a:pt x="45" y="115"/>
                        </a:cubicBezTo>
                        <a:cubicBezTo>
                          <a:pt x="45" y="113"/>
                          <a:pt x="45" y="113"/>
                          <a:pt x="45" y="113"/>
                        </a:cubicBezTo>
                        <a:cubicBezTo>
                          <a:pt x="44" y="113"/>
                          <a:pt x="44" y="113"/>
                          <a:pt x="44" y="113"/>
                        </a:cubicBezTo>
                        <a:cubicBezTo>
                          <a:pt x="44" y="113"/>
                          <a:pt x="44" y="113"/>
                          <a:pt x="44" y="113"/>
                        </a:cubicBezTo>
                        <a:cubicBezTo>
                          <a:pt x="42" y="113"/>
                          <a:pt x="42" y="113"/>
                          <a:pt x="42" y="113"/>
                        </a:cubicBezTo>
                        <a:cubicBezTo>
                          <a:pt x="43" y="114"/>
                          <a:pt x="43" y="114"/>
                          <a:pt x="43" y="114"/>
                        </a:cubicBezTo>
                        <a:cubicBezTo>
                          <a:pt x="42" y="115"/>
                          <a:pt x="42" y="115"/>
                          <a:pt x="42" y="115"/>
                        </a:cubicBezTo>
                        <a:cubicBezTo>
                          <a:pt x="42" y="116"/>
                          <a:pt x="42" y="116"/>
                          <a:pt x="42" y="116"/>
                        </a:cubicBezTo>
                        <a:cubicBezTo>
                          <a:pt x="42" y="117"/>
                          <a:pt x="42" y="117"/>
                          <a:pt x="42" y="117"/>
                        </a:cubicBezTo>
                        <a:cubicBezTo>
                          <a:pt x="40" y="117"/>
                          <a:pt x="40" y="117"/>
                          <a:pt x="40" y="117"/>
                        </a:cubicBezTo>
                        <a:cubicBezTo>
                          <a:pt x="39" y="118"/>
                          <a:pt x="39" y="118"/>
                          <a:pt x="39" y="118"/>
                        </a:cubicBezTo>
                        <a:cubicBezTo>
                          <a:pt x="40" y="119"/>
                          <a:pt x="40" y="119"/>
                          <a:pt x="40" y="119"/>
                        </a:cubicBezTo>
                        <a:cubicBezTo>
                          <a:pt x="38" y="120"/>
                          <a:pt x="38" y="120"/>
                          <a:pt x="38" y="120"/>
                        </a:cubicBezTo>
                        <a:cubicBezTo>
                          <a:pt x="38" y="121"/>
                          <a:pt x="38" y="121"/>
                          <a:pt x="38" y="121"/>
                        </a:cubicBezTo>
                        <a:cubicBezTo>
                          <a:pt x="38" y="123"/>
                          <a:pt x="38" y="123"/>
                          <a:pt x="38" y="123"/>
                        </a:cubicBezTo>
                        <a:cubicBezTo>
                          <a:pt x="37" y="124"/>
                          <a:pt x="37" y="124"/>
                          <a:pt x="37" y="124"/>
                        </a:cubicBezTo>
                        <a:cubicBezTo>
                          <a:pt x="35" y="125"/>
                          <a:pt x="35" y="125"/>
                          <a:pt x="35" y="125"/>
                        </a:cubicBezTo>
                        <a:cubicBezTo>
                          <a:pt x="36" y="126"/>
                          <a:pt x="36" y="126"/>
                          <a:pt x="36" y="126"/>
                        </a:cubicBezTo>
                        <a:cubicBezTo>
                          <a:pt x="38" y="125"/>
                          <a:pt x="38" y="125"/>
                          <a:pt x="38" y="125"/>
                        </a:cubicBezTo>
                        <a:cubicBezTo>
                          <a:pt x="38" y="125"/>
                          <a:pt x="38" y="125"/>
                          <a:pt x="38" y="125"/>
                        </a:cubicBezTo>
                        <a:cubicBezTo>
                          <a:pt x="38" y="126"/>
                          <a:pt x="38" y="126"/>
                          <a:pt x="38" y="126"/>
                        </a:cubicBezTo>
                        <a:cubicBezTo>
                          <a:pt x="37" y="126"/>
                          <a:pt x="37" y="126"/>
                          <a:pt x="37" y="126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38" y="129"/>
                          <a:pt x="38" y="129"/>
                          <a:pt x="38" y="129"/>
                        </a:cubicBezTo>
                        <a:cubicBezTo>
                          <a:pt x="40" y="128"/>
                          <a:pt x="40" y="128"/>
                          <a:pt x="40" y="128"/>
                        </a:cubicBezTo>
                        <a:cubicBezTo>
                          <a:pt x="42" y="128"/>
                          <a:pt x="42" y="128"/>
                          <a:pt x="42" y="128"/>
                        </a:cubicBezTo>
                        <a:cubicBezTo>
                          <a:pt x="45" y="125"/>
                          <a:pt x="45" y="125"/>
                          <a:pt x="45" y="125"/>
                        </a:cubicBezTo>
                        <a:cubicBezTo>
                          <a:pt x="45" y="124"/>
                          <a:pt x="45" y="124"/>
                          <a:pt x="45" y="124"/>
                        </a:cubicBezTo>
                        <a:cubicBezTo>
                          <a:pt x="43" y="124"/>
                          <a:pt x="43" y="124"/>
                          <a:pt x="43" y="124"/>
                        </a:cubicBezTo>
                        <a:cubicBezTo>
                          <a:pt x="44" y="123"/>
                          <a:pt x="44" y="123"/>
                          <a:pt x="44" y="123"/>
                        </a:cubicBezTo>
                        <a:cubicBezTo>
                          <a:pt x="45" y="121"/>
                          <a:pt x="45" y="121"/>
                          <a:pt x="45" y="121"/>
                        </a:cubicBezTo>
                        <a:cubicBezTo>
                          <a:pt x="45" y="121"/>
                          <a:pt x="45" y="121"/>
                          <a:pt x="45" y="121"/>
                        </a:cubicBezTo>
                        <a:cubicBezTo>
                          <a:pt x="46" y="120"/>
                          <a:pt x="46" y="120"/>
                          <a:pt x="46" y="120"/>
                        </a:cubicBezTo>
                        <a:cubicBezTo>
                          <a:pt x="48" y="120"/>
                          <a:pt x="48" y="120"/>
                          <a:pt x="48" y="120"/>
                        </a:cubicBezTo>
                        <a:cubicBezTo>
                          <a:pt x="49" y="120"/>
                          <a:pt x="49" y="120"/>
                          <a:pt x="49" y="120"/>
                        </a:cubicBezTo>
                        <a:cubicBezTo>
                          <a:pt x="46" y="122"/>
                          <a:pt x="46" y="122"/>
                          <a:pt x="46" y="122"/>
                        </a:cubicBezTo>
                        <a:cubicBezTo>
                          <a:pt x="46" y="123"/>
                          <a:pt x="46" y="123"/>
                          <a:pt x="46" y="123"/>
                        </a:cubicBezTo>
                        <a:cubicBezTo>
                          <a:pt x="48" y="124"/>
                          <a:pt x="48" y="124"/>
                          <a:pt x="48" y="124"/>
                        </a:cubicBezTo>
                        <a:cubicBezTo>
                          <a:pt x="48" y="125"/>
                          <a:pt x="48" y="125"/>
                          <a:pt x="48" y="125"/>
                        </a:cubicBezTo>
                        <a:cubicBezTo>
                          <a:pt x="46" y="125"/>
                          <a:pt x="46" y="125"/>
                          <a:pt x="46" y="125"/>
                        </a:cubicBezTo>
                        <a:cubicBezTo>
                          <a:pt x="44" y="128"/>
                          <a:pt x="44" y="128"/>
                          <a:pt x="44" y="128"/>
                        </a:cubicBezTo>
                        <a:cubicBezTo>
                          <a:pt x="45" y="128"/>
                          <a:pt x="45" y="128"/>
                          <a:pt x="45" y="128"/>
                        </a:cubicBezTo>
                        <a:cubicBezTo>
                          <a:pt x="45" y="130"/>
                          <a:pt x="45" y="130"/>
                          <a:pt x="45" y="130"/>
                        </a:cubicBezTo>
                        <a:cubicBezTo>
                          <a:pt x="45" y="131"/>
                          <a:pt x="45" y="131"/>
                          <a:pt x="45" y="131"/>
                        </a:cubicBezTo>
                        <a:cubicBezTo>
                          <a:pt x="43" y="131"/>
                          <a:pt x="43" y="131"/>
                          <a:pt x="43" y="131"/>
                        </a:cubicBezTo>
                        <a:cubicBezTo>
                          <a:pt x="42" y="130"/>
                          <a:pt x="42" y="130"/>
                          <a:pt x="42" y="130"/>
                        </a:cubicBezTo>
                        <a:cubicBezTo>
                          <a:pt x="40" y="130"/>
                          <a:pt x="40" y="130"/>
                          <a:pt x="40" y="130"/>
                        </a:cubicBezTo>
                        <a:cubicBezTo>
                          <a:pt x="39" y="131"/>
                          <a:pt x="39" y="131"/>
                          <a:pt x="39" y="131"/>
                        </a:cubicBezTo>
                        <a:cubicBezTo>
                          <a:pt x="39" y="132"/>
                          <a:pt x="39" y="132"/>
                          <a:pt x="39" y="132"/>
                        </a:cubicBezTo>
                        <a:cubicBezTo>
                          <a:pt x="38" y="133"/>
                          <a:pt x="38" y="133"/>
                          <a:pt x="38" y="133"/>
                        </a:cubicBezTo>
                        <a:cubicBezTo>
                          <a:pt x="36" y="134"/>
                          <a:pt x="36" y="134"/>
                          <a:pt x="36" y="134"/>
                        </a:cubicBezTo>
                        <a:cubicBezTo>
                          <a:pt x="37" y="133"/>
                          <a:pt x="37" y="133"/>
                          <a:pt x="37" y="133"/>
                        </a:cubicBezTo>
                        <a:cubicBezTo>
                          <a:pt x="38" y="132"/>
                          <a:pt x="38" y="132"/>
                          <a:pt x="38" y="132"/>
                        </a:cubicBezTo>
                        <a:cubicBezTo>
                          <a:pt x="37" y="131"/>
                          <a:pt x="37" y="131"/>
                          <a:pt x="37" y="131"/>
                        </a:cubicBezTo>
                        <a:cubicBezTo>
                          <a:pt x="37" y="129"/>
                          <a:pt x="37" y="129"/>
                          <a:pt x="37" y="129"/>
                        </a:cubicBezTo>
                        <a:cubicBezTo>
                          <a:pt x="36" y="127"/>
                          <a:pt x="36" y="127"/>
                          <a:pt x="36" y="127"/>
                        </a:cubicBezTo>
                        <a:cubicBezTo>
                          <a:pt x="34" y="127"/>
                          <a:pt x="34" y="127"/>
                          <a:pt x="34" y="127"/>
                        </a:cubicBezTo>
                        <a:cubicBezTo>
                          <a:pt x="34" y="128"/>
                          <a:pt x="34" y="128"/>
                          <a:pt x="34" y="128"/>
                        </a:cubicBezTo>
                        <a:cubicBezTo>
                          <a:pt x="32" y="129"/>
                          <a:pt x="32" y="129"/>
                          <a:pt x="32" y="129"/>
                        </a:cubicBezTo>
                        <a:cubicBezTo>
                          <a:pt x="32" y="129"/>
                          <a:pt x="32" y="129"/>
                          <a:pt x="32" y="129"/>
                        </a:cubicBezTo>
                        <a:cubicBezTo>
                          <a:pt x="34" y="129"/>
                          <a:pt x="34" y="129"/>
                          <a:pt x="34" y="129"/>
                        </a:cubicBezTo>
                        <a:cubicBezTo>
                          <a:pt x="32" y="131"/>
                          <a:pt x="32" y="131"/>
                          <a:pt x="32" y="131"/>
                        </a:cubicBezTo>
                        <a:cubicBezTo>
                          <a:pt x="31" y="131"/>
                          <a:pt x="31" y="131"/>
                          <a:pt x="31" y="131"/>
                        </a:cubicBezTo>
                        <a:cubicBezTo>
                          <a:pt x="29" y="131"/>
                          <a:pt x="29" y="131"/>
                          <a:pt x="29" y="131"/>
                        </a:cubicBezTo>
                        <a:cubicBezTo>
                          <a:pt x="28" y="133"/>
                          <a:pt x="28" y="133"/>
                          <a:pt x="28" y="133"/>
                        </a:cubicBezTo>
                        <a:cubicBezTo>
                          <a:pt x="29" y="133"/>
                          <a:pt x="29" y="133"/>
                          <a:pt x="29" y="133"/>
                        </a:cubicBezTo>
                        <a:cubicBezTo>
                          <a:pt x="29" y="132"/>
                          <a:pt x="29" y="132"/>
                          <a:pt x="29" y="132"/>
                        </a:cubicBezTo>
                        <a:cubicBezTo>
                          <a:pt x="30" y="133"/>
                          <a:pt x="30" y="133"/>
                          <a:pt x="30" y="133"/>
                        </a:cubicBezTo>
                        <a:cubicBezTo>
                          <a:pt x="28" y="134"/>
                          <a:pt x="28" y="134"/>
                          <a:pt x="28" y="134"/>
                        </a:cubicBezTo>
                        <a:cubicBezTo>
                          <a:pt x="27" y="135"/>
                          <a:pt x="27" y="135"/>
                          <a:pt x="27" y="135"/>
                        </a:cubicBezTo>
                        <a:cubicBezTo>
                          <a:pt x="27" y="134"/>
                          <a:pt x="27" y="134"/>
                          <a:pt x="27" y="134"/>
                        </a:cubicBezTo>
                        <a:cubicBezTo>
                          <a:pt x="25" y="134"/>
                          <a:pt x="25" y="134"/>
                          <a:pt x="25" y="134"/>
                        </a:cubicBezTo>
                        <a:cubicBezTo>
                          <a:pt x="25" y="135"/>
                          <a:pt x="25" y="135"/>
                          <a:pt x="25" y="135"/>
                        </a:cubicBezTo>
                        <a:cubicBezTo>
                          <a:pt x="27" y="136"/>
                          <a:pt x="27" y="136"/>
                          <a:pt x="27" y="136"/>
                        </a:cubicBezTo>
                        <a:cubicBezTo>
                          <a:pt x="29" y="136"/>
                          <a:pt x="29" y="136"/>
                          <a:pt x="29" y="136"/>
                        </a:cubicBezTo>
                        <a:cubicBezTo>
                          <a:pt x="29" y="137"/>
                          <a:pt x="29" y="137"/>
                          <a:pt x="29" y="137"/>
                        </a:cubicBezTo>
                        <a:cubicBezTo>
                          <a:pt x="30" y="138"/>
                          <a:pt x="30" y="138"/>
                          <a:pt x="30" y="138"/>
                        </a:cubicBezTo>
                        <a:cubicBezTo>
                          <a:pt x="30" y="139"/>
                          <a:pt x="30" y="139"/>
                          <a:pt x="30" y="139"/>
                        </a:cubicBezTo>
                        <a:cubicBezTo>
                          <a:pt x="28" y="138"/>
                          <a:pt x="28" y="138"/>
                          <a:pt x="28" y="138"/>
                        </a:cubicBezTo>
                        <a:cubicBezTo>
                          <a:pt x="27" y="137"/>
                          <a:pt x="27" y="137"/>
                          <a:pt x="27" y="137"/>
                        </a:cubicBezTo>
                        <a:cubicBezTo>
                          <a:pt x="26" y="137"/>
                          <a:pt x="26" y="137"/>
                          <a:pt x="26" y="137"/>
                        </a:cubicBezTo>
                        <a:cubicBezTo>
                          <a:pt x="24" y="136"/>
                          <a:pt x="24" y="136"/>
                          <a:pt x="24" y="136"/>
                        </a:cubicBezTo>
                        <a:cubicBezTo>
                          <a:pt x="24" y="135"/>
                          <a:pt x="24" y="135"/>
                          <a:pt x="24" y="135"/>
                        </a:cubicBezTo>
                        <a:cubicBezTo>
                          <a:pt x="23" y="135"/>
                          <a:pt x="23" y="135"/>
                          <a:pt x="23" y="135"/>
                        </a:cubicBezTo>
                        <a:cubicBezTo>
                          <a:pt x="23" y="136"/>
                          <a:pt x="23" y="136"/>
                          <a:pt x="23" y="136"/>
                        </a:cubicBezTo>
                        <a:cubicBezTo>
                          <a:pt x="25" y="138"/>
                          <a:pt x="25" y="138"/>
                          <a:pt x="25" y="138"/>
                        </a:cubicBezTo>
                        <a:cubicBezTo>
                          <a:pt x="26" y="139"/>
                          <a:pt x="26" y="139"/>
                          <a:pt x="26" y="139"/>
                        </a:cubicBezTo>
                        <a:cubicBezTo>
                          <a:pt x="28" y="139"/>
                          <a:pt x="28" y="139"/>
                          <a:pt x="28" y="139"/>
                        </a:cubicBezTo>
                        <a:cubicBezTo>
                          <a:pt x="28" y="140"/>
                          <a:pt x="28" y="140"/>
                          <a:pt x="28" y="140"/>
                        </a:cubicBezTo>
                        <a:cubicBezTo>
                          <a:pt x="27" y="140"/>
                          <a:pt x="27" y="140"/>
                          <a:pt x="27" y="140"/>
                        </a:cubicBezTo>
                        <a:cubicBezTo>
                          <a:pt x="25" y="139"/>
                          <a:pt x="25" y="139"/>
                          <a:pt x="25" y="139"/>
                        </a:cubicBezTo>
                        <a:cubicBezTo>
                          <a:pt x="22" y="137"/>
                          <a:pt x="22" y="137"/>
                          <a:pt x="22" y="137"/>
                        </a:cubicBezTo>
                        <a:cubicBezTo>
                          <a:pt x="21" y="137"/>
                          <a:pt x="21" y="137"/>
                          <a:pt x="21" y="137"/>
                        </a:cubicBezTo>
                        <a:cubicBezTo>
                          <a:pt x="20" y="136"/>
                          <a:pt x="20" y="136"/>
                          <a:pt x="20" y="136"/>
                        </a:cubicBezTo>
                        <a:cubicBezTo>
                          <a:pt x="18" y="136"/>
                          <a:pt x="18" y="136"/>
                          <a:pt x="18" y="136"/>
                        </a:cubicBezTo>
                        <a:cubicBezTo>
                          <a:pt x="17" y="136"/>
                          <a:pt x="17" y="136"/>
                          <a:pt x="17" y="136"/>
                        </a:cubicBezTo>
                        <a:cubicBezTo>
                          <a:pt x="17" y="136"/>
                          <a:pt x="17" y="136"/>
                          <a:pt x="17" y="136"/>
                        </a:cubicBezTo>
                        <a:cubicBezTo>
                          <a:pt x="17" y="138"/>
                          <a:pt x="17" y="138"/>
                          <a:pt x="17" y="138"/>
                        </a:cubicBezTo>
                        <a:cubicBezTo>
                          <a:pt x="16" y="139"/>
                          <a:pt x="16" y="139"/>
                          <a:pt x="16" y="139"/>
                        </a:cubicBezTo>
                        <a:cubicBezTo>
                          <a:pt x="17" y="140"/>
                          <a:pt x="17" y="140"/>
                          <a:pt x="17" y="140"/>
                        </a:cubicBezTo>
                        <a:cubicBezTo>
                          <a:pt x="20" y="139"/>
                          <a:pt x="20" y="139"/>
                          <a:pt x="20" y="139"/>
                        </a:cubicBezTo>
                        <a:cubicBezTo>
                          <a:pt x="21" y="140"/>
                          <a:pt x="21" y="140"/>
                          <a:pt x="21" y="140"/>
                        </a:cubicBezTo>
                        <a:cubicBezTo>
                          <a:pt x="19" y="141"/>
                          <a:pt x="19" y="141"/>
                          <a:pt x="19" y="141"/>
                        </a:cubicBezTo>
                        <a:cubicBezTo>
                          <a:pt x="20" y="141"/>
                          <a:pt x="20" y="141"/>
                          <a:pt x="20" y="141"/>
                        </a:cubicBezTo>
                        <a:cubicBezTo>
                          <a:pt x="22" y="140"/>
                          <a:pt x="22" y="140"/>
                          <a:pt x="22" y="140"/>
                        </a:cubicBezTo>
                        <a:cubicBezTo>
                          <a:pt x="23" y="140"/>
                          <a:pt x="23" y="140"/>
                          <a:pt x="23" y="140"/>
                        </a:cubicBezTo>
                        <a:cubicBezTo>
                          <a:pt x="23" y="141"/>
                          <a:pt x="23" y="141"/>
                          <a:pt x="23" y="141"/>
                        </a:cubicBezTo>
                        <a:cubicBezTo>
                          <a:pt x="20" y="142"/>
                          <a:pt x="20" y="142"/>
                          <a:pt x="20" y="142"/>
                        </a:cubicBezTo>
                        <a:cubicBezTo>
                          <a:pt x="19" y="143"/>
                          <a:pt x="19" y="143"/>
                          <a:pt x="19" y="143"/>
                        </a:cubicBezTo>
                        <a:cubicBezTo>
                          <a:pt x="17" y="143"/>
                          <a:pt x="17" y="143"/>
                          <a:pt x="17" y="143"/>
                        </a:cubicBezTo>
                        <a:cubicBezTo>
                          <a:pt x="16" y="141"/>
                          <a:pt x="16" y="141"/>
                          <a:pt x="16" y="141"/>
                        </a:cubicBezTo>
                        <a:cubicBezTo>
                          <a:pt x="15" y="141"/>
                          <a:pt x="15" y="141"/>
                          <a:pt x="15" y="141"/>
                        </a:cubicBezTo>
                        <a:cubicBezTo>
                          <a:pt x="14" y="142"/>
                          <a:pt x="14" y="142"/>
                          <a:pt x="14" y="142"/>
                        </a:cubicBezTo>
                        <a:cubicBezTo>
                          <a:pt x="13" y="141"/>
                          <a:pt x="13" y="141"/>
                          <a:pt x="13" y="141"/>
                        </a:cubicBezTo>
                        <a:cubicBezTo>
                          <a:pt x="12" y="141"/>
                          <a:pt x="12" y="141"/>
                          <a:pt x="12" y="141"/>
                        </a:cubicBezTo>
                        <a:cubicBezTo>
                          <a:pt x="11" y="141"/>
                          <a:pt x="11" y="141"/>
                          <a:pt x="11" y="141"/>
                        </a:cubicBezTo>
                        <a:cubicBezTo>
                          <a:pt x="10" y="142"/>
                          <a:pt x="10" y="142"/>
                          <a:pt x="10" y="142"/>
                        </a:cubicBezTo>
                        <a:cubicBezTo>
                          <a:pt x="10" y="142"/>
                          <a:pt x="10" y="142"/>
                          <a:pt x="10" y="142"/>
                        </a:cubicBezTo>
                        <a:cubicBezTo>
                          <a:pt x="13" y="143"/>
                          <a:pt x="13" y="143"/>
                          <a:pt x="13" y="143"/>
                        </a:cubicBezTo>
                        <a:cubicBezTo>
                          <a:pt x="15" y="144"/>
                          <a:pt x="15" y="144"/>
                          <a:pt x="15" y="144"/>
                        </a:cubicBezTo>
                        <a:cubicBezTo>
                          <a:pt x="17" y="145"/>
                          <a:pt x="17" y="145"/>
                          <a:pt x="17" y="145"/>
                        </a:cubicBezTo>
                        <a:cubicBezTo>
                          <a:pt x="16" y="146"/>
                          <a:pt x="16" y="146"/>
                          <a:pt x="16" y="146"/>
                        </a:cubicBezTo>
                        <a:cubicBezTo>
                          <a:pt x="17" y="147"/>
                          <a:pt x="17" y="147"/>
                          <a:pt x="17" y="147"/>
                        </a:cubicBezTo>
                        <a:cubicBezTo>
                          <a:pt x="16" y="148"/>
                          <a:pt x="16" y="148"/>
                          <a:pt x="16" y="148"/>
                        </a:cubicBezTo>
                        <a:cubicBezTo>
                          <a:pt x="15" y="147"/>
                          <a:pt x="15" y="147"/>
                          <a:pt x="15" y="147"/>
                        </a:cubicBezTo>
                        <a:cubicBezTo>
                          <a:pt x="15" y="145"/>
                          <a:pt x="15" y="145"/>
                          <a:pt x="15" y="145"/>
                        </a:cubicBezTo>
                        <a:cubicBezTo>
                          <a:pt x="14" y="145"/>
                          <a:pt x="14" y="145"/>
                          <a:pt x="14" y="145"/>
                        </a:cubicBezTo>
                        <a:cubicBezTo>
                          <a:pt x="12" y="145"/>
                          <a:pt x="12" y="145"/>
                          <a:pt x="12" y="145"/>
                        </a:cubicBezTo>
                        <a:cubicBezTo>
                          <a:pt x="13" y="146"/>
                          <a:pt x="13" y="146"/>
                          <a:pt x="13" y="146"/>
                        </a:cubicBezTo>
                        <a:cubicBezTo>
                          <a:pt x="13" y="147"/>
                          <a:pt x="13" y="147"/>
                          <a:pt x="13" y="147"/>
                        </a:cubicBezTo>
                        <a:cubicBezTo>
                          <a:pt x="11" y="146"/>
                          <a:pt x="11" y="146"/>
                          <a:pt x="11" y="146"/>
                        </a:cubicBezTo>
                        <a:cubicBezTo>
                          <a:pt x="9" y="147"/>
                          <a:pt x="9" y="147"/>
                          <a:pt x="9" y="147"/>
                        </a:cubicBezTo>
                        <a:cubicBezTo>
                          <a:pt x="11" y="149"/>
                          <a:pt x="11" y="149"/>
                          <a:pt x="11" y="149"/>
                        </a:cubicBezTo>
                        <a:cubicBezTo>
                          <a:pt x="9" y="149"/>
                          <a:pt x="9" y="149"/>
                          <a:pt x="9" y="149"/>
                        </a:cubicBezTo>
                        <a:cubicBezTo>
                          <a:pt x="8" y="149"/>
                          <a:pt x="8" y="149"/>
                          <a:pt x="8" y="149"/>
                        </a:cubicBezTo>
                        <a:cubicBezTo>
                          <a:pt x="8" y="147"/>
                          <a:pt x="8" y="147"/>
                          <a:pt x="8" y="147"/>
                        </a:cubicBezTo>
                        <a:cubicBezTo>
                          <a:pt x="5" y="147"/>
                          <a:pt x="5" y="147"/>
                          <a:pt x="5" y="147"/>
                        </a:cubicBezTo>
                        <a:cubicBezTo>
                          <a:pt x="6" y="149"/>
                          <a:pt x="6" y="149"/>
                          <a:pt x="6" y="149"/>
                        </a:cubicBezTo>
                        <a:cubicBezTo>
                          <a:pt x="5" y="150"/>
                          <a:pt x="5" y="150"/>
                          <a:pt x="5" y="150"/>
                        </a:cubicBezTo>
                        <a:cubicBezTo>
                          <a:pt x="5" y="148"/>
                          <a:pt x="5" y="148"/>
                          <a:pt x="5" y="148"/>
                        </a:cubicBezTo>
                        <a:cubicBezTo>
                          <a:pt x="3" y="147"/>
                          <a:pt x="3" y="147"/>
                          <a:pt x="3" y="147"/>
                        </a:cubicBezTo>
                        <a:cubicBezTo>
                          <a:pt x="2" y="147"/>
                          <a:pt x="2" y="147"/>
                          <a:pt x="2" y="147"/>
                        </a:cubicBezTo>
                        <a:cubicBezTo>
                          <a:pt x="3" y="148"/>
                          <a:pt x="3" y="148"/>
                          <a:pt x="3" y="148"/>
                        </a:cubicBezTo>
                        <a:cubicBezTo>
                          <a:pt x="4" y="150"/>
                          <a:pt x="4" y="150"/>
                          <a:pt x="4" y="150"/>
                        </a:cubicBezTo>
                        <a:cubicBezTo>
                          <a:pt x="3" y="151"/>
                          <a:pt x="3" y="151"/>
                          <a:pt x="3" y="151"/>
                        </a:cubicBezTo>
                        <a:cubicBezTo>
                          <a:pt x="4" y="151"/>
                          <a:pt x="4" y="151"/>
                          <a:pt x="4" y="151"/>
                        </a:cubicBezTo>
                        <a:cubicBezTo>
                          <a:pt x="6" y="151"/>
                          <a:pt x="6" y="151"/>
                          <a:pt x="6" y="151"/>
                        </a:cubicBezTo>
                        <a:cubicBezTo>
                          <a:pt x="9" y="151"/>
                          <a:pt x="9" y="151"/>
                          <a:pt x="9" y="151"/>
                        </a:cubicBezTo>
                        <a:cubicBezTo>
                          <a:pt x="10" y="152"/>
                          <a:pt x="10" y="152"/>
                          <a:pt x="10" y="152"/>
                        </a:cubicBezTo>
                        <a:cubicBezTo>
                          <a:pt x="13" y="152"/>
                          <a:pt x="13" y="152"/>
                          <a:pt x="13" y="152"/>
                        </a:cubicBezTo>
                        <a:cubicBezTo>
                          <a:pt x="14" y="152"/>
                          <a:pt x="14" y="152"/>
                          <a:pt x="14" y="152"/>
                        </a:cubicBezTo>
                        <a:cubicBezTo>
                          <a:pt x="15" y="152"/>
                          <a:pt x="15" y="152"/>
                          <a:pt x="15" y="152"/>
                        </a:cubicBezTo>
                        <a:cubicBezTo>
                          <a:pt x="13" y="153"/>
                          <a:pt x="13" y="153"/>
                          <a:pt x="13" y="153"/>
                        </a:cubicBezTo>
                        <a:cubicBezTo>
                          <a:pt x="11" y="153"/>
                          <a:pt x="11" y="153"/>
                          <a:pt x="11" y="153"/>
                        </a:cubicBezTo>
                        <a:cubicBezTo>
                          <a:pt x="10" y="154"/>
                          <a:pt x="10" y="154"/>
                          <a:pt x="10" y="154"/>
                        </a:cubicBezTo>
                        <a:cubicBezTo>
                          <a:pt x="7" y="152"/>
                          <a:pt x="7" y="152"/>
                          <a:pt x="7" y="152"/>
                        </a:cubicBezTo>
                        <a:cubicBezTo>
                          <a:pt x="6" y="153"/>
                          <a:pt x="6" y="153"/>
                          <a:pt x="6" y="153"/>
                        </a:cubicBezTo>
                        <a:cubicBezTo>
                          <a:pt x="5" y="152"/>
                          <a:pt x="5" y="152"/>
                          <a:pt x="5" y="152"/>
                        </a:cubicBezTo>
                        <a:cubicBezTo>
                          <a:pt x="4" y="153"/>
                          <a:pt x="4" y="153"/>
                          <a:pt x="4" y="153"/>
                        </a:cubicBezTo>
                        <a:cubicBezTo>
                          <a:pt x="2" y="154"/>
                          <a:pt x="2" y="154"/>
                          <a:pt x="2" y="154"/>
                        </a:cubicBezTo>
                        <a:cubicBezTo>
                          <a:pt x="2" y="154"/>
                          <a:pt x="2" y="154"/>
                          <a:pt x="2" y="154"/>
                        </a:cubicBezTo>
                        <a:cubicBezTo>
                          <a:pt x="4" y="156"/>
                          <a:pt x="4" y="156"/>
                          <a:pt x="4" y="156"/>
                        </a:cubicBezTo>
                        <a:cubicBezTo>
                          <a:pt x="3" y="157"/>
                          <a:pt x="3" y="157"/>
                          <a:pt x="3" y="157"/>
                        </a:cubicBezTo>
                        <a:cubicBezTo>
                          <a:pt x="5" y="157"/>
                          <a:pt x="5" y="157"/>
                          <a:pt x="5" y="157"/>
                        </a:cubicBezTo>
                        <a:cubicBezTo>
                          <a:pt x="6" y="157"/>
                          <a:pt x="6" y="157"/>
                          <a:pt x="6" y="157"/>
                        </a:cubicBezTo>
                        <a:cubicBezTo>
                          <a:pt x="8" y="157"/>
                          <a:pt x="8" y="157"/>
                          <a:pt x="8" y="157"/>
                        </a:cubicBezTo>
                        <a:cubicBezTo>
                          <a:pt x="6" y="158"/>
                          <a:pt x="6" y="158"/>
                          <a:pt x="6" y="158"/>
                        </a:cubicBezTo>
                        <a:cubicBezTo>
                          <a:pt x="4" y="158"/>
                          <a:pt x="4" y="158"/>
                          <a:pt x="4" y="158"/>
                        </a:cubicBezTo>
                        <a:cubicBezTo>
                          <a:pt x="3" y="158"/>
                          <a:pt x="3" y="158"/>
                          <a:pt x="3" y="158"/>
                        </a:cubicBezTo>
                        <a:cubicBezTo>
                          <a:pt x="2" y="158"/>
                          <a:pt x="2" y="158"/>
                          <a:pt x="2" y="158"/>
                        </a:cubicBezTo>
                        <a:cubicBezTo>
                          <a:pt x="2" y="158"/>
                          <a:pt x="2" y="158"/>
                          <a:pt x="2" y="158"/>
                        </a:cubicBezTo>
                        <a:cubicBezTo>
                          <a:pt x="4" y="159"/>
                          <a:pt x="4" y="159"/>
                          <a:pt x="4" y="159"/>
                        </a:cubicBezTo>
                        <a:cubicBezTo>
                          <a:pt x="5" y="159"/>
                          <a:pt x="5" y="159"/>
                          <a:pt x="5" y="159"/>
                        </a:cubicBezTo>
                        <a:cubicBezTo>
                          <a:pt x="3" y="160"/>
                          <a:pt x="3" y="160"/>
                          <a:pt x="3" y="160"/>
                        </a:cubicBezTo>
                        <a:cubicBezTo>
                          <a:pt x="2" y="160"/>
                          <a:pt x="2" y="160"/>
                          <a:pt x="2" y="160"/>
                        </a:cubicBezTo>
                        <a:cubicBezTo>
                          <a:pt x="3" y="161"/>
                          <a:pt x="3" y="161"/>
                          <a:pt x="3" y="161"/>
                        </a:cubicBezTo>
                        <a:cubicBezTo>
                          <a:pt x="3" y="161"/>
                          <a:pt x="3" y="161"/>
                          <a:pt x="3" y="161"/>
                        </a:cubicBezTo>
                        <a:cubicBezTo>
                          <a:pt x="4" y="162"/>
                          <a:pt x="4" y="162"/>
                          <a:pt x="4" y="162"/>
                        </a:cubicBezTo>
                        <a:cubicBezTo>
                          <a:pt x="6" y="162"/>
                          <a:pt x="6" y="162"/>
                          <a:pt x="6" y="162"/>
                        </a:cubicBezTo>
                        <a:cubicBezTo>
                          <a:pt x="7" y="161"/>
                          <a:pt x="7" y="161"/>
                          <a:pt x="7" y="161"/>
                        </a:cubicBezTo>
                        <a:cubicBezTo>
                          <a:pt x="10" y="161"/>
                          <a:pt x="10" y="161"/>
                          <a:pt x="10" y="161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12" y="162"/>
                          <a:pt x="12" y="162"/>
                          <a:pt x="12" y="162"/>
                        </a:cubicBezTo>
                        <a:cubicBezTo>
                          <a:pt x="13" y="161"/>
                          <a:pt x="13" y="161"/>
                          <a:pt x="13" y="161"/>
                        </a:cubicBezTo>
                        <a:cubicBezTo>
                          <a:pt x="13" y="160"/>
                          <a:pt x="13" y="160"/>
                          <a:pt x="13" y="160"/>
                        </a:cubicBezTo>
                        <a:cubicBezTo>
                          <a:pt x="15" y="160"/>
                          <a:pt x="15" y="160"/>
                          <a:pt x="15" y="160"/>
                        </a:cubicBezTo>
                        <a:cubicBezTo>
                          <a:pt x="15" y="161"/>
                          <a:pt x="15" y="161"/>
                          <a:pt x="15" y="161"/>
                        </a:cubicBezTo>
                        <a:cubicBezTo>
                          <a:pt x="16" y="161"/>
                          <a:pt x="16" y="161"/>
                          <a:pt x="16" y="161"/>
                        </a:cubicBezTo>
                        <a:cubicBezTo>
                          <a:pt x="18" y="159"/>
                          <a:pt x="18" y="159"/>
                          <a:pt x="18" y="159"/>
                        </a:cubicBezTo>
                        <a:cubicBezTo>
                          <a:pt x="19" y="160"/>
                          <a:pt x="19" y="160"/>
                          <a:pt x="19" y="160"/>
                        </a:cubicBezTo>
                        <a:cubicBezTo>
                          <a:pt x="19" y="160"/>
                          <a:pt x="19" y="160"/>
                          <a:pt x="19" y="160"/>
                        </a:cubicBezTo>
                        <a:cubicBezTo>
                          <a:pt x="18" y="161"/>
                          <a:pt x="18" y="161"/>
                          <a:pt x="18" y="161"/>
                        </a:cubicBezTo>
                        <a:cubicBezTo>
                          <a:pt x="19" y="161"/>
                          <a:pt x="19" y="161"/>
                          <a:pt x="19" y="161"/>
                        </a:cubicBezTo>
                        <a:cubicBezTo>
                          <a:pt x="20" y="161"/>
                          <a:pt x="20" y="161"/>
                          <a:pt x="20" y="161"/>
                        </a:cubicBezTo>
                        <a:cubicBezTo>
                          <a:pt x="20" y="160"/>
                          <a:pt x="20" y="160"/>
                          <a:pt x="20" y="160"/>
                        </a:cubicBezTo>
                        <a:cubicBezTo>
                          <a:pt x="21" y="158"/>
                          <a:pt x="21" y="158"/>
                          <a:pt x="21" y="158"/>
                        </a:cubicBezTo>
                        <a:cubicBezTo>
                          <a:pt x="21" y="159"/>
                          <a:pt x="21" y="159"/>
                          <a:pt x="21" y="159"/>
                        </a:cubicBezTo>
                        <a:cubicBezTo>
                          <a:pt x="22" y="161"/>
                          <a:pt x="22" y="161"/>
                          <a:pt x="22" y="161"/>
                        </a:cubicBezTo>
                        <a:cubicBezTo>
                          <a:pt x="21" y="162"/>
                          <a:pt x="21" y="162"/>
                          <a:pt x="21" y="162"/>
                        </a:cubicBezTo>
                        <a:cubicBezTo>
                          <a:pt x="19" y="163"/>
                          <a:pt x="19" y="163"/>
                          <a:pt x="19" y="163"/>
                        </a:cubicBezTo>
                        <a:cubicBezTo>
                          <a:pt x="18" y="164"/>
                          <a:pt x="18" y="164"/>
                          <a:pt x="18" y="164"/>
                        </a:cubicBezTo>
                        <a:cubicBezTo>
                          <a:pt x="18" y="164"/>
                          <a:pt x="18" y="164"/>
                          <a:pt x="18" y="164"/>
                        </a:cubicBezTo>
                        <a:cubicBezTo>
                          <a:pt x="18" y="165"/>
                          <a:pt x="18" y="165"/>
                          <a:pt x="18" y="165"/>
                        </a:cubicBezTo>
                        <a:cubicBezTo>
                          <a:pt x="16" y="166"/>
                          <a:pt x="16" y="166"/>
                          <a:pt x="16" y="166"/>
                        </a:cubicBezTo>
                        <a:cubicBezTo>
                          <a:pt x="16" y="165"/>
                          <a:pt x="16" y="165"/>
                          <a:pt x="16" y="165"/>
                        </a:cubicBezTo>
                        <a:cubicBezTo>
                          <a:pt x="17" y="164"/>
                          <a:pt x="17" y="164"/>
                          <a:pt x="17" y="164"/>
                        </a:cubicBezTo>
                        <a:cubicBezTo>
                          <a:pt x="16" y="162"/>
                          <a:pt x="16" y="162"/>
                          <a:pt x="16" y="162"/>
                        </a:cubicBezTo>
                        <a:cubicBezTo>
                          <a:pt x="15" y="162"/>
                          <a:pt x="15" y="162"/>
                          <a:pt x="15" y="162"/>
                        </a:cubicBezTo>
                        <a:cubicBezTo>
                          <a:pt x="13" y="164"/>
                          <a:pt x="13" y="164"/>
                          <a:pt x="13" y="164"/>
                        </a:cubicBezTo>
                        <a:cubicBezTo>
                          <a:pt x="13" y="165"/>
                          <a:pt x="13" y="165"/>
                          <a:pt x="13" y="165"/>
                        </a:cubicBezTo>
                        <a:cubicBezTo>
                          <a:pt x="11" y="163"/>
                          <a:pt x="11" y="163"/>
                          <a:pt x="11" y="163"/>
                        </a:cubicBezTo>
                        <a:cubicBezTo>
                          <a:pt x="10" y="163"/>
                          <a:pt x="10" y="163"/>
                          <a:pt x="10" y="163"/>
                        </a:cubicBezTo>
                        <a:cubicBezTo>
                          <a:pt x="8" y="163"/>
                          <a:pt x="8" y="163"/>
                          <a:pt x="8" y="163"/>
                        </a:cubicBezTo>
                        <a:cubicBezTo>
                          <a:pt x="7" y="163"/>
                          <a:pt x="7" y="163"/>
                          <a:pt x="7" y="163"/>
                        </a:cubicBezTo>
                        <a:cubicBezTo>
                          <a:pt x="5" y="164"/>
                          <a:pt x="5" y="164"/>
                          <a:pt x="5" y="164"/>
                        </a:cubicBezTo>
                        <a:cubicBezTo>
                          <a:pt x="4" y="164"/>
                          <a:pt x="4" y="164"/>
                          <a:pt x="4" y="164"/>
                        </a:cubicBezTo>
                        <a:cubicBezTo>
                          <a:pt x="2" y="163"/>
                          <a:pt x="2" y="163"/>
                          <a:pt x="2" y="163"/>
                        </a:cubicBezTo>
                        <a:cubicBezTo>
                          <a:pt x="2" y="163"/>
                          <a:pt x="2" y="163"/>
                          <a:pt x="2" y="163"/>
                        </a:cubicBezTo>
                        <a:cubicBezTo>
                          <a:pt x="3" y="165"/>
                          <a:pt x="3" y="165"/>
                          <a:pt x="3" y="165"/>
                        </a:cubicBezTo>
                        <a:cubicBezTo>
                          <a:pt x="2" y="166"/>
                          <a:pt x="2" y="166"/>
                          <a:pt x="2" y="166"/>
                        </a:cubicBezTo>
                        <a:cubicBezTo>
                          <a:pt x="3" y="166"/>
                          <a:pt x="3" y="166"/>
                          <a:pt x="3" y="166"/>
                        </a:cubicBezTo>
                        <a:cubicBezTo>
                          <a:pt x="4" y="166"/>
                          <a:pt x="4" y="166"/>
                          <a:pt x="4" y="166"/>
                        </a:cubicBezTo>
                        <a:cubicBezTo>
                          <a:pt x="5" y="165"/>
                          <a:pt x="5" y="165"/>
                          <a:pt x="5" y="165"/>
                        </a:cubicBezTo>
                        <a:cubicBezTo>
                          <a:pt x="6" y="165"/>
                          <a:pt x="6" y="165"/>
                          <a:pt x="6" y="165"/>
                        </a:cubicBezTo>
                        <a:cubicBezTo>
                          <a:pt x="5" y="167"/>
                          <a:pt x="5" y="167"/>
                          <a:pt x="5" y="167"/>
                        </a:cubicBezTo>
                        <a:cubicBezTo>
                          <a:pt x="5" y="168"/>
                          <a:pt x="5" y="168"/>
                          <a:pt x="5" y="168"/>
                        </a:cubicBezTo>
                        <a:cubicBezTo>
                          <a:pt x="4" y="169"/>
                          <a:pt x="4" y="169"/>
                          <a:pt x="4" y="169"/>
                        </a:cubicBezTo>
                        <a:cubicBezTo>
                          <a:pt x="3" y="168"/>
                          <a:pt x="3" y="168"/>
                          <a:pt x="3" y="168"/>
                        </a:cubicBezTo>
                        <a:cubicBezTo>
                          <a:pt x="4" y="170"/>
                          <a:pt x="4" y="170"/>
                          <a:pt x="4" y="170"/>
                        </a:cubicBezTo>
                        <a:cubicBezTo>
                          <a:pt x="5" y="171"/>
                          <a:pt x="5" y="171"/>
                          <a:pt x="5" y="171"/>
                        </a:cubicBezTo>
                        <a:cubicBezTo>
                          <a:pt x="7" y="168"/>
                          <a:pt x="7" y="168"/>
                          <a:pt x="7" y="168"/>
                        </a:cubicBezTo>
                        <a:cubicBezTo>
                          <a:pt x="9" y="169"/>
                          <a:pt x="9" y="169"/>
                          <a:pt x="9" y="169"/>
                        </a:cubicBezTo>
                        <a:cubicBezTo>
                          <a:pt x="8" y="169"/>
                          <a:pt x="8" y="169"/>
                          <a:pt x="8" y="169"/>
                        </a:cubicBezTo>
                        <a:cubicBezTo>
                          <a:pt x="8" y="171"/>
                          <a:pt x="8" y="171"/>
                          <a:pt x="8" y="171"/>
                        </a:cubicBezTo>
                        <a:cubicBezTo>
                          <a:pt x="6" y="172"/>
                          <a:pt x="6" y="172"/>
                          <a:pt x="6" y="172"/>
                        </a:cubicBezTo>
                        <a:cubicBezTo>
                          <a:pt x="7" y="173"/>
                          <a:pt x="7" y="173"/>
                          <a:pt x="7" y="173"/>
                        </a:cubicBezTo>
                        <a:cubicBezTo>
                          <a:pt x="8" y="173"/>
                          <a:pt x="8" y="173"/>
                          <a:pt x="8" y="173"/>
                        </a:cubicBezTo>
                        <a:cubicBezTo>
                          <a:pt x="7" y="174"/>
                          <a:pt x="7" y="174"/>
                          <a:pt x="7" y="174"/>
                        </a:cubicBezTo>
                        <a:cubicBezTo>
                          <a:pt x="8" y="175"/>
                          <a:pt x="8" y="175"/>
                          <a:pt x="8" y="175"/>
                        </a:cubicBezTo>
                        <a:cubicBezTo>
                          <a:pt x="7" y="177"/>
                          <a:pt x="7" y="177"/>
                          <a:pt x="7" y="177"/>
                        </a:cubicBezTo>
                        <a:cubicBezTo>
                          <a:pt x="8" y="177"/>
                          <a:pt x="8" y="177"/>
                          <a:pt x="8" y="177"/>
                        </a:cubicBezTo>
                        <a:cubicBezTo>
                          <a:pt x="9" y="175"/>
                          <a:pt x="9" y="175"/>
                          <a:pt x="9" y="175"/>
                        </a:cubicBezTo>
                        <a:cubicBezTo>
                          <a:pt x="11" y="174"/>
                          <a:pt x="11" y="174"/>
                          <a:pt x="11" y="174"/>
                        </a:cubicBezTo>
                        <a:cubicBezTo>
                          <a:pt x="11" y="172"/>
                          <a:pt x="11" y="172"/>
                          <a:pt x="11" y="172"/>
                        </a:cubicBezTo>
                        <a:cubicBezTo>
                          <a:pt x="14" y="171"/>
                          <a:pt x="14" y="171"/>
                          <a:pt x="14" y="171"/>
                        </a:cubicBezTo>
                        <a:cubicBezTo>
                          <a:pt x="16" y="171"/>
                          <a:pt x="16" y="171"/>
                          <a:pt x="16" y="171"/>
                        </a:cubicBezTo>
                        <a:cubicBezTo>
                          <a:pt x="17" y="171"/>
                          <a:pt x="17" y="171"/>
                          <a:pt x="17" y="171"/>
                        </a:cubicBezTo>
                        <a:cubicBezTo>
                          <a:pt x="16" y="171"/>
                          <a:pt x="16" y="171"/>
                          <a:pt x="16" y="171"/>
                        </a:cubicBezTo>
                        <a:cubicBezTo>
                          <a:pt x="14" y="173"/>
                          <a:pt x="14" y="173"/>
                          <a:pt x="14" y="173"/>
                        </a:cubicBezTo>
                        <a:cubicBezTo>
                          <a:pt x="14" y="175"/>
                          <a:pt x="14" y="175"/>
                          <a:pt x="14" y="175"/>
                        </a:cubicBezTo>
                        <a:cubicBezTo>
                          <a:pt x="15" y="176"/>
                          <a:pt x="15" y="176"/>
                          <a:pt x="15" y="176"/>
                        </a:cubicBezTo>
                        <a:cubicBezTo>
                          <a:pt x="14" y="175"/>
                          <a:pt x="14" y="175"/>
                          <a:pt x="14" y="175"/>
                        </a:cubicBezTo>
                        <a:cubicBezTo>
                          <a:pt x="13" y="173"/>
                          <a:pt x="13" y="173"/>
                          <a:pt x="13" y="173"/>
                        </a:cubicBezTo>
                        <a:cubicBezTo>
                          <a:pt x="12" y="173"/>
                          <a:pt x="12" y="173"/>
                          <a:pt x="12" y="173"/>
                        </a:cubicBezTo>
                        <a:cubicBezTo>
                          <a:pt x="11" y="175"/>
                          <a:pt x="11" y="175"/>
                          <a:pt x="11" y="175"/>
                        </a:cubicBezTo>
                        <a:cubicBezTo>
                          <a:pt x="10" y="175"/>
                          <a:pt x="10" y="175"/>
                          <a:pt x="10" y="175"/>
                        </a:cubicBezTo>
                        <a:cubicBezTo>
                          <a:pt x="12" y="176"/>
                          <a:pt x="12" y="176"/>
                          <a:pt x="12" y="176"/>
                        </a:cubicBezTo>
                        <a:cubicBezTo>
                          <a:pt x="11" y="178"/>
                          <a:pt x="11" y="178"/>
                          <a:pt x="11" y="178"/>
                        </a:cubicBezTo>
                        <a:cubicBezTo>
                          <a:pt x="9" y="178"/>
                          <a:pt x="9" y="178"/>
                          <a:pt x="9" y="178"/>
                        </a:cubicBezTo>
                        <a:cubicBezTo>
                          <a:pt x="9" y="179"/>
                          <a:pt x="9" y="179"/>
                          <a:pt x="9" y="179"/>
                        </a:cubicBezTo>
                        <a:cubicBezTo>
                          <a:pt x="10" y="180"/>
                          <a:pt x="10" y="180"/>
                          <a:pt x="10" y="180"/>
                        </a:cubicBezTo>
                        <a:cubicBezTo>
                          <a:pt x="12" y="180"/>
                          <a:pt x="12" y="180"/>
                          <a:pt x="12" y="180"/>
                        </a:cubicBezTo>
                        <a:cubicBezTo>
                          <a:pt x="13" y="181"/>
                          <a:pt x="13" y="181"/>
                          <a:pt x="13" y="181"/>
                        </a:cubicBezTo>
                        <a:cubicBezTo>
                          <a:pt x="11" y="181"/>
                          <a:pt x="11" y="181"/>
                          <a:pt x="11" y="181"/>
                        </a:cubicBezTo>
                        <a:cubicBezTo>
                          <a:pt x="10" y="182"/>
                          <a:pt x="10" y="182"/>
                          <a:pt x="10" y="182"/>
                        </a:cubicBezTo>
                        <a:cubicBezTo>
                          <a:pt x="10" y="183"/>
                          <a:pt x="10" y="183"/>
                          <a:pt x="10" y="183"/>
                        </a:cubicBezTo>
                        <a:cubicBezTo>
                          <a:pt x="8" y="182"/>
                          <a:pt x="8" y="182"/>
                          <a:pt x="8" y="182"/>
                        </a:cubicBezTo>
                        <a:cubicBezTo>
                          <a:pt x="8" y="182"/>
                          <a:pt x="8" y="182"/>
                          <a:pt x="8" y="182"/>
                        </a:cubicBezTo>
                        <a:cubicBezTo>
                          <a:pt x="7" y="183"/>
                          <a:pt x="7" y="183"/>
                          <a:pt x="7" y="183"/>
                        </a:cubicBezTo>
                        <a:cubicBezTo>
                          <a:pt x="7" y="182"/>
                          <a:pt x="7" y="182"/>
                          <a:pt x="7" y="182"/>
                        </a:cubicBezTo>
                        <a:cubicBezTo>
                          <a:pt x="6" y="182"/>
                          <a:pt x="6" y="182"/>
                          <a:pt x="6" y="182"/>
                        </a:cubicBezTo>
                        <a:cubicBezTo>
                          <a:pt x="4" y="185"/>
                          <a:pt x="4" y="185"/>
                          <a:pt x="4" y="185"/>
                        </a:cubicBezTo>
                        <a:cubicBezTo>
                          <a:pt x="5" y="186"/>
                          <a:pt x="5" y="186"/>
                          <a:pt x="5" y="186"/>
                        </a:cubicBezTo>
                        <a:cubicBezTo>
                          <a:pt x="7" y="189"/>
                          <a:pt x="7" y="189"/>
                          <a:pt x="7" y="189"/>
                        </a:cubicBezTo>
                        <a:cubicBezTo>
                          <a:pt x="8" y="187"/>
                          <a:pt x="8" y="187"/>
                          <a:pt x="8" y="187"/>
                        </a:cubicBezTo>
                        <a:cubicBezTo>
                          <a:pt x="8" y="188"/>
                          <a:pt x="8" y="188"/>
                          <a:pt x="8" y="188"/>
                        </a:cubicBezTo>
                        <a:cubicBezTo>
                          <a:pt x="9" y="187"/>
                          <a:pt x="9" y="187"/>
                          <a:pt x="9" y="187"/>
                        </a:cubicBezTo>
                        <a:cubicBezTo>
                          <a:pt x="9" y="186"/>
                          <a:pt x="9" y="186"/>
                          <a:pt x="9" y="186"/>
                        </a:cubicBezTo>
                        <a:cubicBezTo>
                          <a:pt x="10" y="185"/>
                          <a:pt x="10" y="185"/>
                          <a:pt x="10" y="185"/>
                        </a:cubicBezTo>
                        <a:cubicBezTo>
                          <a:pt x="12" y="186"/>
                          <a:pt x="12" y="186"/>
                          <a:pt x="12" y="186"/>
                        </a:cubicBezTo>
                        <a:cubicBezTo>
                          <a:pt x="11" y="187"/>
                          <a:pt x="11" y="187"/>
                          <a:pt x="11" y="187"/>
                        </a:cubicBezTo>
                        <a:cubicBezTo>
                          <a:pt x="12" y="188"/>
                          <a:pt x="12" y="188"/>
                          <a:pt x="12" y="188"/>
                        </a:cubicBezTo>
                        <a:cubicBezTo>
                          <a:pt x="11" y="189"/>
                          <a:pt x="11" y="189"/>
                          <a:pt x="11" y="189"/>
                        </a:cubicBezTo>
                        <a:cubicBezTo>
                          <a:pt x="10" y="190"/>
                          <a:pt x="10" y="190"/>
                          <a:pt x="10" y="190"/>
                        </a:cubicBezTo>
                        <a:cubicBezTo>
                          <a:pt x="11" y="192"/>
                          <a:pt x="11" y="192"/>
                          <a:pt x="11" y="192"/>
                        </a:cubicBezTo>
                        <a:cubicBezTo>
                          <a:pt x="12" y="192"/>
                          <a:pt x="12" y="192"/>
                          <a:pt x="12" y="192"/>
                        </a:cubicBezTo>
                        <a:cubicBezTo>
                          <a:pt x="14" y="191"/>
                          <a:pt x="14" y="191"/>
                          <a:pt x="14" y="191"/>
                        </a:cubicBezTo>
                        <a:cubicBezTo>
                          <a:pt x="15" y="192"/>
                          <a:pt x="15" y="192"/>
                          <a:pt x="15" y="192"/>
                        </a:cubicBezTo>
                        <a:cubicBezTo>
                          <a:pt x="13" y="192"/>
                          <a:pt x="13" y="192"/>
                          <a:pt x="13" y="192"/>
                        </a:cubicBezTo>
                        <a:cubicBezTo>
                          <a:pt x="12" y="193"/>
                          <a:pt x="12" y="193"/>
                          <a:pt x="12" y="193"/>
                        </a:cubicBezTo>
                        <a:cubicBezTo>
                          <a:pt x="13" y="194"/>
                          <a:pt x="13" y="194"/>
                          <a:pt x="13" y="194"/>
                        </a:cubicBezTo>
                        <a:cubicBezTo>
                          <a:pt x="13" y="195"/>
                          <a:pt x="13" y="195"/>
                          <a:pt x="13" y="195"/>
                        </a:cubicBezTo>
                        <a:cubicBezTo>
                          <a:pt x="10" y="193"/>
                          <a:pt x="10" y="193"/>
                          <a:pt x="10" y="193"/>
                        </a:cubicBezTo>
                        <a:cubicBezTo>
                          <a:pt x="9" y="193"/>
                          <a:pt x="9" y="193"/>
                          <a:pt x="9" y="193"/>
                        </a:cubicBezTo>
                        <a:cubicBezTo>
                          <a:pt x="8" y="192"/>
                          <a:pt x="8" y="192"/>
                          <a:pt x="8" y="192"/>
                        </a:cubicBezTo>
                        <a:cubicBezTo>
                          <a:pt x="7" y="192"/>
                          <a:pt x="7" y="192"/>
                          <a:pt x="7" y="192"/>
                        </a:cubicBezTo>
                        <a:cubicBezTo>
                          <a:pt x="7" y="194"/>
                          <a:pt x="7" y="194"/>
                          <a:pt x="7" y="194"/>
                        </a:cubicBezTo>
                        <a:cubicBezTo>
                          <a:pt x="6" y="195"/>
                          <a:pt x="6" y="195"/>
                          <a:pt x="6" y="195"/>
                        </a:cubicBezTo>
                        <a:cubicBezTo>
                          <a:pt x="8" y="198"/>
                          <a:pt x="8" y="198"/>
                          <a:pt x="8" y="198"/>
                        </a:cubicBezTo>
                        <a:cubicBezTo>
                          <a:pt x="10" y="199"/>
                          <a:pt x="10" y="199"/>
                          <a:pt x="10" y="199"/>
                        </a:cubicBezTo>
                        <a:cubicBezTo>
                          <a:pt x="12" y="201"/>
                          <a:pt x="12" y="201"/>
                          <a:pt x="12" y="201"/>
                        </a:cubicBezTo>
                        <a:cubicBezTo>
                          <a:pt x="15" y="202"/>
                          <a:pt x="15" y="202"/>
                          <a:pt x="15" y="202"/>
                        </a:cubicBezTo>
                        <a:cubicBezTo>
                          <a:pt x="16" y="203"/>
                          <a:pt x="16" y="203"/>
                          <a:pt x="16" y="203"/>
                        </a:cubicBezTo>
                        <a:cubicBezTo>
                          <a:pt x="15" y="204"/>
                          <a:pt x="15" y="204"/>
                          <a:pt x="15" y="204"/>
                        </a:cubicBezTo>
                        <a:cubicBezTo>
                          <a:pt x="16" y="205"/>
                          <a:pt x="16" y="205"/>
                          <a:pt x="16" y="205"/>
                        </a:cubicBezTo>
                        <a:cubicBezTo>
                          <a:pt x="17" y="204"/>
                          <a:pt x="17" y="204"/>
                          <a:pt x="17" y="204"/>
                        </a:cubicBezTo>
                        <a:cubicBezTo>
                          <a:pt x="17" y="203"/>
                          <a:pt x="17" y="203"/>
                          <a:pt x="17" y="203"/>
                        </a:cubicBezTo>
                        <a:cubicBezTo>
                          <a:pt x="18" y="202"/>
                          <a:pt x="18" y="202"/>
                          <a:pt x="18" y="202"/>
                        </a:cubicBezTo>
                        <a:cubicBezTo>
                          <a:pt x="19" y="203"/>
                          <a:pt x="19" y="203"/>
                          <a:pt x="19" y="203"/>
                        </a:cubicBezTo>
                        <a:cubicBezTo>
                          <a:pt x="19" y="204"/>
                          <a:pt x="19" y="204"/>
                          <a:pt x="19" y="204"/>
                        </a:cubicBezTo>
                        <a:cubicBezTo>
                          <a:pt x="21" y="206"/>
                          <a:pt x="21" y="206"/>
                          <a:pt x="21" y="206"/>
                        </a:cubicBezTo>
                        <a:cubicBezTo>
                          <a:pt x="21" y="205"/>
                          <a:pt x="21" y="205"/>
                          <a:pt x="21" y="205"/>
                        </a:cubicBezTo>
                        <a:cubicBezTo>
                          <a:pt x="22" y="205"/>
                          <a:pt x="22" y="205"/>
                          <a:pt x="22" y="205"/>
                        </a:cubicBezTo>
                        <a:cubicBezTo>
                          <a:pt x="24" y="205"/>
                          <a:pt x="24" y="205"/>
                          <a:pt x="24" y="205"/>
                        </a:cubicBezTo>
                        <a:cubicBezTo>
                          <a:pt x="25" y="203"/>
                          <a:pt x="25" y="203"/>
                          <a:pt x="25" y="203"/>
                        </a:cubicBezTo>
                        <a:cubicBezTo>
                          <a:pt x="26" y="203"/>
                          <a:pt x="26" y="203"/>
                          <a:pt x="26" y="203"/>
                        </a:cubicBezTo>
                        <a:cubicBezTo>
                          <a:pt x="27" y="202"/>
                          <a:pt x="27" y="202"/>
                          <a:pt x="27" y="202"/>
                        </a:cubicBezTo>
                        <a:cubicBezTo>
                          <a:pt x="27" y="202"/>
                          <a:pt x="27" y="202"/>
                          <a:pt x="27" y="202"/>
                        </a:cubicBezTo>
                        <a:cubicBezTo>
                          <a:pt x="28" y="203"/>
                          <a:pt x="28" y="203"/>
                          <a:pt x="28" y="203"/>
                        </a:cubicBezTo>
                        <a:cubicBezTo>
                          <a:pt x="29" y="203"/>
                          <a:pt x="29" y="203"/>
                          <a:pt x="29" y="203"/>
                        </a:cubicBezTo>
                        <a:cubicBezTo>
                          <a:pt x="32" y="200"/>
                          <a:pt x="32" y="200"/>
                          <a:pt x="32" y="200"/>
                        </a:cubicBezTo>
                        <a:cubicBezTo>
                          <a:pt x="32" y="199"/>
                          <a:pt x="32" y="199"/>
                          <a:pt x="32" y="199"/>
                        </a:cubicBezTo>
                        <a:cubicBezTo>
                          <a:pt x="30" y="198"/>
                          <a:pt x="30" y="198"/>
                          <a:pt x="30" y="198"/>
                        </a:cubicBezTo>
                        <a:cubicBezTo>
                          <a:pt x="33" y="199"/>
                          <a:pt x="33" y="199"/>
                          <a:pt x="33" y="199"/>
                        </a:cubicBezTo>
                        <a:cubicBezTo>
                          <a:pt x="35" y="197"/>
                          <a:pt x="35" y="197"/>
                          <a:pt x="35" y="197"/>
                        </a:cubicBezTo>
                        <a:cubicBezTo>
                          <a:pt x="34" y="197"/>
                          <a:pt x="34" y="197"/>
                          <a:pt x="34" y="197"/>
                        </a:cubicBezTo>
                        <a:cubicBezTo>
                          <a:pt x="35" y="196"/>
                          <a:pt x="35" y="196"/>
                          <a:pt x="35" y="196"/>
                        </a:cubicBezTo>
                        <a:cubicBezTo>
                          <a:pt x="35" y="195"/>
                          <a:pt x="35" y="195"/>
                          <a:pt x="35" y="195"/>
                        </a:cubicBezTo>
                        <a:cubicBezTo>
                          <a:pt x="36" y="194"/>
                          <a:pt x="36" y="194"/>
                          <a:pt x="36" y="194"/>
                        </a:cubicBezTo>
                        <a:cubicBezTo>
                          <a:pt x="38" y="194"/>
                          <a:pt x="38" y="194"/>
                          <a:pt x="38" y="194"/>
                        </a:cubicBezTo>
                        <a:cubicBezTo>
                          <a:pt x="38" y="192"/>
                          <a:pt x="38" y="192"/>
                          <a:pt x="38" y="192"/>
                        </a:cubicBezTo>
                        <a:cubicBezTo>
                          <a:pt x="37" y="191"/>
                          <a:pt x="37" y="191"/>
                          <a:pt x="37" y="191"/>
                        </a:cubicBezTo>
                        <a:cubicBezTo>
                          <a:pt x="37" y="190"/>
                          <a:pt x="37" y="190"/>
                          <a:pt x="37" y="190"/>
                        </a:cubicBezTo>
                        <a:cubicBezTo>
                          <a:pt x="36" y="188"/>
                          <a:pt x="36" y="188"/>
                          <a:pt x="36" y="188"/>
                        </a:cubicBezTo>
                        <a:cubicBezTo>
                          <a:pt x="35" y="187"/>
                          <a:pt x="35" y="187"/>
                          <a:pt x="35" y="187"/>
                        </a:cubicBezTo>
                        <a:cubicBezTo>
                          <a:pt x="35" y="185"/>
                          <a:pt x="35" y="185"/>
                          <a:pt x="35" y="185"/>
                        </a:cubicBezTo>
                        <a:cubicBezTo>
                          <a:pt x="35" y="186"/>
                          <a:pt x="35" y="186"/>
                          <a:pt x="35" y="186"/>
                        </a:cubicBezTo>
                        <a:cubicBezTo>
                          <a:pt x="37" y="188"/>
                          <a:pt x="37" y="188"/>
                          <a:pt x="37" y="188"/>
                        </a:cubicBezTo>
                        <a:cubicBezTo>
                          <a:pt x="38" y="190"/>
                          <a:pt x="38" y="190"/>
                          <a:pt x="38" y="190"/>
                        </a:cubicBezTo>
                        <a:cubicBezTo>
                          <a:pt x="38" y="191"/>
                          <a:pt x="38" y="191"/>
                          <a:pt x="38" y="191"/>
                        </a:cubicBezTo>
                        <a:cubicBezTo>
                          <a:pt x="39" y="191"/>
                          <a:pt x="39" y="191"/>
                          <a:pt x="39" y="191"/>
                        </a:cubicBezTo>
                        <a:cubicBezTo>
                          <a:pt x="39" y="192"/>
                          <a:pt x="39" y="192"/>
                          <a:pt x="39" y="192"/>
                        </a:cubicBezTo>
                        <a:cubicBezTo>
                          <a:pt x="40" y="193"/>
                          <a:pt x="40" y="193"/>
                          <a:pt x="40" y="193"/>
                        </a:cubicBezTo>
                        <a:cubicBezTo>
                          <a:pt x="42" y="192"/>
                          <a:pt x="42" y="192"/>
                          <a:pt x="42" y="192"/>
                        </a:cubicBezTo>
                        <a:cubicBezTo>
                          <a:pt x="41" y="191"/>
                          <a:pt x="41" y="191"/>
                          <a:pt x="41" y="191"/>
                        </a:cubicBezTo>
                        <a:cubicBezTo>
                          <a:pt x="41" y="191"/>
                          <a:pt x="41" y="191"/>
                          <a:pt x="41" y="191"/>
                        </a:cubicBezTo>
                        <a:cubicBezTo>
                          <a:pt x="41" y="190"/>
                          <a:pt x="41" y="190"/>
                          <a:pt x="41" y="190"/>
                        </a:cubicBezTo>
                        <a:cubicBezTo>
                          <a:pt x="43" y="191"/>
                          <a:pt x="43" y="191"/>
                          <a:pt x="43" y="191"/>
                        </a:cubicBezTo>
                        <a:cubicBezTo>
                          <a:pt x="43" y="191"/>
                          <a:pt x="43" y="191"/>
                          <a:pt x="43" y="191"/>
                        </a:cubicBezTo>
                        <a:cubicBezTo>
                          <a:pt x="45" y="189"/>
                          <a:pt x="45" y="189"/>
                          <a:pt x="45" y="189"/>
                        </a:cubicBezTo>
                        <a:cubicBezTo>
                          <a:pt x="45" y="188"/>
                          <a:pt x="45" y="188"/>
                          <a:pt x="45" y="188"/>
                        </a:cubicBezTo>
                        <a:cubicBezTo>
                          <a:pt x="45" y="186"/>
                          <a:pt x="45" y="186"/>
                          <a:pt x="45" y="186"/>
                        </a:cubicBezTo>
                        <a:cubicBezTo>
                          <a:pt x="44" y="185"/>
                          <a:pt x="44" y="185"/>
                          <a:pt x="44" y="185"/>
                        </a:cubicBezTo>
                        <a:cubicBezTo>
                          <a:pt x="43" y="184"/>
                          <a:pt x="43" y="184"/>
                          <a:pt x="43" y="184"/>
                        </a:cubicBezTo>
                        <a:cubicBezTo>
                          <a:pt x="44" y="184"/>
                          <a:pt x="44" y="184"/>
                          <a:pt x="44" y="184"/>
                        </a:cubicBezTo>
                        <a:cubicBezTo>
                          <a:pt x="44" y="183"/>
                          <a:pt x="44" y="183"/>
                          <a:pt x="44" y="183"/>
                        </a:cubicBezTo>
                        <a:cubicBezTo>
                          <a:pt x="45" y="183"/>
                          <a:pt x="45" y="183"/>
                          <a:pt x="45" y="183"/>
                        </a:cubicBezTo>
                        <a:cubicBezTo>
                          <a:pt x="46" y="182"/>
                          <a:pt x="46" y="182"/>
                          <a:pt x="46" y="182"/>
                        </a:cubicBezTo>
                        <a:cubicBezTo>
                          <a:pt x="45" y="181"/>
                          <a:pt x="45" y="181"/>
                          <a:pt x="45" y="181"/>
                        </a:cubicBezTo>
                        <a:cubicBezTo>
                          <a:pt x="45" y="180"/>
                          <a:pt x="45" y="180"/>
                          <a:pt x="45" y="180"/>
                        </a:cubicBezTo>
                        <a:cubicBezTo>
                          <a:pt x="46" y="179"/>
                          <a:pt x="46" y="179"/>
                          <a:pt x="46" y="179"/>
                        </a:cubicBezTo>
                        <a:cubicBezTo>
                          <a:pt x="47" y="180"/>
                          <a:pt x="47" y="180"/>
                          <a:pt x="47" y="180"/>
                        </a:cubicBezTo>
                        <a:cubicBezTo>
                          <a:pt x="46" y="181"/>
                          <a:pt x="46" y="181"/>
                          <a:pt x="46" y="181"/>
                        </a:cubicBezTo>
                        <a:cubicBezTo>
                          <a:pt x="47" y="183"/>
                          <a:pt x="47" y="183"/>
                          <a:pt x="47" y="183"/>
                        </a:cubicBezTo>
                        <a:cubicBezTo>
                          <a:pt x="46" y="185"/>
                          <a:pt x="46" y="185"/>
                          <a:pt x="46" y="185"/>
                        </a:cubicBezTo>
                        <a:cubicBezTo>
                          <a:pt x="47" y="186"/>
                          <a:pt x="47" y="186"/>
                          <a:pt x="47" y="186"/>
                        </a:cubicBezTo>
                        <a:cubicBezTo>
                          <a:pt x="47" y="188"/>
                          <a:pt x="47" y="188"/>
                          <a:pt x="47" y="188"/>
                        </a:cubicBezTo>
                        <a:cubicBezTo>
                          <a:pt x="49" y="190"/>
                          <a:pt x="49" y="190"/>
                          <a:pt x="49" y="190"/>
                        </a:cubicBezTo>
                        <a:cubicBezTo>
                          <a:pt x="51" y="189"/>
                          <a:pt x="51" y="189"/>
                          <a:pt x="51" y="189"/>
                        </a:cubicBezTo>
                        <a:cubicBezTo>
                          <a:pt x="52" y="190"/>
                          <a:pt x="52" y="190"/>
                          <a:pt x="52" y="190"/>
                        </a:cubicBezTo>
                        <a:cubicBezTo>
                          <a:pt x="52" y="191"/>
                          <a:pt x="52" y="191"/>
                          <a:pt x="52" y="191"/>
                        </a:cubicBezTo>
                        <a:cubicBezTo>
                          <a:pt x="53" y="191"/>
                          <a:pt x="53" y="191"/>
                          <a:pt x="53" y="191"/>
                        </a:cubicBezTo>
                        <a:cubicBezTo>
                          <a:pt x="54" y="193"/>
                          <a:pt x="54" y="193"/>
                          <a:pt x="54" y="193"/>
                        </a:cubicBezTo>
                        <a:cubicBezTo>
                          <a:pt x="55" y="191"/>
                          <a:pt x="55" y="191"/>
                          <a:pt x="55" y="191"/>
                        </a:cubicBezTo>
                        <a:cubicBezTo>
                          <a:pt x="54" y="186"/>
                          <a:pt x="54" y="186"/>
                          <a:pt x="54" y="186"/>
                        </a:cubicBezTo>
                        <a:cubicBezTo>
                          <a:pt x="53" y="184"/>
                          <a:pt x="53" y="184"/>
                          <a:pt x="53" y="184"/>
                        </a:cubicBezTo>
                        <a:cubicBezTo>
                          <a:pt x="54" y="182"/>
                          <a:pt x="54" y="182"/>
                          <a:pt x="54" y="182"/>
                        </a:cubicBezTo>
                        <a:cubicBezTo>
                          <a:pt x="55" y="182"/>
                          <a:pt x="55" y="182"/>
                          <a:pt x="55" y="182"/>
                        </a:cubicBezTo>
                        <a:cubicBezTo>
                          <a:pt x="54" y="180"/>
                          <a:pt x="54" y="180"/>
                          <a:pt x="54" y="180"/>
                        </a:cubicBezTo>
                        <a:cubicBezTo>
                          <a:pt x="55" y="179"/>
                          <a:pt x="55" y="179"/>
                          <a:pt x="55" y="179"/>
                        </a:cubicBezTo>
                        <a:cubicBezTo>
                          <a:pt x="57" y="179"/>
                          <a:pt x="57" y="179"/>
                          <a:pt x="57" y="179"/>
                        </a:cubicBezTo>
                        <a:cubicBezTo>
                          <a:pt x="58" y="177"/>
                          <a:pt x="58" y="177"/>
                          <a:pt x="58" y="177"/>
                        </a:cubicBezTo>
                        <a:cubicBezTo>
                          <a:pt x="58" y="175"/>
                          <a:pt x="58" y="175"/>
                          <a:pt x="58" y="175"/>
                        </a:cubicBezTo>
                        <a:cubicBezTo>
                          <a:pt x="59" y="173"/>
                          <a:pt x="59" y="173"/>
                          <a:pt x="59" y="173"/>
                        </a:cubicBezTo>
                        <a:cubicBezTo>
                          <a:pt x="58" y="171"/>
                          <a:pt x="58" y="171"/>
                          <a:pt x="58" y="171"/>
                        </a:cubicBezTo>
                        <a:cubicBezTo>
                          <a:pt x="57" y="167"/>
                          <a:pt x="57" y="167"/>
                          <a:pt x="57" y="167"/>
                        </a:cubicBezTo>
                        <a:cubicBezTo>
                          <a:pt x="56" y="164"/>
                          <a:pt x="56" y="164"/>
                          <a:pt x="56" y="164"/>
                        </a:cubicBezTo>
                        <a:cubicBezTo>
                          <a:pt x="56" y="162"/>
                          <a:pt x="56" y="162"/>
                          <a:pt x="56" y="162"/>
                        </a:cubicBezTo>
                        <a:cubicBezTo>
                          <a:pt x="60" y="161"/>
                          <a:pt x="60" y="161"/>
                          <a:pt x="60" y="161"/>
                        </a:cubicBezTo>
                        <a:cubicBezTo>
                          <a:pt x="60" y="158"/>
                          <a:pt x="60" y="158"/>
                          <a:pt x="60" y="158"/>
                        </a:cubicBezTo>
                        <a:cubicBezTo>
                          <a:pt x="61" y="156"/>
                          <a:pt x="61" y="156"/>
                          <a:pt x="61" y="156"/>
                        </a:cubicBezTo>
                        <a:cubicBezTo>
                          <a:pt x="58" y="153"/>
                          <a:pt x="58" y="153"/>
                          <a:pt x="58" y="153"/>
                        </a:cubicBezTo>
                        <a:cubicBezTo>
                          <a:pt x="55" y="151"/>
                          <a:pt x="55" y="151"/>
                          <a:pt x="55" y="151"/>
                        </a:cubicBezTo>
                        <a:cubicBezTo>
                          <a:pt x="55" y="148"/>
                          <a:pt x="55" y="148"/>
                          <a:pt x="55" y="148"/>
                        </a:cubicBezTo>
                        <a:cubicBezTo>
                          <a:pt x="56" y="145"/>
                          <a:pt x="56" y="145"/>
                          <a:pt x="56" y="145"/>
                        </a:cubicBezTo>
                        <a:cubicBezTo>
                          <a:pt x="55" y="141"/>
                          <a:pt x="55" y="141"/>
                          <a:pt x="55" y="141"/>
                        </a:cubicBezTo>
                        <a:cubicBezTo>
                          <a:pt x="54" y="139"/>
                          <a:pt x="54" y="139"/>
                          <a:pt x="54" y="139"/>
                        </a:cubicBezTo>
                        <a:cubicBezTo>
                          <a:pt x="55" y="136"/>
                          <a:pt x="55" y="136"/>
                          <a:pt x="55" y="136"/>
                        </a:cubicBezTo>
                        <a:cubicBezTo>
                          <a:pt x="54" y="132"/>
                          <a:pt x="54" y="132"/>
                          <a:pt x="54" y="132"/>
                        </a:cubicBezTo>
                        <a:cubicBezTo>
                          <a:pt x="54" y="127"/>
                          <a:pt x="54" y="127"/>
                          <a:pt x="54" y="127"/>
                        </a:cubicBezTo>
                        <a:cubicBezTo>
                          <a:pt x="54" y="123"/>
                          <a:pt x="54" y="123"/>
                          <a:pt x="54" y="123"/>
                        </a:cubicBezTo>
                        <a:cubicBezTo>
                          <a:pt x="56" y="120"/>
                          <a:pt x="56" y="120"/>
                          <a:pt x="56" y="120"/>
                        </a:cubicBezTo>
                        <a:cubicBezTo>
                          <a:pt x="58" y="119"/>
                          <a:pt x="58" y="119"/>
                          <a:pt x="58" y="119"/>
                        </a:cubicBezTo>
                        <a:cubicBezTo>
                          <a:pt x="60" y="119"/>
                          <a:pt x="60" y="119"/>
                          <a:pt x="60" y="119"/>
                        </a:cubicBezTo>
                        <a:cubicBezTo>
                          <a:pt x="63" y="119"/>
                          <a:pt x="63" y="119"/>
                          <a:pt x="63" y="119"/>
                        </a:cubicBezTo>
                        <a:cubicBezTo>
                          <a:pt x="65" y="117"/>
                          <a:pt x="65" y="117"/>
                          <a:pt x="65" y="117"/>
                        </a:cubicBezTo>
                        <a:cubicBezTo>
                          <a:pt x="65" y="114"/>
                          <a:pt x="65" y="114"/>
                          <a:pt x="65" y="114"/>
                        </a:cubicBezTo>
                        <a:cubicBezTo>
                          <a:pt x="64" y="113"/>
                          <a:pt x="64" y="113"/>
                          <a:pt x="64" y="113"/>
                        </a:cubicBezTo>
                        <a:cubicBezTo>
                          <a:pt x="64" y="110"/>
                          <a:pt x="64" y="110"/>
                          <a:pt x="64" y="110"/>
                        </a:cubicBezTo>
                        <a:cubicBezTo>
                          <a:pt x="67" y="103"/>
                          <a:pt x="67" y="103"/>
                          <a:pt x="67" y="103"/>
                        </a:cubicBezTo>
                        <a:cubicBezTo>
                          <a:pt x="67" y="99"/>
                          <a:pt x="67" y="99"/>
                          <a:pt x="67" y="99"/>
                        </a:cubicBezTo>
                        <a:cubicBezTo>
                          <a:pt x="68" y="95"/>
                          <a:pt x="68" y="95"/>
                          <a:pt x="68" y="95"/>
                        </a:cubicBezTo>
                        <a:cubicBezTo>
                          <a:pt x="69" y="93"/>
                          <a:pt x="69" y="93"/>
                          <a:pt x="69" y="93"/>
                        </a:cubicBezTo>
                        <a:cubicBezTo>
                          <a:pt x="69" y="90"/>
                          <a:pt x="69" y="90"/>
                          <a:pt x="69" y="90"/>
                        </a:cubicBezTo>
                        <a:cubicBezTo>
                          <a:pt x="68" y="89"/>
                          <a:pt x="68" y="89"/>
                          <a:pt x="68" y="89"/>
                        </a:cubicBezTo>
                        <a:cubicBezTo>
                          <a:pt x="68" y="87"/>
                          <a:pt x="68" y="87"/>
                          <a:pt x="68" y="87"/>
                        </a:cubicBezTo>
                        <a:cubicBezTo>
                          <a:pt x="70" y="86"/>
                          <a:pt x="70" y="86"/>
                          <a:pt x="70" y="86"/>
                        </a:cubicBezTo>
                        <a:cubicBezTo>
                          <a:pt x="73" y="85"/>
                          <a:pt x="73" y="85"/>
                          <a:pt x="73" y="85"/>
                        </a:cubicBezTo>
                        <a:cubicBezTo>
                          <a:pt x="75" y="84"/>
                          <a:pt x="75" y="84"/>
                          <a:pt x="75" y="84"/>
                        </a:cubicBezTo>
                        <a:cubicBezTo>
                          <a:pt x="75" y="82"/>
                          <a:pt x="75" y="82"/>
                          <a:pt x="75" y="82"/>
                        </a:cubicBezTo>
                        <a:cubicBezTo>
                          <a:pt x="77" y="78"/>
                          <a:pt x="77" y="78"/>
                          <a:pt x="77" y="78"/>
                        </a:cubicBezTo>
                        <a:cubicBezTo>
                          <a:pt x="80" y="74"/>
                          <a:pt x="80" y="74"/>
                          <a:pt x="80" y="74"/>
                        </a:cubicBezTo>
                        <a:cubicBezTo>
                          <a:pt x="81" y="72"/>
                          <a:pt x="81" y="72"/>
                          <a:pt x="81" y="72"/>
                        </a:cubicBezTo>
                        <a:cubicBezTo>
                          <a:pt x="80" y="70"/>
                          <a:pt x="80" y="70"/>
                          <a:pt x="80" y="70"/>
                        </a:cubicBezTo>
                        <a:cubicBezTo>
                          <a:pt x="79" y="68"/>
                          <a:pt x="79" y="68"/>
                          <a:pt x="79" y="68"/>
                        </a:cubicBezTo>
                        <a:cubicBezTo>
                          <a:pt x="79" y="64"/>
                          <a:pt x="79" y="64"/>
                          <a:pt x="79" y="64"/>
                        </a:cubicBezTo>
                        <a:cubicBezTo>
                          <a:pt x="80" y="64"/>
                          <a:pt x="80" y="64"/>
                          <a:pt x="80" y="64"/>
                        </a:cubicBezTo>
                        <a:cubicBezTo>
                          <a:pt x="81" y="62"/>
                          <a:pt x="81" y="62"/>
                          <a:pt x="81" y="62"/>
                        </a:cubicBezTo>
                        <a:cubicBezTo>
                          <a:pt x="81" y="60"/>
                          <a:pt x="81" y="60"/>
                          <a:pt x="81" y="60"/>
                        </a:cubicBezTo>
                        <a:cubicBezTo>
                          <a:pt x="83" y="60"/>
                          <a:pt x="83" y="60"/>
                          <a:pt x="83" y="60"/>
                        </a:cubicBezTo>
                        <a:cubicBezTo>
                          <a:pt x="84" y="57"/>
                          <a:pt x="84" y="57"/>
                          <a:pt x="84" y="57"/>
                        </a:cubicBezTo>
                        <a:cubicBezTo>
                          <a:pt x="86" y="55"/>
                          <a:pt x="86" y="55"/>
                          <a:pt x="86" y="55"/>
                        </a:cubicBezTo>
                        <a:cubicBezTo>
                          <a:pt x="88" y="56"/>
                          <a:pt x="88" y="56"/>
                          <a:pt x="88" y="56"/>
                        </a:cubicBezTo>
                        <a:cubicBezTo>
                          <a:pt x="88" y="57"/>
                          <a:pt x="88" y="57"/>
                          <a:pt x="88" y="57"/>
                        </a:cubicBezTo>
                        <a:cubicBezTo>
                          <a:pt x="90" y="57"/>
                          <a:pt x="90" y="57"/>
                          <a:pt x="90" y="57"/>
                        </a:cubicBezTo>
                        <a:cubicBezTo>
                          <a:pt x="91" y="56"/>
                          <a:pt x="91" y="56"/>
                          <a:pt x="91" y="56"/>
                        </a:cubicBezTo>
                        <a:cubicBezTo>
                          <a:pt x="90" y="54"/>
                          <a:pt x="90" y="54"/>
                          <a:pt x="90" y="54"/>
                        </a:cubicBezTo>
                        <a:cubicBezTo>
                          <a:pt x="91" y="53"/>
                          <a:pt x="91" y="53"/>
                          <a:pt x="91" y="53"/>
                        </a:cubicBezTo>
                        <a:cubicBezTo>
                          <a:pt x="91" y="52"/>
                          <a:pt x="91" y="52"/>
                          <a:pt x="91" y="52"/>
                        </a:cubicBezTo>
                        <a:cubicBezTo>
                          <a:pt x="91" y="51"/>
                          <a:pt x="91" y="51"/>
                          <a:pt x="91" y="51"/>
                        </a:cubicBezTo>
                        <a:cubicBezTo>
                          <a:pt x="90" y="49"/>
                          <a:pt x="90" y="49"/>
                          <a:pt x="90" y="49"/>
                        </a:cubicBezTo>
                        <a:cubicBezTo>
                          <a:pt x="91" y="48"/>
                          <a:pt x="91" y="48"/>
                          <a:pt x="91" y="48"/>
                        </a:cubicBezTo>
                        <a:cubicBezTo>
                          <a:pt x="93" y="48"/>
                          <a:pt x="93" y="48"/>
                          <a:pt x="93" y="48"/>
                        </a:cubicBezTo>
                        <a:cubicBezTo>
                          <a:pt x="95" y="47"/>
                          <a:pt x="95" y="47"/>
                          <a:pt x="95" y="47"/>
                        </a:cubicBezTo>
                        <a:cubicBezTo>
                          <a:pt x="98" y="48"/>
                          <a:pt x="98" y="48"/>
                          <a:pt x="98" y="48"/>
                        </a:cubicBezTo>
                        <a:cubicBezTo>
                          <a:pt x="100" y="49"/>
                          <a:pt x="100" y="49"/>
                          <a:pt x="100" y="49"/>
                        </a:cubicBezTo>
                        <a:cubicBezTo>
                          <a:pt x="102" y="49"/>
                          <a:pt x="102" y="49"/>
                          <a:pt x="102" y="49"/>
                        </a:cubicBezTo>
                        <a:cubicBezTo>
                          <a:pt x="103" y="50"/>
                          <a:pt x="103" y="50"/>
                          <a:pt x="103" y="50"/>
                        </a:cubicBezTo>
                        <a:cubicBezTo>
                          <a:pt x="104" y="50"/>
                          <a:pt x="104" y="50"/>
                          <a:pt x="104" y="50"/>
                        </a:cubicBezTo>
                        <a:cubicBezTo>
                          <a:pt x="105" y="51"/>
                          <a:pt x="105" y="51"/>
                          <a:pt x="105" y="51"/>
                        </a:cubicBezTo>
                        <a:cubicBezTo>
                          <a:pt x="105" y="48"/>
                          <a:pt x="105" y="48"/>
                          <a:pt x="105" y="48"/>
                        </a:cubicBezTo>
                        <a:cubicBezTo>
                          <a:pt x="104" y="47"/>
                          <a:pt x="104" y="47"/>
                          <a:pt x="104" y="47"/>
                        </a:cubicBezTo>
                        <a:cubicBezTo>
                          <a:pt x="104" y="44"/>
                          <a:pt x="104" y="44"/>
                          <a:pt x="104" y="44"/>
                        </a:cubicBezTo>
                        <a:cubicBezTo>
                          <a:pt x="105" y="44"/>
                          <a:pt x="105" y="44"/>
                          <a:pt x="105" y="44"/>
                        </a:cubicBezTo>
                        <a:cubicBezTo>
                          <a:pt x="105" y="42"/>
                          <a:pt x="105" y="42"/>
                          <a:pt x="105" y="42"/>
                        </a:cubicBezTo>
                        <a:cubicBezTo>
                          <a:pt x="104" y="41"/>
                          <a:pt x="104" y="41"/>
                          <a:pt x="104" y="41"/>
                        </a:cubicBezTo>
                        <a:cubicBezTo>
                          <a:pt x="104" y="39"/>
                          <a:pt x="104" y="39"/>
                          <a:pt x="104" y="39"/>
                        </a:cubicBezTo>
                        <a:cubicBezTo>
                          <a:pt x="106" y="40"/>
                          <a:pt x="106" y="40"/>
                          <a:pt x="106" y="40"/>
                        </a:cubicBezTo>
                        <a:cubicBezTo>
                          <a:pt x="108" y="39"/>
                          <a:pt x="108" y="39"/>
                          <a:pt x="108" y="39"/>
                        </a:cubicBezTo>
                        <a:cubicBezTo>
                          <a:pt x="108" y="39"/>
                          <a:pt x="108" y="39"/>
                          <a:pt x="108" y="39"/>
                        </a:cubicBezTo>
                        <a:cubicBezTo>
                          <a:pt x="108" y="39"/>
                          <a:pt x="108" y="39"/>
                          <a:pt x="108" y="39"/>
                        </a:cubicBezTo>
                        <a:cubicBezTo>
                          <a:pt x="109" y="39"/>
                          <a:pt x="109" y="39"/>
                          <a:pt x="109" y="39"/>
                        </a:cubicBezTo>
                        <a:cubicBezTo>
                          <a:pt x="109" y="39"/>
                          <a:pt x="109" y="39"/>
                          <a:pt x="109" y="39"/>
                        </a:cubicBezTo>
                        <a:cubicBezTo>
                          <a:pt x="110" y="39"/>
                          <a:pt x="110" y="39"/>
                          <a:pt x="110" y="39"/>
                        </a:cubicBezTo>
                        <a:cubicBezTo>
                          <a:pt x="109" y="37"/>
                          <a:pt x="109" y="37"/>
                          <a:pt x="109" y="37"/>
                        </a:cubicBezTo>
                        <a:cubicBezTo>
                          <a:pt x="110" y="36"/>
                          <a:pt x="110" y="36"/>
                          <a:pt x="110" y="36"/>
                        </a:cubicBezTo>
                        <a:cubicBezTo>
                          <a:pt x="111" y="35"/>
                          <a:pt x="111" y="35"/>
                          <a:pt x="111" y="35"/>
                        </a:cubicBezTo>
                        <a:cubicBezTo>
                          <a:pt x="113" y="35"/>
                          <a:pt x="113" y="35"/>
                          <a:pt x="113" y="35"/>
                        </a:cubicBezTo>
                        <a:cubicBezTo>
                          <a:pt x="114" y="37"/>
                          <a:pt x="114" y="37"/>
                          <a:pt x="114" y="37"/>
                        </a:cubicBezTo>
                        <a:cubicBezTo>
                          <a:pt x="118" y="40"/>
                          <a:pt x="118" y="40"/>
                          <a:pt x="118" y="40"/>
                        </a:cubicBezTo>
                        <a:cubicBezTo>
                          <a:pt x="118" y="42"/>
                          <a:pt x="118" y="42"/>
                          <a:pt x="118" y="42"/>
                        </a:cubicBezTo>
                        <a:cubicBezTo>
                          <a:pt x="120" y="44"/>
                          <a:pt x="120" y="44"/>
                          <a:pt x="120" y="44"/>
                        </a:cubicBezTo>
                        <a:cubicBezTo>
                          <a:pt x="122" y="45"/>
                          <a:pt x="122" y="45"/>
                          <a:pt x="122" y="45"/>
                        </a:cubicBezTo>
                        <a:cubicBezTo>
                          <a:pt x="126" y="45"/>
                          <a:pt x="126" y="45"/>
                          <a:pt x="126" y="45"/>
                        </a:cubicBezTo>
                        <a:cubicBezTo>
                          <a:pt x="128" y="43"/>
                          <a:pt x="128" y="43"/>
                          <a:pt x="128" y="43"/>
                        </a:cubicBezTo>
                        <a:cubicBezTo>
                          <a:pt x="130" y="42"/>
                          <a:pt x="130" y="42"/>
                          <a:pt x="130" y="42"/>
                        </a:cubicBezTo>
                        <a:cubicBezTo>
                          <a:pt x="131" y="42"/>
                          <a:pt x="131" y="42"/>
                          <a:pt x="131" y="42"/>
                        </a:cubicBezTo>
                        <a:cubicBezTo>
                          <a:pt x="134" y="44"/>
                          <a:pt x="134" y="44"/>
                          <a:pt x="134" y="44"/>
                        </a:cubicBezTo>
                        <a:cubicBezTo>
                          <a:pt x="136" y="44"/>
                          <a:pt x="136" y="44"/>
                          <a:pt x="136" y="44"/>
                        </a:cubicBezTo>
                        <a:cubicBezTo>
                          <a:pt x="137" y="42"/>
                          <a:pt x="137" y="42"/>
                          <a:pt x="137" y="42"/>
                        </a:cubicBezTo>
                        <a:cubicBezTo>
                          <a:pt x="138" y="41"/>
                          <a:pt x="138" y="41"/>
                          <a:pt x="138" y="41"/>
                        </a:cubicBezTo>
                        <a:cubicBezTo>
                          <a:pt x="140" y="40"/>
                          <a:pt x="140" y="40"/>
                          <a:pt x="140" y="40"/>
                        </a:cubicBezTo>
                        <a:cubicBezTo>
                          <a:pt x="141" y="40"/>
                          <a:pt x="141" y="40"/>
                          <a:pt x="141" y="40"/>
                        </a:cubicBezTo>
                        <a:cubicBezTo>
                          <a:pt x="143" y="39"/>
                          <a:pt x="143" y="39"/>
                          <a:pt x="143" y="39"/>
                        </a:cubicBezTo>
                        <a:cubicBezTo>
                          <a:pt x="144" y="38"/>
                          <a:pt x="144" y="38"/>
                          <a:pt x="144" y="38"/>
                        </a:cubicBezTo>
                        <a:cubicBezTo>
                          <a:pt x="143" y="36"/>
                          <a:pt x="143" y="36"/>
                          <a:pt x="143" y="36"/>
                        </a:cubicBezTo>
                        <a:cubicBezTo>
                          <a:pt x="142" y="34"/>
                          <a:pt x="142" y="34"/>
                          <a:pt x="142" y="34"/>
                        </a:cubicBezTo>
                        <a:cubicBezTo>
                          <a:pt x="143" y="29"/>
                          <a:pt x="143" y="29"/>
                          <a:pt x="143" y="29"/>
                        </a:cubicBezTo>
                        <a:cubicBezTo>
                          <a:pt x="143" y="28"/>
                          <a:pt x="143" y="28"/>
                          <a:pt x="143" y="28"/>
                        </a:cubicBezTo>
                        <a:cubicBezTo>
                          <a:pt x="142" y="27"/>
                          <a:pt x="142" y="27"/>
                          <a:pt x="142" y="27"/>
                        </a:cubicBezTo>
                        <a:cubicBezTo>
                          <a:pt x="143" y="26"/>
                          <a:pt x="143" y="26"/>
                          <a:pt x="143" y="26"/>
                        </a:cubicBezTo>
                        <a:cubicBezTo>
                          <a:pt x="145" y="24"/>
                          <a:pt x="145" y="24"/>
                          <a:pt x="145" y="24"/>
                        </a:cubicBezTo>
                        <a:cubicBezTo>
                          <a:pt x="145" y="23"/>
                          <a:pt x="145" y="23"/>
                          <a:pt x="145" y="23"/>
                        </a:cubicBezTo>
                        <a:cubicBezTo>
                          <a:pt x="146" y="22"/>
                          <a:pt x="146" y="22"/>
                          <a:pt x="146" y="22"/>
                        </a:cubicBezTo>
                        <a:cubicBezTo>
                          <a:pt x="149" y="23"/>
                          <a:pt x="149" y="23"/>
                          <a:pt x="149" y="23"/>
                        </a:cubicBezTo>
                        <a:cubicBezTo>
                          <a:pt x="150" y="22"/>
                          <a:pt x="150" y="22"/>
                          <a:pt x="150" y="22"/>
                        </a:cubicBezTo>
                        <a:cubicBezTo>
                          <a:pt x="150" y="22"/>
                          <a:pt x="150" y="22"/>
                          <a:pt x="150" y="22"/>
                        </a:cubicBezTo>
                        <a:cubicBezTo>
                          <a:pt x="151" y="20"/>
                          <a:pt x="151" y="20"/>
                          <a:pt x="151" y="20"/>
                        </a:cubicBezTo>
                        <a:cubicBezTo>
                          <a:pt x="155" y="20"/>
                          <a:pt x="155" y="20"/>
                          <a:pt x="155" y="20"/>
                        </a:cubicBezTo>
                        <a:cubicBezTo>
                          <a:pt x="157" y="21"/>
                          <a:pt x="157" y="21"/>
                          <a:pt x="157" y="21"/>
                        </a:cubicBezTo>
                        <a:cubicBezTo>
                          <a:pt x="159" y="24"/>
                          <a:pt x="159" y="24"/>
                          <a:pt x="159" y="24"/>
                        </a:cubicBezTo>
                        <a:cubicBezTo>
                          <a:pt x="160" y="25"/>
                          <a:pt x="160" y="25"/>
                          <a:pt x="160" y="25"/>
                        </a:cubicBezTo>
                        <a:cubicBezTo>
                          <a:pt x="162" y="26"/>
                          <a:pt x="162" y="26"/>
                          <a:pt x="162" y="26"/>
                        </a:cubicBezTo>
                        <a:cubicBezTo>
                          <a:pt x="165" y="26"/>
                          <a:pt x="165" y="26"/>
                          <a:pt x="165" y="26"/>
                        </a:cubicBezTo>
                        <a:cubicBezTo>
                          <a:pt x="165" y="28"/>
                          <a:pt x="165" y="28"/>
                          <a:pt x="165" y="28"/>
                        </a:cubicBezTo>
                        <a:cubicBezTo>
                          <a:pt x="167" y="29"/>
                          <a:pt x="167" y="29"/>
                          <a:pt x="167" y="29"/>
                        </a:cubicBezTo>
                        <a:cubicBezTo>
                          <a:pt x="167" y="31"/>
                          <a:pt x="167" y="31"/>
                          <a:pt x="167" y="31"/>
                        </a:cubicBezTo>
                        <a:cubicBezTo>
                          <a:pt x="165" y="34"/>
                          <a:pt x="165" y="34"/>
                          <a:pt x="165" y="34"/>
                        </a:cubicBezTo>
                        <a:cubicBezTo>
                          <a:pt x="166" y="37"/>
                          <a:pt x="166" y="37"/>
                          <a:pt x="166" y="37"/>
                        </a:cubicBezTo>
                        <a:close/>
                        <a:moveTo>
                          <a:pt x="8" y="190"/>
                        </a:moveTo>
                        <a:cubicBezTo>
                          <a:pt x="9" y="191"/>
                          <a:pt x="9" y="191"/>
                          <a:pt x="9" y="191"/>
                        </a:cubicBezTo>
                        <a:cubicBezTo>
                          <a:pt x="7" y="191"/>
                          <a:pt x="7" y="191"/>
                          <a:pt x="7" y="191"/>
                        </a:cubicBezTo>
                        <a:cubicBezTo>
                          <a:pt x="8" y="190"/>
                          <a:pt x="8" y="190"/>
                          <a:pt x="8" y="190"/>
                        </a:cubicBezTo>
                        <a:close/>
                        <a:moveTo>
                          <a:pt x="4" y="180"/>
                        </a:moveTo>
                        <a:cubicBezTo>
                          <a:pt x="4" y="180"/>
                          <a:pt x="5" y="179"/>
                          <a:pt x="5" y="179"/>
                        </a:cubicBezTo>
                        <a:cubicBezTo>
                          <a:pt x="6" y="181"/>
                          <a:pt x="6" y="181"/>
                          <a:pt x="6" y="181"/>
                        </a:cubicBezTo>
                        <a:cubicBezTo>
                          <a:pt x="5" y="182"/>
                          <a:pt x="5" y="182"/>
                          <a:pt x="5" y="182"/>
                        </a:cubicBezTo>
                        <a:cubicBezTo>
                          <a:pt x="4" y="180"/>
                          <a:pt x="4" y="180"/>
                          <a:pt x="4" y="180"/>
                        </a:cubicBezTo>
                        <a:close/>
                        <a:moveTo>
                          <a:pt x="7" y="176"/>
                        </a:moveTo>
                        <a:cubicBezTo>
                          <a:pt x="7" y="178"/>
                          <a:pt x="7" y="178"/>
                          <a:pt x="7" y="178"/>
                        </a:cubicBezTo>
                        <a:cubicBezTo>
                          <a:pt x="6" y="178"/>
                          <a:pt x="6" y="178"/>
                          <a:pt x="6" y="178"/>
                        </a:cubicBezTo>
                        <a:cubicBezTo>
                          <a:pt x="7" y="176"/>
                          <a:pt x="7" y="176"/>
                          <a:pt x="7" y="176"/>
                        </a:cubicBezTo>
                        <a:close/>
                        <a:moveTo>
                          <a:pt x="5" y="176"/>
                        </a:moveTo>
                        <a:cubicBezTo>
                          <a:pt x="5" y="177"/>
                          <a:pt x="5" y="177"/>
                          <a:pt x="5" y="177"/>
                        </a:cubicBezTo>
                        <a:cubicBezTo>
                          <a:pt x="4" y="177"/>
                          <a:pt x="4" y="177"/>
                          <a:pt x="4" y="177"/>
                        </a:cubicBezTo>
                        <a:cubicBezTo>
                          <a:pt x="5" y="176"/>
                          <a:pt x="5" y="176"/>
                          <a:pt x="5" y="176"/>
                        </a:cubicBezTo>
                        <a:close/>
                        <a:moveTo>
                          <a:pt x="2" y="169"/>
                        </a:moveTo>
                        <a:cubicBezTo>
                          <a:pt x="1" y="168"/>
                          <a:pt x="1" y="168"/>
                          <a:pt x="1" y="168"/>
                        </a:cubicBezTo>
                        <a:cubicBezTo>
                          <a:pt x="2" y="167"/>
                          <a:pt x="2" y="167"/>
                          <a:pt x="2" y="167"/>
                        </a:cubicBezTo>
                        <a:cubicBezTo>
                          <a:pt x="2" y="167"/>
                          <a:pt x="2" y="169"/>
                          <a:pt x="2" y="169"/>
                        </a:cubicBezTo>
                        <a:close/>
                        <a:moveTo>
                          <a:pt x="1" y="170"/>
                        </a:moveTo>
                        <a:cubicBezTo>
                          <a:pt x="3" y="170"/>
                          <a:pt x="3" y="170"/>
                          <a:pt x="3" y="170"/>
                        </a:cubicBezTo>
                        <a:cubicBezTo>
                          <a:pt x="2" y="171"/>
                          <a:pt x="2" y="171"/>
                          <a:pt x="2" y="171"/>
                        </a:cubicBezTo>
                        <a:cubicBezTo>
                          <a:pt x="1" y="170"/>
                          <a:pt x="1" y="170"/>
                          <a:pt x="1" y="170"/>
                        </a:cubicBezTo>
                        <a:close/>
                        <a:moveTo>
                          <a:pt x="5" y="172"/>
                        </a:moveTo>
                        <a:cubicBezTo>
                          <a:pt x="5" y="172"/>
                          <a:pt x="6" y="174"/>
                          <a:pt x="6" y="174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5" y="172"/>
                          <a:pt x="5" y="172"/>
                          <a:pt x="5" y="172"/>
                        </a:cubicBezTo>
                        <a:close/>
                        <a:moveTo>
                          <a:pt x="2" y="174"/>
                        </a:moveTo>
                        <a:cubicBezTo>
                          <a:pt x="1" y="173"/>
                          <a:pt x="1" y="173"/>
                          <a:pt x="1" y="173"/>
                        </a:cubicBezTo>
                        <a:cubicBezTo>
                          <a:pt x="3" y="172"/>
                          <a:pt x="3" y="172"/>
                          <a:pt x="3" y="172"/>
                        </a:cubicBezTo>
                        <a:cubicBezTo>
                          <a:pt x="2" y="174"/>
                          <a:pt x="2" y="174"/>
                          <a:pt x="2" y="174"/>
                        </a:cubicBezTo>
                        <a:close/>
                        <a:moveTo>
                          <a:pt x="1" y="164"/>
                        </a:moveTo>
                        <a:cubicBezTo>
                          <a:pt x="0" y="165"/>
                          <a:pt x="0" y="165"/>
                          <a:pt x="0" y="165"/>
                        </a:cubicBezTo>
                        <a:cubicBezTo>
                          <a:pt x="1" y="166"/>
                          <a:pt x="1" y="166"/>
                          <a:pt x="1" y="166"/>
                        </a:cubicBezTo>
                        <a:cubicBezTo>
                          <a:pt x="1" y="165"/>
                          <a:pt x="1" y="165"/>
                          <a:pt x="1" y="165"/>
                        </a:cubicBezTo>
                        <a:cubicBezTo>
                          <a:pt x="1" y="164"/>
                          <a:pt x="1" y="164"/>
                          <a:pt x="1" y="164"/>
                        </a:cubicBezTo>
                        <a:close/>
                        <a:moveTo>
                          <a:pt x="1" y="152"/>
                        </a:moveTo>
                        <a:cubicBezTo>
                          <a:pt x="3" y="153"/>
                          <a:pt x="3" y="153"/>
                          <a:pt x="3" y="153"/>
                        </a:cubicBezTo>
                        <a:cubicBezTo>
                          <a:pt x="1" y="153"/>
                          <a:pt x="1" y="153"/>
                          <a:pt x="1" y="153"/>
                        </a:cubicBezTo>
                        <a:cubicBezTo>
                          <a:pt x="1" y="152"/>
                          <a:pt x="1" y="152"/>
                          <a:pt x="1" y="152"/>
                        </a:cubicBezTo>
                        <a:close/>
                        <a:moveTo>
                          <a:pt x="1" y="149"/>
                        </a:moveTo>
                        <a:cubicBezTo>
                          <a:pt x="3" y="150"/>
                          <a:pt x="3" y="150"/>
                          <a:pt x="3" y="150"/>
                        </a:cubicBezTo>
                        <a:cubicBezTo>
                          <a:pt x="2" y="151"/>
                          <a:pt x="2" y="151"/>
                          <a:pt x="2" y="151"/>
                        </a:cubicBezTo>
                        <a:cubicBezTo>
                          <a:pt x="1" y="149"/>
                          <a:pt x="1" y="149"/>
                          <a:pt x="1" y="149"/>
                        </a:cubicBezTo>
                        <a:close/>
                        <a:moveTo>
                          <a:pt x="6" y="145"/>
                        </a:moveTo>
                        <a:cubicBezTo>
                          <a:pt x="7" y="146"/>
                          <a:pt x="7" y="146"/>
                          <a:pt x="7" y="146"/>
                        </a:cubicBezTo>
                        <a:cubicBezTo>
                          <a:pt x="5" y="147"/>
                          <a:pt x="5" y="147"/>
                          <a:pt x="5" y="147"/>
                        </a:cubicBezTo>
                        <a:cubicBezTo>
                          <a:pt x="6" y="145"/>
                          <a:pt x="6" y="145"/>
                          <a:pt x="6" y="145"/>
                        </a:cubicBezTo>
                        <a:close/>
                        <a:moveTo>
                          <a:pt x="8" y="144"/>
                        </a:moveTo>
                        <a:cubicBezTo>
                          <a:pt x="9" y="144"/>
                          <a:pt x="9" y="144"/>
                          <a:pt x="9" y="144"/>
                        </a:cubicBezTo>
                        <a:cubicBezTo>
                          <a:pt x="9" y="145"/>
                          <a:pt x="9" y="145"/>
                          <a:pt x="9" y="145"/>
                        </a:cubicBezTo>
                        <a:cubicBezTo>
                          <a:pt x="8" y="146"/>
                          <a:pt x="8" y="146"/>
                          <a:pt x="8" y="146"/>
                        </a:cubicBezTo>
                        <a:cubicBezTo>
                          <a:pt x="8" y="144"/>
                          <a:pt x="8" y="144"/>
                          <a:pt x="8" y="144"/>
                        </a:cubicBezTo>
                        <a:close/>
                        <a:moveTo>
                          <a:pt x="23" y="133"/>
                        </a:moveTo>
                        <a:cubicBezTo>
                          <a:pt x="23" y="133"/>
                          <a:pt x="25" y="131"/>
                          <a:pt x="25" y="131"/>
                        </a:cubicBezTo>
                        <a:cubicBezTo>
                          <a:pt x="25" y="133"/>
                          <a:pt x="25" y="133"/>
                          <a:pt x="25" y="133"/>
                        </a:cubicBezTo>
                        <a:cubicBezTo>
                          <a:pt x="24" y="134"/>
                          <a:pt x="24" y="134"/>
                          <a:pt x="24" y="134"/>
                        </a:cubicBezTo>
                        <a:cubicBezTo>
                          <a:pt x="23" y="133"/>
                          <a:pt x="23" y="133"/>
                          <a:pt x="23" y="133"/>
                        </a:cubicBezTo>
                        <a:close/>
                        <a:moveTo>
                          <a:pt x="24" y="130"/>
                        </a:moveTo>
                        <a:cubicBezTo>
                          <a:pt x="24" y="130"/>
                          <a:pt x="23" y="131"/>
                          <a:pt x="23" y="131"/>
                        </a:cubicBezTo>
                        <a:cubicBezTo>
                          <a:pt x="21" y="129"/>
                          <a:pt x="21" y="129"/>
                          <a:pt x="21" y="129"/>
                        </a:cubicBezTo>
                        <a:cubicBezTo>
                          <a:pt x="23" y="129"/>
                          <a:pt x="23" y="129"/>
                          <a:pt x="23" y="129"/>
                        </a:cubicBezTo>
                        <a:cubicBezTo>
                          <a:pt x="24" y="130"/>
                          <a:pt x="24" y="130"/>
                          <a:pt x="24" y="130"/>
                        </a:cubicBezTo>
                        <a:close/>
                        <a:moveTo>
                          <a:pt x="25" y="126"/>
                        </a:moveTo>
                        <a:cubicBezTo>
                          <a:pt x="28" y="124"/>
                          <a:pt x="28" y="124"/>
                          <a:pt x="28" y="124"/>
                        </a:cubicBezTo>
                        <a:cubicBezTo>
                          <a:pt x="29" y="125"/>
                          <a:pt x="29" y="125"/>
                          <a:pt x="29" y="125"/>
                        </a:cubicBezTo>
                        <a:cubicBezTo>
                          <a:pt x="28" y="126"/>
                          <a:pt x="28" y="126"/>
                          <a:pt x="28" y="126"/>
                        </a:cubicBezTo>
                        <a:cubicBezTo>
                          <a:pt x="25" y="126"/>
                          <a:pt x="25" y="126"/>
                          <a:pt x="25" y="126"/>
                        </a:cubicBezTo>
                        <a:close/>
                        <a:moveTo>
                          <a:pt x="26" y="130"/>
                        </a:moveTo>
                        <a:cubicBezTo>
                          <a:pt x="27" y="128"/>
                          <a:pt x="27" y="128"/>
                          <a:pt x="27" y="128"/>
                        </a:cubicBezTo>
                        <a:cubicBezTo>
                          <a:pt x="29" y="128"/>
                          <a:pt x="29" y="128"/>
                          <a:pt x="29" y="128"/>
                        </a:cubicBezTo>
                        <a:cubicBezTo>
                          <a:pt x="29" y="127"/>
                          <a:pt x="29" y="127"/>
                          <a:pt x="29" y="127"/>
                        </a:cubicBezTo>
                        <a:cubicBezTo>
                          <a:pt x="31" y="127"/>
                          <a:pt x="31" y="127"/>
                          <a:pt x="31" y="127"/>
                        </a:cubicBezTo>
                        <a:cubicBezTo>
                          <a:pt x="31" y="128"/>
                          <a:pt x="31" y="128"/>
                          <a:pt x="31" y="128"/>
                        </a:cubicBezTo>
                        <a:cubicBezTo>
                          <a:pt x="30" y="129"/>
                          <a:pt x="30" y="129"/>
                          <a:pt x="30" y="129"/>
                        </a:cubicBezTo>
                        <a:cubicBezTo>
                          <a:pt x="28" y="129"/>
                          <a:pt x="28" y="129"/>
                          <a:pt x="28" y="129"/>
                        </a:cubicBezTo>
                        <a:cubicBezTo>
                          <a:pt x="27" y="130"/>
                          <a:pt x="27" y="130"/>
                          <a:pt x="27" y="130"/>
                        </a:cubicBezTo>
                        <a:cubicBezTo>
                          <a:pt x="26" y="130"/>
                          <a:pt x="26" y="130"/>
                          <a:pt x="26" y="130"/>
                        </a:cubicBezTo>
                        <a:close/>
                        <a:moveTo>
                          <a:pt x="49" y="105"/>
                        </a:moveTo>
                        <a:cubicBezTo>
                          <a:pt x="49" y="104"/>
                          <a:pt x="49" y="104"/>
                          <a:pt x="49" y="104"/>
                        </a:cubicBezTo>
                        <a:cubicBezTo>
                          <a:pt x="52" y="103"/>
                          <a:pt x="52" y="103"/>
                          <a:pt x="52" y="103"/>
                        </a:cubicBezTo>
                        <a:cubicBezTo>
                          <a:pt x="50" y="105"/>
                          <a:pt x="50" y="105"/>
                          <a:pt x="50" y="105"/>
                        </a:cubicBezTo>
                        <a:cubicBezTo>
                          <a:pt x="49" y="105"/>
                          <a:pt x="49" y="105"/>
                          <a:pt x="49" y="105"/>
                        </a:cubicBezTo>
                        <a:close/>
                        <a:moveTo>
                          <a:pt x="47" y="109"/>
                        </a:moveTo>
                        <a:cubicBezTo>
                          <a:pt x="46" y="108"/>
                          <a:pt x="46" y="108"/>
                          <a:pt x="46" y="108"/>
                        </a:cubicBezTo>
                        <a:cubicBezTo>
                          <a:pt x="45" y="108"/>
                          <a:pt x="45" y="108"/>
                          <a:pt x="45" y="108"/>
                        </a:cubicBezTo>
                        <a:cubicBezTo>
                          <a:pt x="46" y="107"/>
                          <a:pt x="46" y="107"/>
                          <a:pt x="46" y="107"/>
                        </a:cubicBezTo>
                        <a:cubicBezTo>
                          <a:pt x="48" y="106"/>
                          <a:pt x="48" y="106"/>
                          <a:pt x="48" y="106"/>
                        </a:cubicBezTo>
                        <a:cubicBezTo>
                          <a:pt x="50" y="106"/>
                          <a:pt x="50" y="106"/>
                          <a:pt x="50" y="106"/>
                        </a:cubicBezTo>
                        <a:cubicBezTo>
                          <a:pt x="48" y="108"/>
                          <a:pt x="48" y="108"/>
                          <a:pt x="48" y="108"/>
                        </a:cubicBezTo>
                        <a:cubicBezTo>
                          <a:pt x="47" y="109"/>
                          <a:pt x="47" y="109"/>
                          <a:pt x="47" y="109"/>
                        </a:cubicBezTo>
                        <a:close/>
                        <a:moveTo>
                          <a:pt x="51" y="94"/>
                        </a:moveTo>
                        <a:cubicBezTo>
                          <a:pt x="52" y="95"/>
                          <a:pt x="52" y="95"/>
                          <a:pt x="52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cubicBezTo>
                          <a:pt x="51" y="97"/>
                          <a:pt x="51" y="97"/>
                          <a:pt x="51" y="97"/>
                        </a:cubicBezTo>
                        <a:cubicBezTo>
                          <a:pt x="50" y="96"/>
                          <a:pt x="50" y="96"/>
                          <a:pt x="50" y="96"/>
                        </a:cubicBezTo>
                        <a:cubicBezTo>
                          <a:pt x="51" y="94"/>
                          <a:pt x="51" y="94"/>
                          <a:pt x="51" y="94"/>
                        </a:cubicBezTo>
                        <a:close/>
                        <a:moveTo>
                          <a:pt x="54" y="91"/>
                        </a:moveTo>
                        <a:cubicBezTo>
                          <a:pt x="55" y="90"/>
                          <a:pt x="55" y="90"/>
                          <a:pt x="55" y="90"/>
                        </a:cubicBezTo>
                        <a:cubicBezTo>
                          <a:pt x="57" y="90"/>
                          <a:pt x="57" y="90"/>
                          <a:pt x="57" y="90"/>
                        </a:cubicBezTo>
                        <a:cubicBezTo>
                          <a:pt x="55" y="92"/>
                          <a:pt x="55" y="92"/>
                          <a:pt x="55" y="92"/>
                        </a:cubicBezTo>
                        <a:cubicBezTo>
                          <a:pt x="54" y="91"/>
                          <a:pt x="54" y="91"/>
                          <a:pt x="54" y="91"/>
                        </a:cubicBezTo>
                        <a:close/>
                        <a:moveTo>
                          <a:pt x="53" y="88"/>
                        </a:moveTo>
                        <a:cubicBezTo>
                          <a:pt x="55" y="86"/>
                          <a:pt x="55" y="86"/>
                          <a:pt x="55" y="86"/>
                        </a:cubicBezTo>
                        <a:cubicBezTo>
                          <a:pt x="55" y="88"/>
                          <a:pt x="55" y="88"/>
                          <a:pt x="55" y="88"/>
                        </a:cubicBezTo>
                        <a:cubicBezTo>
                          <a:pt x="54" y="90"/>
                          <a:pt x="54" y="90"/>
                          <a:pt x="54" y="90"/>
                        </a:cubicBezTo>
                        <a:cubicBezTo>
                          <a:pt x="53" y="88"/>
                          <a:pt x="53" y="88"/>
                          <a:pt x="53" y="88"/>
                        </a:cubicBezTo>
                        <a:close/>
                        <a:moveTo>
                          <a:pt x="64" y="72"/>
                        </a:moveTo>
                        <a:cubicBezTo>
                          <a:pt x="65" y="71"/>
                          <a:pt x="65" y="71"/>
                          <a:pt x="65" y="71"/>
                        </a:cubicBezTo>
                        <a:cubicBezTo>
                          <a:pt x="66" y="71"/>
                          <a:pt x="66" y="71"/>
                          <a:pt x="66" y="71"/>
                        </a:cubicBezTo>
                        <a:cubicBezTo>
                          <a:pt x="65" y="73"/>
                          <a:pt x="65" y="73"/>
                          <a:pt x="65" y="73"/>
                        </a:cubicBezTo>
                        <a:cubicBezTo>
                          <a:pt x="64" y="72"/>
                          <a:pt x="64" y="72"/>
                          <a:pt x="64" y="72"/>
                        </a:cubicBezTo>
                        <a:close/>
                        <a:moveTo>
                          <a:pt x="54" y="63"/>
                        </a:moveTo>
                        <a:cubicBezTo>
                          <a:pt x="54" y="64"/>
                          <a:pt x="54" y="64"/>
                          <a:pt x="54" y="64"/>
                        </a:cubicBezTo>
                        <a:cubicBezTo>
                          <a:pt x="54" y="65"/>
                          <a:pt x="54" y="65"/>
                          <a:pt x="54" y="65"/>
                        </a:cubicBezTo>
                        <a:cubicBezTo>
                          <a:pt x="53" y="64"/>
                          <a:pt x="53" y="64"/>
                          <a:pt x="53" y="64"/>
                        </a:cubicBezTo>
                        <a:cubicBezTo>
                          <a:pt x="54" y="63"/>
                          <a:pt x="54" y="63"/>
                          <a:pt x="54" y="63"/>
                        </a:cubicBezTo>
                        <a:close/>
                        <a:moveTo>
                          <a:pt x="57" y="59"/>
                        </a:moveTo>
                        <a:cubicBezTo>
                          <a:pt x="55" y="61"/>
                          <a:pt x="55" y="61"/>
                          <a:pt x="55" y="61"/>
                        </a:cubicBezTo>
                        <a:cubicBezTo>
                          <a:pt x="55" y="59"/>
                          <a:pt x="55" y="59"/>
                          <a:pt x="55" y="59"/>
                        </a:cubicBezTo>
                        <a:cubicBezTo>
                          <a:pt x="56" y="56"/>
                          <a:pt x="56" y="56"/>
                          <a:pt x="56" y="56"/>
                        </a:cubicBezTo>
                        <a:cubicBezTo>
                          <a:pt x="57" y="59"/>
                          <a:pt x="57" y="59"/>
                          <a:pt x="57" y="59"/>
                        </a:cubicBezTo>
                        <a:close/>
                        <a:moveTo>
                          <a:pt x="58" y="57"/>
                        </a:moveTo>
                        <a:cubicBezTo>
                          <a:pt x="57" y="56"/>
                          <a:pt x="57" y="56"/>
                          <a:pt x="57" y="56"/>
                        </a:cubicBezTo>
                        <a:cubicBezTo>
                          <a:pt x="58" y="55"/>
                          <a:pt x="58" y="55"/>
                          <a:pt x="58" y="55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8" y="57"/>
                          <a:pt x="58" y="57"/>
                          <a:pt x="58" y="57"/>
                        </a:cubicBezTo>
                        <a:close/>
                        <a:moveTo>
                          <a:pt x="63" y="53"/>
                        </a:moveTo>
                        <a:cubicBezTo>
                          <a:pt x="63" y="55"/>
                          <a:pt x="63" y="55"/>
                          <a:pt x="63" y="55"/>
                        </a:cubicBezTo>
                        <a:cubicBezTo>
                          <a:pt x="60" y="57"/>
                          <a:pt x="60" y="57"/>
                          <a:pt x="60" y="57"/>
                        </a:cubicBezTo>
                        <a:cubicBezTo>
                          <a:pt x="60" y="54"/>
                          <a:pt x="60" y="54"/>
                          <a:pt x="60" y="54"/>
                        </a:cubicBezTo>
                        <a:cubicBezTo>
                          <a:pt x="63" y="53"/>
                          <a:pt x="63" y="53"/>
                          <a:pt x="63" y="53"/>
                        </a:cubicBezTo>
                        <a:close/>
                        <a:moveTo>
                          <a:pt x="66" y="50"/>
                        </a:moveTo>
                        <a:cubicBezTo>
                          <a:pt x="67" y="48"/>
                          <a:pt x="67" y="48"/>
                          <a:pt x="67" y="48"/>
                        </a:cubicBezTo>
                        <a:cubicBezTo>
                          <a:pt x="68" y="49"/>
                          <a:pt x="68" y="49"/>
                          <a:pt x="68" y="49"/>
                        </a:cubicBezTo>
                        <a:cubicBezTo>
                          <a:pt x="66" y="50"/>
                          <a:pt x="66" y="50"/>
                          <a:pt x="66" y="50"/>
                        </a:cubicBezTo>
                        <a:close/>
                        <a:moveTo>
                          <a:pt x="68" y="50"/>
                        </a:moveTo>
                        <a:cubicBezTo>
                          <a:pt x="68" y="54"/>
                          <a:pt x="68" y="54"/>
                          <a:pt x="68" y="54"/>
                        </a:cubicBezTo>
                        <a:cubicBezTo>
                          <a:pt x="66" y="53"/>
                          <a:pt x="66" y="53"/>
                          <a:pt x="66" y="53"/>
                        </a:cubicBezTo>
                        <a:cubicBezTo>
                          <a:pt x="64" y="54"/>
                          <a:pt x="64" y="54"/>
                          <a:pt x="64" y="54"/>
                        </a:cubicBezTo>
                        <a:cubicBezTo>
                          <a:pt x="64" y="53"/>
                          <a:pt x="64" y="53"/>
                          <a:pt x="64" y="53"/>
                        </a:cubicBezTo>
                        <a:cubicBezTo>
                          <a:pt x="68" y="50"/>
                          <a:pt x="68" y="50"/>
                          <a:pt x="68" y="50"/>
                        </a:cubicBezTo>
                        <a:close/>
                        <a:moveTo>
                          <a:pt x="69" y="42"/>
                        </a:moveTo>
                        <a:cubicBezTo>
                          <a:pt x="70" y="44"/>
                          <a:pt x="70" y="44"/>
                          <a:pt x="70" y="44"/>
                        </a:cubicBezTo>
                        <a:cubicBezTo>
                          <a:pt x="70" y="47"/>
                          <a:pt x="70" y="47"/>
                          <a:pt x="70" y="47"/>
                        </a:cubicBezTo>
                        <a:cubicBezTo>
                          <a:pt x="67" y="48"/>
                          <a:pt x="67" y="48"/>
                          <a:pt x="67" y="48"/>
                        </a:cubicBezTo>
                        <a:cubicBezTo>
                          <a:pt x="66" y="47"/>
                          <a:pt x="66" y="47"/>
                          <a:pt x="66" y="47"/>
                        </a:cubicBezTo>
                        <a:cubicBezTo>
                          <a:pt x="69" y="45"/>
                          <a:pt x="69" y="45"/>
                          <a:pt x="69" y="45"/>
                        </a:cubicBezTo>
                        <a:cubicBezTo>
                          <a:pt x="67" y="45"/>
                          <a:pt x="67" y="45"/>
                          <a:pt x="67" y="45"/>
                        </a:cubicBezTo>
                        <a:cubicBezTo>
                          <a:pt x="65" y="47"/>
                          <a:pt x="65" y="47"/>
                          <a:pt x="65" y="47"/>
                        </a:cubicBezTo>
                        <a:cubicBezTo>
                          <a:pt x="65" y="46"/>
                          <a:pt x="65" y="46"/>
                          <a:pt x="65" y="46"/>
                        </a:cubicBezTo>
                        <a:cubicBezTo>
                          <a:pt x="65" y="44"/>
                          <a:pt x="65" y="44"/>
                          <a:pt x="65" y="44"/>
                        </a:cubicBezTo>
                        <a:cubicBezTo>
                          <a:pt x="67" y="44"/>
                          <a:pt x="67" y="44"/>
                          <a:pt x="67" y="44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68" y="42"/>
                          <a:pt x="68" y="42"/>
                          <a:pt x="68" y="42"/>
                        </a:cubicBezTo>
                        <a:cubicBezTo>
                          <a:pt x="69" y="42"/>
                          <a:pt x="69" y="42"/>
                          <a:pt x="69" y="42"/>
                        </a:cubicBezTo>
                        <a:close/>
                        <a:moveTo>
                          <a:pt x="71" y="43"/>
                        </a:moveTo>
                        <a:cubicBezTo>
                          <a:pt x="70" y="42"/>
                          <a:pt x="70" y="42"/>
                          <a:pt x="70" y="42"/>
                        </a:cubicBezTo>
                        <a:cubicBezTo>
                          <a:pt x="70" y="39"/>
                          <a:pt x="70" y="39"/>
                          <a:pt x="70" y="39"/>
                        </a:cubicBezTo>
                        <a:cubicBezTo>
                          <a:pt x="73" y="38"/>
                          <a:pt x="73" y="38"/>
                          <a:pt x="73" y="38"/>
                        </a:cubicBezTo>
                        <a:cubicBezTo>
                          <a:pt x="73" y="36"/>
                          <a:pt x="73" y="36"/>
                          <a:pt x="73" y="36"/>
                        </a:cubicBezTo>
                        <a:cubicBezTo>
                          <a:pt x="75" y="35"/>
                          <a:pt x="75" y="35"/>
                          <a:pt x="75" y="35"/>
                        </a:cubicBezTo>
                        <a:cubicBezTo>
                          <a:pt x="75" y="37"/>
                          <a:pt x="75" y="37"/>
                          <a:pt x="75" y="37"/>
                        </a:cubicBezTo>
                        <a:cubicBezTo>
                          <a:pt x="74" y="38"/>
                          <a:pt x="74" y="38"/>
                          <a:pt x="74" y="38"/>
                        </a:cubicBezTo>
                        <a:cubicBezTo>
                          <a:pt x="73" y="40"/>
                          <a:pt x="73" y="40"/>
                          <a:pt x="73" y="40"/>
                        </a:cubicBezTo>
                        <a:cubicBezTo>
                          <a:pt x="71" y="43"/>
                          <a:pt x="71" y="43"/>
                          <a:pt x="71" y="43"/>
                        </a:cubicBezTo>
                        <a:close/>
                        <a:moveTo>
                          <a:pt x="77" y="44"/>
                        </a:moveTo>
                        <a:cubicBezTo>
                          <a:pt x="79" y="46"/>
                          <a:pt x="79" y="46"/>
                          <a:pt x="79" y="46"/>
                        </a:cubicBezTo>
                        <a:cubicBezTo>
                          <a:pt x="76" y="49"/>
                          <a:pt x="76" y="49"/>
                          <a:pt x="76" y="49"/>
                        </a:cubicBezTo>
                        <a:cubicBezTo>
                          <a:pt x="74" y="50"/>
                          <a:pt x="74" y="50"/>
                          <a:pt x="74" y="50"/>
                        </a:cubicBezTo>
                        <a:cubicBezTo>
                          <a:pt x="73" y="52"/>
                          <a:pt x="73" y="52"/>
                          <a:pt x="73" y="52"/>
                        </a:cubicBezTo>
                        <a:cubicBezTo>
                          <a:pt x="72" y="51"/>
                          <a:pt x="72" y="51"/>
                          <a:pt x="72" y="51"/>
                        </a:cubicBezTo>
                        <a:cubicBezTo>
                          <a:pt x="72" y="49"/>
                          <a:pt x="72" y="49"/>
                          <a:pt x="72" y="49"/>
                        </a:cubicBezTo>
                        <a:cubicBezTo>
                          <a:pt x="70" y="52"/>
                          <a:pt x="70" y="52"/>
                          <a:pt x="70" y="52"/>
                        </a:cubicBezTo>
                        <a:cubicBezTo>
                          <a:pt x="69" y="52"/>
                          <a:pt x="69" y="52"/>
                          <a:pt x="69" y="52"/>
                        </a:cubicBezTo>
                        <a:cubicBezTo>
                          <a:pt x="70" y="50"/>
                          <a:pt x="70" y="50"/>
                          <a:pt x="70" y="50"/>
                        </a:cubicBezTo>
                        <a:cubicBezTo>
                          <a:pt x="70" y="50"/>
                          <a:pt x="70" y="50"/>
                          <a:pt x="70" y="50"/>
                        </a:cubicBezTo>
                        <a:cubicBezTo>
                          <a:pt x="70" y="48"/>
                          <a:pt x="70" y="48"/>
                          <a:pt x="70" y="48"/>
                        </a:cubicBezTo>
                        <a:cubicBezTo>
                          <a:pt x="71" y="46"/>
                          <a:pt x="71" y="46"/>
                          <a:pt x="71" y="46"/>
                        </a:cubicBezTo>
                        <a:cubicBezTo>
                          <a:pt x="71" y="45"/>
                          <a:pt x="71" y="45"/>
                          <a:pt x="71" y="45"/>
                        </a:cubicBezTo>
                        <a:cubicBezTo>
                          <a:pt x="73" y="42"/>
                          <a:pt x="73" y="42"/>
                          <a:pt x="73" y="42"/>
                        </a:cubicBezTo>
                        <a:cubicBezTo>
                          <a:pt x="72" y="46"/>
                          <a:pt x="72" y="46"/>
                          <a:pt x="72" y="46"/>
                        </a:cubicBezTo>
                        <a:cubicBezTo>
                          <a:pt x="73" y="48"/>
                          <a:pt x="73" y="48"/>
                          <a:pt x="73" y="48"/>
                        </a:cubicBezTo>
                        <a:cubicBezTo>
                          <a:pt x="74" y="46"/>
                          <a:pt x="74" y="46"/>
                          <a:pt x="74" y="46"/>
                        </a:cubicBezTo>
                        <a:cubicBezTo>
                          <a:pt x="77" y="46"/>
                          <a:pt x="77" y="46"/>
                          <a:pt x="77" y="46"/>
                        </a:cubicBezTo>
                        <a:cubicBezTo>
                          <a:pt x="76" y="44"/>
                          <a:pt x="76" y="44"/>
                          <a:pt x="76" y="44"/>
                        </a:cubicBezTo>
                        <a:cubicBezTo>
                          <a:pt x="76" y="43"/>
                          <a:pt x="76" y="43"/>
                          <a:pt x="76" y="43"/>
                        </a:cubicBezTo>
                        <a:cubicBezTo>
                          <a:pt x="77" y="44"/>
                          <a:pt x="77" y="44"/>
                          <a:pt x="77" y="44"/>
                        </a:cubicBezTo>
                        <a:close/>
                        <a:moveTo>
                          <a:pt x="77" y="42"/>
                        </a:moveTo>
                        <a:cubicBezTo>
                          <a:pt x="76" y="41"/>
                          <a:pt x="76" y="41"/>
                          <a:pt x="76" y="41"/>
                        </a:cubicBezTo>
                        <a:cubicBezTo>
                          <a:pt x="77" y="41"/>
                          <a:pt x="77" y="41"/>
                          <a:pt x="77" y="41"/>
                        </a:cubicBezTo>
                        <a:cubicBezTo>
                          <a:pt x="79" y="42"/>
                          <a:pt x="79" y="42"/>
                          <a:pt x="79" y="42"/>
                        </a:cubicBezTo>
                        <a:cubicBezTo>
                          <a:pt x="79" y="43"/>
                          <a:pt x="79" y="43"/>
                          <a:pt x="79" y="43"/>
                        </a:cubicBezTo>
                        <a:cubicBezTo>
                          <a:pt x="77" y="42"/>
                          <a:pt x="77" y="42"/>
                          <a:pt x="77" y="42"/>
                        </a:cubicBezTo>
                        <a:close/>
                        <a:moveTo>
                          <a:pt x="81" y="44"/>
                        </a:moveTo>
                        <a:cubicBezTo>
                          <a:pt x="82" y="42"/>
                          <a:pt x="82" y="42"/>
                          <a:pt x="82" y="42"/>
                        </a:cubicBezTo>
                        <a:cubicBezTo>
                          <a:pt x="83" y="44"/>
                          <a:pt x="83" y="44"/>
                          <a:pt x="83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lose/>
                        <a:moveTo>
                          <a:pt x="87" y="35"/>
                        </a:moveTo>
                        <a:cubicBezTo>
                          <a:pt x="87" y="36"/>
                          <a:pt x="87" y="36"/>
                          <a:pt x="87" y="36"/>
                        </a:cubicBezTo>
                        <a:cubicBezTo>
                          <a:pt x="87" y="37"/>
                          <a:pt x="87" y="37"/>
                          <a:pt x="87" y="37"/>
                        </a:cubicBezTo>
                        <a:cubicBezTo>
                          <a:pt x="86" y="38"/>
                          <a:pt x="86" y="38"/>
                          <a:pt x="86" y="38"/>
                        </a:cubicBezTo>
                        <a:cubicBezTo>
                          <a:pt x="85" y="39"/>
                          <a:pt x="85" y="39"/>
                          <a:pt x="85" y="39"/>
                        </a:cubicBezTo>
                        <a:cubicBezTo>
                          <a:pt x="83" y="38"/>
                          <a:pt x="83" y="38"/>
                          <a:pt x="83" y="38"/>
                        </a:cubicBezTo>
                        <a:cubicBezTo>
                          <a:pt x="82" y="41"/>
                          <a:pt x="82" y="41"/>
                          <a:pt x="82" y="41"/>
                        </a:cubicBezTo>
                        <a:cubicBezTo>
                          <a:pt x="82" y="41"/>
                          <a:pt x="82" y="41"/>
                          <a:pt x="82" y="41"/>
                        </a:cubicBezTo>
                        <a:cubicBezTo>
                          <a:pt x="82" y="39"/>
                          <a:pt x="82" y="39"/>
                          <a:pt x="82" y="39"/>
                        </a:cubicBezTo>
                        <a:cubicBezTo>
                          <a:pt x="80" y="39"/>
                          <a:pt x="80" y="39"/>
                          <a:pt x="80" y="39"/>
                        </a:cubicBezTo>
                        <a:cubicBezTo>
                          <a:pt x="81" y="37"/>
                          <a:pt x="81" y="37"/>
                          <a:pt x="81" y="37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81" y="35"/>
                          <a:pt x="81" y="35"/>
                          <a:pt x="81" y="35"/>
                        </a:cubicBezTo>
                        <a:cubicBezTo>
                          <a:pt x="83" y="35"/>
                          <a:pt x="83" y="35"/>
                          <a:pt x="83" y="35"/>
                        </a:cubicBezTo>
                        <a:cubicBezTo>
                          <a:pt x="81" y="34"/>
                          <a:pt x="81" y="34"/>
                          <a:pt x="81" y="34"/>
                        </a:cubicBezTo>
                        <a:cubicBezTo>
                          <a:pt x="82" y="32"/>
                          <a:pt x="82" y="32"/>
                          <a:pt x="82" y="32"/>
                        </a:cubicBezTo>
                        <a:cubicBezTo>
                          <a:pt x="83" y="33"/>
                          <a:pt x="83" y="33"/>
                          <a:pt x="83" y="33"/>
                        </a:cubicBezTo>
                        <a:cubicBezTo>
                          <a:pt x="83" y="31"/>
                          <a:pt x="83" y="31"/>
                          <a:pt x="83" y="31"/>
                        </a:cubicBezTo>
                        <a:cubicBezTo>
                          <a:pt x="85" y="31"/>
                          <a:pt x="85" y="31"/>
                          <a:pt x="85" y="31"/>
                        </a:cubicBezTo>
                        <a:cubicBezTo>
                          <a:pt x="86" y="32"/>
                          <a:pt x="86" y="32"/>
                          <a:pt x="86" y="32"/>
                        </a:cubicBezTo>
                        <a:cubicBezTo>
                          <a:pt x="87" y="33"/>
                          <a:pt x="87" y="33"/>
                          <a:pt x="87" y="33"/>
                        </a:cubicBezTo>
                        <a:cubicBezTo>
                          <a:pt x="87" y="35"/>
                          <a:pt x="87" y="35"/>
                          <a:pt x="87" y="35"/>
                        </a:cubicBezTo>
                        <a:close/>
                        <a:moveTo>
                          <a:pt x="87" y="30"/>
                        </a:moveTo>
                        <a:cubicBezTo>
                          <a:pt x="90" y="30"/>
                          <a:pt x="90" y="30"/>
                          <a:pt x="90" y="30"/>
                        </a:cubicBezTo>
                        <a:cubicBezTo>
                          <a:pt x="90" y="28"/>
                          <a:pt x="90" y="28"/>
                          <a:pt x="90" y="28"/>
                        </a:cubicBezTo>
                        <a:cubicBezTo>
                          <a:pt x="92" y="28"/>
                          <a:pt x="92" y="28"/>
                          <a:pt x="92" y="28"/>
                        </a:cubicBezTo>
                        <a:cubicBezTo>
                          <a:pt x="93" y="27"/>
                          <a:pt x="93" y="27"/>
                          <a:pt x="93" y="27"/>
                        </a:cubicBezTo>
                        <a:cubicBezTo>
                          <a:pt x="94" y="29"/>
                          <a:pt x="94" y="29"/>
                          <a:pt x="94" y="29"/>
                        </a:cubicBezTo>
                        <a:cubicBezTo>
                          <a:pt x="93" y="30"/>
                          <a:pt x="93" y="30"/>
                          <a:pt x="93" y="30"/>
                        </a:cubicBezTo>
                        <a:cubicBezTo>
                          <a:pt x="93" y="31"/>
                          <a:pt x="93" y="31"/>
                          <a:pt x="93" y="31"/>
                        </a:cubicBezTo>
                        <a:cubicBezTo>
                          <a:pt x="91" y="31"/>
                          <a:pt x="91" y="31"/>
                          <a:pt x="91" y="31"/>
                        </a:cubicBezTo>
                        <a:cubicBezTo>
                          <a:pt x="89" y="32"/>
                          <a:pt x="89" y="32"/>
                          <a:pt x="89" y="32"/>
                        </a:cubicBezTo>
                        <a:cubicBezTo>
                          <a:pt x="87" y="30"/>
                          <a:pt x="87" y="30"/>
                          <a:pt x="87" y="30"/>
                        </a:cubicBezTo>
                        <a:close/>
                        <a:moveTo>
                          <a:pt x="94" y="20"/>
                        </a:moveTo>
                        <a:cubicBezTo>
                          <a:pt x="94" y="19"/>
                          <a:pt x="94" y="19"/>
                          <a:pt x="94" y="19"/>
                        </a:cubicBezTo>
                        <a:cubicBezTo>
                          <a:pt x="96" y="18"/>
                          <a:pt x="96" y="18"/>
                          <a:pt x="96" y="18"/>
                        </a:cubicBezTo>
                        <a:cubicBezTo>
                          <a:pt x="94" y="20"/>
                          <a:pt x="94" y="20"/>
                          <a:pt x="94" y="20"/>
                        </a:cubicBezTo>
                        <a:close/>
                        <a:moveTo>
                          <a:pt x="91" y="23"/>
                        </a:moveTo>
                        <a:cubicBezTo>
                          <a:pt x="91" y="21"/>
                          <a:pt x="91" y="21"/>
                          <a:pt x="91" y="21"/>
                        </a:cubicBezTo>
                        <a:cubicBezTo>
                          <a:pt x="94" y="21"/>
                          <a:pt x="94" y="21"/>
                          <a:pt x="94" y="21"/>
                        </a:cubicBezTo>
                        <a:cubicBezTo>
                          <a:pt x="94" y="22"/>
                          <a:pt x="94" y="22"/>
                          <a:pt x="94" y="22"/>
                        </a:cubicBezTo>
                        <a:cubicBezTo>
                          <a:pt x="94" y="22"/>
                          <a:pt x="91" y="23"/>
                          <a:pt x="91" y="23"/>
                        </a:cubicBezTo>
                        <a:close/>
                        <a:moveTo>
                          <a:pt x="97" y="27"/>
                        </a:moveTo>
                        <a:cubicBezTo>
                          <a:pt x="98" y="24"/>
                          <a:pt x="98" y="24"/>
                          <a:pt x="98" y="24"/>
                        </a:cubicBezTo>
                        <a:cubicBezTo>
                          <a:pt x="98" y="26"/>
                          <a:pt x="98" y="26"/>
                          <a:pt x="98" y="26"/>
                        </a:cubicBezTo>
                        <a:cubicBezTo>
                          <a:pt x="97" y="27"/>
                          <a:pt x="97" y="27"/>
                          <a:pt x="97" y="27"/>
                        </a:cubicBezTo>
                        <a:close/>
                        <a:moveTo>
                          <a:pt x="96" y="26"/>
                        </a:moveTo>
                        <a:cubicBezTo>
                          <a:pt x="96" y="27"/>
                          <a:pt x="96" y="27"/>
                          <a:pt x="96" y="27"/>
                        </a:cubicBezTo>
                        <a:cubicBezTo>
                          <a:pt x="95" y="27"/>
                          <a:pt x="95" y="27"/>
                          <a:pt x="95" y="27"/>
                        </a:cubicBezTo>
                        <a:cubicBezTo>
                          <a:pt x="92" y="25"/>
                          <a:pt x="92" y="25"/>
                          <a:pt x="92" y="25"/>
                        </a:cubicBezTo>
                        <a:cubicBezTo>
                          <a:pt x="95" y="22"/>
                          <a:pt x="95" y="22"/>
                          <a:pt x="95" y="22"/>
                        </a:cubicBezTo>
                        <a:cubicBezTo>
                          <a:pt x="96" y="23"/>
                          <a:pt x="96" y="23"/>
                          <a:pt x="96" y="23"/>
                        </a:cubicBezTo>
                        <a:cubicBezTo>
                          <a:pt x="97" y="23"/>
                          <a:pt x="97" y="23"/>
                          <a:pt x="97" y="23"/>
                        </a:cubicBezTo>
                        <a:cubicBezTo>
                          <a:pt x="97" y="24"/>
                          <a:pt x="97" y="24"/>
                          <a:pt x="97" y="24"/>
                        </a:cubicBezTo>
                        <a:cubicBezTo>
                          <a:pt x="96" y="25"/>
                          <a:pt x="96" y="25"/>
                          <a:pt x="96" y="25"/>
                        </a:cubicBezTo>
                        <a:cubicBezTo>
                          <a:pt x="96" y="26"/>
                          <a:pt x="96" y="26"/>
                          <a:pt x="96" y="26"/>
                        </a:cubicBezTo>
                        <a:close/>
                        <a:moveTo>
                          <a:pt x="101" y="22"/>
                        </a:moveTo>
                        <a:cubicBezTo>
                          <a:pt x="100" y="23"/>
                          <a:pt x="100" y="23"/>
                          <a:pt x="100" y="23"/>
                        </a:cubicBezTo>
                        <a:cubicBezTo>
                          <a:pt x="98" y="22"/>
                          <a:pt x="98" y="22"/>
                          <a:pt x="98" y="22"/>
                        </a:cubicBezTo>
                        <a:cubicBezTo>
                          <a:pt x="98" y="20"/>
                          <a:pt x="98" y="20"/>
                          <a:pt x="98" y="20"/>
                        </a:cubicBezTo>
                        <a:cubicBezTo>
                          <a:pt x="97" y="18"/>
                          <a:pt x="97" y="18"/>
                          <a:pt x="97" y="18"/>
                        </a:cubicBezTo>
                        <a:cubicBezTo>
                          <a:pt x="98" y="17"/>
                          <a:pt x="98" y="17"/>
                          <a:pt x="98" y="17"/>
                        </a:cubicBezTo>
                        <a:cubicBezTo>
                          <a:pt x="99" y="20"/>
                          <a:pt x="99" y="20"/>
                          <a:pt x="99" y="20"/>
                        </a:cubicBezTo>
                        <a:cubicBezTo>
                          <a:pt x="100" y="21"/>
                          <a:pt x="100" y="21"/>
                          <a:pt x="100" y="21"/>
                        </a:cubicBezTo>
                        <a:cubicBezTo>
                          <a:pt x="101" y="22"/>
                          <a:pt x="101" y="22"/>
                          <a:pt x="101" y="22"/>
                        </a:cubicBezTo>
                        <a:close/>
                        <a:moveTo>
                          <a:pt x="106" y="25"/>
                        </a:moveTo>
                        <a:cubicBezTo>
                          <a:pt x="105" y="23"/>
                          <a:pt x="105" y="23"/>
                          <a:pt x="105" y="23"/>
                        </a:cubicBezTo>
                        <a:cubicBezTo>
                          <a:pt x="103" y="23"/>
                          <a:pt x="103" y="23"/>
                          <a:pt x="103" y="23"/>
                        </a:cubicBezTo>
                        <a:cubicBezTo>
                          <a:pt x="103" y="20"/>
                          <a:pt x="103" y="20"/>
                          <a:pt x="103" y="20"/>
                        </a:cubicBezTo>
                        <a:cubicBezTo>
                          <a:pt x="104" y="19"/>
                          <a:pt x="104" y="19"/>
                          <a:pt x="104" y="19"/>
                        </a:cubicBezTo>
                        <a:cubicBezTo>
                          <a:pt x="106" y="20"/>
                          <a:pt x="106" y="20"/>
                          <a:pt x="106" y="20"/>
                        </a:cubicBezTo>
                        <a:cubicBezTo>
                          <a:pt x="105" y="22"/>
                          <a:pt x="105" y="22"/>
                          <a:pt x="105" y="22"/>
                        </a:cubicBezTo>
                        <a:cubicBezTo>
                          <a:pt x="106" y="23"/>
                          <a:pt x="106" y="23"/>
                          <a:pt x="106" y="23"/>
                        </a:cubicBezTo>
                        <a:cubicBezTo>
                          <a:pt x="106" y="25"/>
                          <a:pt x="106" y="25"/>
                          <a:pt x="106" y="25"/>
                        </a:cubicBezTo>
                        <a:close/>
                        <a:moveTo>
                          <a:pt x="119" y="18"/>
                        </a:moveTo>
                        <a:cubicBezTo>
                          <a:pt x="117" y="17"/>
                          <a:pt x="117" y="17"/>
                          <a:pt x="117" y="17"/>
                        </a:cubicBezTo>
                        <a:cubicBezTo>
                          <a:pt x="115" y="16"/>
                          <a:pt x="115" y="16"/>
                          <a:pt x="115" y="16"/>
                        </a:cubicBezTo>
                        <a:cubicBezTo>
                          <a:pt x="117" y="15"/>
                          <a:pt x="117" y="15"/>
                          <a:pt x="117" y="15"/>
                        </a:cubicBezTo>
                        <a:cubicBezTo>
                          <a:pt x="118" y="15"/>
                          <a:pt x="118" y="15"/>
                          <a:pt x="118" y="15"/>
                        </a:cubicBezTo>
                        <a:cubicBezTo>
                          <a:pt x="119" y="16"/>
                          <a:pt x="119" y="16"/>
                          <a:pt x="119" y="16"/>
                        </a:cubicBezTo>
                        <a:cubicBezTo>
                          <a:pt x="119" y="18"/>
                          <a:pt x="119" y="18"/>
                          <a:pt x="119" y="18"/>
                        </a:cubicBezTo>
                        <a:close/>
                        <a:moveTo>
                          <a:pt x="121" y="16"/>
                        </a:moveTo>
                        <a:cubicBezTo>
                          <a:pt x="119" y="14"/>
                          <a:pt x="119" y="14"/>
                          <a:pt x="119" y="14"/>
                        </a:cubicBezTo>
                        <a:cubicBezTo>
                          <a:pt x="122" y="11"/>
                          <a:pt x="122" y="11"/>
                          <a:pt x="122" y="11"/>
                        </a:cubicBezTo>
                        <a:cubicBezTo>
                          <a:pt x="123" y="13"/>
                          <a:pt x="123" y="13"/>
                          <a:pt x="123" y="13"/>
                        </a:cubicBezTo>
                        <a:cubicBezTo>
                          <a:pt x="121" y="15"/>
                          <a:pt x="121" y="15"/>
                          <a:pt x="121" y="15"/>
                        </a:cubicBezTo>
                        <a:cubicBezTo>
                          <a:pt x="121" y="16"/>
                          <a:pt x="121" y="16"/>
                          <a:pt x="121" y="16"/>
                        </a:cubicBezTo>
                        <a:close/>
                        <a:moveTo>
                          <a:pt x="117" y="13"/>
                        </a:moveTo>
                        <a:cubicBezTo>
                          <a:pt x="116" y="13"/>
                          <a:pt x="116" y="13"/>
                          <a:pt x="116" y="13"/>
                        </a:cubicBezTo>
                        <a:cubicBezTo>
                          <a:pt x="113" y="13"/>
                          <a:pt x="113" y="13"/>
                          <a:pt x="113" y="13"/>
                        </a:cubicBezTo>
                        <a:cubicBezTo>
                          <a:pt x="113" y="11"/>
                          <a:pt x="113" y="11"/>
                          <a:pt x="113" y="11"/>
                        </a:cubicBezTo>
                        <a:cubicBezTo>
                          <a:pt x="114" y="11"/>
                          <a:pt x="114" y="11"/>
                          <a:pt x="114" y="11"/>
                        </a:cubicBezTo>
                        <a:cubicBezTo>
                          <a:pt x="116" y="10"/>
                          <a:pt x="116" y="10"/>
                          <a:pt x="116" y="10"/>
                        </a:cubicBezTo>
                        <a:cubicBezTo>
                          <a:pt x="117" y="11"/>
                          <a:pt x="117" y="11"/>
                          <a:pt x="117" y="11"/>
                        </a:cubicBezTo>
                        <a:cubicBezTo>
                          <a:pt x="118" y="9"/>
                          <a:pt x="118" y="9"/>
                          <a:pt x="118" y="9"/>
                        </a:cubicBezTo>
                        <a:cubicBezTo>
                          <a:pt x="119" y="10"/>
                          <a:pt x="119" y="10"/>
                          <a:pt x="119" y="10"/>
                        </a:cubicBezTo>
                        <a:cubicBezTo>
                          <a:pt x="122" y="7"/>
                          <a:pt x="122" y="7"/>
                          <a:pt x="122" y="7"/>
                        </a:cubicBezTo>
                        <a:cubicBezTo>
                          <a:pt x="122" y="9"/>
                          <a:pt x="122" y="9"/>
                          <a:pt x="122" y="9"/>
                        </a:cubicBezTo>
                        <a:cubicBezTo>
                          <a:pt x="117" y="13"/>
                          <a:pt x="117" y="13"/>
                          <a:pt x="117" y="13"/>
                        </a:cubicBezTo>
                        <a:close/>
                        <a:moveTo>
                          <a:pt x="123" y="10"/>
                        </a:moveTo>
                        <a:cubicBezTo>
                          <a:pt x="123" y="10"/>
                          <a:pt x="125" y="9"/>
                          <a:pt x="125" y="9"/>
                        </a:cubicBezTo>
                        <a:cubicBezTo>
                          <a:pt x="127" y="10"/>
                          <a:pt x="127" y="10"/>
                          <a:pt x="127" y="10"/>
                        </a:cubicBezTo>
                        <a:cubicBezTo>
                          <a:pt x="127" y="12"/>
                          <a:pt x="127" y="12"/>
                          <a:pt x="127" y="12"/>
                        </a:cubicBezTo>
                        <a:cubicBezTo>
                          <a:pt x="124" y="13"/>
                          <a:pt x="124" y="13"/>
                          <a:pt x="124" y="13"/>
                        </a:cubicBezTo>
                        <a:cubicBezTo>
                          <a:pt x="124" y="11"/>
                          <a:pt x="124" y="11"/>
                          <a:pt x="124" y="11"/>
                        </a:cubicBezTo>
                        <a:cubicBezTo>
                          <a:pt x="123" y="10"/>
                          <a:pt x="123" y="10"/>
                          <a:pt x="123" y="10"/>
                        </a:cubicBezTo>
                        <a:close/>
                        <a:moveTo>
                          <a:pt x="128" y="5"/>
                        </a:moveTo>
                        <a:cubicBezTo>
                          <a:pt x="127" y="6"/>
                          <a:pt x="127" y="6"/>
                          <a:pt x="127" y="6"/>
                        </a:cubicBezTo>
                        <a:cubicBezTo>
                          <a:pt x="126" y="6"/>
                          <a:pt x="126" y="6"/>
                          <a:pt x="126" y="6"/>
                        </a:cubicBezTo>
                        <a:cubicBezTo>
                          <a:pt x="125" y="5"/>
                          <a:pt x="125" y="5"/>
                          <a:pt x="125" y="5"/>
                        </a:cubicBezTo>
                        <a:cubicBezTo>
                          <a:pt x="127" y="4"/>
                          <a:pt x="127" y="4"/>
                          <a:pt x="127" y="4"/>
                        </a:cubicBezTo>
                        <a:cubicBezTo>
                          <a:pt x="128" y="5"/>
                          <a:pt x="128" y="5"/>
                          <a:pt x="128" y="5"/>
                        </a:cubicBezTo>
                        <a:close/>
                        <a:moveTo>
                          <a:pt x="131" y="3"/>
                        </a:moveTo>
                        <a:cubicBezTo>
                          <a:pt x="130" y="3"/>
                          <a:pt x="130" y="3"/>
                          <a:pt x="130" y="3"/>
                        </a:cubicBezTo>
                        <a:cubicBezTo>
                          <a:pt x="131" y="1"/>
                          <a:pt x="131" y="1"/>
                          <a:pt x="131" y="1"/>
                        </a:cubicBezTo>
                        <a:cubicBezTo>
                          <a:pt x="132" y="1"/>
                          <a:pt x="132" y="1"/>
                          <a:pt x="132" y="1"/>
                        </a:cubicBezTo>
                        <a:cubicBezTo>
                          <a:pt x="131" y="3"/>
                          <a:pt x="131" y="3"/>
                          <a:pt x="131" y="3"/>
                        </a:cubicBezTo>
                        <a:close/>
                        <a:moveTo>
                          <a:pt x="134" y="3"/>
                        </a:moveTo>
                        <a:cubicBezTo>
                          <a:pt x="134" y="3"/>
                          <a:pt x="134" y="3"/>
                          <a:pt x="134" y="3"/>
                        </a:cubicBezTo>
                        <a:cubicBezTo>
                          <a:pt x="135" y="2"/>
                          <a:pt x="135" y="2"/>
                          <a:pt x="135" y="2"/>
                        </a:cubicBezTo>
                        <a:cubicBezTo>
                          <a:pt x="136" y="2"/>
                          <a:pt x="136" y="2"/>
                          <a:pt x="136" y="2"/>
                        </a:cubicBezTo>
                        <a:cubicBezTo>
                          <a:pt x="137" y="2"/>
                          <a:pt x="137" y="2"/>
                          <a:pt x="137" y="2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38" y="1"/>
                          <a:pt x="138" y="1"/>
                          <a:pt x="138" y="1"/>
                        </a:cubicBezTo>
                        <a:cubicBezTo>
                          <a:pt x="139" y="1"/>
                          <a:pt x="139" y="1"/>
                          <a:pt x="139" y="1"/>
                        </a:cubicBezTo>
                        <a:cubicBezTo>
                          <a:pt x="138" y="3"/>
                          <a:pt x="138" y="3"/>
                          <a:pt x="138" y="3"/>
                        </a:cubicBezTo>
                        <a:cubicBezTo>
                          <a:pt x="140" y="3"/>
                          <a:pt x="140" y="3"/>
                          <a:pt x="140" y="3"/>
                        </a:cubicBezTo>
                        <a:cubicBezTo>
                          <a:pt x="139" y="5"/>
                          <a:pt x="139" y="5"/>
                          <a:pt x="139" y="5"/>
                        </a:cubicBezTo>
                        <a:cubicBezTo>
                          <a:pt x="138" y="5"/>
                          <a:pt x="138" y="5"/>
                          <a:pt x="138" y="5"/>
                        </a:cubicBezTo>
                        <a:cubicBezTo>
                          <a:pt x="136" y="4"/>
                          <a:pt x="136" y="4"/>
                          <a:pt x="136" y="4"/>
                        </a:cubicBezTo>
                        <a:lnTo>
                          <a:pt x="134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005513" y="2808288"/>
                    <a:ext cx="198438" cy="446087"/>
                  </a:xfrm>
                  <a:custGeom>
                    <a:avLst/>
                    <a:gdLst>
                      <a:gd name="T0" fmla="*/ 6 w 125"/>
                      <a:gd name="T1" fmla="*/ 203 h 281"/>
                      <a:gd name="T2" fmla="*/ 13 w 125"/>
                      <a:gd name="T3" fmla="*/ 190 h 281"/>
                      <a:gd name="T4" fmla="*/ 15 w 125"/>
                      <a:gd name="T5" fmla="*/ 166 h 281"/>
                      <a:gd name="T6" fmla="*/ 7 w 125"/>
                      <a:gd name="T7" fmla="*/ 138 h 281"/>
                      <a:gd name="T8" fmla="*/ 18 w 125"/>
                      <a:gd name="T9" fmla="*/ 113 h 281"/>
                      <a:gd name="T10" fmla="*/ 25 w 125"/>
                      <a:gd name="T11" fmla="*/ 79 h 281"/>
                      <a:gd name="T12" fmla="*/ 35 w 125"/>
                      <a:gd name="T13" fmla="*/ 64 h 281"/>
                      <a:gd name="T14" fmla="*/ 41 w 125"/>
                      <a:gd name="T15" fmla="*/ 35 h 281"/>
                      <a:gd name="T16" fmla="*/ 54 w 125"/>
                      <a:gd name="T17" fmla="*/ 24 h 281"/>
                      <a:gd name="T18" fmla="*/ 58 w 125"/>
                      <a:gd name="T19" fmla="*/ 17 h 281"/>
                      <a:gd name="T20" fmla="*/ 74 w 125"/>
                      <a:gd name="T21" fmla="*/ 14 h 281"/>
                      <a:gd name="T22" fmla="*/ 78 w 125"/>
                      <a:gd name="T23" fmla="*/ 7 h 281"/>
                      <a:gd name="T24" fmla="*/ 85 w 125"/>
                      <a:gd name="T25" fmla="*/ 3 h 281"/>
                      <a:gd name="T26" fmla="*/ 106 w 125"/>
                      <a:gd name="T27" fmla="*/ 17 h 281"/>
                      <a:gd name="T28" fmla="*/ 113 w 125"/>
                      <a:gd name="T29" fmla="*/ 25 h 281"/>
                      <a:gd name="T30" fmla="*/ 116 w 125"/>
                      <a:gd name="T31" fmla="*/ 44 h 281"/>
                      <a:gd name="T32" fmla="*/ 119 w 125"/>
                      <a:gd name="T33" fmla="*/ 64 h 281"/>
                      <a:gd name="T34" fmla="*/ 120 w 125"/>
                      <a:gd name="T35" fmla="*/ 74 h 281"/>
                      <a:gd name="T36" fmla="*/ 108 w 125"/>
                      <a:gd name="T37" fmla="*/ 75 h 281"/>
                      <a:gd name="T38" fmla="*/ 99 w 125"/>
                      <a:gd name="T39" fmla="*/ 77 h 281"/>
                      <a:gd name="T40" fmla="*/ 99 w 125"/>
                      <a:gd name="T41" fmla="*/ 85 h 281"/>
                      <a:gd name="T42" fmla="*/ 99 w 125"/>
                      <a:gd name="T43" fmla="*/ 88 h 281"/>
                      <a:gd name="T44" fmla="*/ 99 w 125"/>
                      <a:gd name="T45" fmla="*/ 101 h 281"/>
                      <a:gd name="T46" fmla="*/ 96 w 125"/>
                      <a:gd name="T47" fmla="*/ 112 h 281"/>
                      <a:gd name="T48" fmla="*/ 85 w 125"/>
                      <a:gd name="T49" fmla="*/ 123 h 281"/>
                      <a:gd name="T50" fmla="*/ 78 w 125"/>
                      <a:gd name="T51" fmla="*/ 130 h 281"/>
                      <a:gd name="T52" fmla="*/ 71 w 125"/>
                      <a:gd name="T53" fmla="*/ 135 h 281"/>
                      <a:gd name="T54" fmla="*/ 65 w 125"/>
                      <a:gd name="T55" fmla="*/ 145 h 281"/>
                      <a:gd name="T56" fmla="*/ 61 w 125"/>
                      <a:gd name="T57" fmla="*/ 159 h 281"/>
                      <a:gd name="T58" fmla="*/ 61 w 125"/>
                      <a:gd name="T59" fmla="*/ 170 h 281"/>
                      <a:gd name="T60" fmla="*/ 64 w 125"/>
                      <a:gd name="T61" fmla="*/ 180 h 281"/>
                      <a:gd name="T62" fmla="*/ 75 w 125"/>
                      <a:gd name="T63" fmla="*/ 189 h 281"/>
                      <a:gd name="T64" fmla="*/ 75 w 125"/>
                      <a:gd name="T65" fmla="*/ 207 h 281"/>
                      <a:gd name="T66" fmla="*/ 65 w 125"/>
                      <a:gd name="T67" fmla="*/ 204 h 281"/>
                      <a:gd name="T68" fmla="*/ 54 w 125"/>
                      <a:gd name="T69" fmla="*/ 204 h 281"/>
                      <a:gd name="T70" fmla="*/ 62 w 125"/>
                      <a:gd name="T71" fmla="*/ 207 h 281"/>
                      <a:gd name="T72" fmla="*/ 76 w 125"/>
                      <a:gd name="T73" fmla="*/ 210 h 281"/>
                      <a:gd name="T74" fmla="*/ 69 w 125"/>
                      <a:gd name="T75" fmla="*/ 214 h 281"/>
                      <a:gd name="T76" fmla="*/ 62 w 125"/>
                      <a:gd name="T77" fmla="*/ 221 h 281"/>
                      <a:gd name="T78" fmla="*/ 58 w 125"/>
                      <a:gd name="T79" fmla="*/ 227 h 281"/>
                      <a:gd name="T80" fmla="*/ 59 w 125"/>
                      <a:gd name="T81" fmla="*/ 237 h 281"/>
                      <a:gd name="T82" fmla="*/ 61 w 125"/>
                      <a:gd name="T83" fmla="*/ 253 h 281"/>
                      <a:gd name="T84" fmla="*/ 49 w 125"/>
                      <a:gd name="T85" fmla="*/ 268 h 281"/>
                      <a:gd name="T86" fmla="*/ 37 w 125"/>
                      <a:gd name="T87" fmla="*/ 277 h 281"/>
                      <a:gd name="T88" fmla="*/ 23 w 125"/>
                      <a:gd name="T89" fmla="*/ 278 h 281"/>
                      <a:gd name="T90" fmla="*/ 23 w 125"/>
                      <a:gd name="T91" fmla="*/ 262 h 281"/>
                      <a:gd name="T92" fmla="*/ 11 w 125"/>
                      <a:gd name="T93" fmla="*/ 247 h 281"/>
                      <a:gd name="T94" fmla="*/ 6 w 125"/>
                      <a:gd name="T95" fmla="*/ 236 h 281"/>
                      <a:gd name="T96" fmla="*/ 6 w 125"/>
                      <a:gd name="T97" fmla="*/ 228 h 281"/>
                      <a:gd name="T98" fmla="*/ 1 w 125"/>
                      <a:gd name="T99" fmla="*/ 221 h 281"/>
                      <a:gd name="T100" fmla="*/ 78 w 125"/>
                      <a:gd name="T101" fmla="*/ 211 h 281"/>
                      <a:gd name="T102" fmla="*/ 4 w 125"/>
                      <a:gd name="T103" fmla="*/ 233 h 281"/>
                      <a:gd name="T104" fmla="*/ 88 w 125"/>
                      <a:gd name="T105" fmla="*/ 227 h 281"/>
                      <a:gd name="T106" fmla="*/ 89 w 125"/>
                      <a:gd name="T107" fmla="*/ 237 h 281"/>
                      <a:gd name="T108" fmla="*/ 82 w 125"/>
                      <a:gd name="T109" fmla="*/ 255 h 281"/>
                      <a:gd name="T110" fmla="*/ 86 w 125"/>
                      <a:gd name="T111" fmla="*/ 244 h 281"/>
                      <a:gd name="T112" fmla="*/ 82 w 125"/>
                      <a:gd name="T113" fmla="*/ 238 h 281"/>
                      <a:gd name="T114" fmla="*/ 81 w 125"/>
                      <a:gd name="T115" fmla="*/ 251 h 281"/>
                      <a:gd name="T116" fmla="*/ 61 w 125"/>
                      <a:gd name="T117" fmla="*/ 267 h 281"/>
                      <a:gd name="T118" fmla="*/ 64 w 125"/>
                      <a:gd name="T119" fmla="*/ 248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25" h="281">
                        <a:moveTo>
                          <a:pt x="3" y="216"/>
                        </a:moveTo>
                        <a:lnTo>
                          <a:pt x="4" y="216"/>
                        </a:lnTo>
                        <a:lnTo>
                          <a:pt x="6" y="218"/>
                        </a:lnTo>
                        <a:lnTo>
                          <a:pt x="7" y="216"/>
                        </a:lnTo>
                        <a:lnTo>
                          <a:pt x="6" y="209"/>
                        </a:lnTo>
                        <a:lnTo>
                          <a:pt x="4" y="206"/>
                        </a:lnTo>
                        <a:lnTo>
                          <a:pt x="6" y="203"/>
                        </a:lnTo>
                        <a:lnTo>
                          <a:pt x="7" y="203"/>
                        </a:lnTo>
                        <a:lnTo>
                          <a:pt x="6" y="200"/>
                        </a:lnTo>
                        <a:lnTo>
                          <a:pt x="7" y="199"/>
                        </a:lnTo>
                        <a:lnTo>
                          <a:pt x="10" y="199"/>
                        </a:lnTo>
                        <a:lnTo>
                          <a:pt x="11" y="196"/>
                        </a:lnTo>
                        <a:lnTo>
                          <a:pt x="11" y="193"/>
                        </a:lnTo>
                        <a:lnTo>
                          <a:pt x="13" y="190"/>
                        </a:lnTo>
                        <a:lnTo>
                          <a:pt x="11" y="187"/>
                        </a:lnTo>
                        <a:lnTo>
                          <a:pt x="10" y="182"/>
                        </a:lnTo>
                        <a:lnTo>
                          <a:pt x="8" y="177"/>
                        </a:lnTo>
                        <a:lnTo>
                          <a:pt x="8" y="174"/>
                        </a:lnTo>
                        <a:lnTo>
                          <a:pt x="14" y="173"/>
                        </a:lnTo>
                        <a:lnTo>
                          <a:pt x="14" y="169"/>
                        </a:lnTo>
                        <a:lnTo>
                          <a:pt x="15" y="166"/>
                        </a:lnTo>
                        <a:lnTo>
                          <a:pt x="11" y="162"/>
                        </a:lnTo>
                        <a:lnTo>
                          <a:pt x="7" y="159"/>
                        </a:lnTo>
                        <a:lnTo>
                          <a:pt x="7" y="155"/>
                        </a:lnTo>
                        <a:lnTo>
                          <a:pt x="8" y="150"/>
                        </a:lnTo>
                        <a:lnTo>
                          <a:pt x="7" y="145"/>
                        </a:lnTo>
                        <a:lnTo>
                          <a:pt x="6" y="142"/>
                        </a:lnTo>
                        <a:lnTo>
                          <a:pt x="7" y="138"/>
                        </a:lnTo>
                        <a:lnTo>
                          <a:pt x="6" y="132"/>
                        </a:lnTo>
                        <a:lnTo>
                          <a:pt x="6" y="125"/>
                        </a:lnTo>
                        <a:lnTo>
                          <a:pt x="6" y="119"/>
                        </a:lnTo>
                        <a:lnTo>
                          <a:pt x="8" y="115"/>
                        </a:lnTo>
                        <a:lnTo>
                          <a:pt x="11" y="113"/>
                        </a:lnTo>
                        <a:lnTo>
                          <a:pt x="14" y="113"/>
                        </a:lnTo>
                        <a:lnTo>
                          <a:pt x="18" y="113"/>
                        </a:lnTo>
                        <a:lnTo>
                          <a:pt x="21" y="111"/>
                        </a:lnTo>
                        <a:lnTo>
                          <a:pt x="21" y="106"/>
                        </a:lnTo>
                        <a:lnTo>
                          <a:pt x="20" y="105"/>
                        </a:lnTo>
                        <a:lnTo>
                          <a:pt x="20" y="101"/>
                        </a:lnTo>
                        <a:lnTo>
                          <a:pt x="24" y="91"/>
                        </a:lnTo>
                        <a:lnTo>
                          <a:pt x="24" y="85"/>
                        </a:lnTo>
                        <a:lnTo>
                          <a:pt x="25" y="79"/>
                        </a:lnTo>
                        <a:lnTo>
                          <a:pt x="27" y="77"/>
                        </a:lnTo>
                        <a:lnTo>
                          <a:pt x="27" y="72"/>
                        </a:lnTo>
                        <a:lnTo>
                          <a:pt x="25" y="71"/>
                        </a:lnTo>
                        <a:lnTo>
                          <a:pt x="25" y="68"/>
                        </a:lnTo>
                        <a:lnTo>
                          <a:pt x="28" y="67"/>
                        </a:lnTo>
                        <a:lnTo>
                          <a:pt x="32" y="65"/>
                        </a:lnTo>
                        <a:lnTo>
                          <a:pt x="35" y="64"/>
                        </a:lnTo>
                        <a:lnTo>
                          <a:pt x="35" y="61"/>
                        </a:lnTo>
                        <a:lnTo>
                          <a:pt x="38" y="55"/>
                        </a:lnTo>
                        <a:lnTo>
                          <a:pt x="42" y="50"/>
                        </a:lnTo>
                        <a:lnTo>
                          <a:pt x="44" y="47"/>
                        </a:lnTo>
                        <a:lnTo>
                          <a:pt x="42" y="44"/>
                        </a:lnTo>
                        <a:lnTo>
                          <a:pt x="41" y="41"/>
                        </a:lnTo>
                        <a:lnTo>
                          <a:pt x="41" y="35"/>
                        </a:lnTo>
                        <a:lnTo>
                          <a:pt x="42" y="35"/>
                        </a:lnTo>
                        <a:lnTo>
                          <a:pt x="44" y="33"/>
                        </a:lnTo>
                        <a:lnTo>
                          <a:pt x="44" y="30"/>
                        </a:lnTo>
                        <a:lnTo>
                          <a:pt x="47" y="30"/>
                        </a:lnTo>
                        <a:lnTo>
                          <a:pt x="48" y="25"/>
                        </a:lnTo>
                        <a:lnTo>
                          <a:pt x="51" y="23"/>
                        </a:lnTo>
                        <a:lnTo>
                          <a:pt x="54" y="24"/>
                        </a:lnTo>
                        <a:lnTo>
                          <a:pt x="54" y="25"/>
                        </a:lnTo>
                        <a:lnTo>
                          <a:pt x="57" y="25"/>
                        </a:lnTo>
                        <a:lnTo>
                          <a:pt x="58" y="24"/>
                        </a:lnTo>
                        <a:lnTo>
                          <a:pt x="57" y="21"/>
                        </a:lnTo>
                        <a:lnTo>
                          <a:pt x="58" y="20"/>
                        </a:lnTo>
                        <a:lnTo>
                          <a:pt x="58" y="18"/>
                        </a:lnTo>
                        <a:lnTo>
                          <a:pt x="58" y="17"/>
                        </a:lnTo>
                        <a:lnTo>
                          <a:pt x="57" y="14"/>
                        </a:lnTo>
                        <a:lnTo>
                          <a:pt x="58" y="13"/>
                        </a:lnTo>
                        <a:lnTo>
                          <a:pt x="61" y="13"/>
                        </a:lnTo>
                        <a:lnTo>
                          <a:pt x="64" y="11"/>
                        </a:lnTo>
                        <a:lnTo>
                          <a:pt x="68" y="13"/>
                        </a:lnTo>
                        <a:lnTo>
                          <a:pt x="71" y="14"/>
                        </a:lnTo>
                        <a:lnTo>
                          <a:pt x="74" y="14"/>
                        </a:lnTo>
                        <a:lnTo>
                          <a:pt x="75" y="16"/>
                        </a:lnTo>
                        <a:lnTo>
                          <a:pt x="76" y="16"/>
                        </a:lnTo>
                        <a:lnTo>
                          <a:pt x="78" y="17"/>
                        </a:lnTo>
                        <a:lnTo>
                          <a:pt x="78" y="13"/>
                        </a:lnTo>
                        <a:lnTo>
                          <a:pt x="76" y="11"/>
                        </a:lnTo>
                        <a:lnTo>
                          <a:pt x="76" y="7"/>
                        </a:lnTo>
                        <a:lnTo>
                          <a:pt x="78" y="7"/>
                        </a:lnTo>
                        <a:lnTo>
                          <a:pt x="78" y="4"/>
                        </a:lnTo>
                        <a:lnTo>
                          <a:pt x="76" y="3"/>
                        </a:lnTo>
                        <a:lnTo>
                          <a:pt x="76" y="0"/>
                        </a:lnTo>
                        <a:lnTo>
                          <a:pt x="79" y="1"/>
                        </a:lnTo>
                        <a:lnTo>
                          <a:pt x="82" y="0"/>
                        </a:lnTo>
                        <a:lnTo>
                          <a:pt x="82" y="0"/>
                        </a:lnTo>
                        <a:lnTo>
                          <a:pt x="85" y="3"/>
                        </a:lnTo>
                        <a:lnTo>
                          <a:pt x="88" y="4"/>
                        </a:lnTo>
                        <a:lnTo>
                          <a:pt x="92" y="10"/>
                        </a:lnTo>
                        <a:lnTo>
                          <a:pt x="95" y="11"/>
                        </a:lnTo>
                        <a:lnTo>
                          <a:pt x="101" y="13"/>
                        </a:lnTo>
                        <a:lnTo>
                          <a:pt x="102" y="13"/>
                        </a:lnTo>
                        <a:lnTo>
                          <a:pt x="103" y="14"/>
                        </a:lnTo>
                        <a:lnTo>
                          <a:pt x="106" y="17"/>
                        </a:lnTo>
                        <a:lnTo>
                          <a:pt x="108" y="18"/>
                        </a:lnTo>
                        <a:lnTo>
                          <a:pt x="108" y="18"/>
                        </a:lnTo>
                        <a:lnTo>
                          <a:pt x="109" y="18"/>
                        </a:lnTo>
                        <a:lnTo>
                          <a:pt x="110" y="21"/>
                        </a:lnTo>
                        <a:lnTo>
                          <a:pt x="113" y="21"/>
                        </a:lnTo>
                        <a:lnTo>
                          <a:pt x="115" y="24"/>
                        </a:lnTo>
                        <a:lnTo>
                          <a:pt x="113" y="25"/>
                        </a:lnTo>
                        <a:lnTo>
                          <a:pt x="113" y="30"/>
                        </a:lnTo>
                        <a:lnTo>
                          <a:pt x="113" y="33"/>
                        </a:lnTo>
                        <a:lnTo>
                          <a:pt x="113" y="35"/>
                        </a:lnTo>
                        <a:lnTo>
                          <a:pt x="116" y="35"/>
                        </a:lnTo>
                        <a:lnTo>
                          <a:pt x="118" y="38"/>
                        </a:lnTo>
                        <a:lnTo>
                          <a:pt x="116" y="40"/>
                        </a:lnTo>
                        <a:lnTo>
                          <a:pt x="116" y="44"/>
                        </a:lnTo>
                        <a:lnTo>
                          <a:pt x="118" y="45"/>
                        </a:lnTo>
                        <a:lnTo>
                          <a:pt x="119" y="50"/>
                        </a:lnTo>
                        <a:lnTo>
                          <a:pt x="118" y="52"/>
                        </a:lnTo>
                        <a:lnTo>
                          <a:pt x="119" y="54"/>
                        </a:lnTo>
                        <a:lnTo>
                          <a:pt x="119" y="58"/>
                        </a:lnTo>
                        <a:lnTo>
                          <a:pt x="118" y="61"/>
                        </a:lnTo>
                        <a:lnTo>
                          <a:pt x="119" y="64"/>
                        </a:lnTo>
                        <a:lnTo>
                          <a:pt x="122" y="65"/>
                        </a:lnTo>
                        <a:lnTo>
                          <a:pt x="123" y="69"/>
                        </a:lnTo>
                        <a:lnTo>
                          <a:pt x="125" y="71"/>
                        </a:lnTo>
                        <a:lnTo>
                          <a:pt x="125" y="74"/>
                        </a:lnTo>
                        <a:lnTo>
                          <a:pt x="125" y="74"/>
                        </a:lnTo>
                        <a:lnTo>
                          <a:pt x="123" y="75"/>
                        </a:lnTo>
                        <a:lnTo>
                          <a:pt x="120" y="74"/>
                        </a:lnTo>
                        <a:lnTo>
                          <a:pt x="119" y="72"/>
                        </a:lnTo>
                        <a:lnTo>
                          <a:pt x="116" y="75"/>
                        </a:lnTo>
                        <a:lnTo>
                          <a:pt x="115" y="74"/>
                        </a:lnTo>
                        <a:lnTo>
                          <a:pt x="113" y="75"/>
                        </a:lnTo>
                        <a:lnTo>
                          <a:pt x="110" y="75"/>
                        </a:lnTo>
                        <a:lnTo>
                          <a:pt x="110" y="72"/>
                        </a:lnTo>
                        <a:lnTo>
                          <a:pt x="108" y="75"/>
                        </a:lnTo>
                        <a:lnTo>
                          <a:pt x="106" y="72"/>
                        </a:lnTo>
                        <a:lnTo>
                          <a:pt x="105" y="74"/>
                        </a:lnTo>
                        <a:lnTo>
                          <a:pt x="105" y="75"/>
                        </a:lnTo>
                        <a:lnTo>
                          <a:pt x="105" y="78"/>
                        </a:lnTo>
                        <a:lnTo>
                          <a:pt x="102" y="78"/>
                        </a:lnTo>
                        <a:lnTo>
                          <a:pt x="101" y="77"/>
                        </a:lnTo>
                        <a:lnTo>
                          <a:pt x="99" y="77"/>
                        </a:lnTo>
                        <a:lnTo>
                          <a:pt x="101" y="79"/>
                        </a:lnTo>
                        <a:lnTo>
                          <a:pt x="103" y="81"/>
                        </a:lnTo>
                        <a:lnTo>
                          <a:pt x="101" y="82"/>
                        </a:lnTo>
                        <a:lnTo>
                          <a:pt x="99" y="82"/>
                        </a:lnTo>
                        <a:lnTo>
                          <a:pt x="96" y="84"/>
                        </a:lnTo>
                        <a:lnTo>
                          <a:pt x="99" y="84"/>
                        </a:lnTo>
                        <a:lnTo>
                          <a:pt x="99" y="85"/>
                        </a:lnTo>
                        <a:lnTo>
                          <a:pt x="98" y="86"/>
                        </a:lnTo>
                        <a:lnTo>
                          <a:pt x="98" y="85"/>
                        </a:lnTo>
                        <a:lnTo>
                          <a:pt x="96" y="84"/>
                        </a:lnTo>
                        <a:lnTo>
                          <a:pt x="95" y="85"/>
                        </a:lnTo>
                        <a:lnTo>
                          <a:pt x="96" y="86"/>
                        </a:lnTo>
                        <a:lnTo>
                          <a:pt x="98" y="86"/>
                        </a:lnTo>
                        <a:lnTo>
                          <a:pt x="99" y="88"/>
                        </a:lnTo>
                        <a:lnTo>
                          <a:pt x="98" y="89"/>
                        </a:lnTo>
                        <a:lnTo>
                          <a:pt x="96" y="94"/>
                        </a:lnTo>
                        <a:lnTo>
                          <a:pt x="98" y="96"/>
                        </a:lnTo>
                        <a:lnTo>
                          <a:pt x="95" y="96"/>
                        </a:lnTo>
                        <a:lnTo>
                          <a:pt x="96" y="98"/>
                        </a:lnTo>
                        <a:lnTo>
                          <a:pt x="99" y="99"/>
                        </a:lnTo>
                        <a:lnTo>
                          <a:pt x="99" y="101"/>
                        </a:lnTo>
                        <a:lnTo>
                          <a:pt x="98" y="101"/>
                        </a:lnTo>
                        <a:lnTo>
                          <a:pt x="99" y="104"/>
                        </a:lnTo>
                        <a:lnTo>
                          <a:pt x="101" y="104"/>
                        </a:lnTo>
                        <a:lnTo>
                          <a:pt x="99" y="106"/>
                        </a:lnTo>
                        <a:lnTo>
                          <a:pt x="98" y="106"/>
                        </a:lnTo>
                        <a:lnTo>
                          <a:pt x="95" y="108"/>
                        </a:lnTo>
                        <a:lnTo>
                          <a:pt x="96" y="112"/>
                        </a:lnTo>
                        <a:lnTo>
                          <a:pt x="93" y="116"/>
                        </a:lnTo>
                        <a:lnTo>
                          <a:pt x="92" y="116"/>
                        </a:lnTo>
                        <a:lnTo>
                          <a:pt x="89" y="119"/>
                        </a:lnTo>
                        <a:lnTo>
                          <a:pt x="88" y="118"/>
                        </a:lnTo>
                        <a:lnTo>
                          <a:pt x="88" y="119"/>
                        </a:lnTo>
                        <a:lnTo>
                          <a:pt x="88" y="122"/>
                        </a:lnTo>
                        <a:lnTo>
                          <a:pt x="85" y="123"/>
                        </a:lnTo>
                        <a:lnTo>
                          <a:pt x="84" y="126"/>
                        </a:lnTo>
                        <a:lnTo>
                          <a:pt x="82" y="126"/>
                        </a:lnTo>
                        <a:lnTo>
                          <a:pt x="82" y="123"/>
                        </a:lnTo>
                        <a:lnTo>
                          <a:pt x="81" y="123"/>
                        </a:lnTo>
                        <a:lnTo>
                          <a:pt x="79" y="126"/>
                        </a:lnTo>
                        <a:lnTo>
                          <a:pt x="79" y="129"/>
                        </a:lnTo>
                        <a:lnTo>
                          <a:pt x="78" y="130"/>
                        </a:lnTo>
                        <a:lnTo>
                          <a:pt x="76" y="129"/>
                        </a:lnTo>
                        <a:lnTo>
                          <a:pt x="75" y="129"/>
                        </a:lnTo>
                        <a:lnTo>
                          <a:pt x="75" y="132"/>
                        </a:lnTo>
                        <a:lnTo>
                          <a:pt x="74" y="132"/>
                        </a:lnTo>
                        <a:lnTo>
                          <a:pt x="72" y="130"/>
                        </a:lnTo>
                        <a:lnTo>
                          <a:pt x="71" y="133"/>
                        </a:lnTo>
                        <a:lnTo>
                          <a:pt x="71" y="135"/>
                        </a:lnTo>
                        <a:lnTo>
                          <a:pt x="72" y="135"/>
                        </a:lnTo>
                        <a:lnTo>
                          <a:pt x="72" y="136"/>
                        </a:lnTo>
                        <a:lnTo>
                          <a:pt x="68" y="139"/>
                        </a:lnTo>
                        <a:lnTo>
                          <a:pt x="66" y="139"/>
                        </a:lnTo>
                        <a:lnTo>
                          <a:pt x="65" y="140"/>
                        </a:lnTo>
                        <a:lnTo>
                          <a:pt x="66" y="142"/>
                        </a:lnTo>
                        <a:lnTo>
                          <a:pt x="65" y="145"/>
                        </a:lnTo>
                        <a:lnTo>
                          <a:pt x="61" y="146"/>
                        </a:lnTo>
                        <a:lnTo>
                          <a:pt x="59" y="145"/>
                        </a:lnTo>
                        <a:lnTo>
                          <a:pt x="62" y="149"/>
                        </a:lnTo>
                        <a:lnTo>
                          <a:pt x="62" y="152"/>
                        </a:lnTo>
                        <a:lnTo>
                          <a:pt x="61" y="153"/>
                        </a:lnTo>
                        <a:lnTo>
                          <a:pt x="62" y="156"/>
                        </a:lnTo>
                        <a:lnTo>
                          <a:pt x="61" y="159"/>
                        </a:lnTo>
                        <a:lnTo>
                          <a:pt x="64" y="162"/>
                        </a:lnTo>
                        <a:lnTo>
                          <a:pt x="62" y="165"/>
                        </a:lnTo>
                        <a:lnTo>
                          <a:pt x="61" y="163"/>
                        </a:lnTo>
                        <a:lnTo>
                          <a:pt x="61" y="163"/>
                        </a:lnTo>
                        <a:lnTo>
                          <a:pt x="61" y="167"/>
                        </a:lnTo>
                        <a:lnTo>
                          <a:pt x="59" y="169"/>
                        </a:lnTo>
                        <a:lnTo>
                          <a:pt x="61" y="170"/>
                        </a:lnTo>
                        <a:lnTo>
                          <a:pt x="61" y="172"/>
                        </a:lnTo>
                        <a:lnTo>
                          <a:pt x="61" y="172"/>
                        </a:lnTo>
                        <a:lnTo>
                          <a:pt x="62" y="174"/>
                        </a:lnTo>
                        <a:lnTo>
                          <a:pt x="59" y="177"/>
                        </a:lnTo>
                        <a:lnTo>
                          <a:pt x="61" y="179"/>
                        </a:lnTo>
                        <a:lnTo>
                          <a:pt x="62" y="180"/>
                        </a:lnTo>
                        <a:lnTo>
                          <a:pt x="64" y="180"/>
                        </a:lnTo>
                        <a:lnTo>
                          <a:pt x="64" y="183"/>
                        </a:lnTo>
                        <a:lnTo>
                          <a:pt x="65" y="183"/>
                        </a:lnTo>
                        <a:lnTo>
                          <a:pt x="66" y="184"/>
                        </a:lnTo>
                        <a:lnTo>
                          <a:pt x="69" y="182"/>
                        </a:lnTo>
                        <a:lnTo>
                          <a:pt x="71" y="183"/>
                        </a:lnTo>
                        <a:lnTo>
                          <a:pt x="71" y="186"/>
                        </a:lnTo>
                        <a:lnTo>
                          <a:pt x="75" y="189"/>
                        </a:lnTo>
                        <a:lnTo>
                          <a:pt x="75" y="190"/>
                        </a:lnTo>
                        <a:lnTo>
                          <a:pt x="79" y="193"/>
                        </a:lnTo>
                        <a:lnTo>
                          <a:pt x="79" y="194"/>
                        </a:lnTo>
                        <a:lnTo>
                          <a:pt x="81" y="197"/>
                        </a:lnTo>
                        <a:lnTo>
                          <a:pt x="79" y="200"/>
                        </a:lnTo>
                        <a:lnTo>
                          <a:pt x="76" y="204"/>
                        </a:lnTo>
                        <a:lnTo>
                          <a:pt x="75" y="207"/>
                        </a:lnTo>
                        <a:lnTo>
                          <a:pt x="72" y="207"/>
                        </a:lnTo>
                        <a:lnTo>
                          <a:pt x="71" y="206"/>
                        </a:lnTo>
                        <a:lnTo>
                          <a:pt x="71" y="204"/>
                        </a:lnTo>
                        <a:lnTo>
                          <a:pt x="68" y="204"/>
                        </a:lnTo>
                        <a:lnTo>
                          <a:pt x="66" y="203"/>
                        </a:lnTo>
                        <a:lnTo>
                          <a:pt x="66" y="204"/>
                        </a:lnTo>
                        <a:lnTo>
                          <a:pt x="65" y="204"/>
                        </a:lnTo>
                        <a:lnTo>
                          <a:pt x="64" y="203"/>
                        </a:lnTo>
                        <a:lnTo>
                          <a:pt x="61" y="203"/>
                        </a:lnTo>
                        <a:lnTo>
                          <a:pt x="61" y="204"/>
                        </a:lnTo>
                        <a:lnTo>
                          <a:pt x="59" y="204"/>
                        </a:lnTo>
                        <a:lnTo>
                          <a:pt x="58" y="204"/>
                        </a:lnTo>
                        <a:lnTo>
                          <a:pt x="57" y="206"/>
                        </a:lnTo>
                        <a:lnTo>
                          <a:pt x="54" y="204"/>
                        </a:lnTo>
                        <a:lnTo>
                          <a:pt x="52" y="206"/>
                        </a:lnTo>
                        <a:lnTo>
                          <a:pt x="52" y="207"/>
                        </a:lnTo>
                        <a:lnTo>
                          <a:pt x="57" y="207"/>
                        </a:lnTo>
                        <a:lnTo>
                          <a:pt x="57" y="207"/>
                        </a:lnTo>
                        <a:lnTo>
                          <a:pt x="57" y="207"/>
                        </a:lnTo>
                        <a:lnTo>
                          <a:pt x="61" y="207"/>
                        </a:lnTo>
                        <a:lnTo>
                          <a:pt x="62" y="207"/>
                        </a:lnTo>
                        <a:lnTo>
                          <a:pt x="65" y="209"/>
                        </a:lnTo>
                        <a:lnTo>
                          <a:pt x="66" y="210"/>
                        </a:lnTo>
                        <a:lnTo>
                          <a:pt x="68" y="209"/>
                        </a:lnTo>
                        <a:lnTo>
                          <a:pt x="69" y="210"/>
                        </a:lnTo>
                        <a:lnTo>
                          <a:pt x="72" y="209"/>
                        </a:lnTo>
                        <a:lnTo>
                          <a:pt x="75" y="209"/>
                        </a:lnTo>
                        <a:lnTo>
                          <a:pt x="76" y="210"/>
                        </a:lnTo>
                        <a:lnTo>
                          <a:pt x="76" y="213"/>
                        </a:lnTo>
                        <a:lnTo>
                          <a:pt x="75" y="214"/>
                        </a:lnTo>
                        <a:lnTo>
                          <a:pt x="74" y="214"/>
                        </a:lnTo>
                        <a:lnTo>
                          <a:pt x="71" y="217"/>
                        </a:lnTo>
                        <a:lnTo>
                          <a:pt x="69" y="217"/>
                        </a:lnTo>
                        <a:lnTo>
                          <a:pt x="69" y="216"/>
                        </a:lnTo>
                        <a:lnTo>
                          <a:pt x="69" y="214"/>
                        </a:lnTo>
                        <a:lnTo>
                          <a:pt x="68" y="216"/>
                        </a:lnTo>
                        <a:lnTo>
                          <a:pt x="68" y="217"/>
                        </a:lnTo>
                        <a:lnTo>
                          <a:pt x="66" y="217"/>
                        </a:lnTo>
                        <a:lnTo>
                          <a:pt x="65" y="218"/>
                        </a:lnTo>
                        <a:lnTo>
                          <a:pt x="65" y="221"/>
                        </a:lnTo>
                        <a:lnTo>
                          <a:pt x="62" y="220"/>
                        </a:lnTo>
                        <a:lnTo>
                          <a:pt x="62" y="221"/>
                        </a:lnTo>
                        <a:lnTo>
                          <a:pt x="61" y="223"/>
                        </a:lnTo>
                        <a:lnTo>
                          <a:pt x="61" y="223"/>
                        </a:lnTo>
                        <a:lnTo>
                          <a:pt x="59" y="223"/>
                        </a:lnTo>
                        <a:lnTo>
                          <a:pt x="58" y="224"/>
                        </a:lnTo>
                        <a:lnTo>
                          <a:pt x="61" y="224"/>
                        </a:lnTo>
                        <a:lnTo>
                          <a:pt x="62" y="227"/>
                        </a:lnTo>
                        <a:lnTo>
                          <a:pt x="58" y="227"/>
                        </a:lnTo>
                        <a:lnTo>
                          <a:pt x="62" y="228"/>
                        </a:lnTo>
                        <a:lnTo>
                          <a:pt x="62" y="230"/>
                        </a:lnTo>
                        <a:lnTo>
                          <a:pt x="61" y="233"/>
                        </a:lnTo>
                        <a:lnTo>
                          <a:pt x="64" y="236"/>
                        </a:lnTo>
                        <a:lnTo>
                          <a:pt x="61" y="236"/>
                        </a:lnTo>
                        <a:lnTo>
                          <a:pt x="58" y="234"/>
                        </a:lnTo>
                        <a:lnTo>
                          <a:pt x="59" y="237"/>
                        </a:lnTo>
                        <a:lnTo>
                          <a:pt x="58" y="240"/>
                        </a:lnTo>
                        <a:lnTo>
                          <a:pt x="61" y="241"/>
                        </a:lnTo>
                        <a:lnTo>
                          <a:pt x="58" y="243"/>
                        </a:lnTo>
                        <a:lnTo>
                          <a:pt x="61" y="245"/>
                        </a:lnTo>
                        <a:lnTo>
                          <a:pt x="58" y="248"/>
                        </a:lnTo>
                        <a:lnTo>
                          <a:pt x="58" y="250"/>
                        </a:lnTo>
                        <a:lnTo>
                          <a:pt x="61" y="253"/>
                        </a:lnTo>
                        <a:lnTo>
                          <a:pt x="59" y="254"/>
                        </a:lnTo>
                        <a:lnTo>
                          <a:pt x="59" y="261"/>
                        </a:lnTo>
                        <a:lnTo>
                          <a:pt x="57" y="262"/>
                        </a:lnTo>
                        <a:lnTo>
                          <a:pt x="57" y="267"/>
                        </a:lnTo>
                        <a:lnTo>
                          <a:pt x="54" y="271"/>
                        </a:lnTo>
                        <a:lnTo>
                          <a:pt x="52" y="270"/>
                        </a:lnTo>
                        <a:lnTo>
                          <a:pt x="49" y="268"/>
                        </a:lnTo>
                        <a:lnTo>
                          <a:pt x="47" y="270"/>
                        </a:lnTo>
                        <a:lnTo>
                          <a:pt x="42" y="268"/>
                        </a:lnTo>
                        <a:lnTo>
                          <a:pt x="42" y="267"/>
                        </a:lnTo>
                        <a:lnTo>
                          <a:pt x="41" y="271"/>
                        </a:lnTo>
                        <a:lnTo>
                          <a:pt x="37" y="271"/>
                        </a:lnTo>
                        <a:lnTo>
                          <a:pt x="35" y="275"/>
                        </a:lnTo>
                        <a:lnTo>
                          <a:pt x="37" y="277"/>
                        </a:lnTo>
                        <a:lnTo>
                          <a:pt x="37" y="278"/>
                        </a:lnTo>
                        <a:lnTo>
                          <a:pt x="34" y="281"/>
                        </a:lnTo>
                        <a:lnTo>
                          <a:pt x="31" y="280"/>
                        </a:lnTo>
                        <a:lnTo>
                          <a:pt x="25" y="281"/>
                        </a:lnTo>
                        <a:lnTo>
                          <a:pt x="23" y="281"/>
                        </a:lnTo>
                        <a:lnTo>
                          <a:pt x="21" y="280"/>
                        </a:lnTo>
                        <a:lnTo>
                          <a:pt x="23" y="278"/>
                        </a:lnTo>
                        <a:lnTo>
                          <a:pt x="21" y="272"/>
                        </a:lnTo>
                        <a:lnTo>
                          <a:pt x="20" y="271"/>
                        </a:lnTo>
                        <a:lnTo>
                          <a:pt x="18" y="270"/>
                        </a:lnTo>
                        <a:lnTo>
                          <a:pt x="17" y="268"/>
                        </a:lnTo>
                        <a:lnTo>
                          <a:pt x="17" y="267"/>
                        </a:lnTo>
                        <a:lnTo>
                          <a:pt x="21" y="267"/>
                        </a:lnTo>
                        <a:lnTo>
                          <a:pt x="23" y="262"/>
                        </a:lnTo>
                        <a:lnTo>
                          <a:pt x="21" y="260"/>
                        </a:lnTo>
                        <a:lnTo>
                          <a:pt x="18" y="261"/>
                        </a:lnTo>
                        <a:lnTo>
                          <a:pt x="17" y="260"/>
                        </a:lnTo>
                        <a:lnTo>
                          <a:pt x="15" y="257"/>
                        </a:lnTo>
                        <a:lnTo>
                          <a:pt x="14" y="255"/>
                        </a:lnTo>
                        <a:lnTo>
                          <a:pt x="13" y="253"/>
                        </a:lnTo>
                        <a:lnTo>
                          <a:pt x="11" y="247"/>
                        </a:lnTo>
                        <a:lnTo>
                          <a:pt x="10" y="247"/>
                        </a:lnTo>
                        <a:lnTo>
                          <a:pt x="8" y="244"/>
                        </a:lnTo>
                        <a:lnTo>
                          <a:pt x="7" y="243"/>
                        </a:lnTo>
                        <a:lnTo>
                          <a:pt x="6" y="241"/>
                        </a:lnTo>
                        <a:lnTo>
                          <a:pt x="6" y="240"/>
                        </a:lnTo>
                        <a:lnTo>
                          <a:pt x="7" y="237"/>
                        </a:lnTo>
                        <a:lnTo>
                          <a:pt x="6" y="236"/>
                        </a:lnTo>
                        <a:lnTo>
                          <a:pt x="6" y="233"/>
                        </a:lnTo>
                        <a:lnTo>
                          <a:pt x="8" y="231"/>
                        </a:lnTo>
                        <a:lnTo>
                          <a:pt x="8" y="230"/>
                        </a:lnTo>
                        <a:lnTo>
                          <a:pt x="6" y="228"/>
                        </a:lnTo>
                        <a:lnTo>
                          <a:pt x="7" y="227"/>
                        </a:lnTo>
                        <a:lnTo>
                          <a:pt x="6" y="227"/>
                        </a:lnTo>
                        <a:lnTo>
                          <a:pt x="6" y="228"/>
                        </a:lnTo>
                        <a:lnTo>
                          <a:pt x="7" y="231"/>
                        </a:lnTo>
                        <a:lnTo>
                          <a:pt x="4" y="233"/>
                        </a:lnTo>
                        <a:lnTo>
                          <a:pt x="4" y="230"/>
                        </a:lnTo>
                        <a:lnTo>
                          <a:pt x="4" y="228"/>
                        </a:lnTo>
                        <a:lnTo>
                          <a:pt x="1" y="227"/>
                        </a:lnTo>
                        <a:lnTo>
                          <a:pt x="1" y="224"/>
                        </a:lnTo>
                        <a:lnTo>
                          <a:pt x="1" y="221"/>
                        </a:lnTo>
                        <a:lnTo>
                          <a:pt x="0" y="217"/>
                        </a:lnTo>
                        <a:lnTo>
                          <a:pt x="3" y="216"/>
                        </a:lnTo>
                        <a:lnTo>
                          <a:pt x="3" y="216"/>
                        </a:lnTo>
                        <a:lnTo>
                          <a:pt x="3" y="216"/>
                        </a:lnTo>
                        <a:close/>
                        <a:moveTo>
                          <a:pt x="75" y="209"/>
                        </a:moveTo>
                        <a:lnTo>
                          <a:pt x="78" y="211"/>
                        </a:lnTo>
                        <a:lnTo>
                          <a:pt x="78" y="211"/>
                        </a:lnTo>
                        <a:lnTo>
                          <a:pt x="78" y="209"/>
                        </a:lnTo>
                        <a:lnTo>
                          <a:pt x="81" y="206"/>
                        </a:lnTo>
                        <a:lnTo>
                          <a:pt x="81" y="204"/>
                        </a:lnTo>
                        <a:lnTo>
                          <a:pt x="78" y="204"/>
                        </a:lnTo>
                        <a:lnTo>
                          <a:pt x="75" y="209"/>
                        </a:lnTo>
                        <a:lnTo>
                          <a:pt x="75" y="209"/>
                        </a:lnTo>
                        <a:close/>
                        <a:moveTo>
                          <a:pt x="4" y="233"/>
                        </a:moveTo>
                        <a:lnTo>
                          <a:pt x="4" y="234"/>
                        </a:lnTo>
                        <a:lnTo>
                          <a:pt x="4" y="234"/>
                        </a:lnTo>
                        <a:lnTo>
                          <a:pt x="6" y="233"/>
                        </a:lnTo>
                        <a:lnTo>
                          <a:pt x="4" y="233"/>
                        </a:lnTo>
                        <a:lnTo>
                          <a:pt x="4" y="233"/>
                        </a:lnTo>
                        <a:close/>
                        <a:moveTo>
                          <a:pt x="86" y="226"/>
                        </a:moveTo>
                        <a:lnTo>
                          <a:pt x="88" y="227"/>
                        </a:lnTo>
                        <a:lnTo>
                          <a:pt x="89" y="226"/>
                        </a:lnTo>
                        <a:lnTo>
                          <a:pt x="88" y="224"/>
                        </a:lnTo>
                        <a:lnTo>
                          <a:pt x="86" y="226"/>
                        </a:lnTo>
                        <a:lnTo>
                          <a:pt x="86" y="226"/>
                        </a:lnTo>
                        <a:close/>
                        <a:moveTo>
                          <a:pt x="88" y="237"/>
                        </a:moveTo>
                        <a:lnTo>
                          <a:pt x="88" y="238"/>
                        </a:lnTo>
                        <a:lnTo>
                          <a:pt x="89" y="237"/>
                        </a:lnTo>
                        <a:lnTo>
                          <a:pt x="92" y="236"/>
                        </a:lnTo>
                        <a:lnTo>
                          <a:pt x="91" y="236"/>
                        </a:lnTo>
                        <a:lnTo>
                          <a:pt x="89" y="236"/>
                        </a:lnTo>
                        <a:lnTo>
                          <a:pt x="88" y="237"/>
                        </a:lnTo>
                        <a:lnTo>
                          <a:pt x="88" y="237"/>
                        </a:lnTo>
                        <a:close/>
                        <a:moveTo>
                          <a:pt x="79" y="255"/>
                        </a:moveTo>
                        <a:lnTo>
                          <a:pt x="82" y="255"/>
                        </a:lnTo>
                        <a:lnTo>
                          <a:pt x="82" y="254"/>
                        </a:lnTo>
                        <a:lnTo>
                          <a:pt x="81" y="253"/>
                        </a:lnTo>
                        <a:lnTo>
                          <a:pt x="82" y="251"/>
                        </a:lnTo>
                        <a:lnTo>
                          <a:pt x="85" y="250"/>
                        </a:lnTo>
                        <a:lnTo>
                          <a:pt x="85" y="248"/>
                        </a:lnTo>
                        <a:lnTo>
                          <a:pt x="86" y="245"/>
                        </a:lnTo>
                        <a:lnTo>
                          <a:pt x="86" y="244"/>
                        </a:lnTo>
                        <a:lnTo>
                          <a:pt x="85" y="243"/>
                        </a:lnTo>
                        <a:lnTo>
                          <a:pt x="86" y="241"/>
                        </a:lnTo>
                        <a:lnTo>
                          <a:pt x="86" y="240"/>
                        </a:lnTo>
                        <a:lnTo>
                          <a:pt x="86" y="238"/>
                        </a:lnTo>
                        <a:lnTo>
                          <a:pt x="85" y="237"/>
                        </a:lnTo>
                        <a:lnTo>
                          <a:pt x="85" y="238"/>
                        </a:lnTo>
                        <a:lnTo>
                          <a:pt x="82" y="238"/>
                        </a:lnTo>
                        <a:lnTo>
                          <a:pt x="81" y="240"/>
                        </a:lnTo>
                        <a:lnTo>
                          <a:pt x="79" y="243"/>
                        </a:lnTo>
                        <a:lnTo>
                          <a:pt x="78" y="244"/>
                        </a:lnTo>
                        <a:lnTo>
                          <a:pt x="78" y="247"/>
                        </a:lnTo>
                        <a:lnTo>
                          <a:pt x="76" y="248"/>
                        </a:lnTo>
                        <a:lnTo>
                          <a:pt x="79" y="251"/>
                        </a:lnTo>
                        <a:lnTo>
                          <a:pt x="81" y="251"/>
                        </a:lnTo>
                        <a:lnTo>
                          <a:pt x="79" y="253"/>
                        </a:lnTo>
                        <a:lnTo>
                          <a:pt x="78" y="255"/>
                        </a:lnTo>
                        <a:lnTo>
                          <a:pt x="79" y="255"/>
                        </a:lnTo>
                        <a:lnTo>
                          <a:pt x="79" y="255"/>
                        </a:lnTo>
                        <a:close/>
                        <a:moveTo>
                          <a:pt x="59" y="264"/>
                        </a:moveTo>
                        <a:lnTo>
                          <a:pt x="61" y="265"/>
                        </a:lnTo>
                        <a:lnTo>
                          <a:pt x="61" y="267"/>
                        </a:lnTo>
                        <a:lnTo>
                          <a:pt x="61" y="268"/>
                        </a:lnTo>
                        <a:lnTo>
                          <a:pt x="62" y="267"/>
                        </a:lnTo>
                        <a:lnTo>
                          <a:pt x="64" y="262"/>
                        </a:lnTo>
                        <a:lnTo>
                          <a:pt x="64" y="258"/>
                        </a:lnTo>
                        <a:lnTo>
                          <a:pt x="65" y="254"/>
                        </a:lnTo>
                        <a:lnTo>
                          <a:pt x="65" y="250"/>
                        </a:lnTo>
                        <a:lnTo>
                          <a:pt x="64" y="248"/>
                        </a:lnTo>
                        <a:lnTo>
                          <a:pt x="62" y="251"/>
                        </a:lnTo>
                        <a:lnTo>
                          <a:pt x="64" y="253"/>
                        </a:lnTo>
                        <a:lnTo>
                          <a:pt x="62" y="255"/>
                        </a:lnTo>
                        <a:lnTo>
                          <a:pt x="61" y="257"/>
                        </a:lnTo>
                        <a:lnTo>
                          <a:pt x="59" y="26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45"/>
                  <p:cNvSpPr>
                    <a:spLocks noEditPoints="1"/>
                  </p:cNvSpPr>
                  <p:nvPr/>
                </p:nvSpPr>
                <p:spPr bwMode="auto">
                  <a:xfrm>
                    <a:off x="6135688" y="2765425"/>
                    <a:ext cx="198438" cy="355600"/>
                  </a:xfrm>
                  <a:custGeom>
                    <a:avLst/>
                    <a:gdLst>
                      <a:gd name="T0" fmla="*/ 80 w 88"/>
                      <a:gd name="T1" fmla="*/ 131 h 158"/>
                      <a:gd name="T2" fmla="*/ 82 w 88"/>
                      <a:gd name="T3" fmla="*/ 106 h 158"/>
                      <a:gd name="T4" fmla="*/ 76 w 88"/>
                      <a:gd name="T5" fmla="*/ 89 h 158"/>
                      <a:gd name="T6" fmla="*/ 73 w 88"/>
                      <a:gd name="T7" fmla="*/ 79 h 158"/>
                      <a:gd name="T8" fmla="*/ 70 w 88"/>
                      <a:gd name="T9" fmla="*/ 60 h 158"/>
                      <a:gd name="T10" fmla="*/ 68 w 88"/>
                      <a:gd name="T11" fmla="*/ 39 h 158"/>
                      <a:gd name="T12" fmla="*/ 57 w 88"/>
                      <a:gd name="T13" fmla="*/ 30 h 158"/>
                      <a:gd name="T14" fmla="*/ 55 w 88"/>
                      <a:gd name="T15" fmla="*/ 18 h 158"/>
                      <a:gd name="T16" fmla="*/ 57 w 88"/>
                      <a:gd name="T17" fmla="*/ 6 h 158"/>
                      <a:gd name="T18" fmla="*/ 43 w 88"/>
                      <a:gd name="T19" fmla="*/ 0 h 158"/>
                      <a:gd name="T20" fmla="*/ 37 w 88"/>
                      <a:gd name="T21" fmla="*/ 4 h 158"/>
                      <a:gd name="T22" fmla="*/ 35 w 88"/>
                      <a:gd name="T23" fmla="*/ 16 h 158"/>
                      <a:gd name="T24" fmla="*/ 29 w 88"/>
                      <a:gd name="T25" fmla="*/ 22 h 158"/>
                      <a:gd name="T26" fmla="*/ 18 w 88"/>
                      <a:gd name="T27" fmla="*/ 25 h 158"/>
                      <a:gd name="T28" fmla="*/ 5 w 88"/>
                      <a:gd name="T29" fmla="*/ 15 h 158"/>
                      <a:gd name="T30" fmla="*/ 1 w 88"/>
                      <a:gd name="T31" fmla="*/ 19 h 158"/>
                      <a:gd name="T32" fmla="*/ 13 w 88"/>
                      <a:gd name="T33" fmla="*/ 28 h 158"/>
                      <a:gd name="T34" fmla="*/ 19 w 88"/>
                      <a:gd name="T35" fmla="*/ 32 h 158"/>
                      <a:gd name="T36" fmla="*/ 22 w 88"/>
                      <a:gd name="T37" fmla="*/ 42 h 158"/>
                      <a:gd name="T38" fmla="*/ 25 w 88"/>
                      <a:gd name="T39" fmla="*/ 51 h 158"/>
                      <a:gd name="T40" fmla="*/ 26 w 88"/>
                      <a:gd name="T41" fmla="*/ 64 h 158"/>
                      <a:gd name="T42" fmla="*/ 32 w 88"/>
                      <a:gd name="T43" fmla="*/ 72 h 158"/>
                      <a:gd name="T44" fmla="*/ 39 w 88"/>
                      <a:gd name="T45" fmla="*/ 80 h 158"/>
                      <a:gd name="T46" fmla="*/ 41 w 88"/>
                      <a:gd name="T47" fmla="*/ 86 h 158"/>
                      <a:gd name="T48" fmla="*/ 32 w 88"/>
                      <a:gd name="T49" fmla="*/ 90 h 158"/>
                      <a:gd name="T50" fmla="*/ 26 w 88"/>
                      <a:gd name="T51" fmla="*/ 96 h 158"/>
                      <a:gd name="T52" fmla="*/ 25 w 88"/>
                      <a:gd name="T53" fmla="*/ 104 h 158"/>
                      <a:gd name="T54" fmla="*/ 20 w 88"/>
                      <a:gd name="T55" fmla="*/ 105 h 158"/>
                      <a:gd name="T56" fmla="*/ 17 w 88"/>
                      <a:gd name="T57" fmla="*/ 111 h 158"/>
                      <a:gd name="T58" fmla="*/ 14 w 88"/>
                      <a:gd name="T59" fmla="*/ 112 h 158"/>
                      <a:gd name="T60" fmla="*/ 13 w 88"/>
                      <a:gd name="T61" fmla="*/ 119 h 158"/>
                      <a:gd name="T62" fmla="*/ 14 w 88"/>
                      <a:gd name="T63" fmla="*/ 125 h 158"/>
                      <a:gd name="T64" fmla="*/ 18 w 88"/>
                      <a:gd name="T65" fmla="*/ 134 h 158"/>
                      <a:gd name="T66" fmla="*/ 16 w 88"/>
                      <a:gd name="T67" fmla="*/ 145 h 158"/>
                      <a:gd name="T68" fmla="*/ 22 w 88"/>
                      <a:gd name="T69" fmla="*/ 148 h 158"/>
                      <a:gd name="T70" fmla="*/ 28 w 88"/>
                      <a:gd name="T71" fmla="*/ 150 h 158"/>
                      <a:gd name="T72" fmla="*/ 31 w 88"/>
                      <a:gd name="T73" fmla="*/ 158 h 158"/>
                      <a:gd name="T74" fmla="*/ 37 w 88"/>
                      <a:gd name="T75" fmla="*/ 155 h 158"/>
                      <a:gd name="T76" fmla="*/ 49 w 88"/>
                      <a:gd name="T77" fmla="*/ 150 h 158"/>
                      <a:gd name="T78" fmla="*/ 52 w 88"/>
                      <a:gd name="T79" fmla="*/ 149 h 158"/>
                      <a:gd name="T80" fmla="*/ 56 w 88"/>
                      <a:gd name="T81" fmla="*/ 149 h 158"/>
                      <a:gd name="T82" fmla="*/ 62 w 88"/>
                      <a:gd name="T83" fmla="*/ 147 h 158"/>
                      <a:gd name="T84" fmla="*/ 67 w 88"/>
                      <a:gd name="T85" fmla="*/ 146 h 158"/>
                      <a:gd name="T86" fmla="*/ 35 w 88"/>
                      <a:gd name="T87" fmla="*/ 83 h 158"/>
                      <a:gd name="T88" fmla="*/ 37 w 88"/>
                      <a:gd name="T89" fmla="*/ 82 h 158"/>
                      <a:gd name="T90" fmla="*/ 11 w 88"/>
                      <a:gd name="T91" fmla="*/ 108 h 158"/>
                      <a:gd name="T92" fmla="*/ 11 w 88"/>
                      <a:gd name="T93" fmla="*/ 108 h 158"/>
                      <a:gd name="T94" fmla="*/ 30 w 88"/>
                      <a:gd name="T95" fmla="*/ 154 h 158"/>
                      <a:gd name="T96" fmla="*/ 26 w 88"/>
                      <a:gd name="T97" fmla="*/ 150 h 158"/>
                      <a:gd name="T98" fmla="*/ 22 w 88"/>
                      <a:gd name="T99" fmla="*/ 149 h 158"/>
                      <a:gd name="T100" fmla="*/ 17 w 88"/>
                      <a:gd name="T101" fmla="*/ 149 h 158"/>
                      <a:gd name="T102" fmla="*/ 6 w 88"/>
                      <a:gd name="T103" fmla="*/ 149 h 158"/>
                      <a:gd name="T104" fmla="*/ 9 w 88"/>
                      <a:gd name="T105" fmla="*/ 154 h 158"/>
                      <a:gd name="T106" fmla="*/ 5 w 88"/>
                      <a:gd name="T107" fmla="*/ 153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8" h="158">
                        <a:moveTo>
                          <a:pt x="70" y="146"/>
                        </a:moveTo>
                        <a:cubicBezTo>
                          <a:pt x="69" y="144"/>
                          <a:pt x="69" y="144"/>
                          <a:pt x="69" y="144"/>
                        </a:cubicBezTo>
                        <a:cubicBezTo>
                          <a:pt x="73" y="140"/>
                          <a:pt x="73" y="140"/>
                          <a:pt x="73" y="140"/>
                        </a:cubicBezTo>
                        <a:cubicBezTo>
                          <a:pt x="76" y="139"/>
                          <a:pt x="76" y="139"/>
                          <a:pt x="76" y="139"/>
                        </a:cubicBezTo>
                        <a:cubicBezTo>
                          <a:pt x="78" y="135"/>
                          <a:pt x="78" y="135"/>
                          <a:pt x="78" y="135"/>
                        </a:cubicBezTo>
                        <a:cubicBezTo>
                          <a:pt x="80" y="131"/>
                          <a:pt x="80" y="131"/>
                          <a:pt x="80" y="131"/>
                        </a:cubicBezTo>
                        <a:cubicBezTo>
                          <a:pt x="82" y="126"/>
                          <a:pt x="82" y="126"/>
                          <a:pt x="82" y="126"/>
                        </a:cubicBez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8" y="114"/>
                          <a:pt x="88" y="114"/>
                          <a:pt x="88" y="114"/>
                        </a:cubicBezTo>
                        <a:cubicBezTo>
                          <a:pt x="88" y="112"/>
                          <a:pt x="88" y="112"/>
                          <a:pt x="88" y="112"/>
                        </a:cubicBezTo>
                        <a:cubicBezTo>
                          <a:pt x="84" y="107"/>
                          <a:pt x="84" y="107"/>
                          <a:pt x="84" y="107"/>
                        </a:cubicBezTo>
                        <a:cubicBezTo>
                          <a:pt x="82" y="106"/>
                          <a:pt x="82" y="106"/>
                          <a:pt x="82" y="106"/>
                        </a:cubicBezTo>
                        <a:cubicBezTo>
                          <a:pt x="78" y="101"/>
                          <a:pt x="78" y="101"/>
                          <a:pt x="78" y="101"/>
                        </a:cubicBezTo>
                        <a:cubicBezTo>
                          <a:pt x="78" y="98"/>
                          <a:pt x="78" y="98"/>
                          <a:pt x="78" y="98"/>
                        </a:cubicBezTo>
                        <a:cubicBezTo>
                          <a:pt x="80" y="96"/>
                          <a:pt x="80" y="96"/>
                          <a:pt x="80" y="96"/>
                        </a:cubicBezTo>
                        <a:cubicBezTo>
                          <a:pt x="80" y="93"/>
                          <a:pt x="80" y="93"/>
                          <a:pt x="80" y="93"/>
                        </a:cubicBezTo>
                        <a:cubicBezTo>
                          <a:pt x="77" y="91"/>
                          <a:pt x="77" y="91"/>
                          <a:pt x="77" y="91"/>
                        </a:cubicBezTo>
                        <a:cubicBezTo>
                          <a:pt x="76" y="89"/>
                          <a:pt x="76" y="89"/>
                          <a:pt x="76" y="89"/>
                        </a:cubicBezTo>
                        <a:cubicBezTo>
                          <a:pt x="76" y="86"/>
                          <a:pt x="76" y="86"/>
                          <a:pt x="76" y="86"/>
                        </a:cubicBezTo>
                        <a:cubicBezTo>
                          <a:pt x="77" y="85"/>
                          <a:pt x="77" y="85"/>
                          <a:pt x="77" y="85"/>
                        </a:cubicBezTo>
                        <a:cubicBezTo>
                          <a:pt x="76" y="84"/>
                          <a:pt x="76" y="84"/>
                          <a:pt x="76" y="84"/>
                        </a:cubicBezTo>
                        <a:cubicBezTo>
                          <a:pt x="74" y="83"/>
                          <a:pt x="74" y="83"/>
                          <a:pt x="74" y="83"/>
                        </a:cubicBezTo>
                        <a:cubicBezTo>
                          <a:pt x="73" y="82"/>
                          <a:pt x="73" y="82"/>
                          <a:pt x="73" y="82"/>
                        </a:cubicBezTo>
                        <a:cubicBezTo>
                          <a:pt x="73" y="79"/>
                          <a:pt x="73" y="79"/>
                          <a:pt x="73" y="79"/>
                        </a:cubicBezTo>
                        <a:cubicBezTo>
                          <a:pt x="74" y="77"/>
                          <a:pt x="74" y="77"/>
                          <a:pt x="74" y="77"/>
                        </a:cubicBezTo>
                        <a:cubicBezTo>
                          <a:pt x="72" y="77"/>
                          <a:pt x="72" y="77"/>
                          <a:pt x="72" y="77"/>
                        </a:cubicBezTo>
                        <a:cubicBezTo>
                          <a:pt x="72" y="75"/>
                          <a:pt x="72" y="75"/>
                          <a:pt x="72" y="75"/>
                        </a:cubicBezTo>
                        <a:cubicBezTo>
                          <a:pt x="72" y="70"/>
                          <a:pt x="72" y="70"/>
                          <a:pt x="72" y="70"/>
                        </a:cubicBezTo>
                        <a:cubicBezTo>
                          <a:pt x="74" y="69"/>
                          <a:pt x="74" y="69"/>
                          <a:pt x="74" y="69"/>
                        </a:cubicBezTo>
                        <a:cubicBezTo>
                          <a:pt x="70" y="60"/>
                          <a:pt x="70" y="60"/>
                          <a:pt x="70" y="60"/>
                        </a:cubicBezTo>
                        <a:cubicBezTo>
                          <a:pt x="67" y="54"/>
                          <a:pt x="67" y="54"/>
                          <a:pt x="67" y="54"/>
                        </a:cubicBezTo>
                        <a:cubicBezTo>
                          <a:pt x="66" y="51"/>
                          <a:pt x="66" y="51"/>
                          <a:pt x="66" y="51"/>
                        </a:cubicBezTo>
                        <a:cubicBezTo>
                          <a:pt x="64" y="49"/>
                          <a:pt x="64" y="49"/>
                          <a:pt x="64" y="49"/>
                        </a:cubicBezTo>
                        <a:cubicBezTo>
                          <a:pt x="65" y="45"/>
                          <a:pt x="65" y="45"/>
                          <a:pt x="65" y="45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8" y="39"/>
                          <a:pt x="68" y="39"/>
                          <a:pt x="68" y="39"/>
                        </a:cubicBezTo>
                        <a:cubicBezTo>
                          <a:pt x="67" y="38"/>
                          <a:pt x="67" y="38"/>
                          <a:pt x="67" y="38"/>
                        </a:cubicBezTo>
                        <a:cubicBezTo>
                          <a:pt x="63" y="36"/>
                          <a:pt x="63" y="36"/>
                          <a:pt x="63" y="36"/>
                        </a:cubicBezTo>
                        <a:cubicBezTo>
                          <a:pt x="62" y="34"/>
                          <a:pt x="62" y="34"/>
                          <a:pt x="62" y="34"/>
                        </a:cubicBezTo>
                        <a:cubicBezTo>
                          <a:pt x="61" y="32"/>
                          <a:pt x="61" y="32"/>
                          <a:pt x="61" y="32"/>
                        </a:cubicBezTo>
                        <a:cubicBezTo>
                          <a:pt x="58" y="31"/>
                          <a:pt x="58" y="31"/>
                          <a:pt x="58" y="31"/>
                        </a:cubicBezTo>
                        <a:cubicBezTo>
                          <a:pt x="57" y="30"/>
                          <a:pt x="57" y="30"/>
                          <a:pt x="57" y="30"/>
                        </a:cubicBezTo>
                        <a:cubicBezTo>
                          <a:pt x="55" y="26"/>
                          <a:pt x="55" y="26"/>
                          <a:pt x="55" y="26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5" y="22"/>
                          <a:pt x="55" y="22"/>
                          <a:pt x="55" y="22"/>
                        </a:cubicBezTo>
                        <a:cubicBezTo>
                          <a:pt x="55" y="20"/>
                          <a:pt x="55" y="20"/>
                          <a:pt x="55" y="20"/>
                        </a:cubicBezTo>
                        <a:cubicBezTo>
                          <a:pt x="54" y="19"/>
                          <a:pt x="54" y="19"/>
                          <a:pt x="54" y="19"/>
                        </a:cubicBezTo>
                        <a:cubicBezTo>
                          <a:pt x="55" y="18"/>
                          <a:pt x="55" y="18"/>
                          <a:pt x="55" y="18"/>
                        </a:cubicBezTo>
                        <a:cubicBezTo>
                          <a:pt x="58" y="17"/>
                          <a:pt x="58" y="17"/>
                          <a:pt x="58" y="17"/>
                        </a:cubicBezTo>
                        <a:cubicBezTo>
                          <a:pt x="57" y="14"/>
                          <a:pt x="57" y="14"/>
                          <a:pt x="57" y="14"/>
                        </a:cubicBezTo>
                        <a:cubicBezTo>
                          <a:pt x="59" y="11"/>
                          <a:pt x="59" y="11"/>
                          <a:pt x="59" y="11"/>
                        </a:cubicBezTo>
                        <a:cubicBezTo>
                          <a:pt x="59" y="9"/>
                          <a:pt x="59" y="9"/>
                          <a:pt x="59" y="9"/>
                        </a:cubicBezTo>
                        <a:cubicBezTo>
                          <a:pt x="57" y="8"/>
                          <a:pt x="57" y="8"/>
                          <a:pt x="57" y="8"/>
                        </a:cubicBezTo>
                        <a:cubicBezTo>
                          <a:pt x="57" y="6"/>
                          <a:pt x="57" y="6"/>
                          <a:pt x="57" y="6"/>
                        </a:cubicBezTo>
                        <a:cubicBezTo>
                          <a:pt x="54" y="6"/>
                          <a:pt x="54" y="6"/>
                          <a:pt x="54" y="6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49" y="1"/>
                          <a:pt x="49" y="1"/>
                          <a:pt x="49" y="1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43" y="0"/>
                          <a:pt x="43" y="0"/>
                          <a:pt x="43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38" y="2"/>
                          <a:pt x="38" y="2"/>
                          <a:pt x="38" y="2"/>
                        </a:cubicBezTo>
                        <a:cubicBezTo>
                          <a:pt x="37" y="3"/>
                          <a:pt x="37" y="3"/>
                          <a:pt x="37" y="3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5" y="6"/>
                          <a:pt x="35" y="6"/>
                          <a:pt x="35" y="6"/>
                        </a:cubicBezTo>
                        <a:cubicBezTo>
                          <a:pt x="34" y="7"/>
                          <a:pt x="34" y="7"/>
                          <a:pt x="34" y="7"/>
                        </a:cubicBezTo>
                        <a:cubicBezTo>
                          <a:pt x="35" y="8"/>
                          <a:pt x="35" y="8"/>
                          <a:pt x="35" y="8"/>
                        </a:cubicBezTo>
                        <a:cubicBezTo>
                          <a:pt x="35" y="9"/>
                          <a:pt x="35" y="9"/>
                          <a:pt x="35" y="9"/>
                        </a:cubicBezTo>
                        <a:cubicBezTo>
                          <a:pt x="34" y="14"/>
                          <a:pt x="34" y="14"/>
                          <a:pt x="34" y="14"/>
                        </a:cubicBezTo>
                        <a:cubicBezTo>
                          <a:pt x="35" y="16"/>
                          <a:pt x="35" y="16"/>
                          <a:pt x="35" y="16"/>
                        </a:cubicBezTo>
                        <a:cubicBezTo>
                          <a:pt x="36" y="18"/>
                          <a:pt x="36" y="18"/>
                          <a:pt x="36" y="18"/>
                        </a:cubicBezTo>
                        <a:cubicBezTo>
                          <a:pt x="35" y="19"/>
                          <a:pt x="35" y="19"/>
                          <a:pt x="35" y="19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8" y="24"/>
                          <a:pt x="28" y="24"/>
                          <a:pt x="28" y="24"/>
                        </a:cubicBezTo>
                        <a:cubicBezTo>
                          <a:pt x="26" y="24"/>
                          <a:pt x="26" y="24"/>
                          <a:pt x="26" y="24"/>
                        </a:cubicBezTo>
                        <a:cubicBezTo>
                          <a:pt x="23" y="22"/>
                          <a:pt x="23" y="22"/>
                          <a:pt x="23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0" y="23"/>
                          <a:pt x="20" y="23"/>
                          <a:pt x="20" y="23"/>
                        </a:cubicBezTo>
                        <a:cubicBezTo>
                          <a:pt x="18" y="25"/>
                          <a:pt x="18" y="25"/>
                          <a:pt x="18" y="25"/>
                        </a:cubicBezTo>
                        <a:cubicBezTo>
                          <a:pt x="14" y="25"/>
                          <a:pt x="14" y="25"/>
                          <a:pt x="14" y="25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0" y="22"/>
                          <a:pt x="10" y="22"/>
                          <a:pt x="10" y="22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ubicBezTo>
                          <a:pt x="3" y="15"/>
                          <a:pt x="3" y="15"/>
                          <a:pt x="3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1" y="17"/>
                          <a:pt x="1" y="17"/>
                          <a:pt x="1" y="17"/>
                        </a:cubicBezTo>
                        <a:cubicBezTo>
                          <a:pt x="2" y="19"/>
                          <a:pt x="2" y="19"/>
                          <a:pt x="2" y="19"/>
                        </a:cubicBezTo>
                        <a:cubicBezTo>
                          <a:pt x="1" y="19"/>
                          <a:pt x="1" y="19"/>
                          <a:pt x="1" y="19"/>
                        </a:cubicBezTo>
                        <a:cubicBezTo>
                          <a:pt x="1" y="19"/>
                          <a:pt x="1" y="19"/>
                          <a:pt x="1" y="19"/>
                        </a:cubicBez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2" y="21"/>
                          <a:pt x="2" y="21"/>
                          <a:pt x="2" y="21"/>
                        </a:cubicBezTo>
                        <a:cubicBezTo>
                          <a:pt x="4" y="22"/>
                          <a:pt x="4" y="22"/>
                          <a:pt x="4" y="22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9" y="27"/>
                          <a:pt x="9" y="27"/>
                          <a:pt x="9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7" y="31"/>
                          <a:pt x="17" y="31"/>
                          <a:pt x="17" y="31"/>
                        </a:cubicBezTo>
                        <a:cubicBezTo>
                          <a:pt x="18" y="32"/>
                          <a:pt x="18" y="32"/>
                          <a:pt x="18" y="32"/>
                        </a:cubicBezTo>
                        <a:cubicBezTo>
                          <a:pt x="18" y="32"/>
                          <a:pt x="18" y="32"/>
                          <a:pt x="18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22" y="34"/>
                          <a:pt x="22" y="34"/>
                          <a:pt x="22" y="34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2" y="37"/>
                          <a:pt x="22" y="37"/>
                          <a:pt x="22" y="37"/>
                        </a:cubicBezTo>
                        <a:cubicBezTo>
                          <a:pt x="22" y="40"/>
                          <a:pt x="22" y="40"/>
                          <a:pt x="22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22" y="44"/>
                          <a:pt x="22" y="44"/>
                          <a:pt x="22" y="44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25" y="46"/>
                          <a:pt x="25" y="46"/>
                          <a:pt x="25" y="46"/>
                        </a:cubicBezTo>
                        <a:cubicBezTo>
                          <a:pt x="24" y="47"/>
                          <a:pt x="24" y="47"/>
                          <a:pt x="24" y="47"/>
                        </a:cubicBezTo>
                        <a:cubicBezTo>
                          <a:pt x="24" y="50"/>
                          <a:pt x="24" y="50"/>
                          <a:pt x="24" y="50"/>
                        </a:cubicBezTo>
                        <a:cubicBezTo>
                          <a:pt x="25" y="51"/>
                          <a:pt x="25" y="51"/>
                          <a:pt x="25" y="51"/>
                        </a:cubicBezTo>
                        <a:cubicBezTo>
                          <a:pt x="26" y="54"/>
                          <a:pt x="26" y="54"/>
                          <a:pt x="26" y="54"/>
                        </a:cubicBezTo>
                        <a:cubicBezTo>
                          <a:pt x="25" y="56"/>
                          <a:pt x="25" y="56"/>
                          <a:pt x="25" y="56"/>
                        </a:cubicBezTo>
                        <a:cubicBezTo>
                          <a:pt x="26" y="57"/>
                          <a:pt x="26" y="57"/>
                          <a:pt x="26" y="57"/>
                        </a:cubicBezTo>
                        <a:cubicBezTo>
                          <a:pt x="26" y="60"/>
                          <a:pt x="26" y="60"/>
                          <a:pt x="26" y="60"/>
                        </a:cubicBezTo>
                        <a:cubicBezTo>
                          <a:pt x="25" y="62"/>
                          <a:pt x="25" y="62"/>
                          <a:pt x="25" y="62"/>
                        </a:cubicBezTo>
                        <a:cubicBezTo>
                          <a:pt x="26" y="64"/>
                          <a:pt x="26" y="64"/>
                          <a:pt x="26" y="64"/>
                        </a:cubicBezTo>
                        <a:cubicBezTo>
                          <a:pt x="28" y="65"/>
                          <a:pt x="28" y="65"/>
                          <a:pt x="28" y="65"/>
                        </a:cubicBezTo>
                        <a:cubicBezTo>
                          <a:pt x="29" y="68"/>
                          <a:pt x="29" y="68"/>
                          <a:pt x="29" y="68"/>
                        </a:cubicBezTo>
                        <a:cubicBezTo>
                          <a:pt x="30" y="69"/>
                          <a:pt x="30" y="69"/>
                          <a:pt x="30" y="69"/>
                        </a:cubicBezTo>
                        <a:cubicBezTo>
                          <a:pt x="30" y="71"/>
                          <a:pt x="30" y="71"/>
                          <a:pt x="30" y="71"/>
                        </a:cubicBezTo>
                        <a:cubicBezTo>
                          <a:pt x="31" y="72"/>
                          <a:pt x="31" y="72"/>
                          <a:pt x="31" y="72"/>
                        </a:cubicBezTo>
                        <a:cubicBezTo>
                          <a:pt x="32" y="72"/>
                          <a:pt x="32" y="72"/>
                          <a:pt x="32" y="72"/>
                        </a:cubicBezTo>
                        <a:cubicBezTo>
                          <a:pt x="34" y="73"/>
                          <a:pt x="34" y="73"/>
                          <a:pt x="34" y="73"/>
                        </a:cubicBezTo>
                        <a:cubicBezTo>
                          <a:pt x="37" y="73"/>
                          <a:pt x="37" y="73"/>
                          <a:pt x="37" y="73"/>
                        </a:cubicBezTo>
                        <a:cubicBezTo>
                          <a:pt x="39" y="75"/>
                          <a:pt x="39" y="75"/>
                          <a:pt x="39" y="75"/>
                        </a:cubicBezTo>
                        <a:cubicBezTo>
                          <a:pt x="38" y="76"/>
                          <a:pt x="38" y="76"/>
                          <a:pt x="38" y="76"/>
                        </a:cubicBezTo>
                        <a:cubicBezTo>
                          <a:pt x="39" y="77"/>
                          <a:pt x="39" y="77"/>
                          <a:pt x="39" y="77"/>
                        </a:cubicBezTo>
                        <a:cubicBezTo>
                          <a:pt x="39" y="80"/>
                          <a:pt x="39" y="80"/>
                          <a:pt x="39" y="80"/>
                        </a:cubicBezTo>
                        <a:cubicBezTo>
                          <a:pt x="38" y="80"/>
                          <a:pt x="38" y="80"/>
                          <a:pt x="38" y="80"/>
                        </a:cubicBezTo>
                        <a:cubicBezTo>
                          <a:pt x="41" y="83"/>
                          <a:pt x="41" y="83"/>
                          <a:pt x="41" y="83"/>
                        </a:cubicBezTo>
                        <a:cubicBezTo>
                          <a:pt x="39" y="83"/>
                          <a:pt x="39" y="83"/>
                          <a:pt x="39" y="83"/>
                        </a:cubicBezTo>
                        <a:cubicBezTo>
                          <a:pt x="38" y="83"/>
                          <a:pt x="38" y="83"/>
                          <a:pt x="38" y="83"/>
                        </a:cubicBezTo>
                        <a:cubicBezTo>
                          <a:pt x="41" y="85"/>
                          <a:pt x="41" y="85"/>
                          <a:pt x="41" y="85"/>
                        </a:cubicBezTo>
                        <a:cubicBezTo>
                          <a:pt x="41" y="86"/>
                          <a:pt x="41" y="86"/>
                          <a:pt x="41" y="86"/>
                        </a:cubicBezTo>
                        <a:cubicBezTo>
                          <a:pt x="38" y="84"/>
                          <a:pt x="38" y="84"/>
                          <a:pt x="38" y="84"/>
                        </a:cubicBezTo>
                        <a:cubicBezTo>
                          <a:pt x="36" y="84"/>
                          <a:pt x="36" y="84"/>
                          <a:pt x="36" y="84"/>
                        </a:cubicBezTo>
                        <a:cubicBezTo>
                          <a:pt x="34" y="86"/>
                          <a:pt x="34" y="86"/>
                          <a:pt x="34" y="86"/>
                        </a:cubicBezTo>
                        <a:cubicBezTo>
                          <a:pt x="34" y="87"/>
                          <a:pt x="34" y="87"/>
                          <a:pt x="34" y="87"/>
                        </a:cubicBezTo>
                        <a:cubicBezTo>
                          <a:pt x="32" y="89"/>
                          <a:pt x="32" y="89"/>
                          <a:pt x="32" y="89"/>
                        </a:cubicBezTo>
                        <a:cubicBezTo>
                          <a:pt x="32" y="90"/>
                          <a:pt x="32" y="90"/>
                          <a:pt x="32" y="90"/>
                        </a:cubicBezTo>
                        <a:cubicBezTo>
                          <a:pt x="31" y="91"/>
                          <a:pt x="31" y="91"/>
                          <a:pt x="31" y="91"/>
                        </a:cubicBezTo>
                        <a:cubicBezTo>
                          <a:pt x="29" y="93"/>
                          <a:pt x="29" y="93"/>
                          <a:pt x="29" y="93"/>
                        </a:cubicBezTo>
                        <a:cubicBezTo>
                          <a:pt x="28" y="96"/>
                          <a:pt x="28" y="96"/>
                          <a:pt x="28" y="96"/>
                        </a:cubicBezTo>
                        <a:cubicBezTo>
                          <a:pt x="28" y="97"/>
                          <a:pt x="28" y="97"/>
                          <a:pt x="28" y="97"/>
                        </a:cubicBezTo>
                        <a:cubicBezTo>
                          <a:pt x="27" y="96"/>
                          <a:pt x="27" y="96"/>
                          <a:pt x="27" y="96"/>
                        </a:cubicBezTo>
                        <a:cubicBezTo>
                          <a:pt x="26" y="96"/>
                          <a:pt x="26" y="96"/>
                          <a:pt x="26" y="96"/>
                        </a:cubicBezTo>
                        <a:cubicBezTo>
                          <a:pt x="27" y="98"/>
                          <a:pt x="27" y="98"/>
                          <a:pt x="27" y="98"/>
                        </a:cubicBezTo>
                        <a:cubicBezTo>
                          <a:pt x="27" y="99"/>
                          <a:pt x="27" y="99"/>
                          <a:pt x="27" y="99"/>
                        </a:cubicBezTo>
                        <a:cubicBezTo>
                          <a:pt x="25" y="99"/>
                          <a:pt x="25" y="99"/>
                          <a:pt x="25" y="99"/>
                        </a:cubicBezTo>
                        <a:cubicBezTo>
                          <a:pt x="24" y="101"/>
                          <a:pt x="24" y="101"/>
                          <a:pt x="24" y="101"/>
                        </a:cubicBezTo>
                        <a:cubicBezTo>
                          <a:pt x="24" y="103"/>
                          <a:pt x="24" y="103"/>
                          <a:pt x="24" y="103"/>
                        </a:cubicBezTo>
                        <a:cubicBezTo>
                          <a:pt x="25" y="104"/>
                          <a:pt x="25" y="104"/>
                          <a:pt x="25" y="104"/>
                        </a:cubicBezTo>
                        <a:cubicBezTo>
                          <a:pt x="23" y="103"/>
                          <a:pt x="23" y="103"/>
                          <a:pt x="23" y="103"/>
                        </a:cubicBezTo>
                        <a:cubicBezTo>
                          <a:pt x="23" y="102"/>
                          <a:pt x="23" y="102"/>
                          <a:pt x="23" y="102"/>
                        </a:cubicBezTo>
                        <a:cubicBezTo>
                          <a:pt x="21" y="103"/>
                          <a:pt x="21" y="103"/>
                          <a:pt x="21" y="103"/>
                        </a:cubicBezTo>
                        <a:cubicBezTo>
                          <a:pt x="21" y="104"/>
                          <a:pt x="21" y="104"/>
                          <a:pt x="21" y="104"/>
                        </a:cubicBezTo>
                        <a:cubicBezTo>
                          <a:pt x="21" y="105"/>
                          <a:pt x="21" y="105"/>
                          <a:pt x="21" y="105"/>
                        </a:cubicBezTo>
                        <a:cubicBezTo>
                          <a:pt x="20" y="105"/>
                          <a:pt x="20" y="105"/>
                          <a:pt x="20" y="105"/>
                        </a:cubicBezTo>
                        <a:cubicBezTo>
                          <a:pt x="19" y="105"/>
                          <a:pt x="19" y="105"/>
                          <a:pt x="19" y="105"/>
                        </a:cubicBezTo>
                        <a:cubicBezTo>
                          <a:pt x="21" y="107"/>
                          <a:pt x="21" y="107"/>
                          <a:pt x="21" y="107"/>
                        </a:cubicBezTo>
                        <a:cubicBezTo>
                          <a:pt x="21" y="108"/>
                          <a:pt x="21" y="108"/>
                          <a:pt x="21" y="108"/>
                        </a:cubicBezTo>
                        <a:cubicBezTo>
                          <a:pt x="20" y="109"/>
                          <a:pt x="20" y="109"/>
                          <a:pt x="20" y="109"/>
                        </a:cubicBezTo>
                        <a:cubicBezTo>
                          <a:pt x="19" y="110"/>
                          <a:pt x="19" y="110"/>
                          <a:pt x="19" y="110"/>
                        </a:cubicBezTo>
                        <a:cubicBezTo>
                          <a:pt x="17" y="111"/>
                          <a:pt x="17" y="111"/>
                          <a:pt x="17" y="111"/>
                        </a:cubicBezTo>
                        <a:cubicBezTo>
                          <a:pt x="17" y="110"/>
                          <a:pt x="17" y="110"/>
                          <a:pt x="17" y="110"/>
                        </a:cubicBezTo>
                        <a:cubicBezTo>
                          <a:pt x="16" y="109"/>
                          <a:pt x="16" y="109"/>
                          <a:pt x="16" y="109"/>
                        </a:cubicBezTo>
                        <a:cubicBezTo>
                          <a:pt x="15" y="109"/>
                          <a:pt x="15" y="109"/>
                          <a:pt x="15" y="109"/>
                        </a:cubicBezTo>
                        <a:cubicBezTo>
                          <a:pt x="14" y="109"/>
                          <a:pt x="14" y="109"/>
                          <a:pt x="14" y="109"/>
                        </a:cubicBezTo>
                        <a:cubicBezTo>
                          <a:pt x="15" y="111"/>
                          <a:pt x="15" y="111"/>
                          <a:pt x="15" y="111"/>
                        </a:cubicBezTo>
                        <a:cubicBezTo>
                          <a:pt x="14" y="112"/>
                          <a:pt x="14" y="112"/>
                          <a:pt x="14" y="112"/>
                        </a:cubicBezTo>
                        <a:cubicBezTo>
                          <a:pt x="14" y="114"/>
                          <a:pt x="14" y="114"/>
                          <a:pt x="14" y="114"/>
                        </a:cubicBezTo>
                        <a:cubicBezTo>
                          <a:pt x="14" y="115"/>
                          <a:pt x="14" y="115"/>
                          <a:pt x="14" y="115"/>
                        </a:cubicBezTo>
                        <a:cubicBezTo>
                          <a:pt x="13" y="115"/>
                          <a:pt x="13" y="115"/>
                          <a:pt x="13" y="115"/>
                        </a:cubicBezTo>
                        <a:cubicBezTo>
                          <a:pt x="12" y="117"/>
                          <a:pt x="12" y="117"/>
                          <a:pt x="12" y="117"/>
                        </a:cubicBezTo>
                        <a:cubicBezTo>
                          <a:pt x="13" y="119"/>
                          <a:pt x="13" y="119"/>
                          <a:pt x="13" y="119"/>
                        </a:cubicBezTo>
                        <a:cubicBezTo>
                          <a:pt x="13" y="119"/>
                          <a:pt x="13" y="119"/>
                          <a:pt x="13" y="119"/>
                        </a:cubicBezTo>
                        <a:cubicBezTo>
                          <a:pt x="12" y="121"/>
                          <a:pt x="12" y="121"/>
                          <a:pt x="12" y="121"/>
                        </a:cubicBezTo>
                        <a:cubicBezTo>
                          <a:pt x="13" y="122"/>
                          <a:pt x="13" y="122"/>
                          <a:pt x="13" y="122"/>
                        </a:cubicBezTo>
                        <a:cubicBezTo>
                          <a:pt x="14" y="121"/>
                          <a:pt x="14" y="121"/>
                          <a:pt x="14" y="121"/>
                        </a:cubicBezTo>
                        <a:cubicBezTo>
                          <a:pt x="15" y="122"/>
                          <a:pt x="15" y="122"/>
                          <a:pt x="15" y="122"/>
                        </a:cubicBezTo>
                        <a:cubicBezTo>
                          <a:pt x="15" y="124"/>
                          <a:pt x="15" y="124"/>
                          <a:pt x="15" y="124"/>
                        </a:cubicBezTo>
                        <a:cubicBezTo>
                          <a:pt x="14" y="125"/>
                          <a:pt x="14" y="125"/>
                          <a:pt x="14" y="125"/>
                        </a:cubicBezTo>
                        <a:cubicBezTo>
                          <a:pt x="15" y="127"/>
                          <a:pt x="15" y="127"/>
                          <a:pt x="15" y="127"/>
                        </a:cubicBezTo>
                        <a:cubicBezTo>
                          <a:pt x="14" y="128"/>
                          <a:pt x="14" y="128"/>
                          <a:pt x="14" y="128"/>
                        </a:cubicBezTo>
                        <a:cubicBezTo>
                          <a:pt x="16" y="130"/>
                          <a:pt x="16" y="130"/>
                          <a:pt x="16" y="130"/>
                        </a:cubicBezTo>
                        <a:cubicBezTo>
                          <a:pt x="17" y="131"/>
                          <a:pt x="17" y="131"/>
                          <a:pt x="17" y="131"/>
                        </a:cubicBezTo>
                        <a:cubicBezTo>
                          <a:pt x="16" y="132"/>
                          <a:pt x="16" y="132"/>
                          <a:pt x="16" y="132"/>
                        </a:cubicBezTo>
                        <a:cubicBezTo>
                          <a:pt x="18" y="134"/>
                          <a:pt x="18" y="134"/>
                          <a:pt x="18" y="134"/>
                        </a:cubicBezTo>
                        <a:cubicBezTo>
                          <a:pt x="16" y="135"/>
                          <a:pt x="16" y="135"/>
                          <a:pt x="16" y="135"/>
                        </a:cubicBezTo>
                        <a:cubicBezTo>
                          <a:pt x="17" y="137"/>
                          <a:pt x="17" y="137"/>
                          <a:pt x="17" y="137"/>
                        </a:cubicBezTo>
                        <a:cubicBezTo>
                          <a:pt x="16" y="139"/>
                          <a:pt x="16" y="139"/>
                          <a:pt x="16" y="139"/>
                        </a:cubicBezTo>
                        <a:cubicBezTo>
                          <a:pt x="16" y="142"/>
                          <a:pt x="16" y="142"/>
                          <a:pt x="16" y="142"/>
                        </a:cubicBezTo>
                        <a:cubicBezTo>
                          <a:pt x="17" y="143"/>
                          <a:pt x="17" y="143"/>
                          <a:pt x="17" y="143"/>
                        </a:cubicBezTo>
                        <a:cubicBezTo>
                          <a:pt x="16" y="145"/>
                          <a:pt x="16" y="145"/>
                          <a:pt x="16" y="145"/>
                        </a:cubicBezTo>
                        <a:cubicBezTo>
                          <a:pt x="16" y="147"/>
                          <a:pt x="16" y="147"/>
                          <a:pt x="16" y="147"/>
                        </a:cubicBezTo>
                        <a:cubicBezTo>
                          <a:pt x="17" y="148"/>
                          <a:pt x="17" y="148"/>
                          <a:pt x="17" y="148"/>
                        </a:cubicBezTo>
                        <a:cubicBezTo>
                          <a:pt x="19" y="146"/>
                          <a:pt x="19" y="146"/>
                          <a:pt x="19" y="146"/>
                        </a:cubicBezTo>
                        <a:cubicBezTo>
                          <a:pt x="20" y="147"/>
                          <a:pt x="20" y="147"/>
                          <a:pt x="20" y="147"/>
                        </a:cubicBezTo>
                        <a:cubicBezTo>
                          <a:pt x="20" y="146"/>
                          <a:pt x="20" y="146"/>
                          <a:pt x="20" y="146"/>
                        </a:cubicBezTo>
                        <a:cubicBezTo>
                          <a:pt x="22" y="148"/>
                          <a:pt x="22" y="148"/>
                          <a:pt x="22" y="148"/>
                        </a:cubicBezTo>
                        <a:cubicBezTo>
                          <a:pt x="23" y="148"/>
                          <a:pt x="23" y="148"/>
                          <a:pt x="23" y="148"/>
                        </a:cubicBezTo>
                        <a:cubicBezTo>
                          <a:pt x="25" y="149"/>
                          <a:pt x="25" y="149"/>
                          <a:pt x="25" y="149"/>
                        </a:cubicBezTo>
                        <a:cubicBezTo>
                          <a:pt x="27" y="149"/>
                          <a:pt x="27" y="149"/>
                          <a:pt x="27" y="149"/>
                        </a:cubicBezTo>
                        <a:cubicBezTo>
                          <a:pt x="28" y="149"/>
                          <a:pt x="28" y="149"/>
                          <a:pt x="28" y="149"/>
                        </a:cubicBezTo>
                        <a:cubicBezTo>
                          <a:pt x="27" y="150"/>
                          <a:pt x="27" y="150"/>
                          <a:pt x="27" y="150"/>
                        </a:cubicBezTo>
                        <a:cubicBezTo>
                          <a:pt x="28" y="150"/>
                          <a:pt x="28" y="150"/>
                          <a:pt x="28" y="150"/>
                        </a:cubicBezTo>
                        <a:cubicBezTo>
                          <a:pt x="30" y="149"/>
                          <a:pt x="30" y="149"/>
                          <a:pt x="30" y="149"/>
                        </a:cubicBezTo>
                        <a:cubicBezTo>
                          <a:pt x="30" y="150"/>
                          <a:pt x="30" y="150"/>
                          <a:pt x="30" y="150"/>
                        </a:cubicBezTo>
                        <a:cubicBezTo>
                          <a:pt x="29" y="152"/>
                          <a:pt x="29" y="152"/>
                          <a:pt x="29" y="152"/>
                        </a:cubicBezTo>
                        <a:cubicBezTo>
                          <a:pt x="31" y="155"/>
                          <a:pt x="31" y="155"/>
                          <a:pt x="31" y="155"/>
                        </a:cubicBezTo>
                        <a:cubicBezTo>
                          <a:pt x="32" y="156"/>
                          <a:pt x="32" y="156"/>
                          <a:pt x="32" y="156"/>
                        </a:cubicBezTo>
                        <a:cubicBezTo>
                          <a:pt x="31" y="158"/>
                          <a:pt x="31" y="158"/>
                          <a:pt x="31" y="158"/>
                        </a:cubicBezTo>
                        <a:cubicBezTo>
                          <a:pt x="32" y="158"/>
                          <a:pt x="32" y="158"/>
                          <a:pt x="32" y="158"/>
                        </a:cubicBezTo>
                        <a:cubicBezTo>
                          <a:pt x="33" y="155"/>
                          <a:pt x="33" y="155"/>
                          <a:pt x="33" y="155"/>
                        </a:cubicBezTo>
                        <a:cubicBezTo>
                          <a:pt x="34" y="155"/>
                          <a:pt x="34" y="155"/>
                          <a:pt x="34" y="155"/>
                        </a:cubicBezTo>
                        <a:cubicBezTo>
                          <a:pt x="34" y="156"/>
                          <a:pt x="34" y="156"/>
                          <a:pt x="34" y="156"/>
                        </a:cubicBezTo>
                        <a:cubicBezTo>
                          <a:pt x="36" y="155"/>
                          <a:pt x="36" y="155"/>
                          <a:pt x="36" y="155"/>
                        </a:cubicBezTo>
                        <a:cubicBezTo>
                          <a:pt x="37" y="155"/>
                          <a:pt x="37" y="155"/>
                          <a:pt x="37" y="155"/>
                        </a:cubicBezTo>
                        <a:cubicBezTo>
                          <a:pt x="40" y="153"/>
                          <a:pt x="40" y="153"/>
                          <a:pt x="40" y="153"/>
                        </a:cubicBezTo>
                        <a:cubicBezTo>
                          <a:pt x="41" y="153"/>
                          <a:pt x="41" y="153"/>
                          <a:pt x="41" y="153"/>
                        </a:cubicBezTo>
                        <a:cubicBezTo>
                          <a:pt x="45" y="151"/>
                          <a:pt x="45" y="151"/>
                          <a:pt x="45" y="151"/>
                        </a:cubicBezTo>
                        <a:cubicBezTo>
                          <a:pt x="45" y="150"/>
                          <a:pt x="45" y="150"/>
                          <a:pt x="45" y="150"/>
                        </a:cubicBezTo>
                        <a:cubicBezTo>
                          <a:pt x="47" y="151"/>
                          <a:pt x="47" y="151"/>
                          <a:pt x="47" y="151"/>
                        </a:cubicBezTo>
                        <a:cubicBezTo>
                          <a:pt x="49" y="150"/>
                          <a:pt x="49" y="150"/>
                          <a:pt x="49" y="150"/>
                        </a:cubicBezTo>
                        <a:cubicBezTo>
                          <a:pt x="50" y="148"/>
                          <a:pt x="50" y="148"/>
                          <a:pt x="50" y="148"/>
                        </a:cubicBezTo>
                        <a:cubicBezTo>
                          <a:pt x="51" y="149"/>
                          <a:pt x="51" y="149"/>
                          <a:pt x="51" y="149"/>
                        </a:cubicBezTo>
                        <a:cubicBezTo>
                          <a:pt x="50" y="150"/>
                          <a:pt x="50" y="150"/>
                          <a:pt x="50" y="150"/>
                        </a:cubicBezTo>
                        <a:cubicBezTo>
                          <a:pt x="51" y="151"/>
                          <a:pt x="51" y="151"/>
                          <a:pt x="51" y="151"/>
                        </a:cubicBezTo>
                        <a:cubicBezTo>
                          <a:pt x="52" y="149"/>
                          <a:pt x="52" y="149"/>
                          <a:pt x="52" y="149"/>
                        </a:cubicBezTo>
                        <a:cubicBezTo>
                          <a:pt x="52" y="149"/>
                          <a:pt x="52" y="149"/>
                          <a:pt x="52" y="149"/>
                        </a:cubicBezTo>
                        <a:cubicBezTo>
                          <a:pt x="52" y="147"/>
                          <a:pt x="52" y="147"/>
                          <a:pt x="52" y="147"/>
                        </a:cubicBezTo>
                        <a:cubicBezTo>
                          <a:pt x="52" y="146"/>
                          <a:pt x="52" y="146"/>
                          <a:pt x="52" y="146"/>
                        </a:cubicBezTo>
                        <a:cubicBezTo>
                          <a:pt x="53" y="148"/>
                          <a:pt x="53" y="148"/>
                          <a:pt x="53" y="148"/>
                        </a:cubicBezTo>
                        <a:cubicBezTo>
                          <a:pt x="54" y="148"/>
                          <a:pt x="54" y="148"/>
                          <a:pt x="54" y="148"/>
                        </a:cubicBezTo>
                        <a:cubicBezTo>
                          <a:pt x="55" y="147"/>
                          <a:pt x="55" y="147"/>
                          <a:pt x="55" y="147"/>
                        </a:cubicBezTo>
                        <a:cubicBezTo>
                          <a:pt x="56" y="149"/>
                          <a:pt x="56" y="149"/>
                          <a:pt x="56" y="149"/>
                        </a:cubicBezTo>
                        <a:cubicBezTo>
                          <a:pt x="57" y="149"/>
                          <a:pt x="57" y="149"/>
                          <a:pt x="57" y="149"/>
                        </a:cubicBezTo>
                        <a:cubicBezTo>
                          <a:pt x="57" y="147"/>
                          <a:pt x="57" y="147"/>
                          <a:pt x="57" y="147"/>
                        </a:cubicBezTo>
                        <a:cubicBezTo>
                          <a:pt x="58" y="148"/>
                          <a:pt x="58" y="148"/>
                          <a:pt x="58" y="148"/>
                        </a:cubicBezTo>
                        <a:cubicBezTo>
                          <a:pt x="58" y="149"/>
                          <a:pt x="58" y="149"/>
                          <a:pt x="58" y="149"/>
                        </a:cubicBezTo>
                        <a:cubicBezTo>
                          <a:pt x="59" y="147"/>
                          <a:pt x="59" y="147"/>
                          <a:pt x="59" y="147"/>
                        </a:cubicBezTo>
                        <a:cubicBezTo>
                          <a:pt x="62" y="147"/>
                          <a:pt x="62" y="147"/>
                          <a:pt x="62" y="147"/>
                        </a:cubicBezTo>
                        <a:cubicBezTo>
                          <a:pt x="63" y="148"/>
                          <a:pt x="63" y="148"/>
                          <a:pt x="63" y="148"/>
                        </a:cubicBezTo>
                        <a:cubicBezTo>
                          <a:pt x="66" y="148"/>
                          <a:pt x="66" y="148"/>
                          <a:pt x="66" y="148"/>
                        </a:cubicBezTo>
                        <a:cubicBezTo>
                          <a:pt x="66" y="147"/>
                          <a:pt x="66" y="147"/>
                          <a:pt x="66" y="147"/>
                        </a:cubicBezTo>
                        <a:cubicBezTo>
                          <a:pt x="65" y="146"/>
                          <a:pt x="65" y="146"/>
                          <a:pt x="65" y="146"/>
                        </a:cubicBezTo>
                        <a:cubicBezTo>
                          <a:pt x="66" y="146"/>
                          <a:pt x="66" y="146"/>
                          <a:pt x="66" y="146"/>
                        </a:cubicBezTo>
                        <a:cubicBezTo>
                          <a:pt x="67" y="146"/>
                          <a:pt x="67" y="146"/>
                          <a:pt x="67" y="146"/>
                        </a:cubicBezTo>
                        <a:cubicBezTo>
                          <a:pt x="67" y="147"/>
                          <a:pt x="67" y="147"/>
                          <a:pt x="67" y="147"/>
                        </a:cubicBezTo>
                        <a:cubicBezTo>
                          <a:pt x="69" y="148"/>
                          <a:pt x="69" y="148"/>
                          <a:pt x="69" y="148"/>
                        </a:cubicBezTo>
                        <a:cubicBezTo>
                          <a:pt x="69" y="148"/>
                          <a:pt x="69" y="147"/>
                          <a:pt x="70" y="146"/>
                        </a:cubicBezTo>
                        <a:close/>
                        <a:moveTo>
                          <a:pt x="37" y="82"/>
                        </a:moveTo>
                        <a:cubicBezTo>
                          <a:pt x="36" y="83"/>
                          <a:pt x="36" y="83"/>
                          <a:pt x="36" y="83"/>
                        </a:cubicBezTo>
                        <a:cubicBezTo>
                          <a:pt x="35" y="83"/>
                          <a:pt x="35" y="83"/>
                          <a:pt x="35" y="83"/>
                        </a:cubicBezTo>
                        <a:cubicBezTo>
                          <a:pt x="34" y="81"/>
                          <a:pt x="34" y="81"/>
                          <a:pt x="34" y="81"/>
                        </a:cubicBezTo>
                        <a:cubicBezTo>
                          <a:pt x="35" y="80"/>
                          <a:pt x="35" y="80"/>
                          <a:pt x="35" y="80"/>
                        </a:cubicBezTo>
                        <a:cubicBezTo>
                          <a:pt x="38" y="80"/>
                          <a:pt x="38" y="80"/>
                          <a:pt x="38" y="80"/>
                        </a:cubicBezTo>
                        <a:cubicBezTo>
                          <a:pt x="38" y="81"/>
                          <a:pt x="38" y="81"/>
                          <a:pt x="38" y="81"/>
                        </a:cubicBezTo>
                        <a:cubicBezTo>
                          <a:pt x="36" y="81"/>
                          <a:pt x="36" y="81"/>
                          <a:pt x="36" y="81"/>
                        </a:cubicBezTo>
                        <a:cubicBezTo>
                          <a:pt x="37" y="82"/>
                          <a:pt x="37" y="82"/>
                          <a:pt x="37" y="82"/>
                        </a:cubicBezTo>
                        <a:close/>
                        <a:moveTo>
                          <a:pt x="12" y="107"/>
                        </a:moveTo>
                        <a:cubicBezTo>
                          <a:pt x="12" y="106"/>
                          <a:pt x="12" y="106"/>
                          <a:pt x="12" y="106"/>
                        </a:cubicBezTo>
                        <a:cubicBezTo>
                          <a:pt x="13" y="107"/>
                          <a:pt x="13" y="107"/>
                          <a:pt x="13" y="107"/>
                        </a:cubicBezTo>
                        <a:cubicBezTo>
                          <a:pt x="13" y="108"/>
                          <a:pt x="13" y="108"/>
                          <a:pt x="13" y="108"/>
                        </a:cubicBezTo>
                        <a:cubicBezTo>
                          <a:pt x="12" y="107"/>
                          <a:pt x="12" y="107"/>
                          <a:pt x="12" y="107"/>
                        </a:cubicBezTo>
                        <a:close/>
                        <a:moveTo>
                          <a:pt x="11" y="108"/>
                        </a:moveTo>
                        <a:cubicBezTo>
                          <a:pt x="12" y="109"/>
                          <a:pt x="12" y="109"/>
                          <a:pt x="12" y="109"/>
                        </a:cubicBezTo>
                        <a:cubicBezTo>
                          <a:pt x="14" y="108"/>
                          <a:pt x="14" y="108"/>
                          <a:pt x="14" y="108"/>
                        </a:cubicBezTo>
                        <a:cubicBezTo>
                          <a:pt x="13" y="110"/>
                          <a:pt x="13" y="110"/>
                          <a:pt x="13" y="110"/>
                        </a:cubicBezTo>
                        <a:cubicBezTo>
                          <a:pt x="12" y="111"/>
                          <a:pt x="12" y="111"/>
                          <a:pt x="12" y="111"/>
                        </a:cubicBezTo>
                        <a:cubicBezTo>
                          <a:pt x="11" y="110"/>
                          <a:pt x="11" y="110"/>
                          <a:pt x="11" y="110"/>
                        </a:cubicBezTo>
                        <a:cubicBezTo>
                          <a:pt x="11" y="108"/>
                          <a:pt x="11" y="108"/>
                          <a:pt x="11" y="108"/>
                        </a:cubicBezTo>
                        <a:close/>
                        <a:moveTo>
                          <a:pt x="30" y="154"/>
                        </a:moveTo>
                        <a:cubicBezTo>
                          <a:pt x="30" y="156"/>
                          <a:pt x="30" y="156"/>
                          <a:pt x="30" y="156"/>
                        </a:cubicBezTo>
                        <a:cubicBezTo>
                          <a:pt x="29" y="156"/>
                          <a:pt x="29" y="156"/>
                          <a:pt x="29" y="156"/>
                        </a:cubicBezTo>
                        <a:cubicBezTo>
                          <a:pt x="28" y="156"/>
                          <a:pt x="28" y="156"/>
                          <a:pt x="28" y="156"/>
                        </a:cubicBezTo>
                        <a:cubicBezTo>
                          <a:pt x="29" y="155"/>
                          <a:pt x="29" y="155"/>
                          <a:pt x="29" y="155"/>
                        </a:cubicBezTo>
                        <a:cubicBezTo>
                          <a:pt x="30" y="154"/>
                          <a:pt x="30" y="154"/>
                          <a:pt x="30" y="154"/>
                        </a:cubicBezTo>
                        <a:close/>
                        <a:moveTo>
                          <a:pt x="27" y="152"/>
                        </a:moveTo>
                        <a:cubicBezTo>
                          <a:pt x="27" y="152"/>
                          <a:pt x="28" y="154"/>
                          <a:pt x="28" y="154"/>
                        </a:cubicBezTo>
                        <a:cubicBezTo>
                          <a:pt x="27" y="154"/>
                          <a:pt x="27" y="154"/>
                          <a:pt x="27" y="154"/>
                        </a:cubicBezTo>
                        <a:cubicBezTo>
                          <a:pt x="27" y="152"/>
                          <a:pt x="27" y="152"/>
                          <a:pt x="27" y="152"/>
                        </a:cubicBezTo>
                        <a:close/>
                        <a:moveTo>
                          <a:pt x="24" y="151"/>
                        </a:moveTo>
                        <a:cubicBezTo>
                          <a:pt x="26" y="150"/>
                          <a:pt x="26" y="150"/>
                          <a:pt x="26" y="150"/>
                        </a:cubicBezTo>
                        <a:cubicBezTo>
                          <a:pt x="26" y="151"/>
                          <a:pt x="26" y="151"/>
                          <a:pt x="26" y="151"/>
                        </a:cubicBezTo>
                        <a:cubicBezTo>
                          <a:pt x="25" y="152"/>
                          <a:pt x="25" y="152"/>
                          <a:pt x="25" y="152"/>
                        </a:cubicBezTo>
                        <a:cubicBezTo>
                          <a:pt x="23" y="152"/>
                          <a:pt x="23" y="152"/>
                          <a:pt x="23" y="152"/>
                        </a:cubicBezTo>
                        <a:cubicBezTo>
                          <a:pt x="24" y="151"/>
                          <a:pt x="24" y="151"/>
                          <a:pt x="24" y="151"/>
                        </a:cubicBezTo>
                        <a:close/>
                        <a:moveTo>
                          <a:pt x="20" y="148"/>
                        </a:moveTo>
                        <a:cubicBezTo>
                          <a:pt x="22" y="149"/>
                          <a:pt x="22" y="149"/>
                          <a:pt x="22" y="149"/>
                        </a:cubicBezTo>
                        <a:cubicBezTo>
                          <a:pt x="21" y="150"/>
                          <a:pt x="21" y="150"/>
                          <a:pt x="21" y="150"/>
                        </a:cubicBezTo>
                        <a:cubicBezTo>
                          <a:pt x="20" y="149"/>
                          <a:pt x="20" y="149"/>
                          <a:pt x="20" y="149"/>
                        </a:cubicBezTo>
                        <a:cubicBezTo>
                          <a:pt x="20" y="148"/>
                          <a:pt x="20" y="148"/>
                          <a:pt x="20" y="148"/>
                        </a:cubicBezTo>
                        <a:close/>
                        <a:moveTo>
                          <a:pt x="16" y="148"/>
                        </a:moveTo>
                        <a:cubicBezTo>
                          <a:pt x="18" y="149"/>
                          <a:pt x="18" y="149"/>
                          <a:pt x="18" y="149"/>
                        </a:cubicBezTo>
                        <a:cubicBezTo>
                          <a:pt x="17" y="149"/>
                          <a:pt x="17" y="149"/>
                          <a:pt x="17" y="149"/>
                        </a:cubicBezTo>
                        <a:cubicBezTo>
                          <a:pt x="17" y="149"/>
                          <a:pt x="16" y="148"/>
                          <a:pt x="16" y="148"/>
                        </a:cubicBezTo>
                        <a:close/>
                        <a:moveTo>
                          <a:pt x="4" y="151"/>
                        </a:moveTo>
                        <a:cubicBezTo>
                          <a:pt x="7" y="152"/>
                          <a:pt x="7" y="152"/>
                          <a:pt x="7" y="152"/>
                        </a:cubicBezTo>
                        <a:cubicBezTo>
                          <a:pt x="7" y="151"/>
                          <a:pt x="7" y="151"/>
                          <a:pt x="7" y="151"/>
                        </a:cubicBezTo>
                        <a:cubicBezTo>
                          <a:pt x="6" y="150"/>
                          <a:pt x="6" y="150"/>
                          <a:pt x="6" y="150"/>
                        </a:cubicBezTo>
                        <a:cubicBezTo>
                          <a:pt x="6" y="149"/>
                          <a:pt x="6" y="149"/>
                          <a:pt x="6" y="149"/>
                        </a:cubicBezTo>
                        <a:cubicBezTo>
                          <a:pt x="7" y="149"/>
                          <a:pt x="7" y="149"/>
                          <a:pt x="7" y="149"/>
                        </a:cubicBezTo>
                        <a:cubicBezTo>
                          <a:pt x="9" y="150"/>
                          <a:pt x="9" y="150"/>
                          <a:pt x="9" y="150"/>
                        </a:cubicBezTo>
                        <a:cubicBezTo>
                          <a:pt x="9" y="152"/>
                          <a:pt x="9" y="152"/>
                          <a:pt x="9" y="152"/>
                        </a:cubicBezTo>
                        <a:cubicBezTo>
                          <a:pt x="8" y="152"/>
                          <a:pt x="8" y="152"/>
                          <a:pt x="8" y="152"/>
                        </a:cubicBezTo>
                        <a:cubicBezTo>
                          <a:pt x="8" y="152"/>
                          <a:pt x="8" y="152"/>
                          <a:pt x="8" y="152"/>
                        </a:cubicBezTo>
                        <a:cubicBezTo>
                          <a:pt x="9" y="154"/>
                          <a:pt x="9" y="154"/>
                          <a:pt x="9" y="154"/>
                        </a:cubicBezTo>
                        <a:cubicBezTo>
                          <a:pt x="10" y="154"/>
                          <a:pt x="10" y="154"/>
                          <a:pt x="10" y="154"/>
                        </a:cubicBezTo>
                        <a:cubicBezTo>
                          <a:pt x="10" y="155"/>
                          <a:pt x="10" y="155"/>
                          <a:pt x="10" y="155"/>
                        </a:cubicBezTo>
                        <a:cubicBezTo>
                          <a:pt x="9" y="156"/>
                          <a:pt x="9" y="156"/>
                          <a:pt x="9" y="156"/>
                        </a:cubicBezTo>
                        <a:cubicBezTo>
                          <a:pt x="8" y="154"/>
                          <a:pt x="8" y="154"/>
                          <a:pt x="8" y="154"/>
                        </a:cubicBezTo>
                        <a:cubicBezTo>
                          <a:pt x="6" y="154"/>
                          <a:pt x="6" y="154"/>
                          <a:pt x="6" y="154"/>
                        </a:cubicBezTo>
                        <a:cubicBezTo>
                          <a:pt x="5" y="153"/>
                          <a:pt x="5" y="153"/>
                          <a:pt x="5" y="153"/>
                        </a:cubicBezTo>
                        <a:cubicBezTo>
                          <a:pt x="4" y="152"/>
                          <a:pt x="4" y="152"/>
                          <a:pt x="4" y="152"/>
                        </a:cubicBezTo>
                        <a:lnTo>
                          <a:pt x="4" y="15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46"/>
                  <p:cNvSpPr>
                    <a:spLocks noEditPoints="1"/>
                  </p:cNvSpPr>
                  <p:nvPr/>
                </p:nvSpPr>
                <p:spPr bwMode="auto">
                  <a:xfrm>
                    <a:off x="6189663" y="3124200"/>
                    <a:ext cx="106363" cy="71437"/>
                  </a:xfrm>
                  <a:custGeom>
                    <a:avLst/>
                    <a:gdLst>
                      <a:gd name="T0" fmla="*/ 65 w 67"/>
                      <a:gd name="T1" fmla="*/ 41 h 45"/>
                      <a:gd name="T2" fmla="*/ 67 w 67"/>
                      <a:gd name="T3" fmla="*/ 37 h 45"/>
                      <a:gd name="T4" fmla="*/ 61 w 67"/>
                      <a:gd name="T5" fmla="*/ 24 h 45"/>
                      <a:gd name="T6" fmla="*/ 64 w 67"/>
                      <a:gd name="T7" fmla="*/ 14 h 45"/>
                      <a:gd name="T8" fmla="*/ 67 w 67"/>
                      <a:gd name="T9" fmla="*/ 7 h 45"/>
                      <a:gd name="T10" fmla="*/ 67 w 67"/>
                      <a:gd name="T11" fmla="*/ 7 h 45"/>
                      <a:gd name="T12" fmla="*/ 65 w 67"/>
                      <a:gd name="T13" fmla="*/ 5 h 45"/>
                      <a:gd name="T14" fmla="*/ 50 w 67"/>
                      <a:gd name="T15" fmla="*/ 2 h 45"/>
                      <a:gd name="T16" fmla="*/ 43 w 67"/>
                      <a:gd name="T17" fmla="*/ 1 h 45"/>
                      <a:gd name="T18" fmla="*/ 38 w 67"/>
                      <a:gd name="T19" fmla="*/ 0 h 45"/>
                      <a:gd name="T20" fmla="*/ 37 w 67"/>
                      <a:gd name="T21" fmla="*/ 1 h 45"/>
                      <a:gd name="T22" fmla="*/ 38 w 67"/>
                      <a:gd name="T23" fmla="*/ 2 h 45"/>
                      <a:gd name="T24" fmla="*/ 36 w 67"/>
                      <a:gd name="T25" fmla="*/ 4 h 45"/>
                      <a:gd name="T26" fmla="*/ 30 w 67"/>
                      <a:gd name="T27" fmla="*/ 2 h 45"/>
                      <a:gd name="T28" fmla="*/ 27 w 67"/>
                      <a:gd name="T29" fmla="*/ 5 h 45"/>
                      <a:gd name="T30" fmla="*/ 24 w 67"/>
                      <a:gd name="T31" fmla="*/ 8 h 45"/>
                      <a:gd name="T32" fmla="*/ 19 w 67"/>
                      <a:gd name="T33" fmla="*/ 8 h 45"/>
                      <a:gd name="T34" fmla="*/ 17 w 67"/>
                      <a:gd name="T35" fmla="*/ 19 h 45"/>
                      <a:gd name="T36" fmla="*/ 20 w 67"/>
                      <a:gd name="T37" fmla="*/ 18 h 45"/>
                      <a:gd name="T38" fmla="*/ 20 w 67"/>
                      <a:gd name="T39" fmla="*/ 21 h 45"/>
                      <a:gd name="T40" fmla="*/ 19 w 67"/>
                      <a:gd name="T41" fmla="*/ 24 h 45"/>
                      <a:gd name="T42" fmla="*/ 24 w 67"/>
                      <a:gd name="T43" fmla="*/ 31 h 45"/>
                      <a:gd name="T44" fmla="*/ 26 w 67"/>
                      <a:gd name="T45" fmla="*/ 28 h 45"/>
                      <a:gd name="T46" fmla="*/ 30 w 67"/>
                      <a:gd name="T47" fmla="*/ 28 h 45"/>
                      <a:gd name="T48" fmla="*/ 28 w 67"/>
                      <a:gd name="T49" fmla="*/ 35 h 45"/>
                      <a:gd name="T50" fmla="*/ 33 w 67"/>
                      <a:gd name="T51" fmla="*/ 34 h 45"/>
                      <a:gd name="T52" fmla="*/ 40 w 67"/>
                      <a:gd name="T53" fmla="*/ 35 h 45"/>
                      <a:gd name="T54" fmla="*/ 41 w 67"/>
                      <a:gd name="T55" fmla="*/ 32 h 45"/>
                      <a:gd name="T56" fmla="*/ 44 w 67"/>
                      <a:gd name="T57" fmla="*/ 35 h 45"/>
                      <a:gd name="T58" fmla="*/ 50 w 67"/>
                      <a:gd name="T59" fmla="*/ 38 h 45"/>
                      <a:gd name="T60" fmla="*/ 53 w 67"/>
                      <a:gd name="T61" fmla="*/ 42 h 45"/>
                      <a:gd name="T62" fmla="*/ 60 w 67"/>
                      <a:gd name="T63" fmla="*/ 44 h 45"/>
                      <a:gd name="T64" fmla="*/ 62 w 67"/>
                      <a:gd name="T65" fmla="*/ 44 h 45"/>
                      <a:gd name="T66" fmla="*/ 14 w 67"/>
                      <a:gd name="T67" fmla="*/ 14 h 45"/>
                      <a:gd name="T68" fmla="*/ 13 w 67"/>
                      <a:gd name="T69" fmla="*/ 15 h 45"/>
                      <a:gd name="T70" fmla="*/ 13 w 67"/>
                      <a:gd name="T71" fmla="*/ 14 h 45"/>
                      <a:gd name="T72" fmla="*/ 7 w 67"/>
                      <a:gd name="T73" fmla="*/ 18 h 45"/>
                      <a:gd name="T74" fmla="*/ 3 w 67"/>
                      <a:gd name="T75" fmla="*/ 19 h 45"/>
                      <a:gd name="T76" fmla="*/ 6 w 67"/>
                      <a:gd name="T77" fmla="*/ 17 h 45"/>
                      <a:gd name="T78" fmla="*/ 7 w 67"/>
                      <a:gd name="T79" fmla="*/ 14 h 45"/>
                      <a:gd name="T80" fmla="*/ 10 w 67"/>
                      <a:gd name="T81" fmla="*/ 15 h 45"/>
                      <a:gd name="T82" fmla="*/ 13 w 67"/>
                      <a:gd name="T83" fmla="*/ 18 h 45"/>
                      <a:gd name="T84" fmla="*/ 9 w 67"/>
                      <a:gd name="T85" fmla="*/ 19 h 45"/>
                      <a:gd name="T86" fmla="*/ 9 w 67"/>
                      <a:gd name="T87" fmla="*/ 21 h 45"/>
                      <a:gd name="T88" fmla="*/ 13 w 67"/>
                      <a:gd name="T89" fmla="*/ 21 h 45"/>
                      <a:gd name="T90" fmla="*/ 17 w 67"/>
                      <a:gd name="T91" fmla="*/ 24 h 45"/>
                      <a:gd name="T92" fmla="*/ 13 w 67"/>
                      <a:gd name="T93" fmla="*/ 22 h 45"/>
                      <a:gd name="T94" fmla="*/ 2 w 67"/>
                      <a:gd name="T95" fmla="*/ 37 h 45"/>
                      <a:gd name="T96" fmla="*/ 4 w 67"/>
                      <a:gd name="T97" fmla="*/ 35 h 45"/>
                      <a:gd name="T98" fmla="*/ 6 w 67"/>
                      <a:gd name="T99" fmla="*/ 31 h 45"/>
                      <a:gd name="T100" fmla="*/ 11 w 67"/>
                      <a:gd name="T101" fmla="*/ 28 h 45"/>
                      <a:gd name="T102" fmla="*/ 14 w 67"/>
                      <a:gd name="T103" fmla="*/ 27 h 45"/>
                      <a:gd name="T104" fmla="*/ 14 w 67"/>
                      <a:gd name="T105" fmla="*/ 25 h 45"/>
                      <a:gd name="T106" fmla="*/ 11 w 67"/>
                      <a:gd name="T107" fmla="*/ 22 h 45"/>
                      <a:gd name="T108" fmla="*/ 7 w 67"/>
                      <a:gd name="T109" fmla="*/ 22 h 45"/>
                      <a:gd name="T110" fmla="*/ 4 w 67"/>
                      <a:gd name="T111" fmla="*/ 24 h 45"/>
                      <a:gd name="T112" fmla="*/ 3 w 67"/>
                      <a:gd name="T113" fmla="*/ 24 h 45"/>
                      <a:gd name="T114" fmla="*/ 2 w 67"/>
                      <a:gd name="T115" fmla="*/ 25 h 45"/>
                      <a:gd name="T116" fmla="*/ 2 w 67"/>
                      <a:gd name="T117" fmla="*/ 25 h 45"/>
                      <a:gd name="T118" fmla="*/ 0 w 67"/>
                      <a:gd name="T119" fmla="*/ 28 h 45"/>
                      <a:gd name="T120" fmla="*/ 3 w 67"/>
                      <a:gd name="T121" fmla="*/ 29 h 45"/>
                      <a:gd name="T122" fmla="*/ 4 w 67"/>
                      <a:gd name="T123" fmla="*/ 34 h 45"/>
                      <a:gd name="T124" fmla="*/ 2 w 67"/>
                      <a:gd name="T125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67" h="45">
                        <a:moveTo>
                          <a:pt x="62" y="44"/>
                        </a:moveTo>
                        <a:lnTo>
                          <a:pt x="65" y="41"/>
                        </a:lnTo>
                        <a:lnTo>
                          <a:pt x="65" y="38"/>
                        </a:lnTo>
                        <a:lnTo>
                          <a:pt x="67" y="37"/>
                        </a:lnTo>
                        <a:lnTo>
                          <a:pt x="67" y="34"/>
                        </a:lnTo>
                        <a:lnTo>
                          <a:pt x="61" y="24"/>
                        </a:lnTo>
                        <a:lnTo>
                          <a:pt x="62" y="14"/>
                        </a:lnTo>
                        <a:lnTo>
                          <a:pt x="64" y="14"/>
                        </a:lnTo>
                        <a:lnTo>
                          <a:pt x="64" y="10"/>
                        </a:lnTo>
                        <a:lnTo>
                          <a:pt x="67" y="7"/>
                        </a:lnTo>
                        <a:lnTo>
                          <a:pt x="67" y="7"/>
                        </a:lnTo>
                        <a:lnTo>
                          <a:pt x="67" y="7"/>
                        </a:lnTo>
                        <a:lnTo>
                          <a:pt x="65" y="4"/>
                        </a:lnTo>
                        <a:lnTo>
                          <a:pt x="65" y="5"/>
                        </a:lnTo>
                        <a:lnTo>
                          <a:pt x="55" y="5"/>
                        </a:lnTo>
                        <a:lnTo>
                          <a:pt x="50" y="2"/>
                        </a:lnTo>
                        <a:lnTo>
                          <a:pt x="45" y="2"/>
                        </a:lnTo>
                        <a:lnTo>
                          <a:pt x="43" y="1"/>
                        </a:lnTo>
                        <a:lnTo>
                          <a:pt x="41" y="1"/>
                        </a:lnTo>
                        <a:lnTo>
                          <a:pt x="38" y="0"/>
                        </a:lnTo>
                        <a:lnTo>
                          <a:pt x="38" y="1"/>
                        </a:lnTo>
                        <a:lnTo>
                          <a:pt x="37" y="1"/>
                        </a:lnTo>
                        <a:lnTo>
                          <a:pt x="37" y="2"/>
                        </a:lnTo>
                        <a:lnTo>
                          <a:pt x="38" y="2"/>
                        </a:lnTo>
                        <a:lnTo>
                          <a:pt x="36" y="4"/>
                        </a:lnTo>
                        <a:lnTo>
                          <a:pt x="36" y="4"/>
                        </a:lnTo>
                        <a:lnTo>
                          <a:pt x="30" y="4"/>
                        </a:lnTo>
                        <a:lnTo>
                          <a:pt x="30" y="2"/>
                        </a:lnTo>
                        <a:lnTo>
                          <a:pt x="28" y="5"/>
                        </a:lnTo>
                        <a:lnTo>
                          <a:pt x="27" y="5"/>
                        </a:lnTo>
                        <a:lnTo>
                          <a:pt x="24" y="5"/>
                        </a:lnTo>
                        <a:lnTo>
                          <a:pt x="24" y="8"/>
                        </a:lnTo>
                        <a:lnTo>
                          <a:pt x="23" y="7"/>
                        </a:lnTo>
                        <a:lnTo>
                          <a:pt x="19" y="8"/>
                        </a:lnTo>
                        <a:lnTo>
                          <a:pt x="17" y="11"/>
                        </a:lnTo>
                        <a:lnTo>
                          <a:pt x="17" y="19"/>
                        </a:lnTo>
                        <a:lnTo>
                          <a:pt x="19" y="19"/>
                        </a:lnTo>
                        <a:lnTo>
                          <a:pt x="20" y="18"/>
                        </a:lnTo>
                        <a:lnTo>
                          <a:pt x="21" y="19"/>
                        </a:lnTo>
                        <a:lnTo>
                          <a:pt x="20" y="21"/>
                        </a:lnTo>
                        <a:lnTo>
                          <a:pt x="19" y="21"/>
                        </a:lnTo>
                        <a:lnTo>
                          <a:pt x="19" y="24"/>
                        </a:lnTo>
                        <a:lnTo>
                          <a:pt x="21" y="27"/>
                        </a:lnTo>
                        <a:lnTo>
                          <a:pt x="24" y="31"/>
                        </a:lnTo>
                        <a:lnTo>
                          <a:pt x="26" y="31"/>
                        </a:lnTo>
                        <a:lnTo>
                          <a:pt x="26" y="28"/>
                        </a:lnTo>
                        <a:lnTo>
                          <a:pt x="28" y="27"/>
                        </a:lnTo>
                        <a:lnTo>
                          <a:pt x="30" y="28"/>
                        </a:lnTo>
                        <a:lnTo>
                          <a:pt x="28" y="35"/>
                        </a:lnTo>
                        <a:lnTo>
                          <a:pt x="28" y="35"/>
                        </a:lnTo>
                        <a:lnTo>
                          <a:pt x="30" y="35"/>
                        </a:lnTo>
                        <a:lnTo>
                          <a:pt x="33" y="34"/>
                        </a:lnTo>
                        <a:lnTo>
                          <a:pt x="36" y="32"/>
                        </a:lnTo>
                        <a:lnTo>
                          <a:pt x="40" y="35"/>
                        </a:lnTo>
                        <a:lnTo>
                          <a:pt x="41" y="35"/>
                        </a:lnTo>
                        <a:lnTo>
                          <a:pt x="41" y="32"/>
                        </a:lnTo>
                        <a:lnTo>
                          <a:pt x="43" y="34"/>
                        </a:lnTo>
                        <a:lnTo>
                          <a:pt x="44" y="35"/>
                        </a:lnTo>
                        <a:lnTo>
                          <a:pt x="45" y="35"/>
                        </a:lnTo>
                        <a:lnTo>
                          <a:pt x="50" y="38"/>
                        </a:lnTo>
                        <a:lnTo>
                          <a:pt x="51" y="41"/>
                        </a:lnTo>
                        <a:lnTo>
                          <a:pt x="53" y="42"/>
                        </a:lnTo>
                        <a:lnTo>
                          <a:pt x="55" y="45"/>
                        </a:lnTo>
                        <a:lnTo>
                          <a:pt x="60" y="44"/>
                        </a:lnTo>
                        <a:lnTo>
                          <a:pt x="62" y="44"/>
                        </a:lnTo>
                        <a:lnTo>
                          <a:pt x="62" y="44"/>
                        </a:lnTo>
                        <a:close/>
                        <a:moveTo>
                          <a:pt x="13" y="14"/>
                        </a:moveTo>
                        <a:lnTo>
                          <a:pt x="14" y="14"/>
                        </a:lnTo>
                        <a:lnTo>
                          <a:pt x="16" y="15"/>
                        </a:lnTo>
                        <a:lnTo>
                          <a:pt x="13" y="15"/>
                        </a:lnTo>
                        <a:lnTo>
                          <a:pt x="13" y="14"/>
                        </a:lnTo>
                        <a:lnTo>
                          <a:pt x="13" y="14"/>
                        </a:lnTo>
                        <a:close/>
                        <a:moveTo>
                          <a:pt x="9" y="21"/>
                        </a:moveTo>
                        <a:lnTo>
                          <a:pt x="7" y="18"/>
                        </a:lnTo>
                        <a:lnTo>
                          <a:pt x="4" y="18"/>
                        </a:lnTo>
                        <a:lnTo>
                          <a:pt x="3" y="19"/>
                        </a:lnTo>
                        <a:lnTo>
                          <a:pt x="2" y="18"/>
                        </a:lnTo>
                        <a:lnTo>
                          <a:pt x="6" y="17"/>
                        </a:lnTo>
                        <a:lnTo>
                          <a:pt x="7" y="15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0" y="15"/>
                        </a:lnTo>
                        <a:lnTo>
                          <a:pt x="11" y="15"/>
                        </a:lnTo>
                        <a:lnTo>
                          <a:pt x="13" y="18"/>
                        </a:lnTo>
                        <a:lnTo>
                          <a:pt x="11" y="18"/>
                        </a:lnTo>
                        <a:lnTo>
                          <a:pt x="9" y="19"/>
                        </a:lnTo>
                        <a:lnTo>
                          <a:pt x="9" y="21"/>
                        </a:lnTo>
                        <a:lnTo>
                          <a:pt x="9" y="21"/>
                        </a:lnTo>
                        <a:close/>
                        <a:moveTo>
                          <a:pt x="13" y="22"/>
                        </a:moveTo>
                        <a:lnTo>
                          <a:pt x="13" y="21"/>
                        </a:lnTo>
                        <a:lnTo>
                          <a:pt x="16" y="21"/>
                        </a:lnTo>
                        <a:lnTo>
                          <a:pt x="17" y="24"/>
                        </a:lnTo>
                        <a:lnTo>
                          <a:pt x="16" y="24"/>
                        </a:lnTo>
                        <a:lnTo>
                          <a:pt x="13" y="22"/>
                        </a:lnTo>
                        <a:lnTo>
                          <a:pt x="13" y="22"/>
                        </a:lnTo>
                        <a:close/>
                        <a:moveTo>
                          <a:pt x="2" y="37"/>
                        </a:moveTo>
                        <a:lnTo>
                          <a:pt x="3" y="37"/>
                        </a:lnTo>
                        <a:lnTo>
                          <a:pt x="4" y="35"/>
                        </a:lnTo>
                        <a:lnTo>
                          <a:pt x="4" y="34"/>
                        </a:lnTo>
                        <a:lnTo>
                          <a:pt x="6" y="31"/>
                        </a:lnTo>
                        <a:lnTo>
                          <a:pt x="10" y="29"/>
                        </a:lnTo>
                        <a:lnTo>
                          <a:pt x="11" y="28"/>
                        </a:lnTo>
                        <a:lnTo>
                          <a:pt x="13" y="25"/>
                        </a:lnTo>
                        <a:lnTo>
                          <a:pt x="14" y="27"/>
                        </a:lnTo>
                        <a:lnTo>
                          <a:pt x="16" y="25"/>
                        </a:lnTo>
                        <a:lnTo>
                          <a:pt x="14" y="25"/>
                        </a:lnTo>
                        <a:lnTo>
                          <a:pt x="13" y="24"/>
                        </a:lnTo>
                        <a:lnTo>
                          <a:pt x="11" y="22"/>
                        </a:lnTo>
                        <a:lnTo>
                          <a:pt x="7" y="22"/>
                        </a:lnTo>
                        <a:lnTo>
                          <a:pt x="7" y="22"/>
                        </a:lnTo>
                        <a:lnTo>
                          <a:pt x="6" y="24"/>
                        </a:lnTo>
                        <a:lnTo>
                          <a:pt x="4" y="24"/>
                        </a:lnTo>
                        <a:lnTo>
                          <a:pt x="3" y="25"/>
                        </a:lnTo>
                        <a:lnTo>
                          <a:pt x="3" y="24"/>
                        </a:lnTo>
                        <a:lnTo>
                          <a:pt x="2" y="24"/>
                        </a:lnTo>
                        <a:lnTo>
                          <a:pt x="2" y="25"/>
                        </a:lnTo>
                        <a:lnTo>
                          <a:pt x="0" y="25"/>
                        </a:lnTo>
                        <a:lnTo>
                          <a:pt x="2" y="25"/>
                        </a:lnTo>
                        <a:lnTo>
                          <a:pt x="2" y="27"/>
                        </a:lnTo>
                        <a:lnTo>
                          <a:pt x="0" y="28"/>
                        </a:lnTo>
                        <a:lnTo>
                          <a:pt x="0" y="29"/>
                        </a:lnTo>
                        <a:lnTo>
                          <a:pt x="3" y="29"/>
                        </a:lnTo>
                        <a:lnTo>
                          <a:pt x="4" y="31"/>
                        </a:lnTo>
                        <a:lnTo>
                          <a:pt x="4" y="34"/>
                        </a:lnTo>
                        <a:lnTo>
                          <a:pt x="3" y="34"/>
                        </a:lnTo>
                        <a:lnTo>
                          <a:pt x="2" y="3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47"/>
                  <p:cNvSpPr>
                    <a:spLocks/>
                  </p:cNvSpPr>
                  <p:nvPr/>
                </p:nvSpPr>
                <p:spPr bwMode="auto">
                  <a:xfrm>
                    <a:off x="6178551" y="3175000"/>
                    <a:ext cx="125413" cy="68262"/>
                  </a:xfrm>
                  <a:custGeom>
                    <a:avLst/>
                    <a:gdLst>
                      <a:gd name="T0" fmla="*/ 79 w 79"/>
                      <a:gd name="T1" fmla="*/ 30 h 43"/>
                      <a:gd name="T2" fmla="*/ 77 w 79"/>
                      <a:gd name="T3" fmla="*/ 24 h 43"/>
                      <a:gd name="T4" fmla="*/ 74 w 79"/>
                      <a:gd name="T5" fmla="*/ 20 h 43"/>
                      <a:gd name="T6" fmla="*/ 74 w 79"/>
                      <a:gd name="T7" fmla="*/ 16 h 43"/>
                      <a:gd name="T8" fmla="*/ 72 w 79"/>
                      <a:gd name="T9" fmla="*/ 14 h 43"/>
                      <a:gd name="T10" fmla="*/ 67 w 79"/>
                      <a:gd name="T11" fmla="*/ 12 h 43"/>
                      <a:gd name="T12" fmla="*/ 60 w 79"/>
                      <a:gd name="T13" fmla="*/ 10 h 43"/>
                      <a:gd name="T14" fmla="*/ 57 w 79"/>
                      <a:gd name="T15" fmla="*/ 6 h 43"/>
                      <a:gd name="T16" fmla="*/ 51 w 79"/>
                      <a:gd name="T17" fmla="*/ 3 h 43"/>
                      <a:gd name="T18" fmla="*/ 48 w 79"/>
                      <a:gd name="T19" fmla="*/ 0 h 43"/>
                      <a:gd name="T20" fmla="*/ 47 w 79"/>
                      <a:gd name="T21" fmla="*/ 3 h 43"/>
                      <a:gd name="T22" fmla="*/ 40 w 79"/>
                      <a:gd name="T23" fmla="*/ 2 h 43"/>
                      <a:gd name="T24" fmla="*/ 35 w 79"/>
                      <a:gd name="T25" fmla="*/ 3 h 43"/>
                      <a:gd name="T26" fmla="*/ 35 w 79"/>
                      <a:gd name="T27" fmla="*/ 13 h 43"/>
                      <a:gd name="T28" fmla="*/ 31 w 79"/>
                      <a:gd name="T29" fmla="*/ 22 h 43"/>
                      <a:gd name="T30" fmla="*/ 26 w 79"/>
                      <a:gd name="T31" fmla="*/ 19 h 43"/>
                      <a:gd name="T32" fmla="*/ 18 w 79"/>
                      <a:gd name="T33" fmla="*/ 10 h 43"/>
                      <a:gd name="T34" fmla="*/ 17 w 79"/>
                      <a:gd name="T35" fmla="*/ 6 h 43"/>
                      <a:gd name="T36" fmla="*/ 11 w 79"/>
                      <a:gd name="T37" fmla="*/ 9 h 43"/>
                      <a:gd name="T38" fmla="*/ 9 w 79"/>
                      <a:gd name="T39" fmla="*/ 10 h 43"/>
                      <a:gd name="T40" fmla="*/ 7 w 79"/>
                      <a:gd name="T41" fmla="*/ 16 h 43"/>
                      <a:gd name="T42" fmla="*/ 6 w 79"/>
                      <a:gd name="T43" fmla="*/ 20 h 43"/>
                      <a:gd name="T44" fmla="*/ 1 w 79"/>
                      <a:gd name="T45" fmla="*/ 26 h 43"/>
                      <a:gd name="T46" fmla="*/ 0 w 79"/>
                      <a:gd name="T47" fmla="*/ 30 h 43"/>
                      <a:gd name="T48" fmla="*/ 3 w 79"/>
                      <a:gd name="T49" fmla="*/ 37 h 43"/>
                      <a:gd name="T50" fmla="*/ 6 w 79"/>
                      <a:gd name="T51" fmla="*/ 37 h 43"/>
                      <a:gd name="T52" fmla="*/ 10 w 79"/>
                      <a:gd name="T53" fmla="*/ 31 h 43"/>
                      <a:gd name="T54" fmla="*/ 20 w 79"/>
                      <a:gd name="T55" fmla="*/ 30 h 43"/>
                      <a:gd name="T56" fmla="*/ 24 w 79"/>
                      <a:gd name="T57" fmla="*/ 31 h 43"/>
                      <a:gd name="T58" fmla="*/ 30 w 79"/>
                      <a:gd name="T59" fmla="*/ 30 h 43"/>
                      <a:gd name="T60" fmla="*/ 33 w 79"/>
                      <a:gd name="T61" fmla="*/ 31 h 43"/>
                      <a:gd name="T62" fmla="*/ 38 w 79"/>
                      <a:gd name="T63" fmla="*/ 33 h 43"/>
                      <a:gd name="T64" fmla="*/ 43 w 79"/>
                      <a:gd name="T65" fmla="*/ 31 h 43"/>
                      <a:gd name="T66" fmla="*/ 51 w 79"/>
                      <a:gd name="T67" fmla="*/ 34 h 43"/>
                      <a:gd name="T68" fmla="*/ 57 w 79"/>
                      <a:gd name="T69" fmla="*/ 39 h 43"/>
                      <a:gd name="T70" fmla="*/ 64 w 79"/>
                      <a:gd name="T71" fmla="*/ 43 h 43"/>
                      <a:gd name="T72" fmla="*/ 65 w 79"/>
                      <a:gd name="T73" fmla="*/ 43 h 43"/>
                      <a:gd name="T74" fmla="*/ 74 w 79"/>
                      <a:gd name="T75" fmla="*/ 41 h 43"/>
                      <a:gd name="T76" fmla="*/ 77 w 79"/>
                      <a:gd name="T77" fmla="*/ 37 h 43"/>
                      <a:gd name="T78" fmla="*/ 79 w 79"/>
                      <a:gd name="T79" fmla="*/ 3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79" h="43">
                        <a:moveTo>
                          <a:pt x="79" y="33"/>
                        </a:moveTo>
                        <a:lnTo>
                          <a:pt x="79" y="30"/>
                        </a:lnTo>
                        <a:lnTo>
                          <a:pt x="78" y="27"/>
                        </a:lnTo>
                        <a:lnTo>
                          <a:pt x="77" y="24"/>
                        </a:lnTo>
                        <a:lnTo>
                          <a:pt x="75" y="23"/>
                        </a:lnTo>
                        <a:lnTo>
                          <a:pt x="74" y="20"/>
                        </a:lnTo>
                        <a:lnTo>
                          <a:pt x="74" y="19"/>
                        </a:lnTo>
                        <a:lnTo>
                          <a:pt x="74" y="16"/>
                        </a:lnTo>
                        <a:lnTo>
                          <a:pt x="72" y="16"/>
                        </a:lnTo>
                        <a:lnTo>
                          <a:pt x="72" y="14"/>
                        </a:lnTo>
                        <a:lnTo>
                          <a:pt x="72" y="12"/>
                        </a:lnTo>
                        <a:lnTo>
                          <a:pt x="67" y="12"/>
                        </a:lnTo>
                        <a:lnTo>
                          <a:pt x="62" y="13"/>
                        </a:lnTo>
                        <a:lnTo>
                          <a:pt x="60" y="10"/>
                        </a:lnTo>
                        <a:lnTo>
                          <a:pt x="58" y="9"/>
                        </a:lnTo>
                        <a:lnTo>
                          <a:pt x="57" y="6"/>
                        </a:lnTo>
                        <a:lnTo>
                          <a:pt x="52" y="3"/>
                        </a:lnTo>
                        <a:lnTo>
                          <a:pt x="51" y="3"/>
                        </a:lnTo>
                        <a:lnTo>
                          <a:pt x="50" y="2"/>
                        </a:lnTo>
                        <a:lnTo>
                          <a:pt x="48" y="0"/>
                        </a:lnTo>
                        <a:lnTo>
                          <a:pt x="48" y="3"/>
                        </a:lnTo>
                        <a:lnTo>
                          <a:pt x="47" y="3"/>
                        </a:lnTo>
                        <a:lnTo>
                          <a:pt x="43" y="0"/>
                        </a:lnTo>
                        <a:lnTo>
                          <a:pt x="40" y="2"/>
                        </a:lnTo>
                        <a:lnTo>
                          <a:pt x="37" y="3"/>
                        </a:lnTo>
                        <a:lnTo>
                          <a:pt x="35" y="3"/>
                        </a:lnTo>
                        <a:lnTo>
                          <a:pt x="35" y="7"/>
                        </a:lnTo>
                        <a:lnTo>
                          <a:pt x="35" y="13"/>
                        </a:lnTo>
                        <a:lnTo>
                          <a:pt x="34" y="17"/>
                        </a:lnTo>
                        <a:lnTo>
                          <a:pt x="31" y="22"/>
                        </a:lnTo>
                        <a:lnTo>
                          <a:pt x="28" y="22"/>
                        </a:lnTo>
                        <a:lnTo>
                          <a:pt x="26" y="19"/>
                        </a:lnTo>
                        <a:lnTo>
                          <a:pt x="24" y="16"/>
                        </a:lnTo>
                        <a:lnTo>
                          <a:pt x="18" y="10"/>
                        </a:lnTo>
                        <a:lnTo>
                          <a:pt x="18" y="6"/>
                        </a:lnTo>
                        <a:lnTo>
                          <a:pt x="17" y="6"/>
                        </a:lnTo>
                        <a:lnTo>
                          <a:pt x="16" y="9"/>
                        </a:lnTo>
                        <a:lnTo>
                          <a:pt x="11" y="9"/>
                        </a:lnTo>
                        <a:lnTo>
                          <a:pt x="10" y="10"/>
                        </a:lnTo>
                        <a:lnTo>
                          <a:pt x="9" y="10"/>
                        </a:lnTo>
                        <a:lnTo>
                          <a:pt x="6" y="13"/>
                        </a:lnTo>
                        <a:lnTo>
                          <a:pt x="7" y="16"/>
                        </a:lnTo>
                        <a:lnTo>
                          <a:pt x="6" y="16"/>
                        </a:lnTo>
                        <a:lnTo>
                          <a:pt x="6" y="20"/>
                        </a:lnTo>
                        <a:lnTo>
                          <a:pt x="3" y="24"/>
                        </a:lnTo>
                        <a:lnTo>
                          <a:pt x="1" y="26"/>
                        </a:lnTo>
                        <a:lnTo>
                          <a:pt x="1" y="29"/>
                        </a:lnTo>
                        <a:lnTo>
                          <a:pt x="0" y="30"/>
                        </a:lnTo>
                        <a:lnTo>
                          <a:pt x="1" y="36"/>
                        </a:lnTo>
                        <a:lnTo>
                          <a:pt x="3" y="37"/>
                        </a:lnTo>
                        <a:lnTo>
                          <a:pt x="3" y="39"/>
                        </a:lnTo>
                        <a:lnTo>
                          <a:pt x="6" y="37"/>
                        </a:lnTo>
                        <a:lnTo>
                          <a:pt x="6" y="34"/>
                        </a:lnTo>
                        <a:lnTo>
                          <a:pt x="10" y="31"/>
                        </a:lnTo>
                        <a:lnTo>
                          <a:pt x="16" y="30"/>
                        </a:lnTo>
                        <a:lnTo>
                          <a:pt x="20" y="30"/>
                        </a:lnTo>
                        <a:lnTo>
                          <a:pt x="23" y="30"/>
                        </a:lnTo>
                        <a:lnTo>
                          <a:pt x="24" y="31"/>
                        </a:lnTo>
                        <a:lnTo>
                          <a:pt x="27" y="30"/>
                        </a:lnTo>
                        <a:lnTo>
                          <a:pt x="30" y="30"/>
                        </a:lnTo>
                        <a:lnTo>
                          <a:pt x="30" y="31"/>
                        </a:lnTo>
                        <a:lnTo>
                          <a:pt x="33" y="31"/>
                        </a:lnTo>
                        <a:lnTo>
                          <a:pt x="34" y="33"/>
                        </a:lnTo>
                        <a:lnTo>
                          <a:pt x="38" y="33"/>
                        </a:lnTo>
                        <a:lnTo>
                          <a:pt x="40" y="34"/>
                        </a:lnTo>
                        <a:lnTo>
                          <a:pt x="43" y="31"/>
                        </a:lnTo>
                        <a:lnTo>
                          <a:pt x="48" y="33"/>
                        </a:lnTo>
                        <a:lnTo>
                          <a:pt x="51" y="34"/>
                        </a:lnTo>
                        <a:lnTo>
                          <a:pt x="55" y="37"/>
                        </a:lnTo>
                        <a:lnTo>
                          <a:pt x="57" y="39"/>
                        </a:lnTo>
                        <a:lnTo>
                          <a:pt x="60" y="41"/>
                        </a:lnTo>
                        <a:lnTo>
                          <a:pt x="64" y="43"/>
                        </a:lnTo>
                        <a:lnTo>
                          <a:pt x="65" y="43"/>
                        </a:lnTo>
                        <a:lnTo>
                          <a:pt x="65" y="43"/>
                        </a:lnTo>
                        <a:lnTo>
                          <a:pt x="69" y="41"/>
                        </a:lnTo>
                        <a:lnTo>
                          <a:pt x="74" y="41"/>
                        </a:lnTo>
                        <a:lnTo>
                          <a:pt x="75" y="37"/>
                        </a:lnTo>
                        <a:lnTo>
                          <a:pt x="77" y="37"/>
                        </a:lnTo>
                        <a:lnTo>
                          <a:pt x="78" y="34"/>
                        </a:lnTo>
                        <a:lnTo>
                          <a:pt x="79" y="3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48"/>
                  <p:cNvSpPr>
                    <a:spLocks/>
                  </p:cNvSpPr>
                  <p:nvPr/>
                </p:nvSpPr>
                <p:spPr bwMode="auto">
                  <a:xfrm>
                    <a:off x="6183313" y="3222625"/>
                    <a:ext cx="98425" cy="71437"/>
                  </a:xfrm>
                  <a:custGeom>
                    <a:avLst/>
                    <a:gdLst>
                      <a:gd name="T0" fmla="*/ 20 w 62"/>
                      <a:gd name="T1" fmla="*/ 33 h 45"/>
                      <a:gd name="T2" fmla="*/ 20 w 62"/>
                      <a:gd name="T3" fmla="*/ 28 h 45"/>
                      <a:gd name="T4" fmla="*/ 21 w 62"/>
                      <a:gd name="T5" fmla="*/ 27 h 45"/>
                      <a:gd name="T6" fmla="*/ 20 w 62"/>
                      <a:gd name="T7" fmla="*/ 26 h 45"/>
                      <a:gd name="T8" fmla="*/ 18 w 62"/>
                      <a:gd name="T9" fmla="*/ 24 h 45"/>
                      <a:gd name="T10" fmla="*/ 18 w 62"/>
                      <a:gd name="T11" fmla="*/ 23 h 45"/>
                      <a:gd name="T12" fmla="*/ 17 w 62"/>
                      <a:gd name="T13" fmla="*/ 21 h 45"/>
                      <a:gd name="T14" fmla="*/ 11 w 62"/>
                      <a:gd name="T15" fmla="*/ 23 h 45"/>
                      <a:gd name="T16" fmla="*/ 8 w 62"/>
                      <a:gd name="T17" fmla="*/ 21 h 45"/>
                      <a:gd name="T18" fmla="*/ 6 w 62"/>
                      <a:gd name="T19" fmla="*/ 16 h 45"/>
                      <a:gd name="T20" fmla="*/ 1 w 62"/>
                      <a:gd name="T21" fmla="*/ 17 h 45"/>
                      <a:gd name="T22" fmla="*/ 0 w 62"/>
                      <a:gd name="T23" fmla="*/ 17 h 45"/>
                      <a:gd name="T24" fmla="*/ 1 w 62"/>
                      <a:gd name="T25" fmla="*/ 14 h 45"/>
                      <a:gd name="T26" fmla="*/ 0 w 62"/>
                      <a:gd name="T27" fmla="*/ 11 h 45"/>
                      <a:gd name="T28" fmla="*/ 0 w 62"/>
                      <a:gd name="T29" fmla="*/ 9 h 45"/>
                      <a:gd name="T30" fmla="*/ 3 w 62"/>
                      <a:gd name="T31" fmla="*/ 7 h 45"/>
                      <a:gd name="T32" fmla="*/ 3 w 62"/>
                      <a:gd name="T33" fmla="*/ 4 h 45"/>
                      <a:gd name="T34" fmla="*/ 7 w 62"/>
                      <a:gd name="T35" fmla="*/ 1 h 45"/>
                      <a:gd name="T36" fmla="*/ 13 w 62"/>
                      <a:gd name="T37" fmla="*/ 0 h 45"/>
                      <a:gd name="T38" fmla="*/ 17 w 62"/>
                      <a:gd name="T39" fmla="*/ 0 h 45"/>
                      <a:gd name="T40" fmla="*/ 20 w 62"/>
                      <a:gd name="T41" fmla="*/ 0 h 45"/>
                      <a:gd name="T42" fmla="*/ 21 w 62"/>
                      <a:gd name="T43" fmla="*/ 1 h 45"/>
                      <a:gd name="T44" fmla="*/ 24 w 62"/>
                      <a:gd name="T45" fmla="*/ 0 h 45"/>
                      <a:gd name="T46" fmla="*/ 27 w 62"/>
                      <a:gd name="T47" fmla="*/ 0 h 45"/>
                      <a:gd name="T48" fmla="*/ 27 w 62"/>
                      <a:gd name="T49" fmla="*/ 1 h 45"/>
                      <a:gd name="T50" fmla="*/ 30 w 62"/>
                      <a:gd name="T51" fmla="*/ 1 h 45"/>
                      <a:gd name="T52" fmla="*/ 31 w 62"/>
                      <a:gd name="T53" fmla="*/ 3 h 45"/>
                      <a:gd name="T54" fmla="*/ 35 w 62"/>
                      <a:gd name="T55" fmla="*/ 3 h 45"/>
                      <a:gd name="T56" fmla="*/ 37 w 62"/>
                      <a:gd name="T57" fmla="*/ 4 h 45"/>
                      <a:gd name="T58" fmla="*/ 40 w 62"/>
                      <a:gd name="T59" fmla="*/ 1 h 45"/>
                      <a:gd name="T60" fmla="*/ 45 w 62"/>
                      <a:gd name="T61" fmla="*/ 3 h 45"/>
                      <a:gd name="T62" fmla="*/ 48 w 62"/>
                      <a:gd name="T63" fmla="*/ 4 h 45"/>
                      <a:gd name="T64" fmla="*/ 52 w 62"/>
                      <a:gd name="T65" fmla="*/ 7 h 45"/>
                      <a:gd name="T66" fmla="*/ 54 w 62"/>
                      <a:gd name="T67" fmla="*/ 9 h 45"/>
                      <a:gd name="T68" fmla="*/ 57 w 62"/>
                      <a:gd name="T69" fmla="*/ 11 h 45"/>
                      <a:gd name="T70" fmla="*/ 61 w 62"/>
                      <a:gd name="T71" fmla="*/ 13 h 45"/>
                      <a:gd name="T72" fmla="*/ 62 w 62"/>
                      <a:gd name="T73" fmla="*/ 13 h 45"/>
                      <a:gd name="T74" fmla="*/ 59 w 62"/>
                      <a:gd name="T75" fmla="*/ 17 h 45"/>
                      <a:gd name="T76" fmla="*/ 61 w 62"/>
                      <a:gd name="T77" fmla="*/ 19 h 45"/>
                      <a:gd name="T78" fmla="*/ 61 w 62"/>
                      <a:gd name="T79" fmla="*/ 20 h 45"/>
                      <a:gd name="T80" fmla="*/ 57 w 62"/>
                      <a:gd name="T81" fmla="*/ 23 h 45"/>
                      <a:gd name="T82" fmla="*/ 55 w 62"/>
                      <a:gd name="T83" fmla="*/ 27 h 45"/>
                      <a:gd name="T84" fmla="*/ 52 w 62"/>
                      <a:gd name="T85" fmla="*/ 27 h 45"/>
                      <a:gd name="T86" fmla="*/ 52 w 62"/>
                      <a:gd name="T87" fmla="*/ 31 h 45"/>
                      <a:gd name="T88" fmla="*/ 55 w 62"/>
                      <a:gd name="T89" fmla="*/ 33 h 45"/>
                      <a:gd name="T90" fmla="*/ 55 w 62"/>
                      <a:gd name="T91" fmla="*/ 36 h 45"/>
                      <a:gd name="T92" fmla="*/ 52 w 62"/>
                      <a:gd name="T93" fmla="*/ 36 h 45"/>
                      <a:gd name="T94" fmla="*/ 51 w 62"/>
                      <a:gd name="T95" fmla="*/ 34 h 45"/>
                      <a:gd name="T96" fmla="*/ 49 w 62"/>
                      <a:gd name="T97" fmla="*/ 34 h 45"/>
                      <a:gd name="T98" fmla="*/ 48 w 62"/>
                      <a:gd name="T99" fmla="*/ 37 h 45"/>
                      <a:gd name="T100" fmla="*/ 45 w 62"/>
                      <a:gd name="T101" fmla="*/ 38 h 45"/>
                      <a:gd name="T102" fmla="*/ 45 w 62"/>
                      <a:gd name="T103" fmla="*/ 41 h 45"/>
                      <a:gd name="T104" fmla="*/ 44 w 62"/>
                      <a:gd name="T105" fmla="*/ 41 h 45"/>
                      <a:gd name="T106" fmla="*/ 41 w 62"/>
                      <a:gd name="T107" fmla="*/ 43 h 45"/>
                      <a:gd name="T108" fmla="*/ 37 w 62"/>
                      <a:gd name="T109" fmla="*/ 41 h 45"/>
                      <a:gd name="T110" fmla="*/ 32 w 62"/>
                      <a:gd name="T111" fmla="*/ 43 h 45"/>
                      <a:gd name="T112" fmla="*/ 30 w 62"/>
                      <a:gd name="T113" fmla="*/ 45 h 45"/>
                      <a:gd name="T114" fmla="*/ 28 w 62"/>
                      <a:gd name="T115" fmla="*/ 43 h 45"/>
                      <a:gd name="T116" fmla="*/ 28 w 62"/>
                      <a:gd name="T117" fmla="*/ 40 h 45"/>
                      <a:gd name="T118" fmla="*/ 27 w 62"/>
                      <a:gd name="T119" fmla="*/ 36 h 45"/>
                      <a:gd name="T120" fmla="*/ 25 w 62"/>
                      <a:gd name="T121" fmla="*/ 34 h 45"/>
                      <a:gd name="T122" fmla="*/ 23 w 62"/>
                      <a:gd name="T123" fmla="*/ 33 h 45"/>
                      <a:gd name="T124" fmla="*/ 20 w 62"/>
                      <a:gd name="T125" fmla="*/ 33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62" h="45">
                        <a:moveTo>
                          <a:pt x="20" y="33"/>
                        </a:moveTo>
                        <a:lnTo>
                          <a:pt x="20" y="28"/>
                        </a:lnTo>
                        <a:lnTo>
                          <a:pt x="21" y="27"/>
                        </a:lnTo>
                        <a:lnTo>
                          <a:pt x="20" y="26"/>
                        </a:lnTo>
                        <a:lnTo>
                          <a:pt x="18" y="24"/>
                        </a:lnTo>
                        <a:lnTo>
                          <a:pt x="18" y="23"/>
                        </a:lnTo>
                        <a:lnTo>
                          <a:pt x="17" y="21"/>
                        </a:lnTo>
                        <a:lnTo>
                          <a:pt x="11" y="23"/>
                        </a:lnTo>
                        <a:lnTo>
                          <a:pt x="8" y="21"/>
                        </a:lnTo>
                        <a:lnTo>
                          <a:pt x="6" y="16"/>
                        </a:lnTo>
                        <a:lnTo>
                          <a:pt x="1" y="17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0" y="11"/>
                        </a:lnTo>
                        <a:lnTo>
                          <a:pt x="0" y="9"/>
                        </a:lnTo>
                        <a:lnTo>
                          <a:pt x="3" y="7"/>
                        </a:lnTo>
                        <a:lnTo>
                          <a:pt x="3" y="4"/>
                        </a:lnTo>
                        <a:lnTo>
                          <a:pt x="7" y="1"/>
                        </a:lnTo>
                        <a:lnTo>
                          <a:pt x="13" y="0"/>
                        </a:lnTo>
                        <a:lnTo>
                          <a:pt x="17" y="0"/>
                        </a:lnTo>
                        <a:lnTo>
                          <a:pt x="20" y="0"/>
                        </a:lnTo>
                        <a:lnTo>
                          <a:pt x="21" y="1"/>
                        </a:lnTo>
                        <a:lnTo>
                          <a:pt x="24" y="0"/>
                        </a:lnTo>
                        <a:lnTo>
                          <a:pt x="27" y="0"/>
                        </a:lnTo>
                        <a:lnTo>
                          <a:pt x="27" y="1"/>
                        </a:lnTo>
                        <a:lnTo>
                          <a:pt x="30" y="1"/>
                        </a:lnTo>
                        <a:lnTo>
                          <a:pt x="31" y="3"/>
                        </a:lnTo>
                        <a:lnTo>
                          <a:pt x="35" y="3"/>
                        </a:lnTo>
                        <a:lnTo>
                          <a:pt x="37" y="4"/>
                        </a:lnTo>
                        <a:lnTo>
                          <a:pt x="40" y="1"/>
                        </a:lnTo>
                        <a:lnTo>
                          <a:pt x="45" y="3"/>
                        </a:lnTo>
                        <a:lnTo>
                          <a:pt x="48" y="4"/>
                        </a:lnTo>
                        <a:lnTo>
                          <a:pt x="52" y="7"/>
                        </a:lnTo>
                        <a:lnTo>
                          <a:pt x="54" y="9"/>
                        </a:lnTo>
                        <a:lnTo>
                          <a:pt x="57" y="11"/>
                        </a:lnTo>
                        <a:lnTo>
                          <a:pt x="61" y="13"/>
                        </a:lnTo>
                        <a:lnTo>
                          <a:pt x="62" y="13"/>
                        </a:lnTo>
                        <a:lnTo>
                          <a:pt x="59" y="17"/>
                        </a:lnTo>
                        <a:lnTo>
                          <a:pt x="61" y="19"/>
                        </a:lnTo>
                        <a:lnTo>
                          <a:pt x="61" y="20"/>
                        </a:lnTo>
                        <a:lnTo>
                          <a:pt x="57" y="23"/>
                        </a:lnTo>
                        <a:lnTo>
                          <a:pt x="55" y="27"/>
                        </a:lnTo>
                        <a:lnTo>
                          <a:pt x="52" y="27"/>
                        </a:lnTo>
                        <a:lnTo>
                          <a:pt x="52" y="31"/>
                        </a:lnTo>
                        <a:lnTo>
                          <a:pt x="55" y="33"/>
                        </a:lnTo>
                        <a:lnTo>
                          <a:pt x="55" y="36"/>
                        </a:lnTo>
                        <a:lnTo>
                          <a:pt x="52" y="36"/>
                        </a:lnTo>
                        <a:lnTo>
                          <a:pt x="51" y="34"/>
                        </a:lnTo>
                        <a:lnTo>
                          <a:pt x="49" y="34"/>
                        </a:lnTo>
                        <a:lnTo>
                          <a:pt x="48" y="37"/>
                        </a:lnTo>
                        <a:lnTo>
                          <a:pt x="45" y="38"/>
                        </a:lnTo>
                        <a:lnTo>
                          <a:pt x="45" y="41"/>
                        </a:lnTo>
                        <a:lnTo>
                          <a:pt x="44" y="41"/>
                        </a:lnTo>
                        <a:lnTo>
                          <a:pt x="41" y="43"/>
                        </a:lnTo>
                        <a:lnTo>
                          <a:pt x="37" y="41"/>
                        </a:lnTo>
                        <a:lnTo>
                          <a:pt x="32" y="43"/>
                        </a:lnTo>
                        <a:lnTo>
                          <a:pt x="30" y="45"/>
                        </a:lnTo>
                        <a:lnTo>
                          <a:pt x="28" y="43"/>
                        </a:lnTo>
                        <a:lnTo>
                          <a:pt x="28" y="40"/>
                        </a:lnTo>
                        <a:lnTo>
                          <a:pt x="27" y="36"/>
                        </a:lnTo>
                        <a:lnTo>
                          <a:pt x="25" y="34"/>
                        </a:lnTo>
                        <a:lnTo>
                          <a:pt x="23" y="33"/>
                        </a:lnTo>
                        <a:lnTo>
                          <a:pt x="20" y="3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49"/>
                  <p:cNvSpPr>
                    <a:spLocks/>
                  </p:cNvSpPr>
                  <p:nvPr/>
                </p:nvSpPr>
                <p:spPr bwMode="auto">
                  <a:xfrm>
                    <a:off x="6230938" y="3227388"/>
                    <a:ext cx="166688" cy="128587"/>
                  </a:xfrm>
                  <a:custGeom>
                    <a:avLst/>
                    <a:gdLst>
                      <a:gd name="T0" fmla="*/ 2 w 105"/>
                      <a:gd name="T1" fmla="*/ 40 h 81"/>
                      <a:gd name="T2" fmla="*/ 11 w 105"/>
                      <a:gd name="T3" fmla="*/ 40 h 81"/>
                      <a:gd name="T4" fmla="*/ 15 w 105"/>
                      <a:gd name="T5" fmla="*/ 38 h 81"/>
                      <a:gd name="T6" fmla="*/ 18 w 105"/>
                      <a:gd name="T7" fmla="*/ 34 h 81"/>
                      <a:gd name="T8" fmla="*/ 21 w 105"/>
                      <a:gd name="T9" fmla="*/ 31 h 81"/>
                      <a:gd name="T10" fmla="*/ 25 w 105"/>
                      <a:gd name="T11" fmla="*/ 33 h 81"/>
                      <a:gd name="T12" fmla="*/ 22 w 105"/>
                      <a:gd name="T13" fmla="*/ 28 h 81"/>
                      <a:gd name="T14" fmla="*/ 25 w 105"/>
                      <a:gd name="T15" fmla="*/ 24 h 81"/>
                      <a:gd name="T16" fmla="*/ 31 w 105"/>
                      <a:gd name="T17" fmla="*/ 17 h 81"/>
                      <a:gd name="T18" fmla="*/ 29 w 105"/>
                      <a:gd name="T19" fmla="*/ 14 h 81"/>
                      <a:gd name="T20" fmla="*/ 36 w 105"/>
                      <a:gd name="T21" fmla="*/ 8 h 81"/>
                      <a:gd name="T22" fmla="*/ 42 w 105"/>
                      <a:gd name="T23" fmla="*/ 4 h 81"/>
                      <a:gd name="T24" fmla="*/ 45 w 105"/>
                      <a:gd name="T25" fmla="*/ 1 h 81"/>
                      <a:gd name="T26" fmla="*/ 51 w 105"/>
                      <a:gd name="T27" fmla="*/ 1 h 81"/>
                      <a:gd name="T28" fmla="*/ 55 w 105"/>
                      <a:gd name="T29" fmla="*/ 4 h 81"/>
                      <a:gd name="T30" fmla="*/ 61 w 105"/>
                      <a:gd name="T31" fmla="*/ 3 h 81"/>
                      <a:gd name="T32" fmla="*/ 66 w 105"/>
                      <a:gd name="T33" fmla="*/ 4 h 81"/>
                      <a:gd name="T34" fmla="*/ 72 w 105"/>
                      <a:gd name="T35" fmla="*/ 6 h 81"/>
                      <a:gd name="T36" fmla="*/ 79 w 105"/>
                      <a:gd name="T37" fmla="*/ 7 h 81"/>
                      <a:gd name="T38" fmla="*/ 79 w 105"/>
                      <a:gd name="T39" fmla="*/ 14 h 81"/>
                      <a:gd name="T40" fmla="*/ 80 w 105"/>
                      <a:gd name="T41" fmla="*/ 20 h 81"/>
                      <a:gd name="T42" fmla="*/ 85 w 105"/>
                      <a:gd name="T43" fmla="*/ 27 h 81"/>
                      <a:gd name="T44" fmla="*/ 90 w 105"/>
                      <a:gd name="T45" fmla="*/ 33 h 81"/>
                      <a:gd name="T46" fmla="*/ 96 w 105"/>
                      <a:gd name="T47" fmla="*/ 38 h 81"/>
                      <a:gd name="T48" fmla="*/ 102 w 105"/>
                      <a:gd name="T49" fmla="*/ 44 h 81"/>
                      <a:gd name="T50" fmla="*/ 103 w 105"/>
                      <a:gd name="T51" fmla="*/ 48 h 81"/>
                      <a:gd name="T52" fmla="*/ 93 w 105"/>
                      <a:gd name="T53" fmla="*/ 52 h 81"/>
                      <a:gd name="T54" fmla="*/ 90 w 105"/>
                      <a:gd name="T55" fmla="*/ 52 h 81"/>
                      <a:gd name="T56" fmla="*/ 93 w 105"/>
                      <a:gd name="T57" fmla="*/ 60 h 81"/>
                      <a:gd name="T58" fmla="*/ 95 w 105"/>
                      <a:gd name="T59" fmla="*/ 65 h 81"/>
                      <a:gd name="T60" fmla="*/ 95 w 105"/>
                      <a:gd name="T61" fmla="*/ 69 h 81"/>
                      <a:gd name="T62" fmla="*/ 86 w 105"/>
                      <a:gd name="T63" fmla="*/ 71 h 81"/>
                      <a:gd name="T64" fmla="*/ 83 w 105"/>
                      <a:gd name="T65" fmla="*/ 79 h 81"/>
                      <a:gd name="T66" fmla="*/ 79 w 105"/>
                      <a:gd name="T67" fmla="*/ 78 h 81"/>
                      <a:gd name="T68" fmla="*/ 73 w 105"/>
                      <a:gd name="T69" fmla="*/ 78 h 81"/>
                      <a:gd name="T70" fmla="*/ 69 w 105"/>
                      <a:gd name="T71" fmla="*/ 81 h 81"/>
                      <a:gd name="T72" fmla="*/ 66 w 105"/>
                      <a:gd name="T73" fmla="*/ 78 h 81"/>
                      <a:gd name="T74" fmla="*/ 59 w 105"/>
                      <a:gd name="T75" fmla="*/ 79 h 81"/>
                      <a:gd name="T76" fmla="*/ 54 w 105"/>
                      <a:gd name="T77" fmla="*/ 78 h 81"/>
                      <a:gd name="T78" fmla="*/ 51 w 105"/>
                      <a:gd name="T79" fmla="*/ 79 h 81"/>
                      <a:gd name="T80" fmla="*/ 44 w 105"/>
                      <a:gd name="T81" fmla="*/ 79 h 81"/>
                      <a:gd name="T82" fmla="*/ 41 w 105"/>
                      <a:gd name="T83" fmla="*/ 77 h 81"/>
                      <a:gd name="T84" fmla="*/ 31 w 105"/>
                      <a:gd name="T85" fmla="*/ 74 h 81"/>
                      <a:gd name="T86" fmla="*/ 27 w 105"/>
                      <a:gd name="T87" fmla="*/ 75 h 81"/>
                      <a:gd name="T88" fmla="*/ 14 w 105"/>
                      <a:gd name="T89" fmla="*/ 77 h 81"/>
                      <a:gd name="T90" fmla="*/ 7 w 105"/>
                      <a:gd name="T91" fmla="*/ 77 h 81"/>
                      <a:gd name="T92" fmla="*/ 5 w 105"/>
                      <a:gd name="T93" fmla="*/ 75 h 81"/>
                      <a:gd name="T94" fmla="*/ 2 w 105"/>
                      <a:gd name="T95" fmla="*/ 68 h 81"/>
                      <a:gd name="T96" fmla="*/ 7 w 105"/>
                      <a:gd name="T97" fmla="*/ 64 h 81"/>
                      <a:gd name="T98" fmla="*/ 5 w 105"/>
                      <a:gd name="T99" fmla="*/ 54 h 81"/>
                      <a:gd name="T100" fmla="*/ 2 w 105"/>
                      <a:gd name="T101" fmla="*/ 48 h 81"/>
                      <a:gd name="T102" fmla="*/ 0 w 105"/>
                      <a:gd name="T103" fmla="*/ 42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05" h="81">
                        <a:moveTo>
                          <a:pt x="0" y="42"/>
                        </a:moveTo>
                        <a:lnTo>
                          <a:pt x="2" y="40"/>
                        </a:lnTo>
                        <a:lnTo>
                          <a:pt x="7" y="38"/>
                        </a:lnTo>
                        <a:lnTo>
                          <a:pt x="11" y="40"/>
                        </a:lnTo>
                        <a:lnTo>
                          <a:pt x="14" y="38"/>
                        </a:lnTo>
                        <a:lnTo>
                          <a:pt x="15" y="38"/>
                        </a:lnTo>
                        <a:lnTo>
                          <a:pt x="15" y="35"/>
                        </a:lnTo>
                        <a:lnTo>
                          <a:pt x="18" y="34"/>
                        </a:lnTo>
                        <a:lnTo>
                          <a:pt x="19" y="31"/>
                        </a:lnTo>
                        <a:lnTo>
                          <a:pt x="21" y="31"/>
                        </a:lnTo>
                        <a:lnTo>
                          <a:pt x="22" y="33"/>
                        </a:lnTo>
                        <a:lnTo>
                          <a:pt x="25" y="33"/>
                        </a:lnTo>
                        <a:lnTo>
                          <a:pt x="25" y="30"/>
                        </a:lnTo>
                        <a:lnTo>
                          <a:pt x="22" y="28"/>
                        </a:lnTo>
                        <a:lnTo>
                          <a:pt x="22" y="24"/>
                        </a:lnTo>
                        <a:lnTo>
                          <a:pt x="25" y="24"/>
                        </a:lnTo>
                        <a:lnTo>
                          <a:pt x="27" y="20"/>
                        </a:lnTo>
                        <a:lnTo>
                          <a:pt x="31" y="17"/>
                        </a:lnTo>
                        <a:lnTo>
                          <a:pt x="31" y="16"/>
                        </a:lnTo>
                        <a:lnTo>
                          <a:pt x="29" y="14"/>
                        </a:lnTo>
                        <a:lnTo>
                          <a:pt x="32" y="10"/>
                        </a:lnTo>
                        <a:lnTo>
                          <a:pt x="36" y="8"/>
                        </a:lnTo>
                        <a:lnTo>
                          <a:pt x="41" y="8"/>
                        </a:lnTo>
                        <a:lnTo>
                          <a:pt x="42" y="4"/>
                        </a:lnTo>
                        <a:lnTo>
                          <a:pt x="44" y="4"/>
                        </a:lnTo>
                        <a:lnTo>
                          <a:pt x="45" y="1"/>
                        </a:lnTo>
                        <a:lnTo>
                          <a:pt x="48" y="0"/>
                        </a:lnTo>
                        <a:lnTo>
                          <a:pt x="51" y="1"/>
                        </a:lnTo>
                        <a:lnTo>
                          <a:pt x="52" y="0"/>
                        </a:lnTo>
                        <a:lnTo>
                          <a:pt x="55" y="4"/>
                        </a:lnTo>
                        <a:lnTo>
                          <a:pt x="58" y="3"/>
                        </a:lnTo>
                        <a:lnTo>
                          <a:pt x="61" y="3"/>
                        </a:lnTo>
                        <a:lnTo>
                          <a:pt x="63" y="7"/>
                        </a:lnTo>
                        <a:lnTo>
                          <a:pt x="66" y="4"/>
                        </a:lnTo>
                        <a:lnTo>
                          <a:pt x="71" y="4"/>
                        </a:lnTo>
                        <a:lnTo>
                          <a:pt x="72" y="6"/>
                        </a:lnTo>
                        <a:lnTo>
                          <a:pt x="73" y="6"/>
                        </a:lnTo>
                        <a:lnTo>
                          <a:pt x="79" y="7"/>
                        </a:lnTo>
                        <a:lnTo>
                          <a:pt x="79" y="10"/>
                        </a:lnTo>
                        <a:lnTo>
                          <a:pt x="79" y="14"/>
                        </a:lnTo>
                        <a:lnTo>
                          <a:pt x="80" y="16"/>
                        </a:lnTo>
                        <a:lnTo>
                          <a:pt x="80" y="20"/>
                        </a:lnTo>
                        <a:lnTo>
                          <a:pt x="83" y="23"/>
                        </a:lnTo>
                        <a:lnTo>
                          <a:pt x="85" y="27"/>
                        </a:lnTo>
                        <a:lnTo>
                          <a:pt x="89" y="31"/>
                        </a:lnTo>
                        <a:lnTo>
                          <a:pt x="90" y="33"/>
                        </a:lnTo>
                        <a:lnTo>
                          <a:pt x="92" y="37"/>
                        </a:lnTo>
                        <a:lnTo>
                          <a:pt x="96" y="38"/>
                        </a:lnTo>
                        <a:lnTo>
                          <a:pt x="100" y="42"/>
                        </a:lnTo>
                        <a:lnTo>
                          <a:pt x="102" y="44"/>
                        </a:lnTo>
                        <a:lnTo>
                          <a:pt x="105" y="47"/>
                        </a:lnTo>
                        <a:lnTo>
                          <a:pt x="103" y="48"/>
                        </a:lnTo>
                        <a:lnTo>
                          <a:pt x="100" y="52"/>
                        </a:lnTo>
                        <a:lnTo>
                          <a:pt x="93" y="52"/>
                        </a:lnTo>
                        <a:lnTo>
                          <a:pt x="92" y="50"/>
                        </a:lnTo>
                        <a:lnTo>
                          <a:pt x="90" y="52"/>
                        </a:lnTo>
                        <a:lnTo>
                          <a:pt x="90" y="55"/>
                        </a:lnTo>
                        <a:lnTo>
                          <a:pt x="93" y="60"/>
                        </a:lnTo>
                        <a:lnTo>
                          <a:pt x="92" y="62"/>
                        </a:lnTo>
                        <a:lnTo>
                          <a:pt x="95" y="65"/>
                        </a:lnTo>
                        <a:lnTo>
                          <a:pt x="95" y="69"/>
                        </a:lnTo>
                        <a:lnTo>
                          <a:pt x="95" y="69"/>
                        </a:lnTo>
                        <a:lnTo>
                          <a:pt x="90" y="71"/>
                        </a:lnTo>
                        <a:lnTo>
                          <a:pt x="86" y="71"/>
                        </a:lnTo>
                        <a:lnTo>
                          <a:pt x="85" y="75"/>
                        </a:lnTo>
                        <a:lnTo>
                          <a:pt x="83" y="79"/>
                        </a:lnTo>
                        <a:lnTo>
                          <a:pt x="82" y="79"/>
                        </a:lnTo>
                        <a:lnTo>
                          <a:pt x="79" y="78"/>
                        </a:lnTo>
                        <a:lnTo>
                          <a:pt x="75" y="79"/>
                        </a:lnTo>
                        <a:lnTo>
                          <a:pt x="73" y="78"/>
                        </a:lnTo>
                        <a:lnTo>
                          <a:pt x="71" y="78"/>
                        </a:lnTo>
                        <a:lnTo>
                          <a:pt x="69" y="81"/>
                        </a:lnTo>
                        <a:lnTo>
                          <a:pt x="66" y="79"/>
                        </a:lnTo>
                        <a:lnTo>
                          <a:pt x="66" y="78"/>
                        </a:lnTo>
                        <a:lnTo>
                          <a:pt x="62" y="77"/>
                        </a:lnTo>
                        <a:lnTo>
                          <a:pt x="59" y="79"/>
                        </a:lnTo>
                        <a:lnTo>
                          <a:pt x="56" y="79"/>
                        </a:lnTo>
                        <a:lnTo>
                          <a:pt x="54" y="78"/>
                        </a:lnTo>
                        <a:lnTo>
                          <a:pt x="52" y="79"/>
                        </a:lnTo>
                        <a:lnTo>
                          <a:pt x="51" y="79"/>
                        </a:lnTo>
                        <a:lnTo>
                          <a:pt x="48" y="78"/>
                        </a:lnTo>
                        <a:lnTo>
                          <a:pt x="44" y="79"/>
                        </a:lnTo>
                        <a:lnTo>
                          <a:pt x="44" y="78"/>
                        </a:lnTo>
                        <a:lnTo>
                          <a:pt x="41" y="77"/>
                        </a:lnTo>
                        <a:lnTo>
                          <a:pt x="34" y="75"/>
                        </a:lnTo>
                        <a:lnTo>
                          <a:pt x="31" y="74"/>
                        </a:lnTo>
                        <a:lnTo>
                          <a:pt x="28" y="74"/>
                        </a:lnTo>
                        <a:lnTo>
                          <a:pt x="27" y="75"/>
                        </a:lnTo>
                        <a:lnTo>
                          <a:pt x="22" y="75"/>
                        </a:lnTo>
                        <a:lnTo>
                          <a:pt x="14" y="77"/>
                        </a:lnTo>
                        <a:lnTo>
                          <a:pt x="11" y="78"/>
                        </a:lnTo>
                        <a:lnTo>
                          <a:pt x="7" y="77"/>
                        </a:lnTo>
                        <a:lnTo>
                          <a:pt x="5" y="77"/>
                        </a:lnTo>
                        <a:lnTo>
                          <a:pt x="5" y="75"/>
                        </a:lnTo>
                        <a:lnTo>
                          <a:pt x="2" y="71"/>
                        </a:lnTo>
                        <a:lnTo>
                          <a:pt x="2" y="68"/>
                        </a:lnTo>
                        <a:lnTo>
                          <a:pt x="4" y="64"/>
                        </a:lnTo>
                        <a:lnTo>
                          <a:pt x="7" y="64"/>
                        </a:lnTo>
                        <a:lnTo>
                          <a:pt x="7" y="55"/>
                        </a:lnTo>
                        <a:lnTo>
                          <a:pt x="5" y="54"/>
                        </a:lnTo>
                        <a:lnTo>
                          <a:pt x="4" y="51"/>
                        </a:lnTo>
                        <a:lnTo>
                          <a:pt x="2" y="48"/>
                        </a:lnTo>
                        <a:lnTo>
                          <a:pt x="1" y="42"/>
                        </a:lnTo>
                        <a:lnTo>
                          <a:pt x="0" y="4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0"/>
                  <p:cNvSpPr>
                    <a:spLocks/>
                  </p:cNvSpPr>
                  <p:nvPr/>
                </p:nvSpPr>
                <p:spPr bwMode="auto">
                  <a:xfrm>
                    <a:off x="6219826" y="3328988"/>
                    <a:ext cx="325438" cy="204787"/>
                  </a:xfrm>
                  <a:custGeom>
                    <a:avLst/>
                    <a:gdLst>
                      <a:gd name="T0" fmla="*/ 29 w 205"/>
                      <a:gd name="T1" fmla="*/ 11 h 129"/>
                      <a:gd name="T2" fmla="*/ 48 w 205"/>
                      <a:gd name="T3" fmla="*/ 13 h 129"/>
                      <a:gd name="T4" fmla="*/ 59 w 205"/>
                      <a:gd name="T5" fmla="*/ 15 h 129"/>
                      <a:gd name="T6" fmla="*/ 73 w 205"/>
                      <a:gd name="T7" fmla="*/ 14 h 129"/>
                      <a:gd name="T8" fmla="*/ 82 w 205"/>
                      <a:gd name="T9" fmla="*/ 15 h 129"/>
                      <a:gd name="T10" fmla="*/ 93 w 205"/>
                      <a:gd name="T11" fmla="*/ 7 h 129"/>
                      <a:gd name="T12" fmla="*/ 107 w 205"/>
                      <a:gd name="T13" fmla="*/ 3 h 129"/>
                      <a:gd name="T14" fmla="*/ 127 w 205"/>
                      <a:gd name="T15" fmla="*/ 1 h 129"/>
                      <a:gd name="T16" fmla="*/ 141 w 205"/>
                      <a:gd name="T17" fmla="*/ 15 h 129"/>
                      <a:gd name="T18" fmla="*/ 147 w 205"/>
                      <a:gd name="T19" fmla="*/ 28 h 129"/>
                      <a:gd name="T20" fmla="*/ 164 w 205"/>
                      <a:gd name="T21" fmla="*/ 32 h 129"/>
                      <a:gd name="T22" fmla="*/ 178 w 205"/>
                      <a:gd name="T23" fmla="*/ 40 h 129"/>
                      <a:gd name="T24" fmla="*/ 192 w 205"/>
                      <a:gd name="T25" fmla="*/ 40 h 129"/>
                      <a:gd name="T26" fmla="*/ 205 w 205"/>
                      <a:gd name="T27" fmla="*/ 45 h 129"/>
                      <a:gd name="T28" fmla="*/ 202 w 205"/>
                      <a:gd name="T29" fmla="*/ 59 h 129"/>
                      <a:gd name="T30" fmla="*/ 194 w 205"/>
                      <a:gd name="T31" fmla="*/ 72 h 129"/>
                      <a:gd name="T32" fmla="*/ 187 w 205"/>
                      <a:gd name="T33" fmla="*/ 84 h 129"/>
                      <a:gd name="T34" fmla="*/ 175 w 205"/>
                      <a:gd name="T35" fmla="*/ 88 h 129"/>
                      <a:gd name="T36" fmla="*/ 165 w 205"/>
                      <a:gd name="T37" fmla="*/ 92 h 129"/>
                      <a:gd name="T38" fmla="*/ 154 w 205"/>
                      <a:gd name="T39" fmla="*/ 92 h 129"/>
                      <a:gd name="T40" fmla="*/ 153 w 205"/>
                      <a:gd name="T41" fmla="*/ 101 h 129"/>
                      <a:gd name="T42" fmla="*/ 154 w 205"/>
                      <a:gd name="T43" fmla="*/ 96 h 129"/>
                      <a:gd name="T44" fmla="*/ 146 w 205"/>
                      <a:gd name="T45" fmla="*/ 102 h 129"/>
                      <a:gd name="T46" fmla="*/ 136 w 205"/>
                      <a:gd name="T47" fmla="*/ 103 h 129"/>
                      <a:gd name="T48" fmla="*/ 146 w 205"/>
                      <a:gd name="T49" fmla="*/ 106 h 129"/>
                      <a:gd name="T50" fmla="*/ 148 w 205"/>
                      <a:gd name="T51" fmla="*/ 109 h 129"/>
                      <a:gd name="T52" fmla="*/ 153 w 205"/>
                      <a:gd name="T53" fmla="*/ 115 h 129"/>
                      <a:gd name="T54" fmla="*/ 147 w 205"/>
                      <a:gd name="T55" fmla="*/ 102 h 129"/>
                      <a:gd name="T56" fmla="*/ 158 w 205"/>
                      <a:gd name="T57" fmla="*/ 115 h 129"/>
                      <a:gd name="T58" fmla="*/ 170 w 205"/>
                      <a:gd name="T59" fmla="*/ 110 h 129"/>
                      <a:gd name="T60" fmla="*/ 170 w 205"/>
                      <a:gd name="T61" fmla="*/ 118 h 129"/>
                      <a:gd name="T62" fmla="*/ 151 w 205"/>
                      <a:gd name="T63" fmla="*/ 122 h 129"/>
                      <a:gd name="T64" fmla="*/ 136 w 205"/>
                      <a:gd name="T65" fmla="*/ 126 h 129"/>
                      <a:gd name="T66" fmla="*/ 129 w 205"/>
                      <a:gd name="T67" fmla="*/ 115 h 129"/>
                      <a:gd name="T68" fmla="*/ 136 w 205"/>
                      <a:gd name="T69" fmla="*/ 108 h 129"/>
                      <a:gd name="T70" fmla="*/ 133 w 205"/>
                      <a:gd name="T71" fmla="*/ 103 h 129"/>
                      <a:gd name="T72" fmla="*/ 120 w 205"/>
                      <a:gd name="T73" fmla="*/ 102 h 129"/>
                      <a:gd name="T74" fmla="*/ 114 w 205"/>
                      <a:gd name="T75" fmla="*/ 98 h 129"/>
                      <a:gd name="T76" fmla="*/ 119 w 205"/>
                      <a:gd name="T77" fmla="*/ 96 h 129"/>
                      <a:gd name="T78" fmla="*/ 116 w 205"/>
                      <a:gd name="T79" fmla="*/ 92 h 129"/>
                      <a:gd name="T80" fmla="*/ 110 w 205"/>
                      <a:gd name="T81" fmla="*/ 93 h 129"/>
                      <a:gd name="T82" fmla="*/ 102 w 205"/>
                      <a:gd name="T83" fmla="*/ 101 h 129"/>
                      <a:gd name="T84" fmla="*/ 92 w 205"/>
                      <a:gd name="T85" fmla="*/ 110 h 129"/>
                      <a:gd name="T86" fmla="*/ 92 w 205"/>
                      <a:gd name="T87" fmla="*/ 116 h 129"/>
                      <a:gd name="T88" fmla="*/ 79 w 205"/>
                      <a:gd name="T89" fmla="*/ 116 h 129"/>
                      <a:gd name="T90" fmla="*/ 78 w 205"/>
                      <a:gd name="T91" fmla="*/ 109 h 129"/>
                      <a:gd name="T92" fmla="*/ 83 w 205"/>
                      <a:gd name="T93" fmla="*/ 98 h 129"/>
                      <a:gd name="T94" fmla="*/ 92 w 205"/>
                      <a:gd name="T95" fmla="*/ 95 h 129"/>
                      <a:gd name="T96" fmla="*/ 85 w 205"/>
                      <a:gd name="T97" fmla="*/ 84 h 129"/>
                      <a:gd name="T98" fmla="*/ 75 w 205"/>
                      <a:gd name="T99" fmla="*/ 69 h 129"/>
                      <a:gd name="T100" fmla="*/ 62 w 205"/>
                      <a:gd name="T101" fmla="*/ 66 h 129"/>
                      <a:gd name="T102" fmla="*/ 52 w 205"/>
                      <a:gd name="T103" fmla="*/ 65 h 129"/>
                      <a:gd name="T104" fmla="*/ 51 w 205"/>
                      <a:gd name="T105" fmla="*/ 72 h 129"/>
                      <a:gd name="T106" fmla="*/ 32 w 205"/>
                      <a:gd name="T107" fmla="*/ 79 h 129"/>
                      <a:gd name="T108" fmla="*/ 18 w 205"/>
                      <a:gd name="T109" fmla="*/ 75 h 129"/>
                      <a:gd name="T110" fmla="*/ 5 w 205"/>
                      <a:gd name="T111" fmla="*/ 72 h 129"/>
                      <a:gd name="T112" fmla="*/ 2 w 205"/>
                      <a:gd name="T113" fmla="*/ 58 h 129"/>
                      <a:gd name="T114" fmla="*/ 14 w 205"/>
                      <a:gd name="T115" fmla="*/ 38 h 129"/>
                      <a:gd name="T116" fmla="*/ 17 w 205"/>
                      <a:gd name="T117" fmla="*/ 28 h 129"/>
                      <a:gd name="T118" fmla="*/ 12 w 205"/>
                      <a:gd name="T119" fmla="*/ 14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05" h="129">
                        <a:moveTo>
                          <a:pt x="12" y="13"/>
                        </a:moveTo>
                        <a:lnTo>
                          <a:pt x="14" y="13"/>
                        </a:lnTo>
                        <a:lnTo>
                          <a:pt x="18" y="14"/>
                        </a:lnTo>
                        <a:lnTo>
                          <a:pt x="21" y="13"/>
                        </a:lnTo>
                        <a:lnTo>
                          <a:pt x="29" y="11"/>
                        </a:lnTo>
                        <a:lnTo>
                          <a:pt x="34" y="11"/>
                        </a:lnTo>
                        <a:lnTo>
                          <a:pt x="35" y="10"/>
                        </a:lnTo>
                        <a:lnTo>
                          <a:pt x="38" y="10"/>
                        </a:lnTo>
                        <a:lnTo>
                          <a:pt x="41" y="11"/>
                        </a:lnTo>
                        <a:lnTo>
                          <a:pt x="48" y="13"/>
                        </a:lnTo>
                        <a:lnTo>
                          <a:pt x="51" y="14"/>
                        </a:lnTo>
                        <a:lnTo>
                          <a:pt x="51" y="15"/>
                        </a:lnTo>
                        <a:lnTo>
                          <a:pt x="55" y="14"/>
                        </a:lnTo>
                        <a:lnTo>
                          <a:pt x="58" y="15"/>
                        </a:lnTo>
                        <a:lnTo>
                          <a:pt x="59" y="15"/>
                        </a:lnTo>
                        <a:lnTo>
                          <a:pt x="61" y="14"/>
                        </a:lnTo>
                        <a:lnTo>
                          <a:pt x="63" y="15"/>
                        </a:lnTo>
                        <a:lnTo>
                          <a:pt x="66" y="15"/>
                        </a:lnTo>
                        <a:lnTo>
                          <a:pt x="69" y="13"/>
                        </a:lnTo>
                        <a:lnTo>
                          <a:pt x="73" y="14"/>
                        </a:lnTo>
                        <a:lnTo>
                          <a:pt x="73" y="15"/>
                        </a:lnTo>
                        <a:lnTo>
                          <a:pt x="76" y="17"/>
                        </a:lnTo>
                        <a:lnTo>
                          <a:pt x="78" y="14"/>
                        </a:lnTo>
                        <a:lnTo>
                          <a:pt x="80" y="14"/>
                        </a:lnTo>
                        <a:lnTo>
                          <a:pt x="82" y="15"/>
                        </a:lnTo>
                        <a:lnTo>
                          <a:pt x="86" y="14"/>
                        </a:lnTo>
                        <a:lnTo>
                          <a:pt x="89" y="15"/>
                        </a:lnTo>
                        <a:lnTo>
                          <a:pt x="90" y="15"/>
                        </a:lnTo>
                        <a:lnTo>
                          <a:pt x="92" y="11"/>
                        </a:lnTo>
                        <a:lnTo>
                          <a:pt x="93" y="7"/>
                        </a:lnTo>
                        <a:lnTo>
                          <a:pt x="97" y="7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7" y="5"/>
                        </a:lnTo>
                        <a:lnTo>
                          <a:pt x="107" y="3"/>
                        </a:lnTo>
                        <a:lnTo>
                          <a:pt x="109" y="0"/>
                        </a:lnTo>
                        <a:lnTo>
                          <a:pt x="114" y="3"/>
                        </a:lnTo>
                        <a:lnTo>
                          <a:pt x="121" y="3"/>
                        </a:lnTo>
                        <a:lnTo>
                          <a:pt x="124" y="1"/>
                        </a:lnTo>
                        <a:lnTo>
                          <a:pt x="127" y="1"/>
                        </a:lnTo>
                        <a:lnTo>
                          <a:pt x="129" y="7"/>
                        </a:lnTo>
                        <a:lnTo>
                          <a:pt x="131" y="8"/>
                        </a:lnTo>
                        <a:lnTo>
                          <a:pt x="130" y="11"/>
                        </a:lnTo>
                        <a:lnTo>
                          <a:pt x="134" y="17"/>
                        </a:lnTo>
                        <a:lnTo>
                          <a:pt x="141" y="15"/>
                        </a:lnTo>
                        <a:lnTo>
                          <a:pt x="143" y="17"/>
                        </a:lnTo>
                        <a:lnTo>
                          <a:pt x="144" y="20"/>
                        </a:lnTo>
                        <a:lnTo>
                          <a:pt x="146" y="20"/>
                        </a:lnTo>
                        <a:lnTo>
                          <a:pt x="146" y="24"/>
                        </a:lnTo>
                        <a:lnTo>
                          <a:pt x="147" y="28"/>
                        </a:lnTo>
                        <a:lnTo>
                          <a:pt x="153" y="34"/>
                        </a:lnTo>
                        <a:lnTo>
                          <a:pt x="156" y="31"/>
                        </a:lnTo>
                        <a:lnTo>
                          <a:pt x="158" y="32"/>
                        </a:lnTo>
                        <a:lnTo>
                          <a:pt x="161" y="32"/>
                        </a:lnTo>
                        <a:lnTo>
                          <a:pt x="164" y="32"/>
                        </a:lnTo>
                        <a:lnTo>
                          <a:pt x="168" y="30"/>
                        </a:lnTo>
                        <a:lnTo>
                          <a:pt x="171" y="30"/>
                        </a:lnTo>
                        <a:lnTo>
                          <a:pt x="174" y="35"/>
                        </a:lnTo>
                        <a:lnTo>
                          <a:pt x="177" y="38"/>
                        </a:lnTo>
                        <a:lnTo>
                          <a:pt x="178" y="40"/>
                        </a:lnTo>
                        <a:lnTo>
                          <a:pt x="180" y="38"/>
                        </a:lnTo>
                        <a:lnTo>
                          <a:pt x="184" y="40"/>
                        </a:lnTo>
                        <a:lnTo>
                          <a:pt x="188" y="40"/>
                        </a:lnTo>
                        <a:lnTo>
                          <a:pt x="190" y="41"/>
                        </a:lnTo>
                        <a:lnTo>
                          <a:pt x="192" y="40"/>
                        </a:lnTo>
                        <a:lnTo>
                          <a:pt x="197" y="42"/>
                        </a:lnTo>
                        <a:lnTo>
                          <a:pt x="199" y="42"/>
                        </a:lnTo>
                        <a:lnTo>
                          <a:pt x="202" y="41"/>
                        </a:lnTo>
                        <a:lnTo>
                          <a:pt x="202" y="44"/>
                        </a:lnTo>
                        <a:lnTo>
                          <a:pt x="205" y="45"/>
                        </a:lnTo>
                        <a:lnTo>
                          <a:pt x="205" y="48"/>
                        </a:lnTo>
                        <a:lnTo>
                          <a:pt x="202" y="51"/>
                        </a:lnTo>
                        <a:lnTo>
                          <a:pt x="199" y="51"/>
                        </a:lnTo>
                        <a:lnTo>
                          <a:pt x="199" y="57"/>
                        </a:lnTo>
                        <a:lnTo>
                          <a:pt x="202" y="59"/>
                        </a:lnTo>
                        <a:lnTo>
                          <a:pt x="204" y="64"/>
                        </a:lnTo>
                        <a:lnTo>
                          <a:pt x="202" y="68"/>
                        </a:lnTo>
                        <a:lnTo>
                          <a:pt x="202" y="71"/>
                        </a:lnTo>
                        <a:lnTo>
                          <a:pt x="199" y="72"/>
                        </a:lnTo>
                        <a:lnTo>
                          <a:pt x="194" y="72"/>
                        </a:lnTo>
                        <a:lnTo>
                          <a:pt x="191" y="78"/>
                        </a:lnTo>
                        <a:lnTo>
                          <a:pt x="190" y="78"/>
                        </a:lnTo>
                        <a:lnTo>
                          <a:pt x="190" y="84"/>
                        </a:lnTo>
                        <a:lnTo>
                          <a:pt x="187" y="85"/>
                        </a:lnTo>
                        <a:lnTo>
                          <a:pt x="187" y="84"/>
                        </a:lnTo>
                        <a:lnTo>
                          <a:pt x="185" y="84"/>
                        </a:lnTo>
                        <a:lnTo>
                          <a:pt x="182" y="85"/>
                        </a:lnTo>
                        <a:lnTo>
                          <a:pt x="178" y="84"/>
                        </a:lnTo>
                        <a:lnTo>
                          <a:pt x="177" y="85"/>
                        </a:lnTo>
                        <a:lnTo>
                          <a:pt x="175" y="88"/>
                        </a:lnTo>
                        <a:lnTo>
                          <a:pt x="174" y="88"/>
                        </a:lnTo>
                        <a:lnTo>
                          <a:pt x="173" y="89"/>
                        </a:lnTo>
                        <a:lnTo>
                          <a:pt x="170" y="92"/>
                        </a:lnTo>
                        <a:lnTo>
                          <a:pt x="168" y="92"/>
                        </a:lnTo>
                        <a:lnTo>
                          <a:pt x="165" y="92"/>
                        </a:lnTo>
                        <a:lnTo>
                          <a:pt x="164" y="93"/>
                        </a:lnTo>
                        <a:lnTo>
                          <a:pt x="161" y="93"/>
                        </a:lnTo>
                        <a:lnTo>
                          <a:pt x="158" y="95"/>
                        </a:lnTo>
                        <a:lnTo>
                          <a:pt x="157" y="95"/>
                        </a:lnTo>
                        <a:lnTo>
                          <a:pt x="154" y="92"/>
                        </a:lnTo>
                        <a:lnTo>
                          <a:pt x="154" y="92"/>
                        </a:lnTo>
                        <a:lnTo>
                          <a:pt x="154" y="93"/>
                        </a:lnTo>
                        <a:lnTo>
                          <a:pt x="156" y="95"/>
                        </a:lnTo>
                        <a:lnTo>
                          <a:pt x="156" y="96"/>
                        </a:lnTo>
                        <a:lnTo>
                          <a:pt x="153" y="101"/>
                        </a:lnTo>
                        <a:lnTo>
                          <a:pt x="151" y="102"/>
                        </a:lnTo>
                        <a:lnTo>
                          <a:pt x="150" y="101"/>
                        </a:lnTo>
                        <a:lnTo>
                          <a:pt x="151" y="99"/>
                        </a:lnTo>
                        <a:lnTo>
                          <a:pt x="154" y="96"/>
                        </a:lnTo>
                        <a:lnTo>
                          <a:pt x="154" y="96"/>
                        </a:lnTo>
                        <a:lnTo>
                          <a:pt x="153" y="95"/>
                        </a:lnTo>
                        <a:lnTo>
                          <a:pt x="151" y="96"/>
                        </a:lnTo>
                        <a:lnTo>
                          <a:pt x="148" y="101"/>
                        </a:lnTo>
                        <a:lnTo>
                          <a:pt x="146" y="101"/>
                        </a:lnTo>
                        <a:lnTo>
                          <a:pt x="146" y="102"/>
                        </a:lnTo>
                        <a:lnTo>
                          <a:pt x="143" y="102"/>
                        </a:lnTo>
                        <a:lnTo>
                          <a:pt x="141" y="101"/>
                        </a:lnTo>
                        <a:lnTo>
                          <a:pt x="140" y="102"/>
                        </a:lnTo>
                        <a:lnTo>
                          <a:pt x="137" y="102"/>
                        </a:lnTo>
                        <a:lnTo>
                          <a:pt x="136" y="103"/>
                        </a:lnTo>
                        <a:lnTo>
                          <a:pt x="138" y="103"/>
                        </a:lnTo>
                        <a:lnTo>
                          <a:pt x="141" y="103"/>
                        </a:lnTo>
                        <a:lnTo>
                          <a:pt x="143" y="105"/>
                        </a:lnTo>
                        <a:lnTo>
                          <a:pt x="144" y="106"/>
                        </a:lnTo>
                        <a:lnTo>
                          <a:pt x="146" y="106"/>
                        </a:lnTo>
                        <a:lnTo>
                          <a:pt x="147" y="108"/>
                        </a:lnTo>
                        <a:lnTo>
                          <a:pt x="146" y="109"/>
                        </a:lnTo>
                        <a:lnTo>
                          <a:pt x="146" y="109"/>
                        </a:lnTo>
                        <a:lnTo>
                          <a:pt x="147" y="109"/>
                        </a:lnTo>
                        <a:lnTo>
                          <a:pt x="148" y="109"/>
                        </a:lnTo>
                        <a:lnTo>
                          <a:pt x="148" y="110"/>
                        </a:lnTo>
                        <a:lnTo>
                          <a:pt x="150" y="109"/>
                        </a:lnTo>
                        <a:lnTo>
                          <a:pt x="151" y="110"/>
                        </a:lnTo>
                        <a:lnTo>
                          <a:pt x="151" y="113"/>
                        </a:lnTo>
                        <a:lnTo>
                          <a:pt x="153" y="115"/>
                        </a:lnTo>
                        <a:lnTo>
                          <a:pt x="156" y="116"/>
                        </a:lnTo>
                        <a:lnTo>
                          <a:pt x="157" y="115"/>
                        </a:lnTo>
                        <a:lnTo>
                          <a:pt x="153" y="110"/>
                        </a:lnTo>
                        <a:lnTo>
                          <a:pt x="148" y="106"/>
                        </a:lnTo>
                        <a:lnTo>
                          <a:pt x="147" y="102"/>
                        </a:lnTo>
                        <a:lnTo>
                          <a:pt x="148" y="102"/>
                        </a:lnTo>
                        <a:lnTo>
                          <a:pt x="150" y="105"/>
                        </a:lnTo>
                        <a:lnTo>
                          <a:pt x="151" y="108"/>
                        </a:lnTo>
                        <a:lnTo>
                          <a:pt x="157" y="115"/>
                        </a:lnTo>
                        <a:lnTo>
                          <a:pt x="158" y="115"/>
                        </a:lnTo>
                        <a:lnTo>
                          <a:pt x="160" y="113"/>
                        </a:lnTo>
                        <a:lnTo>
                          <a:pt x="161" y="112"/>
                        </a:lnTo>
                        <a:lnTo>
                          <a:pt x="164" y="115"/>
                        </a:lnTo>
                        <a:lnTo>
                          <a:pt x="165" y="112"/>
                        </a:lnTo>
                        <a:lnTo>
                          <a:pt x="170" y="110"/>
                        </a:lnTo>
                        <a:lnTo>
                          <a:pt x="173" y="112"/>
                        </a:lnTo>
                        <a:lnTo>
                          <a:pt x="171" y="113"/>
                        </a:lnTo>
                        <a:lnTo>
                          <a:pt x="170" y="113"/>
                        </a:lnTo>
                        <a:lnTo>
                          <a:pt x="171" y="116"/>
                        </a:lnTo>
                        <a:lnTo>
                          <a:pt x="170" y="118"/>
                        </a:lnTo>
                        <a:lnTo>
                          <a:pt x="165" y="118"/>
                        </a:lnTo>
                        <a:lnTo>
                          <a:pt x="161" y="118"/>
                        </a:lnTo>
                        <a:lnTo>
                          <a:pt x="158" y="119"/>
                        </a:lnTo>
                        <a:lnTo>
                          <a:pt x="156" y="122"/>
                        </a:lnTo>
                        <a:lnTo>
                          <a:pt x="151" y="122"/>
                        </a:lnTo>
                        <a:lnTo>
                          <a:pt x="146" y="126"/>
                        </a:lnTo>
                        <a:lnTo>
                          <a:pt x="141" y="129"/>
                        </a:lnTo>
                        <a:lnTo>
                          <a:pt x="137" y="127"/>
                        </a:lnTo>
                        <a:lnTo>
                          <a:pt x="134" y="126"/>
                        </a:lnTo>
                        <a:lnTo>
                          <a:pt x="136" y="126"/>
                        </a:lnTo>
                        <a:lnTo>
                          <a:pt x="137" y="120"/>
                        </a:lnTo>
                        <a:lnTo>
                          <a:pt x="137" y="119"/>
                        </a:lnTo>
                        <a:lnTo>
                          <a:pt x="133" y="116"/>
                        </a:lnTo>
                        <a:lnTo>
                          <a:pt x="131" y="116"/>
                        </a:lnTo>
                        <a:lnTo>
                          <a:pt x="129" y="115"/>
                        </a:lnTo>
                        <a:lnTo>
                          <a:pt x="127" y="116"/>
                        </a:lnTo>
                        <a:lnTo>
                          <a:pt x="124" y="115"/>
                        </a:lnTo>
                        <a:lnTo>
                          <a:pt x="127" y="112"/>
                        </a:lnTo>
                        <a:lnTo>
                          <a:pt x="131" y="109"/>
                        </a:lnTo>
                        <a:lnTo>
                          <a:pt x="136" y="108"/>
                        </a:lnTo>
                        <a:lnTo>
                          <a:pt x="137" y="108"/>
                        </a:lnTo>
                        <a:lnTo>
                          <a:pt x="136" y="106"/>
                        </a:lnTo>
                        <a:lnTo>
                          <a:pt x="134" y="103"/>
                        </a:lnTo>
                        <a:lnTo>
                          <a:pt x="133" y="102"/>
                        </a:lnTo>
                        <a:lnTo>
                          <a:pt x="133" y="103"/>
                        </a:lnTo>
                        <a:lnTo>
                          <a:pt x="130" y="103"/>
                        </a:lnTo>
                        <a:lnTo>
                          <a:pt x="127" y="102"/>
                        </a:lnTo>
                        <a:lnTo>
                          <a:pt x="124" y="102"/>
                        </a:lnTo>
                        <a:lnTo>
                          <a:pt x="121" y="103"/>
                        </a:lnTo>
                        <a:lnTo>
                          <a:pt x="120" y="102"/>
                        </a:lnTo>
                        <a:lnTo>
                          <a:pt x="119" y="102"/>
                        </a:lnTo>
                        <a:lnTo>
                          <a:pt x="116" y="101"/>
                        </a:lnTo>
                        <a:lnTo>
                          <a:pt x="117" y="99"/>
                        </a:lnTo>
                        <a:lnTo>
                          <a:pt x="119" y="99"/>
                        </a:lnTo>
                        <a:lnTo>
                          <a:pt x="114" y="98"/>
                        </a:lnTo>
                        <a:lnTo>
                          <a:pt x="110" y="98"/>
                        </a:lnTo>
                        <a:lnTo>
                          <a:pt x="109" y="96"/>
                        </a:lnTo>
                        <a:lnTo>
                          <a:pt x="112" y="96"/>
                        </a:lnTo>
                        <a:lnTo>
                          <a:pt x="116" y="95"/>
                        </a:lnTo>
                        <a:lnTo>
                          <a:pt x="119" y="96"/>
                        </a:lnTo>
                        <a:lnTo>
                          <a:pt x="120" y="95"/>
                        </a:lnTo>
                        <a:lnTo>
                          <a:pt x="123" y="93"/>
                        </a:lnTo>
                        <a:lnTo>
                          <a:pt x="119" y="95"/>
                        </a:lnTo>
                        <a:lnTo>
                          <a:pt x="117" y="93"/>
                        </a:lnTo>
                        <a:lnTo>
                          <a:pt x="116" y="92"/>
                        </a:lnTo>
                        <a:lnTo>
                          <a:pt x="114" y="91"/>
                        </a:lnTo>
                        <a:lnTo>
                          <a:pt x="113" y="93"/>
                        </a:lnTo>
                        <a:lnTo>
                          <a:pt x="113" y="95"/>
                        </a:lnTo>
                        <a:lnTo>
                          <a:pt x="110" y="95"/>
                        </a:lnTo>
                        <a:lnTo>
                          <a:pt x="110" y="93"/>
                        </a:lnTo>
                        <a:lnTo>
                          <a:pt x="109" y="92"/>
                        </a:lnTo>
                        <a:lnTo>
                          <a:pt x="106" y="95"/>
                        </a:lnTo>
                        <a:lnTo>
                          <a:pt x="103" y="96"/>
                        </a:lnTo>
                        <a:lnTo>
                          <a:pt x="102" y="98"/>
                        </a:lnTo>
                        <a:lnTo>
                          <a:pt x="102" y="101"/>
                        </a:lnTo>
                        <a:lnTo>
                          <a:pt x="99" y="103"/>
                        </a:lnTo>
                        <a:lnTo>
                          <a:pt x="97" y="103"/>
                        </a:lnTo>
                        <a:lnTo>
                          <a:pt x="99" y="105"/>
                        </a:lnTo>
                        <a:lnTo>
                          <a:pt x="93" y="110"/>
                        </a:lnTo>
                        <a:lnTo>
                          <a:pt x="92" y="110"/>
                        </a:lnTo>
                        <a:lnTo>
                          <a:pt x="92" y="109"/>
                        </a:lnTo>
                        <a:lnTo>
                          <a:pt x="92" y="110"/>
                        </a:lnTo>
                        <a:lnTo>
                          <a:pt x="90" y="112"/>
                        </a:lnTo>
                        <a:lnTo>
                          <a:pt x="92" y="115"/>
                        </a:lnTo>
                        <a:lnTo>
                          <a:pt x="92" y="116"/>
                        </a:lnTo>
                        <a:lnTo>
                          <a:pt x="92" y="116"/>
                        </a:lnTo>
                        <a:lnTo>
                          <a:pt x="89" y="115"/>
                        </a:lnTo>
                        <a:lnTo>
                          <a:pt x="86" y="115"/>
                        </a:lnTo>
                        <a:lnTo>
                          <a:pt x="83" y="116"/>
                        </a:lnTo>
                        <a:lnTo>
                          <a:pt x="79" y="116"/>
                        </a:lnTo>
                        <a:lnTo>
                          <a:pt x="76" y="116"/>
                        </a:lnTo>
                        <a:lnTo>
                          <a:pt x="73" y="112"/>
                        </a:lnTo>
                        <a:lnTo>
                          <a:pt x="75" y="110"/>
                        </a:lnTo>
                        <a:lnTo>
                          <a:pt x="78" y="112"/>
                        </a:lnTo>
                        <a:lnTo>
                          <a:pt x="78" y="109"/>
                        </a:lnTo>
                        <a:lnTo>
                          <a:pt x="80" y="105"/>
                        </a:lnTo>
                        <a:lnTo>
                          <a:pt x="80" y="105"/>
                        </a:lnTo>
                        <a:lnTo>
                          <a:pt x="80" y="102"/>
                        </a:lnTo>
                        <a:lnTo>
                          <a:pt x="82" y="98"/>
                        </a:lnTo>
                        <a:lnTo>
                          <a:pt x="83" y="98"/>
                        </a:lnTo>
                        <a:lnTo>
                          <a:pt x="87" y="96"/>
                        </a:lnTo>
                        <a:lnTo>
                          <a:pt x="89" y="98"/>
                        </a:lnTo>
                        <a:lnTo>
                          <a:pt x="93" y="98"/>
                        </a:lnTo>
                        <a:lnTo>
                          <a:pt x="93" y="96"/>
                        </a:lnTo>
                        <a:lnTo>
                          <a:pt x="92" y="95"/>
                        </a:lnTo>
                        <a:lnTo>
                          <a:pt x="92" y="92"/>
                        </a:lnTo>
                        <a:lnTo>
                          <a:pt x="92" y="91"/>
                        </a:lnTo>
                        <a:lnTo>
                          <a:pt x="87" y="88"/>
                        </a:lnTo>
                        <a:lnTo>
                          <a:pt x="85" y="85"/>
                        </a:lnTo>
                        <a:lnTo>
                          <a:pt x="85" y="84"/>
                        </a:lnTo>
                        <a:lnTo>
                          <a:pt x="82" y="82"/>
                        </a:lnTo>
                        <a:lnTo>
                          <a:pt x="82" y="79"/>
                        </a:lnTo>
                        <a:lnTo>
                          <a:pt x="82" y="75"/>
                        </a:lnTo>
                        <a:lnTo>
                          <a:pt x="78" y="74"/>
                        </a:lnTo>
                        <a:lnTo>
                          <a:pt x="75" y="69"/>
                        </a:lnTo>
                        <a:lnTo>
                          <a:pt x="73" y="69"/>
                        </a:lnTo>
                        <a:lnTo>
                          <a:pt x="72" y="71"/>
                        </a:lnTo>
                        <a:lnTo>
                          <a:pt x="69" y="71"/>
                        </a:lnTo>
                        <a:lnTo>
                          <a:pt x="65" y="66"/>
                        </a:lnTo>
                        <a:lnTo>
                          <a:pt x="62" y="66"/>
                        </a:lnTo>
                        <a:lnTo>
                          <a:pt x="59" y="64"/>
                        </a:lnTo>
                        <a:lnTo>
                          <a:pt x="59" y="65"/>
                        </a:lnTo>
                        <a:lnTo>
                          <a:pt x="56" y="65"/>
                        </a:lnTo>
                        <a:lnTo>
                          <a:pt x="55" y="66"/>
                        </a:lnTo>
                        <a:lnTo>
                          <a:pt x="52" y="65"/>
                        </a:lnTo>
                        <a:lnTo>
                          <a:pt x="52" y="65"/>
                        </a:lnTo>
                        <a:lnTo>
                          <a:pt x="51" y="65"/>
                        </a:lnTo>
                        <a:lnTo>
                          <a:pt x="51" y="68"/>
                        </a:lnTo>
                        <a:lnTo>
                          <a:pt x="51" y="69"/>
                        </a:lnTo>
                        <a:lnTo>
                          <a:pt x="51" y="72"/>
                        </a:lnTo>
                        <a:lnTo>
                          <a:pt x="48" y="74"/>
                        </a:lnTo>
                        <a:lnTo>
                          <a:pt x="45" y="75"/>
                        </a:lnTo>
                        <a:lnTo>
                          <a:pt x="36" y="76"/>
                        </a:lnTo>
                        <a:lnTo>
                          <a:pt x="35" y="79"/>
                        </a:lnTo>
                        <a:lnTo>
                          <a:pt x="32" y="79"/>
                        </a:lnTo>
                        <a:lnTo>
                          <a:pt x="28" y="81"/>
                        </a:lnTo>
                        <a:lnTo>
                          <a:pt x="25" y="79"/>
                        </a:lnTo>
                        <a:lnTo>
                          <a:pt x="24" y="76"/>
                        </a:lnTo>
                        <a:lnTo>
                          <a:pt x="21" y="75"/>
                        </a:lnTo>
                        <a:lnTo>
                          <a:pt x="18" y="75"/>
                        </a:lnTo>
                        <a:lnTo>
                          <a:pt x="12" y="72"/>
                        </a:lnTo>
                        <a:lnTo>
                          <a:pt x="11" y="72"/>
                        </a:lnTo>
                        <a:lnTo>
                          <a:pt x="9" y="75"/>
                        </a:lnTo>
                        <a:lnTo>
                          <a:pt x="7" y="75"/>
                        </a:lnTo>
                        <a:lnTo>
                          <a:pt x="5" y="72"/>
                        </a:lnTo>
                        <a:lnTo>
                          <a:pt x="2" y="71"/>
                        </a:lnTo>
                        <a:lnTo>
                          <a:pt x="0" y="68"/>
                        </a:lnTo>
                        <a:lnTo>
                          <a:pt x="0" y="66"/>
                        </a:lnTo>
                        <a:lnTo>
                          <a:pt x="1" y="62"/>
                        </a:lnTo>
                        <a:lnTo>
                          <a:pt x="2" y="58"/>
                        </a:lnTo>
                        <a:lnTo>
                          <a:pt x="5" y="58"/>
                        </a:lnTo>
                        <a:lnTo>
                          <a:pt x="5" y="54"/>
                        </a:lnTo>
                        <a:lnTo>
                          <a:pt x="5" y="51"/>
                        </a:lnTo>
                        <a:lnTo>
                          <a:pt x="12" y="42"/>
                        </a:lnTo>
                        <a:lnTo>
                          <a:pt x="14" y="38"/>
                        </a:lnTo>
                        <a:lnTo>
                          <a:pt x="15" y="37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18" y="31"/>
                        </a:lnTo>
                        <a:lnTo>
                          <a:pt x="17" y="28"/>
                        </a:lnTo>
                        <a:lnTo>
                          <a:pt x="18" y="27"/>
                        </a:lnTo>
                        <a:lnTo>
                          <a:pt x="15" y="25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2" y="14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1"/>
                  <p:cNvSpPr>
                    <a:spLocks/>
                  </p:cNvSpPr>
                  <p:nvPr/>
                </p:nvSpPr>
                <p:spPr bwMode="auto">
                  <a:xfrm>
                    <a:off x="6300788" y="3430588"/>
                    <a:ext cx="66675" cy="76200"/>
                  </a:xfrm>
                  <a:custGeom>
                    <a:avLst/>
                    <a:gdLst>
                      <a:gd name="T0" fmla="*/ 0 w 42"/>
                      <a:gd name="T1" fmla="*/ 8 h 48"/>
                      <a:gd name="T2" fmla="*/ 0 w 42"/>
                      <a:gd name="T3" fmla="*/ 5 h 48"/>
                      <a:gd name="T4" fmla="*/ 0 w 42"/>
                      <a:gd name="T5" fmla="*/ 4 h 48"/>
                      <a:gd name="T6" fmla="*/ 0 w 42"/>
                      <a:gd name="T7" fmla="*/ 1 h 48"/>
                      <a:gd name="T8" fmla="*/ 1 w 42"/>
                      <a:gd name="T9" fmla="*/ 1 h 48"/>
                      <a:gd name="T10" fmla="*/ 1 w 42"/>
                      <a:gd name="T11" fmla="*/ 1 h 48"/>
                      <a:gd name="T12" fmla="*/ 4 w 42"/>
                      <a:gd name="T13" fmla="*/ 2 h 48"/>
                      <a:gd name="T14" fmla="*/ 5 w 42"/>
                      <a:gd name="T15" fmla="*/ 1 h 48"/>
                      <a:gd name="T16" fmla="*/ 8 w 42"/>
                      <a:gd name="T17" fmla="*/ 1 h 48"/>
                      <a:gd name="T18" fmla="*/ 8 w 42"/>
                      <a:gd name="T19" fmla="*/ 0 h 48"/>
                      <a:gd name="T20" fmla="*/ 11 w 42"/>
                      <a:gd name="T21" fmla="*/ 2 h 48"/>
                      <a:gd name="T22" fmla="*/ 14 w 42"/>
                      <a:gd name="T23" fmla="*/ 2 h 48"/>
                      <a:gd name="T24" fmla="*/ 18 w 42"/>
                      <a:gd name="T25" fmla="*/ 7 h 48"/>
                      <a:gd name="T26" fmla="*/ 21 w 42"/>
                      <a:gd name="T27" fmla="*/ 7 h 48"/>
                      <a:gd name="T28" fmla="*/ 22 w 42"/>
                      <a:gd name="T29" fmla="*/ 5 h 48"/>
                      <a:gd name="T30" fmla="*/ 24 w 42"/>
                      <a:gd name="T31" fmla="*/ 5 h 48"/>
                      <a:gd name="T32" fmla="*/ 27 w 42"/>
                      <a:gd name="T33" fmla="*/ 10 h 48"/>
                      <a:gd name="T34" fmla="*/ 31 w 42"/>
                      <a:gd name="T35" fmla="*/ 11 h 48"/>
                      <a:gd name="T36" fmla="*/ 31 w 42"/>
                      <a:gd name="T37" fmla="*/ 15 h 48"/>
                      <a:gd name="T38" fmla="*/ 31 w 42"/>
                      <a:gd name="T39" fmla="*/ 18 h 48"/>
                      <a:gd name="T40" fmla="*/ 34 w 42"/>
                      <a:gd name="T41" fmla="*/ 20 h 48"/>
                      <a:gd name="T42" fmla="*/ 34 w 42"/>
                      <a:gd name="T43" fmla="*/ 21 h 48"/>
                      <a:gd name="T44" fmla="*/ 36 w 42"/>
                      <a:gd name="T45" fmla="*/ 24 h 48"/>
                      <a:gd name="T46" fmla="*/ 41 w 42"/>
                      <a:gd name="T47" fmla="*/ 27 h 48"/>
                      <a:gd name="T48" fmla="*/ 41 w 42"/>
                      <a:gd name="T49" fmla="*/ 28 h 48"/>
                      <a:gd name="T50" fmla="*/ 41 w 42"/>
                      <a:gd name="T51" fmla="*/ 31 h 48"/>
                      <a:gd name="T52" fmla="*/ 42 w 42"/>
                      <a:gd name="T53" fmla="*/ 32 h 48"/>
                      <a:gd name="T54" fmla="*/ 42 w 42"/>
                      <a:gd name="T55" fmla="*/ 34 h 48"/>
                      <a:gd name="T56" fmla="*/ 38 w 42"/>
                      <a:gd name="T57" fmla="*/ 34 h 48"/>
                      <a:gd name="T58" fmla="*/ 36 w 42"/>
                      <a:gd name="T59" fmla="*/ 32 h 48"/>
                      <a:gd name="T60" fmla="*/ 32 w 42"/>
                      <a:gd name="T61" fmla="*/ 34 h 48"/>
                      <a:gd name="T62" fmla="*/ 31 w 42"/>
                      <a:gd name="T63" fmla="*/ 34 h 48"/>
                      <a:gd name="T64" fmla="*/ 29 w 42"/>
                      <a:gd name="T65" fmla="*/ 38 h 48"/>
                      <a:gd name="T66" fmla="*/ 29 w 42"/>
                      <a:gd name="T67" fmla="*/ 41 h 48"/>
                      <a:gd name="T68" fmla="*/ 29 w 42"/>
                      <a:gd name="T69" fmla="*/ 41 h 48"/>
                      <a:gd name="T70" fmla="*/ 27 w 42"/>
                      <a:gd name="T71" fmla="*/ 45 h 48"/>
                      <a:gd name="T72" fmla="*/ 27 w 42"/>
                      <a:gd name="T73" fmla="*/ 48 h 48"/>
                      <a:gd name="T74" fmla="*/ 24 w 42"/>
                      <a:gd name="T75" fmla="*/ 46 h 48"/>
                      <a:gd name="T76" fmla="*/ 22 w 42"/>
                      <a:gd name="T77" fmla="*/ 48 h 48"/>
                      <a:gd name="T78" fmla="*/ 22 w 42"/>
                      <a:gd name="T79" fmla="*/ 48 h 48"/>
                      <a:gd name="T80" fmla="*/ 21 w 42"/>
                      <a:gd name="T81" fmla="*/ 44 h 48"/>
                      <a:gd name="T82" fmla="*/ 21 w 42"/>
                      <a:gd name="T83" fmla="*/ 32 h 48"/>
                      <a:gd name="T84" fmla="*/ 19 w 42"/>
                      <a:gd name="T85" fmla="*/ 29 h 48"/>
                      <a:gd name="T86" fmla="*/ 18 w 42"/>
                      <a:gd name="T87" fmla="*/ 25 h 48"/>
                      <a:gd name="T88" fmla="*/ 11 w 42"/>
                      <a:gd name="T89" fmla="*/ 21 h 48"/>
                      <a:gd name="T90" fmla="*/ 11 w 42"/>
                      <a:gd name="T91" fmla="*/ 18 h 48"/>
                      <a:gd name="T92" fmla="*/ 7 w 42"/>
                      <a:gd name="T93" fmla="*/ 14 h 48"/>
                      <a:gd name="T94" fmla="*/ 5 w 42"/>
                      <a:gd name="T95" fmla="*/ 8 h 48"/>
                      <a:gd name="T96" fmla="*/ 0 w 42"/>
                      <a:gd name="T97" fmla="*/ 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2" h="48">
                        <a:moveTo>
                          <a:pt x="0" y="8"/>
                        </a:move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4" y="2"/>
                        </a:lnTo>
                        <a:lnTo>
                          <a:pt x="5" y="1"/>
                        </a:lnTo>
                        <a:lnTo>
                          <a:pt x="8" y="1"/>
                        </a:lnTo>
                        <a:lnTo>
                          <a:pt x="8" y="0"/>
                        </a:lnTo>
                        <a:lnTo>
                          <a:pt x="11" y="2"/>
                        </a:lnTo>
                        <a:lnTo>
                          <a:pt x="14" y="2"/>
                        </a:lnTo>
                        <a:lnTo>
                          <a:pt x="18" y="7"/>
                        </a:lnTo>
                        <a:lnTo>
                          <a:pt x="21" y="7"/>
                        </a:lnTo>
                        <a:lnTo>
                          <a:pt x="22" y="5"/>
                        </a:lnTo>
                        <a:lnTo>
                          <a:pt x="24" y="5"/>
                        </a:lnTo>
                        <a:lnTo>
                          <a:pt x="27" y="10"/>
                        </a:lnTo>
                        <a:lnTo>
                          <a:pt x="31" y="11"/>
                        </a:lnTo>
                        <a:lnTo>
                          <a:pt x="31" y="15"/>
                        </a:lnTo>
                        <a:lnTo>
                          <a:pt x="31" y="18"/>
                        </a:lnTo>
                        <a:lnTo>
                          <a:pt x="34" y="20"/>
                        </a:lnTo>
                        <a:lnTo>
                          <a:pt x="34" y="21"/>
                        </a:lnTo>
                        <a:lnTo>
                          <a:pt x="36" y="24"/>
                        </a:lnTo>
                        <a:lnTo>
                          <a:pt x="41" y="27"/>
                        </a:lnTo>
                        <a:lnTo>
                          <a:pt x="41" y="28"/>
                        </a:lnTo>
                        <a:lnTo>
                          <a:pt x="41" y="31"/>
                        </a:lnTo>
                        <a:lnTo>
                          <a:pt x="42" y="32"/>
                        </a:lnTo>
                        <a:lnTo>
                          <a:pt x="42" y="34"/>
                        </a:lnTo>
                        <a:lnTo>
                          <a:pt x="38" y="34"/>
                        </a:lnTo>
                        <a:lnTo>
                          <a:pt x="36" y="32"/>
                        </a:lnTo>
                        <a:lnTo>
                          <a:pt x="32" y="34"/>
                        </a:lnTo>
                        <a:lnTo>
                          <a:pt x="31" y="34"/>
                        </a:lnTo>
                        <a:lnTo>
                          <a:pt x="29" y="38"/>
                        </a:lnTo>
                        <a:lnTo>
                          <a:pt x="29" y="41"/>
                        </a:lnTo>
                        <a:lnTo>
                          <a:pt x="29" y="41"/>
                        </a:lnTo>
                        <a:lnTo>
                          <a:pt x="27" y="45"/>
                        </a:lnTo>
                        <a:lnTo>
                          <a:pt x="27" y="48"/>
                        </a:lnTo>
                        <a:lnTo>
                          <a:pt x="24" y="46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21" y="44"/>
                        </a:lnTo>
                        <a:lnTo>
                          <a:pt x="21" y="32"/>
                        </a:lnTo>
                        <a:lnTo>
                          <a:pt x="19" y="29"/>
                        </a:lnTo>
                        <a:lnTo>
                          <a:pt x="18" y="25"/>
                        </a:lnTo>
                        <a:lnTo>
                          <a:pt x="11" y="21"/>
                        </a:lnTo>
                        <a:lnTo>
                          <a:pt x="11" y="18"/>
                        </a:lnTo>
                        <a:lnTo>
                          <a:pt x="7" y="14"/>
                        </a:lnTo>
                        <a:lnTo>
                          <a:pt x="5" y="8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52"/>
                  <p:cNvSpPr>
                    <a:spLocks/>
                  </p:cNvSpPr>
                  <p:nvPr/>
                </p:nvSpPr>
                <p:spPr bwMode="auto">
                  <a:xfrm>
                    <a:off x="6189663" y="3443288"/>
                    <a:ext cx="176213" cy="111125"/>
                  </a:xfrm>
                  <a:custGeom>
                    <a:avLst/>
                    <a:gdLst>
                      <a:gd name="T0" fmla="*/ 28 w 111"/>
                      <a:gd name="T1" fmla="*/ 3 h 70"/>
                      <a:gd name="T2" fmla="*/ 31 w 111"/>
                      <a:gd name="T3" fmla="*/ 0 h 70"/>
                      <a:gd name="T4" fmla="*/ 40 w 111"/>
                      <a:gd name="T5" fmla="*/ 3 h 70"/>
                      <a:gd name="T6" fmla="*/ 44 w 111"/>
                      <a:gd name="T7" fmla="*/ 7 h 70"/>
                      <a:gd name="T8" fmla="*/ 51 w 111"/>
                      <a:gd name="T9" fmla="*/ 7 h 70"/>
                      <a:gd name="T10" fmla="*/ 55 w 111"/>
                      <a:gd name="T11" fmla="*/ 4 h 70"/>
                      <a:gd name="T12" fmla="*/ 67 w 111"/>
                      <a:gd name="T13" fmla="*/ 2 h 70"/>
                      <a:gd name="T14" fmla="*/ 77 w 111"/>
                      <a:gd name="T15" fmla="*/ 6 h 70"/>
                      <a:gd name="T16" fmla="*/ 81 w 111"/>
                      <a:gd name="T17" fmla="*/ 13 h 70"/>
                      <a:gd name="T18" fmla="*/ 89 w 111"/>
                      <a:gd name="T19" fmla="*/ 21 h 70"/>
                      <a:gd name="T20" fmla="*/ 91 w 111"/>
                      <a:gd name="T21" fmla="*/ 36 h 70"/>
                      <a:gd name="T22" fmla="*/ 95 w 111"/>
                      <a:gd name="T23" fmla="*/ 44 h 70"/>
                      <a:gd name="T24" fmla="*/ 102 w 111"/>
                      <a:gd name="T25" fmla="*/ 44 h 70"/>
                      <a:gd name="T26" fmla="*/ 108 w 111"/>
                      <a:gd name="T27" fmla="*/ 43 h 70"/>
                      <a:gd name="T28" fmla="*/ 109 w 111"/>
                      <a:gd name="T29" fmla="*/ 46 h 70"/>
                      <a:gd name="T30" fmla="*/ 111 w 111"/>
                      <a:gd name="T31" fmla="*/ 48 h 70"/>
                      <a:gd name="T32" fmla="*/ 106 w 111"/>
                      <a:gd name="T33" fmla="*/ 53 h 70"/>
                      <a:gd name="T34" fmla="*/ 101 w 111"/>
                      <a:gd name="T35" fmla="*/ 55 h 70"/>
                      <a:gd name="T36" fmla="*/ 101 w 111"/>
                      <a:gd name="T37" fmla="*/ 58 h 70"/>
                      <a:gd name="T38" fmla="*/ 99 w 111"/>
                      <a:gd name="T39" fmla="*/ 64 h 70"/>
                      <a:gd name="T40" fmla="*/ 97 w 111"/>
                      <a:gd name="T41" fmla="*/ 67 h 70"/>
                      <a:gd name="T42" fmla="*/ 94 w 111"/>
                      <a:gd name="T43" fmla="*/ 64 h 70"/>
                      <a:gd name="T44" fmla="*/ 89 w 111"/>
                      <a:gd name="T45" fmla="*/ 64 h 70"/>
                      <a:gd name="T46" fmla="*/ 81 w 111"/>
                      <a:gd name="T47" fmla="*/ 63 h 70"/>
                      <a:gd name="T48" fmla="*/ 71 w 111"/>
                      <a:gd name="T49" fmla="*/ 65 h 70"/>
                      <a:gd name="T50" fmla="*/ 67 w 111"/>
                      <a:gd name="T51" fmla="*/ 68 h 70"/>
                      <a:gd name="T52" fmla="*/ 61 w 111"/>
                      <a:gd name="T53" fmla="*/ 70 h 70"/>
                      <a:gd name="T54" fmla="*/ 55 w 111"/>
                      <a:gd name="T55" fmla="*/ 68 h 70"/>
                      <a:gd name="T56" fmla="*/ 51 w 111"/>
                      <a:gd name="T57" fmla="*/ 68 h 70"/>
                      <a:gd name="T58" fmla="*/ 44 w 111"/>
                      <a:gd name="T59" fmla="*/ 68 h 70"/>
                      <a:gd name="T60" fmla="*/ 41 w 111"/>
                      <a:gd name="T61" fmla="*/ 68 h 70"/>
                      <a:gd name="T62" fmla="*/ 34 w 111"/>
                      <a:gd name="T63" fmla="*/ 70 h 70"/>
                      <a:gd name="T64" fmla="*/ 34 w 111"/>
                      <a:gd name="T65" fmla="*/ 65 h 70"/>
                      <a:gd name="T66" fmla="*/ 33 w 111"/>
                      <a:gd name="T67" fmla="*/ 63 h 70"/>
                      <a:gd name="T68" fmla="*/ 28 w 111"/>
                      <a:gd name="T69" fmla="*/ 60 h 70"/>
                      <a:gd name="T70" fmla="*/ 30 w 111"/>
                      <a:gd name="T71" fmla="*/ 55 h 70"/>
                      <a:gd name="T72" fmla="*/ 24 w 111"/>
                      <a:gd name="T73" fmla="*/ 57 h 70"/>
                      <a:gd name="T74" fmla="*/ 20 w 111"/>
                      <a:gd name="T75" fmla="*/ 57 h 70"/>
                      <a:gd name="T76" fmla="*/ 14 w 111"/>
                      <a:gd name="T77" fmla="*/ 53 h 70"/>
                      <a:gd name="T78" fmla="*/ 14 w 111"/>
                      <a:gd name="T79" fmla="*/ 48 h 70"/>
                      <a:gd name="T80" fmla="*/ 9 w 111"/>
                      <a:gd name="T81" fmla="*/ 44 h 70"/>
                      <a:gd name="T82" fmla="*/ 3 w 111"/>
                      <a:gd name="T83" fmla="*/ 37 h 70"/>
                      <a:gd name="T84" fmla="*/ 0 w 111"/>
                      <a:gd name="T85" fmla="*/ 36 h 70"/>
                      <a:gd name="T86" fmla="*/ 6 w 111"/>
                      <a:gd name="T87" fmla="*/ 31 h 70"/>
                      <a:gd name="T88" fmla="*/ 10 w 111"/>
                      <a:gd name="T89" fmla="*/ 30 h 70"/>
                      <a:gd name="T90" fmla="*/ 11 w 111"/>
                      <a:gd name="T91" fmla="*/ 26 h 70"/>
                      <a:gd name="T92" fmla="*/ 19 w 111"/>
                      <a:gd name="T93" fmla="*/ 12 h 70"/>
                      <a:gd name="T94" fmla="*/ 24 w 111"/>
                      <a:gd name="T95" fmla="*/ 6 h 70"/>
                      <a:gd name="T96" fmla="*/ 26 w 111"/>
                      <a:gd name="T97" fmla="*/ 3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11" h="70">
                        <a:moveTo>
                          <a:pt x="26" y="3"/>
                        </a:moveTo>
                        <a:lnTo>
                          <a:pt x="28" y="3"/>
                        </a:lnTo>
                        <a:lnTo>
                          <a:pt x="30" y="0"/>
                        </a:lnTo>
                        <a:lnTo>
                          <a:pt x="31" y="0"/>
                        </a:lnTo>
                        <a:lnTo>
                          <a:pt x="37" y="3"/>
                        </a:lnTo>
                        <a:lnTo>
                          <a:pt x="40" y="3"/>
                        </a:lnTo>
                        <a:lnTo>
                          <a:pt x="43" y="4"/>
                        </a:lnTo>
                        <a:lnTo>
                          <a:pt x="44" y="7"/>
                        </a:lnTo>
                        <a:lnTo>
                          <a:pt x="47" y="9"/>
                        </a:lnTo>
                        <a:lnTo>
                          <a:pt x="51" y="7"/>
                        </a:lnTo>
                        <a:lnTo>
                          <a:pt x="54" y="7"/>
                        </a:lnTo>
                        <a:lnTo>
                          <a:pt x="55" y="4"/>
                        </a:lnTo>
                        <a:lnTo>
                          <a:pt x="64" y="3"/>
                        </a:lnTo>
                        <a:lnTo>
                          <a:pt x="67" y="2"/>
                        </a:lnTo>
                        <a:lnTo>
                          <a:pt x="75" y="0"/>
                        </a:lnTo>
                        <a:lnTo>
                          <a:pt x="77" y="6"/>
                        </a:lnTo>
                        <a:lnTo>
                          <a:pt x="81" y="10"/>
                        </a:lnTo>
                        <a:lnTo>
                          <a:pt x="81" y="13"/>
                        </a:lnTo>
                        <a:lnTo>
                          <a:pt x="88" y="17"/>
                        </a:lnTo>
                        <a:lnTo>
                          <a:pt x="89" y="21"/>
                        </a:lnTo>
                        <a:lnTo>
                          <a:pt x="91" y="24"/>
                        </a:lnTo>
                        <a:lnTo>
                          <a:pt x="91" y="36"/>
                        </a:lnTo>
                        <a:lnTo>
                          <a:pt x="92" y="40"/>
                        </a:lnTo>
                        <a:lnTo>
                          <a:pt x="95" y="44"/>
                        </a:lnTo>
                        <a:lnTo>
                          <a:pt x="98" y="44"/>
                        </a:lnTo>
                        <a:lnTo>
                          <a:pt x="102" y="44"/>
                        </a:lnTo>
                        <a:lnTo>
                          <a:pt x="105" y="43"/>
                        </a:lnTo>
                        <a:lnTo>
                          <a:pt x="108" y="43"/>
                        </a:lnTo>
                        <a:lnTo>
                          <a:pt x="111" y="44"/>
                        </a:lnTo>
                        <a:lnTo>
                          <a:pt x="109" y="46"/>
                        </a:lnTo>
                        <a:lnTo>
                          <a:pt x="111" y="47"/>
                        </a:lnTo>
                        <a:lnTo>
                          <a:pt x="111" y="48"/>
                        </a:lnTo>
                        <a:lnTo>
                          <a:pt x="109" y="51"/>
                        </a:lnTo>
                        <a:lnTo>
                          <a:pt x="106" y="53"/>
                        </a:lnTo>
                        <a:lnTo>
                          <a:pt x="102" y="53"/>
                        </a:lnTo>
                        <a:lnTo>
                          <a:pt x="101" y="55"/>
                        </a:lnTo>
                        <a:lnTo>
                          <a:pt x="99" y="57"/>
                        </a:lnTo>
                        <a:lnTo>
                          <a:pt x="101" y="58"/>
                        </a:lnTo>
                        <a:lnTo>
                          <a:pt x="101" y="63"/>
                        </a:lnTo>
                        <a:lnTo>
                          <a:pt x="99" y="64"/>
                        </a:lnTo>
                        <a:lnTo>
                          <a:pt x="99" y="68"/>
                        </a:lnTo>
                        <a:lnTo>
                          <a:pt x="97" y="67"/>
                        </a:lnTo>
                        <a:lnTo>
                          <a:pt x="97" y="67"/>
                        </a:lnTo>
                        <a:lnTo>
                          <a:pt x="94" y="64"/>
                        </a:lnTo>
                        <a:lnTo>
                          <a:pt x="91" y="65"/>
                        </a:lnTo>
                        <a:lnTo>
                          <a:pt x="89" y="64"/>
                        </a:lnTo>
                        <a:lnTo>
                          <a:pt x="85" y="63"/>
                        </a:lnTo>
                        <a:lnTo>
                          <a:pt x="81" y="63"/>
                        </a:lnTo>
                        <a:lnTo>
                          <a:pt x="78" y="63"/>
                        </a:lnTo>
                        <a:lnTo>
                          <a:pt x="71" y="65"/>
                        </a:lnTo>
                        <a:lnTo>
                          <a:pt x="70" y="68"/>
                        </a:lnTo>
                        <a:lnTo>
                          <a:pt x="67" y="68"/>
                        </a:lnTo>
                        <a:lnTo>
                          <a:pt x="65" y="70"/>
                        </a:lnTo>
                        <a:lnTo>
                          <a:pt x="61" y="70"/>
                        </a:lnTo>
                        <a:lnTo>
                          <a:pt x="58" y="70"/>
                        </a:lnTo>
                        <a:lnTo>
                          <a:pt x="55" y="68"/>
                        </a:lnTo>
                        <a:lnTo>
                          <a:pt x="54" y="70"/>
                        </a:lnTo>
                        <a:lnTo>
                          <a:pt x="51" y="68"/>
                        </a:lnTo>
                        <a:lnTo>
                          <a:pt x="48" y="70"/>
                        </a:lnTo>
                        <a:lnTo>
                          <a:pt x="44" y="68"/>
                        </a:lnTo>
                        <a:lnTo>
                          <a:pt x="43" y="70"/>
                        </a:lnTo>
                        <a:lnTo>
                          <a:pt x="41" y="68"/>
                        </a:lnTo>
                        <a:lnTo>
                          <a:pt x="37" y="67"/>
                        </a:lnTo>
                        <a:lnTo>
                          <a:pt x="34" y="70"/>
                        </a:lnTo>
                        <a:lnTo>
                          <a:pt x="33" y="67"/>
                        </a:lnTo>
                        <a:lnTo>
                          <a:pt x="34" y="65"/>
                        </a:lnTo>
                        <a:lnTo>
                          <a:pt x="34" y="64"/>
                        </a:lnTo>
                        <a:lnTo>
                          <a:pt x="33" y="63"/>
                        </a:lnTo>
                        <a:lnTo>
                          <a:pt x="30" y="63"/>
                        </a:lnTo>
                        <a:lnTo>
                          <a:pt x="28" y="60"/>
                        </a:lnTo>
                        <a:lnTo>
                          <a:pt x="28" y="58"/>
                        </a:lnTo>
                        <a:lnTo>
                          <a:pt x="30" y="55"/>
                        </a:lnTo>
                        <a:lnTo>
                          <a:pt x="26" y="54"/>
                        </a:lnTo>
                        <a:lnTo>
                          <a:pt x="24" y="57"/>
                        </a:lnTo>
                        <a:lnTo>
                          <a:pt x="21" y="55"/>
                        </a:lnTo>
                        <a:lnTo>
                          <a:pt x="20" y="57"/>
                        </a:lnTo>
                        <a:lnTo>
                          <a:pt x="19" y="54"/>
                        </a:lnTo>
                        <a:lnTo>
                          <a:pt x="14" y="53"/>
                        </a:lnTo>
                        <a:lnTo>
                          <a:pt x="13" y="51"/>
                        </a:lnTo>
                        <a:lnTo>
                          <a:pt x="14" y="48"/>
                        </a:lnTo>
                        <a:lnTo>
                          <a:pt x="11" y="47"/>
                        </a:lnTo>
                        <a:lnTo>
                          <a:pt x="9" y="44"/>
                        </a:lnTo>
                        <a:lnTo>
                          <a:pt x="7" y="43"/>
                        </a:lnTo>
                        <a:lnTo>
                          <a:pt x="3" y="37"/>
                        </a:lnTo>
                        <a:lnTo>
                          <a:pt x="3" y="36"/>
                        </a:lnTo>
                        <a:lnTo>
                          <a:pt x="0" y="36"/>
                        </a:lnTo>
                        <a:lnTo>
                          <a:pt x="3" y="33"/>
                        </a:lnTo>
                        <a:lnTo>
                          <a:pt x="6" y="31"/>
                        </a:lnTo>
                        <a:lnTo>
                          <a:pt x="6" y="30"/>
                        </a:lnTo>
                        <a:lnTo>
                          <a:pt x="10" y="30"/>
                        </a:lnTo>
                        <a:lnTo>
                          <a:pt x="11" y="29"/>
                        </a:lnTo>
                        <a:lnTo>
                          <a:pt x="11" y="26"/>
                        </a:lnTo>
                        <a:lnTo>
                          <a:pt x="16" y="19"/>
                        </a:lnTo>
                        <a:lnTo>
                          <a:pt x="19" y="12"/>
                        </a:lnTo>
                        <a:lnTo>
                          <a:pt x="21" y="7"/>
                        </a:lnTo>
                        <a:lnTo>
                          <a:pt x="24" y="6"/>
                        </a:lnTo>
                        <a:lnTo>
                          <a:pt x="26" y="3"/>
                        </a:lnTo>
                        <a:lnTo>
                          <a:pt x="26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53"/>
                  <p:cNvSpPr>
                    <a:spLocks/>
                  </p:cNvSpPr>
                  <p:nvPr/>
                </p:nvSpPr>
                <p:spPr bwMode="auto">
                  <a:xfrm>
                    <a:off x="6115051" y="3436938"/>
                    <a:ext cx="115888" cy="71437"/>
                  </a:xfrm>
                  <a:custGeom>
                    <a:avLst/>
                    <a:gdLst>
                      <a:gd name="T0" fmla="*/ 47 w 73"/>
                      <a:gd name="T1" fmla="*/ 40 h 45"/>
                      <a:gd name="T2" fmla="*/ 50 w 73"/>
                      <a:gd name="T3" fmla="*/ 37 h 45"/>
                      <a:gd name="T4" fmla="*/ 53 w 73"/>
                      <a:gd name="T5" fmla="*/ 35 h 45"/>
                      <a:gd name="T6" fmla="*/ 53 w 73"/>
                      <a:gd name="T7" fmla="*/ 34 h 45"/>
                      <a:gd name="T8" fmla="*/ 57 w 73"/>
                      <a:gd name="T9" fmla="*/ 34 h 45"/>
                      <a:gd name="T10" fmla="*/ 58 w 73"/>
                      <a:gd name="T11" fmla="*/ 33 h 45"/>
                      <a:gd name="T12" fmla="*/ 58 w 73"/>
                      <a:gd name="T13" fmla="*/ 30 h 45"/>
                      <a:gd name="T14" fmla="*/ 63 w 73"/>
                      <a:gd name="T15" fmla="*/ 23 h 45"/>
                      <a:gd name="T16" fmla="*/ 66 w 73"/>
                      <a:gd name="T17" fmla="*/ 16 h 45"/>
                      <a:gd name="T18" fmla="*/ 68 w 73"/>
                      <a:gd name="T19" fmla="*/ 11 h 45"/>
                      <a:gd name="T20" fmla="*/ 71 w 73"/>
                      <a:gd name="T21" fmla="*/ 10 h 45"/>
                      <a:gd name="T22" fmla="*/ 73 w 73"/>
                      <a:gd name="T23" fmla="*/ 7 h 45"/>
                      <a:gd name="T24" fmla="*/ 71 w 73"/>
                      <a:gd name="T25" fmla="*/ 4 h 45"/>
                      <a:gd name="T26" fmla="*/ 68 w 73"/>
                      <a:gd name="T27" fmla="*/ 3 h 45"/>
                      <a:gd name="T28" fmla="*/ 66 w 73"/>
                      <a:gd name="T29" fmla="*/ 0 h 45"/>
                      <a:gd name="T30" fmla="*/ 63 w 73"/>
                      <a:gd name="T31" fmla="*/ 1 h 45"/>
                      <a:gd name="T32" fmla="*/ 58 w 73"/>
                      <a:gd name="T33" fmla="*/ 0 h 45"/>
                      <a:gd name="T34" fmla="*/ 54 w 73"/>
                      <a:gd name="T35" fmla="*/ 0 h 45"/>
                      <a:gd name="T36" fmla="*/ 51 w 73"/>
                      <a:gd name="T37" fmla="*/ 0 h 45"/>
                      <a:gd name="T38" fmla="*/ 47 w 73"/>
                      <a:gd name="T39" fmla="*/ 0 h 45"/>
                      <a:gd name="T40" fmla="*/ 44 w 73"/>
                      <a:gd name="T41" fmla="*/ 4 h 45"/>
                      <a:gd name="T42" fmla="*/ 43 w 73"/>
                      <a:gd name="T43" fmla="*/ 6 h 45"/>
                      <a:gd name="T44" fmla="*/ 41 w 73"/>
                      <a:gd name="T45" fmla="*/ 7 h 45"/>
                      <a:gd name="T46" fmla="*/ 39 w 73"/>
                      <a:gd name="T47" fmla="*/ 4 h 45"/>
                      <a:gd name="T48" fmla="*/ 34 w 73"/>
                      <a:gd name="T49" fmla="*/ 7 h 45"/>
                      <a:gd name="T50" fmla="*/ 32 w 73"/>
                      <a:gd name="T51" fmla="*/ 8 h 45"/>
                      <a:gd name="T52" fmla="*/ 30 w 73"/>
                      <a:gd name="T53" fmla="*/ 11 h 45"/>
                      <a:gd name="T54" fmla="*/ 24 w 73"/>
                      <a:gd name="T55" fmla="*/ 11 h 45"/>
                      <a:gd name="T56" fmla="*/ 20 w 73"/>
                      <a:gd name="T57" fmla="*/ 13 h 45"/>
                      <a:gd name="T58" fmla="*/ 16 w 73"/>
                      <a:gd name="T59" fmla="*/ 13 h 45"/>
                      <a:gd name="T60" fmla="*/ 7 w 73"/>
                      <a:gd name="T61" fmla="*/ 7 h 45"/>
                      <a:gd name="T62" fmla="*/ 7 w 73"/>
                      <a:gd name="T63" fmla="*/ 8 h 45"/>
                      <a:gd name="T64" fmla="*/ 7 w 73"/>
                      <a:gd name="T65" fmla="*/ 11 h 45"/>
                      <a:gd name="T66" fmla="*/ 7 w 73"/>
                      <a:gd name="T67" fmla="*/ 14 h 45"/>
                      <a:gd name="T68" fmla="*/ 2 w 73"/>
                      <a:gd name="T69" fmla="*/ 14 h 45"/>
                      <a:gd name="T70" fmla="*/ 2 w 73"/>
                      <a:gd name="T71" fmla="*/ 16 h 45"/>
                      <a:gd name="T72" fmla="*/ 3 w 73"/>
                      <a:gd name="T73" fmla="*/ 17 h 45"/>
                      <a:gd name="T74" fmla="*/ 2 w 73"/>
                      <a:gd name="T75" fmla="*/ 20 h 45"/>
                      <a:gd name="T76" fmla="*/ 2 w 73"/>
                      <a:gd name="T77" fmla="*/ 23 h 45"/>
                      <a:gd name="T78" fmla="*/ 3 w 73"/>
                      <a:gd name="T79" fmla="*/ 25 h 45"/>
                      <a:gd name="T80" fmla="*/ 2 w 73"/>
                      <a:gd name="T81" fmla="*/ 27 h 45"/>
                      <a:gd name="T82" fmla="*/ 0 w 73"/>
                      <a:gd name="T83" fmla="*/ 28 h 45"/>
                      <a:gd name="T84" fmla="*/ 5 w 73"/>
                      <a:gd name="T85" fmla="*/ 31 h 45"/>
                      <a:gd name="T86" fmla="*/ 5 w 73"/>
                      <a:gd name="T87" fmla="*/ 35 h 45"/>
                      <a:gd name="T88" fmla="*/ 7 w 73"/>
                      <a:gd name="T89" fmla="*/ 35 h 45"/>
                      <a:gd name="T90" fmla="*/ 12 w 73"/>
                      <a:gd name="T91" fmla="*/ 41 h 45"/>
                      <a:gd name="T92" fmla="*/ 15 w 73"/>
                      <a:gd name="T93" fmla="*/ 41 h 45"/>
                      <a:gd name="T94" fmla="*/ 16 w 73"/>
                      <a:gd name="T95" fmla="*/ 44 h 45"/>
                      <a:gd name="T96" fmla="*/ 23 w 73"/>
                      <a:gd name="T97" fmla="*/ 44 h 45"/>
                      <a:gd name="T98" fmla="*/ 27 w 73"/>
                      <a:gd name="T99" fmla="*/ 45 h 45"/>
                      <a:gd name="T100" fmla="*/ 30 w 73"/>
                      <a:gd name="T101" fmla="*/ 44 h 45"/>
                      <a:gd name="T102" fmla="*/ 32 w 73"/>
                      <a:gd name="T103" fmla="*/ 44 h 45"/>
                      <a:gd name="T104" fmla="*/ 33 w 73"/>
                      <a:gd name="T105" fmla="*/ 42 h 45"/>
                      <a:gd name="T106" fmla="*/ 36 w 73"/>
                      <a:gd name="T107" fmla="*/ 41 h 45"/>
                      <a:gd name="T108" fmla="*/ 37 w 73"/>
                      <a:gd name="T109" fmla="*/ 41 h 45"/>
                      <a:gd name="T110" fmla="*/ 39 w 73"/>
                      <a:gd name="T111" fmla="*/ 40 h 45"/>
                      <a:gd name="T112" fmla="*/ 41 w 73"/>
                      <a:gd name="T113" fmla="*/ 37 h 45"/>
                      <a:gd name="T114" fmla="*/ 43 w 73"/>
                      <a:gd name="T115" fmla="*/ 38 h 45"/>
                      <a:gd name="T116" fmla="*/ 46 w 73"/>
                      <a:gd name="T117" fmla="*/ 38 h 45"/>
                      <a:gd name="T118" fmla="*/ 47 w 73"/>
                      <a:gd name="T119" fmla="*/ 4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3" h="45">
                        <a:moveTo>
                          <a:pt x="47" y="40"/>
                        </a:moveTo>
                        <a:lnTo>
                          <a:pt x="50" y="37"/>
                        </a:lnTo>
                        <a:lnTo>
                          <a:pt x="53" y="35"/>
                        </a:lnTo>
                        <a:lnTo>
                          <a:pt x="53" y="34"/>
                        </a:lnTo>
                        <a:lnTo>
                          <a:pt x="57" y="34"/>
                        </a:lnTo>
                        <a:lnTo>
                          <a:pt x="58" y="33"/>
                        </a:lnTo>
                        <a:lnTo>
                          <a:pt x="58" y="30"/>
                        </a:lnTo>
                        <a:lnTo>
                          <a:pt x="63" y="23"/>
                        </a:lnTo>
                        <a:lnTo>
                          <a:pt x="66" y="16"/>
                        </a:lnTo>
                        <a:lnTo>
                          <a:pt x="68" y="11"/>
                        </a:lnTo>
                        <a:lnTo>
                          <a:pt x="71" y="10"/>
                        </a:lnTo>
                        <a:lnTo>
                          <a:pt x="73" y="7"/>
                        </a:lnTo>
                        <a:lnTo>
                          <a:pt x="71" y="4"/>
                        </a:lnTo>
                        <a:lnTo>
                          <a:pt x="68" y="3"/>
                        </a:lnTo>
                        <a:lnTo>
                          <a:pt x="66" y="0"/>
                        </a:lnTo>
                        <a:lnTo>
                          <a:pt x="63" y="1"/>
                        </a:lnTo>
                        <a:lnTo>
                          <a:pt x="58" y="0"/>
                        </a:lnTo>
                        <a:lnTo>
                          <a:pt x="54" y="0"/>
                        </a:lnTo>
                        <a:lnTo>
                          <a:pt x="51" y="0"/>
                        </a:lnTo>
                        <a:lnTo>
                          <a:pt x="47" y="0"/>
                        </a:lnTo>
                        <a:lnTo>
                          <a:pt x="44" y="4"/>
                        </a:lnTo>
                        <a:lnTo>
                          <a:pt x="43" y="6"/>
                        </a:lnTo>
                        <a:lnTo>
                          <a:pt x="41" y="7"/>
                        </a:lnTo>
                        <a:lnTo>
                          <a:pt x="39" y="4"/>
                        </a:lnTo>
                        <a:lnTo>
                          <a:pt x="34" y="7"/>
                        </a:lnTo>
                        <a:lnTo>
                          <a:pt x="32" y="8"/>
                        </a:lnTo>
                        <a:lnTo>
                          <a:pt x="30" y="11"/>
                        </a:lnTo>
                        <a:lnTo>
                          <a:pt x="24" y="11"/>
                        </a:lnTo>
                        <a:lnTo>
                          <a:pt x="20" y="13"/>
                        </a:lnTo>
                        <a:lnTo>
                          <a:pt x="16" y="13"/>
                        </a:lnTo>
                        <a:lnTo>
                          <a:pt x="7" y="7"/>
                        </a:lnTo>
                        <a:lnTo>
                          <a:pt x="7" y="8"/>
                        </a:lnTo>
                        <a:lnTo>
                          <a:pt x="7" y="11"/>
                        </a:lnTo>
                        <a:lnTo>
                          <a:pt x="7" y="14"/>
                        </a:lnTo>
                        <a:lnTo>
                          <a:pt x="2" y="14"/>
                        </a:lnTo>
                        <a:lnTo>
                          <a:pt x="2" y="16"/>
                        </a:lnTo>
                        <a:lnTo>
                          <a:pt x="3" y="17"/>
                        </a:lnTo>
                        <a:lnTo>
                          <a:pt x="2" y="20"/>
                        </a:lnTo>
                        <a:lnTo>
                          <a:pt x="2" y="23"/>
                        </a:lnTo>
                        <a:lnTo>
                          <a:pt x="3" y="25"/>
                        </a:lnTo>
                        <a:lnTo>
                          <a:pt x="2" y="27"/>
                        </a:lnTo>
                        <a:lnTo>
                          <a:pt x="0" y="28"/>
                        </a:lnTo>
                        <a:lnTo>
                          <a:pt x="5" y="31"/>
                        </a:lnTo>
                        <a:lnTo>
                          <a:pt x="5" y="35"/>
                        </a:lnTo>
                        <a:lnTo>
                          <a:pt x="7" y="35"/>
                        </a:lnTo>
                        <a:lnTo>
                          <a:pt x="12" y="41"/>
                        </a:lnTo>
                        <a:lnTo>
                          <a:pt x="15" y="41"/>
                        </a:lnTo>
                        <a:lnTo>
                          <a:pt x="16" y="44"/>
                        </a:lnTo>
                        <a:lnTo>
                          <a:pt x="23" y="44"/>
                        </a:lnTo>
                        <a:lnTo>
                          <a:pt x="27" y="45"/>
                        </a:lnTo>
                        <a:lnTo>
                          <a:pt x="30" y="44"/>
                        </a:lnTo>
                        <a:lnTo>
                          <a:pt x="32" y="44"/>
                        </a:lnTo>
                        <a:lnTo>
                          <a:pt x="33" y="42"/>
                        </a:lnTo>
                        <a:lnTo>
                          <a:pt x="36" y="41"/>
                        </a:lnTo>
                        <a:lnTo>
                          <a:pt x="37" y="41"/>
                        </a:lnTo>
                        <a:lnTo>
                          <a:pt x="39" y="40"/>
                        </a:lnTo>
                        <a:lnTo>
                          <a:pt x="41" y="37"/>
                        </a:lnTo>
                        <a:lnTo>
                          <a:pt x="43" y="38"/>
                        </a:lnTo>
                        <a:lnTo>
                          <a:pt x="46" y="38"/>
                        </a:lnTo>
                        <a:lnTo>
                          <a:pt x="47" y="4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54"/>
                  <p:cNvSpPr>
                    <a:spLocks/>
                  </p:cNvSpPr>
                  <p:nvPr/>
                </p:nvSpPr>
                <p:spPr bwMode="auto">
                  <a:xfrm>
                    <a:off x="6124576" y="3414713"/>
                    <a:ext cx="98425" cy="42862"/>
                  </a:xfrm>
                  <a:custGeom>
                    <a:avLst/>
                    <a:gdLst>
                      <a:gd name="T0" fmla="*/ 1 w 62"/>
                      <a:gd name="T1" fmla="*/ 21 h 27"/>
                      <a:gd name="T2" fmla="*/ 10 w 62"/>
                      <a:gd name="T3" fmla="*/ 27 h 27"/>
                      <a:gd name="T4" fmla="*/ 14 w 62"/>
                      <a:gd name="T5" fmla="*/ 27 h 27"/>
                      <a:gd name="T6" fmla="*/ 18 w 62"/>
                      <a:gd name="T7" fmla="*/ 25 h 27"/>
                      <a:gd name="T8" fmla="*/ 24 w 62"/>
                      <a:gd name="T9" fmla="*/ 25 h 27"/>
                      <a:gd name="T10" fmla="*/ 26 w 62"/>
                      <a:gd name="T11" fmla="*/ 22 h 27"/>
                      <a:gd name="T12" fmla="*/ 28 w 62"/>
                      <a:gd name="T13" fmla="*/ 21 h 27"/>
                      <a:gd name="T14" fmla="*/ 33 w 62"/>
                      <a:gd name="T15" fmla="*/ 18 h 27"/>
                      <a:gd name="T16" fmla="*/ 35 w 62"/>
                      <a:gd name="T17" fmla="*/ 21 h 27"/>
                      <a:gd name="T18" fmla="*/ 37 w 62"/>
                      <a:gd name="T19" fmla="*/ 20 h 27"/>
                      <a:gd name="T20" fmla="*/ 38 w 62"/>
                      <a:gd name="T21" fmla="*/ 18 h 27"/>
                      <a:gd name="T22" fmla="*/ 41 w 62"/>
                      <a:gd name="T23" fmla="*/ 14 h 27"/>
                      <a:gd name="T24" fmla="*/ 45 w 62"/>
                      <a:gd name="T25" fmla="*/ 14 h 27"/>
                      <a:gd name="T26" fmla="*/ 48 w 62"/>
                      <a:gd name="T27" fmla="*/ 14 h 27"/>
                      <a:gd name="T28" fmla="*/ 52 w 62"/>
                      <a:gd name="T29" fmla="*/ 14 h 27"/>
                      <a:gd name="T30" fmla="*/ 57 w 62"/>
                      <a:gd name="T31" fmla="*/ 15 h 27"/>
                      <a:gd name="T32" fmla="*/ 60 w 62"/>
                      <a:gd name="T33" fmla="*/ 12 h 27"/>
                      <a:gd name="T34" fmla="*/ 61 w 62"/>
                      <a:gd name="T35" fmla="*/ 8 h 27"/>
                      <a:gd name="T36" fmla="*/ 62 w 62"/>
                      <a:gd name="T37" fmla="*/ 4 h 27"/>
                      <a:gd name="T38" fmla="*/ 62 w 62"/>
                      <a:gd name="T39" fmla="*/ 4 h 27"/>
                      <a:gd name="T40" fmla="*/ 58 w 62"/>
                      <a:gd name="T41" fmla="*/ 0 h 27"/>
                      <a:gd name="T42" fmla="*/ 52 w 62"/>
                      <a:gd name="T43" fmla="*/ 0 h 27"/>
                      <a:gd name="T44" fmla="*/ 51 w 62"/>
                      <a:gd name="T45" fmla="*/ 1 h 27"/>
                      <a:gd name="T46" fmla="*/ 50 w 62"/>
                      <a:gd name="T47" fmla="*/ 0 h 27"/>
                      <a:gd name="T48" fmla="*/ 47 w 62"/>
                      <a:gd name="T49" fmla="*/ 0 h 27"/>
                      <a:gd name="T50" fmla="*/ 45 w 62"/>
                      <a:gd name="T51" fmla="*/ 1 h 27"/>
                      <a:gd name="T52" fmla="*/ 44 w 62"/>
                      <a:gd name="T53" fmla="*/ 1 h 27"/>
                      <a:gd name="T54" fmla="*/ 41 w 62"/>
                      <a:gd name="T55" fmla="*/ 1 h 27"/>
                      <a:gd name="T56" fmla="*/ 40 w 62"/>
                      <a:gd name="T57" fmla="*/ 0 h 27"/>
                      <a:gd name="T58" fmla="*/ 37 w 62"/>
                      <a:gd name="T59" fmla="*/ 1 h 27"/>
                      <a:gd name="T60" fmla="*/ 35 w 62"/>
                      <a:gd name="T61" fmla="*/ 3 h 27"/>
                      <a:gd name="T62" fmla="*/ 33 w 62"/>
                      <a:gd name="T63" fmla="*/ 4 h 27"/>
                      <a:gd name="T64" fmla="*/ 33 w 62"/>
                      <a:gd name="T65" fmla="*/ 3 h 27"/>
                      <a:gd name="T66" fmla="*/ 33 w 62"/>
                      <a:gd name="T67" fmla="*/ 3 h 27"/>
                      <a:gd name="T68" fmla="*/ 27 w 62"/>
                      <a:gd name="T69" fmla="*/ 3 h 27"/>
                      <a:gd name="T70" fmla="*/ 24 w 62"/>
                      <a:gd name="T71" fmla="*/ 5 h 27"/>
                      <a:gd name="T72" fmla="*/ 21 w 62"/>
                      <a:gd name="T73" fmla="*/ 5 h 27"/>
                      <a:gd name="T74" fmla="*/ 17 w 62"/>
                      <a:gd name="T75" fmla="*/ 8 h 27"/>
                      <a:gd name="T76" fmla="*/ 13 w 62"/>
                      <a:gd name="T77" fmla="*/ 10 h 27"/>
                      <a:gd name="T78" fmla="*/ 9 w 62"/>
                      <a:gd name="T79" fmla="*/ 11 h 27"/>
                      <a:gd name="T80" fmla="*/ 7 w 62"/>
                      <a:gd name="T81" fmla="*/ 10 h 27"/>
                      <a:gd name="T82" fmla="*/ 4 w 62"/>
                      <a:gd name="T83" fmla="*/ 10 h 27"/>
                      <a:gd name="T84" fmla="*/ 1 w 62"/>
                      <a:gd name="T85" fmla="*/ 12 h 27"/>
                      <a:gd name="T86" fmla="*/ 0 w 62"/>
                      <a:gd name="T87" fmla="*/ 12 h 27"/>
                      <a:gd name="T88" fmla="*/ 0 w 62"/>
                      <a:gd name="T89" fmla="*/ 15 h 27"/>
                      <a:gd name="T90" fmla="*/ 1 w 62"/>
                      <a:gd name="T91" fmla="*/ 21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62" h="27">
                        <a:moveTo>
                          <a:pt x="1" y="21"/>
                        </a:moveTo>
                        <a:lnTo>
                          <a:pt x="10" y="27"/>
                        </a:lnTo>
                        <a:lnTo>
                          <a:pt x="14" y="27"/>
                        </a:lnTo>
                        <a:lnTo>
                          <a:pt x="18" y="25"/>
                        </a:lnTo>
                        <a:lnTo>
                          <a:pt x="24" y="25"/>
                        </a:lnTo>
                        <a:lnTo>
                          <a:pt x="26" y="22"/>
                        </a:lnTo>
                        <a:lnTo>
                          <a:pt x="28" y="21"/>
                        </a:lnTo>
                        <a:lnTo>
                          <a:pt x="33" y="18"/>
                        </a:lnTo>
                        <a:lnTo>
                          <a:pt x="35" y="21"/>
                        </a:lnTo>
                        <a:lnTo>
                          <a:pt x="37" y="20"/>
                        </a:lnTo>
                        <a:lnTo>
                          <a:pt x="38" y="18"/>
                        </a:lnTo>
                        <a:lnTo>
                          <a:pt x="41" y="14"/>
                        </a:lnTo>
                        <a:lnTo>
                          <a:pt x="45" y="14"/>
                        </a:lnTo>
                        <a:lnTo>
                          <a:pt x="48" y="14"/>
                        </a:lnTo>
                        <a:lnTo>
                          <a:pt x="52" y="14"/>
                        </a:lnTo>
                        <a:lnTo>
                          <a:pt x="57" y="15"/>
                        </a:lnTo>
                        <a:lnTo>
                          <a:pt x="60" y="12"/>
                        </a:lnTo>
                        <a:lnTo>
                          <a:pt x="61" y="8"/>
                        </a:lnTo>
                        <a:lnTo>
                          <a:pt x="62" y="4"/>
                        </a:lnTo>
                        <a:lnTo>
                          <a:pt x="62" y="4"/>
                        </a:lnTo>
                        <a:lnTo>
                          <a:pt x="58" y="0"/>
                        </a:lnTo>
                        <a:lnTo>
                          <a:pt x="52" y="0"/>
                        </a:lnTo>
                        <a:lnTo>
                          <a:pt x="51" y="1"/>
                        </a:lnTo>
                        <a:lnTo>
                          <a:pt x="50" y="0"/>
                        </a:lnTo>
                        <a:lnTo>
                          <a:pt x="47" y="0"/>
                        </a:lnTo>
                        <a:lnTo>
                          <a:pt x="45" y="1"/>
                        </a:lnTo>
                        <a:lnTo>
                          <a:pt x="44" y="1"/>
                        </a:lnTo>
                        <a:lnTo>
                          <a:pt x="41" y="1"/>
                        </a:lnTo>
                        <a:lnTo>
                          <a:pt x="40" y="0"/>
                        </a:lnTo>
                        <a:lnTo>
                          <a:pt x="37" y="1"/>
                        </a:lnTo>
                        <a:lnTo>
                          <a:pt x="35" y="3"/>
                        </a:lnTo>
                        <a:lnTo>
                          <a:pt x="33" y="4"/>
                        </a:lnTo>
                        <a:lnTo>
                          <a:pt x="33" y="3"/>
                        </a:lnTo>
                        <a:lnTo>
                          <a:pt x="33" y="3"/>
                        </a:lnTo>
                        <a:lnTo>
                          <a:pt x="27" y="3"/>
                        </a:lnTo>
                        <a:lnTo>
                          <a:pt x="24" y="5"/>
                        </a:lnTo>
                        <a:lnTo>
                          <a:pt x="21" y="5"/>
                        </a:lnTo>
                        <a:lnTo>
                          <a:pt x="17" y="8"/>
                        </a:lnTo>
                        <a:lnTo>
                          <a:pt x="13" y="10"/>
                        </a:lnTo>
                        <a:lnTo>
                          <a:pt x="9" y="11"/>
                        </a:lnTo>
                        <a:lnTo>
                          <a:pt x="7" y="10"/>
                        </a:lnTo>
                        <a:lnTo>
                          <a:pt x="4" y="10"/>
                        </a:lnTo>
                        <a:lnTo>
                          <a:pt x="1" y="12"/>
                        </a:lnTo>
                        <a:lnTo>
                          <a:pt x="0" y="12"/>
                        </a:lnTo>
                        <a:lnTo>
                          <a:pt x="0" y="15"/>
                        </a:lnTo>
                        <a:lnTo>
                          <a:pt x="1" y="2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55"/>
                  <p:cNvSpPr>
                    <a:spLocks/>
                  </p:cNvSpPr>
                  <p:nvPr/>
                </p:nvSpPr>
                <p:spPr bwMode="auto">
                  <a:xfrm>
                    <a:off x="6234113" y="3543300"/>
                    <a:ext cx="115888" cy="71437"/>
                  </a:xfrm>
                  <a:custGeom>
                    <a:avLst/>
                    <a:gdLst>
                      <a:gd name="T0" fmla="*/ 5 w 73"/>
                      <a:gd name="T1" fmla="*/ 0 h 45"/>
                      <a:gd name="T2" fmla="*/ 6 w 73"/>
                      <a:gd name="T3" fmla="*/ 2 h 45"/>
                      <a:gd name="T4" fmla="*/ 6 w 73"/>
                      <a:gd name="T5" fmla="*/ 7 h 45"/>
                      <a:gd name="T6" fmla="*/ 13 w 73"/>
                      <a:gd name="T7" fmla="*/ 5 h 45"/>
                      <a:gd name="T8" fmla="*/ 16 w 73"/>
                      <a:gd name="T9" fmla="*/ 5 h 45"/>
                      <a:gd name="T10" fmla="*/ 23 w 73"/>
                      <a:gd name="T11" fmla="*/ 5 h 45"/>
                      <a:gd name="T12" fmla="*/ 27 w 73"/>
                      <a:gd name="T13" fmla="*/ 5 h 45"/>
                      <a:gd name="T14" fmla="*/ 33 w 73"/>
                      <a:gd name="T15" fmla="*/ 7 h 45"/>
                      <a:gd name="T16" fmla="*/ 39 w 73"/>
                      <a:gd name="T17" fmla="*/ 5 h 45"/>
                      <a:gd name="T18" fmla="*/ 43 w 73"/>
                      <a:gd name="T19" fmla="*/ 2 h 45"/>
                      <a:gd name="T20" fmla="*/ 53 w 73"/>
                      <a:gd name="T21" fmla="*/ 0 h 45"/>
                      <a:gd name="T22" fmla="*/ 61 w 73"/>
                      <a:gd name="T23" fmla="*/ 1 h 45"/>
                      <a:gd name="T24" fmla="*/ 66 w 73"/>
                      <a:gd name="T25" fmla="*/ 1 h 45"/>
                      <a:gd name="T26" fmla="*/ 69 w 73"/>
                      <a:gd name="T27" fmla="*/ 4 h 45"/>
                      <a:gd name="T28" fmla="*/ 73 w 73"/>
                      <a:gd name="T29" fmla="*/ 5 h 45"/>
                      <a:gd name="T30" fmla="*/ 70 w 73"/>
                      <a:gd name="T31" fmla="*/ 11 h 45"/>
                      <a:gd name="T32" fmla="*/ 64 w 73"/>
                      <a:gd name="T33" fmla="*/ 14 h 45"/>
                      <a:gd name="T34" fmla="*/ 64 w 73"/>
                      <a:gd name="T35" fmla="*/ 22 h 45"/>
                      <a:gd name="T36" fmla="*/ 61 w 73"/>
                      <a:gd name="T37" fmla="*/ 27 h 45"/>
                      <a:gd name="T38" fmla="*/ 66 w 73"/>
                      <a:gd name="T39" fmla="*/ 29 h 45"/>
                      <a:gd name="T40" fmla="*/ 67 w 73"/>
                      <a:gd name="T41" fmla="*/ 34 h 45"/>
                      <a:gd name="T42" fmla="*/ 63 w 73"/>
                      <a:gd name="T43" fmla="*/ 34 h 45"/>
                      <a:gd name="T44" fmla="*/ 56 w 73"/>
                      <a:gd name="T45" fmla="*/ 31 h 45"/>
                      <a:gd name="T46" fmla="*/ 53 w 73"/>
                      <a:gd name="T47" fmla="*/ 32 h 45"/>
                      <a:gd name="T48" fmla="*/ 50 w 73"/>
                      <a:gd name="T49" fmla="*/ 35 h 45"/>
                      <a:gd name="T50" fmla="*/ 46 w 73"/>
                      <a:gd name="T51" fmla="*/ 38 h 45"/>
                      <a:gd name="T52" fmla="*/ 47 w 73"/>
                      <a:gd name="T53" fmla="*/ 42 h 45"/>
                      <a:gd name="T54" fmla="*/ 40 w 73"/>
                      <a:gd name="T55" fmla="*/ 44 h 45"/>
                      <a:gd name="T56" fmla="*/ 36 w 73"/>
                      <a:gd name="T57" fmla="*/ 44 h 45"/>
                      <a:gd name="T58" fmla="*/ 32 w 73"/>
                      <a:gd name="T59" fmla="*/ 45 h 45"/>
                      <a:gd name="T60" fmla="*/ 29 w 73"/>
                      <a:gd name="T61" fmla="*/ 42 h 45"/>
                      <a:gd name="T62" fmla="*/ 22 w 73"/>
                      <a:gd name="T63" fmla="*/ 42 h 45"/>
                      <a:gd name="T64" fmla="*/ 17 w 73"/>
                      <a:gd name="T65" fmla="*/ 45 h 45"/>
                      <a:gd name="T66" fmla="*/ 12 w 73"/>
                      <a:gd name="T67" fmla="*/ 44 h 45"/>
                      <a:gd name="T68" fmla="*/ 10 w 73"/>
                      <a:gd name="T69" fmla="*/ 42 h 45"/>
                      <a:gd name="T70" fmla="*/ 8 w 73"/>
                      <a:gd name="T71" fmla="*/ 34 h 45"/>
                      <a:gd name="T72" fmla="*/ 2 w 73"/>
                      <a:gd name="T73" fmla="*/ 29 h 45"/>
                      <a:gd name="T74" fmla="*/ 2 w 73"/>
                      <a:gd name="T75" fmla="*/ 24 h 45"/>
                      <a:gd name="T76" fmla="*/ 6 w 73"/>
                      <a:gd name="T77" fmla="*/ 18 h 45"/>
                      <a:gd name="T78" fmla="*/ 5 w 73"/>
                      <a:gd name="T79" fmla="*/ 12 h 45"/>
                      <a:gd name="T80" fmla="*/ 0 w 73"/>
                      <a:gd name="T81" fmla="*/ 4 h 45"/>
                      <a:gd name="T82" fmla="*/ 2 w 73"/>
                      <a:gd name="T8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73" h="45">
                        <a:moveTo>
                          <a:pt x="2" y="0"/>
                        </a:moveTo>
                        <a:lnTo>
                          <a:pt x="5" y="0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5" y="4"/>
                        </a:lnTo>
                        <a:lnTo>
                          <a:pt x="6" y="7"/>
                        </a:lnTo>
                        <a:lnTo>
                          <a:pt x="9" y="4"/>
                        </a:lnTo>
                        <a:lnTo>
                          <a:pt x="13" y="5"/>
                        </a:lnTo>
                        <a:lnTo>
                          <a:pt x="15" y="7"/>
                        </a:lnTo>
                        <a:lnTo>
                          <a:pt x="16" y="5"/>
                        </a:lnTo>
                        <a:lnTo>
                          <a:pt x="20" y="7"/>
                        </a:lnTo>
                        <a:lnTo>
                          <a:pt x="23" y="5"/>
                        </a:lnTo>
                        <a:lnTo>
                          <a:pt x="26" y="7"/>
                        </a:lnTo>
                        <a:lnTo>
                          <a:pt x="27" y="5"/>
                        </a:lnTo>
                        <a:lnTo>
                          <a:pt x="30" y="7"/>
                        </a:lnTo>
                        <a:lnTo>
                          <a:pt x="33" y="7"/>
                        </a:lnTo>
                        <a:lnTo>
                          <a:pt x="37" y="7"/>
                        </a:lnTo>
                        <a:lnTo>
                          <a:pt x="39" y="5"/>
                        </a:lnTo>
                        <a:lnTo>
                          <a:pt x="42" y="5"/>
                        </a:lnTo>
                        <a:lnTo>
                          <a:pt x="43" y="2"/>
                        </a:lnTo>
                        <a:lnTo>
                          <a:pt x="50" y="0"/>
                        </a:lnTo>
                        <a:lnTo>
                          <a:pt x="53" y="0"/>
                        </a:lnTo>
                        <a:lnTo>
                          <a:pt x="57" y="0"/>
                        </a:lnTo>
                        <a:lnTo>
                          <a:pt x="61" y="1"/>
                        </a:lnTo>
                        <a:lnTo>
                          <a:pt x="63" y="2"/>
                        </a:lnTo>
                        <a:lnTo>
                          <a:pt x="66" y="1"/>
                        </a:lnTo>
                        <a:lnTo>
                          <a:pt x="69" y="4"/>
                        </a:lnTo>
                        <a:lnTo>
                          <a:pt x="69" y="4"/>
                        </a:lnTo>
                        <a:lnTo>
                          <a:pt x="71" y="5"/>
                        </a:lnTo>
                        <a:lnTo>
                          <a:pt x="73" y="5"/>
                        </a:lnTo>
                        <a:lnTo>
                          <a:pt x="71" y="10"/>
                        </a:lnTo>
                        <a:lnTo>
                          <a:pt x="70" y="11"/>
                        </a:lnTo>
                        <a:lnTo>
                          <a:pt x="67" y="11"/>
                        </a:lnTo>
                        <a:lnTo>
                          <a:pt x="64" y="14"/>
                        </a:lnTo>
                        <a:lnTo>
                          <a:pt x="64" y="19"/>
                        </a:lnTo>
                        <a:lnTo>
                          <a:pt x="64" y="22"/>
                        </a:lnTo>
                        <a:lnTo>
                          <a:pt x="60" y="25"/>
                        </a:lnTo>
                        <a:lnTo>
                          <a:pt x="61" y="27"/>
                        </a:lnTo>
                        <a:lnTo>
                          <a:pt x="63" y="27"/>
                        </a:lnTo>
                        <a:lnTo>
                          <a:pt x="66" y="29"/>
                        </a:lnTo>
                        <a:lnTo>
                          <a:pt x="67" y="32"/>
                        </a:lnTo>
                        <a:lnTo>
                          <a:pt x="67" y="34"/>
                        </a:lnTo>
                        <a:lnTo>
                          <a:pt x="64" y="32"/>
                        </a:lnTo>
                        <a:lnTo>
                          <a:pt x="63" y="34"/>
                        </a:lnTo>
                        <a:lnTo>
                          <a:pt x="60" y="31"/>
                        </a:lnTo>
                        <a:lnTo>
                          <a:pt x="56" y="31"/>
                        </a:lnTo>
                        <a:lnTo>
                          <a:pt x="54" y="32"/>
                        </a:lnTo>
                        <a:lnTo>
                          <a:pt x="53" y="32"/>
                        </a:lnTo>
                        <a:lnTo>
                          <a:pt x="50" y="35"/>
                        </a:lnTo>
                        <a:lnTo>
                          <a:pt x="50" y="35"/>
                        </a:lnTo>
                        <a:lnTo>
                          <a:pt x="49" y="35"/>
                        </a:lnTo>
                        <a:lnTo>
                          <a:pt x="46" y="38"/>
                        </a:lnTo>
                        <a:lnTo>
                          <a:pt x="46" y="41"/>
                        </a:lnTo>
                        <a:lnTo>
                          <a:pt x="47" y="42"/>
                        </a:lnTo>
                        <a:lnTo>
                          <a:pt x="46" y="44"/>
                        </a:lnTo>
                        <a:lnTo>
                          <a:pt x="40" y="44"/>
                        </a:lnTo>
                        <a:lnTo>
                          <a:pt x="37" y="45"/>
                        </a:lnTo>
                        <a:lnTo>
                          <a:pt x="36" y="44"/>
                        </a:lnTo>
                        <a:lnTo>
                          <a:pt x="33" y="44"/>
                        </a:lnTo>
                        <a:lnTo>
                          <a:pt x="32" y="45"/>
                        </a:lnTo>
                        <a:lnTo>
                          <a:pt x="29" y="45"/>
                        </a:lnTo>
                        <a:lnTo>
                          <a:pt x="29" y="42"/>
                        </a:lnTo>
                        <a:lnTo>
                          <a:pt x="26" y="42"/>
                        </a:lnTo>
                        <a:lnTo>
                          <a:pt x="22" y="42"/>
                        </a:lnTo>
                        <a:lnTo>
                          <a:pt x="20" y="44"/>
                        </a:lnTo>
                        <a:lnTo>
                          <a:pt x="17" y="45"/>
                        </a:lnTo>
                        <a:lnTo>
                          <a:pt x="13" y="45"/>
                        </a:lnTo>
                        <a:lnTo>
                          <a:pt x="12" y="44"/>
                        </a:lnTo>
                        <a:lnTo>
                          <a:pt x="12" y="44"/>
                        </a:lnTo>
                        <a:lnTo>
                          <a:pt x="10" y="42"/>
                        </a:lnTo>
                        <a:lnTo>
                          <a:pt x="10" y="39"/>
                        </a:lnTo>
                        <a:lnTo>
                          <a:pt x="8" y="34"/>
                        </a:lnTo>
                        <a:lnTo>
                          <a:pt x="2" y="29"/>
                        </a:lnTo>
                        <a:lnTo>
                          <a:pt x="2" y="29"/>
                        </a:lnTo>
                        <a:lnTo>
                          <a:pt x="3" y="27"/>
                        </a:lnTo>
                        <a:lnTo>
                          <a:pt x="2" y="24"/>
                        </a:lnTo>
                        <a:lnTo>
                          <a:pt x="2" y="22"/>
                        </a:lnTo>
                        <a:lnTo>
                          <a:pt x="6" y="18"/>
                        </a:lnTo>
                        <a:lnTo>
                          <a:pt x="6" y="15"/>
                        </a:lnTo>
                        <a:lnTo>
                          <a:pt x="5" y="12"/>
                        </a:lnTo>
                        <a:lnTo>
                          <a:pt x="2" y="8"/>
                        </a:lnTo>
                        <a:lnTo>
                          <a:pt x="0" y="4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56"/>
                  <p:cNvSpPr>
                    <a:spLocks/>
                  </p:cNvSpPr>
                  <p:nvPr/>
                </p:nvSpPr>
                <p:spPr bwMode="auto">
                  <a:xfrm>
                    <a:off x="6203951" y="3589338"/>
                    <a:ext cx="49213" cy="41275"/>
                  </a:xfrm>
                  <a:custGeom>
                    <a:avLst/>
                    <a:gdLst>
                      <a:gd name="T0" fmla="*/ 21 w 31"/>
                      <a:gd name="T1" fmla="*/ 0 h 26"/>
                      <a:gd name="T2" fmla="*/ 27 w 31"/>
                      <a:gd name="T3" fmla="*/ 5 h 26"/>
                      <a:gd name="T4" fmla="*/ 29 w 31"/>
                      <a:gd name="T5" fmla="*/ 10 h 26"/>
                      <a:gd name="T6" fmla="*/ 29 w 31"/>
                      <a:gd name="T7" fmla="*/ 13 h 26"/>
                      <a:gd name="T8" fmla="*/ 31 w 31"/>
                      <a:gd name="T9" fmla="*/ 15 h 26"/>
                      <a:gd name="T10" fmla="*/ 29 w 31"/>
                      <a:gd name="T11" fmla="*/ 16 h 26"/>
                      <a:gd name="T12" fmla="*/ 27 w 31"/>
                      <a:gd name="T13" fmla="*/ 17 h 26"/>
                      <a:gd name="T14" fmla="*/ 24 w 31"/>
                      <a:gd name="T15" fmla="*/ 19 h 26"/>
                      <a:gd name="T16" fmla="*/ 18 w 31"/>
                      <a:gd name="T17" fmla="*/ 19 h 26"/>
                      <a:gd name="T18" fmla="*/ 15 w 31"/>
                      <a:gd name="T19" fmla="*/ 20 h 26"/>
                      <a:gd name="T20" fmla="*/ 15 w 31"/>
                      <a:gd name="T21" fmla="*/ 20 h 26"/>
                      <a:gd name="T22" fmla="*/ 11 w 31"/>
                      <a:gd name="T23" fmla="*/ 22 h 26"/>
                      <a:gd name="T24" fmla="*/ 7 w 31"/>
                      <a:gd name="T25" fmla="*/ 25 h 26"/>
                      <a:gd name="T26" fmla="*/ 7 w 31"/>
                      <a:gd name="T27" fmla="*/ 26 h 26"/>
                      <a:gd name="T28" fmla="*/ 4 w 31"/>
                      <a:gd name="T29" fmla="*/ 23 h 26"/>
                      <a:gd name="T30" fmla="*/ 2 w 31"/>
                      <a:gd name="T31" fmla="*/ 20 h 26"/>
                      <a:gd name="T32" fmla="*/ 1 w 31"/>
                      <a:gd name="T33" fmla="*/ 17 h 26"/>
                      <a:gd name="T34" fmla="*/ 0 w 31"/>
                      <a:gd name="T35" fmla="*/ 12 h 26"/>
                      <a:gd name="T36" fmla="*/ 0 w 31"/>
                      <a:gd name="T37" fmla="*/ 7 h 26"/>
                      <a:gd name="T38" fmla="*/ 0 w 31"/>
                      <a:gd name="T39" fmla="*/ 9 h 26"/>
                      <a:gd name="T40" fmla="*/ 1 w 31"/>
                      <a:gd name="T41" fmla="*/ 7 h 26"/>
                      <a:gd name="T42" fmla="*/ 1 w 31"/>
                      <a:gd name="T43" fmla="*/ 6 h 26"/>
                      <a:gd name="T44" fmla="*/ 4 w 31"/>
                      <a:gd name="T45" fmla="*/ 3 h 26"/>
                      <a:gd name="T46" fmla="*/ 7 w 31"/>
                      <a:gd name="T47" fmla="*/ 3 h 26"/>
                      <a:gd name="T48" fmla="*/ 8 w 31"/>
                      <a:gd name="T49" fmla="*/ 2 h 26"/>
                      <a:gd name="T50" fmla="*/ 14 w 31"/>
                      <a:gd name="T51" fmla="*/ 0 h 26"/>
                      <a:gd name="T52" fmla="*/ 15 w 31"/>
                      <a:gd name="T53" fmla="*/ 0 h 26"/>
                      <a:gd name="T54" fmla="*/ 19 w 31"/>
                      <a:gd name="T55" fmla="*/ 0 h 26"/>
                      <a:gd name="T56" fmla="*/ 21 w 31"/>
                      <a:gd name="T57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1" h="26">
                        <a:moveTo>
                          <a:pt x="21" y="0"/>
                        </a:moveTo>
                        <a:lnTo>
                          <a:pt x="27" y="5"/>
                        </a:lnTo>
                        <a:lnTo>
                          <a:pt x="29" y="10"/>
                        </a:lnTo>
                        <a:lnTo>
                          <a:pt x="29" y="13"/>
                        </a:lnTo>
                        <a:lnTo>
                          <a:pt x="31" y="15"/>
                        </a:lnTo>
                        <a:lnTo>
                          <a:pt x="29" y="16"/>
                        </a:lnTo>
                        <a:lnTo>
                          <a:pt x="27" y="17"/>
                        </a:lnTo>
                        <a:lnTo>
                          <a:pt x="24" y="19"/>
                        </a:lnTo>
                        <a:lnTo>
                          <a:pt x="18" y="19"/>
                        </a:lnTo>
                        <a:lnTo>
                          <a:pt x="15" y="20"/>
                        </a:lnTo>
                        <a:lnTo>
                          <a:pt x="15" y="20"/>
                        </a:lnTo>
                        <a:lnTo>
                          <a:pt x="11" y="22"/>
                        </a:lnTo>
                        <a:lnTo>
                          <a:pt x="7" y="25"/>
                        </a:lnTo>
                        <a:lnTo>
                          <a:pt x="7" y="26"/>
                        </a:lnTo>
                        <a:lnTo>
                          <a:pt x="4" y="23"/>
                        </a:lnTo>
                        <a:lnTo>
                          <a:pt x="2" y="20"/>
                        </a:lnTo>
                        <a:lnTo>
                          <a:pt x="1" y="17"/>
                        </a:lnTo>
                        <a:lnTo>
                          <a:pt x="0" y="12"/>
                        </a:lnTo>
                        <a:lnTo>
                          <a:pt x="0" y="7"/>
                        </a:lnTo>
                        <a:lnTo>
                          <a:pt x="0" y="9"/>
                        </a:lnTo>
                        <a:lnTo>
                          <a:pt x="1" y="7"/>
                        </a:lnTo>
                        <a:lnTo>
                          <a:pt x="1" y="6"/>
                        </a:lnTo>
                        <a:lnTo>
                          <a:pt x="4" y="3"/>
                        </a:lnTo>
                        <a:lnTo>
                          <a:pt x="7" y="3"/>
                        </a:lnTo>
                        <a:lnTo>
                          <a:pt x="8" y="2"/>
                        </a:lnTo>
                        <a:lnTo>
                          <a:pt x="14" y="0"/>
                        </a:lnTo>
                        <a:lnTo>
                          <a:pt x="15" y="0"/>
                        </a:lnTo>
                        <a:lnTo>
                          <a:pt x="19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57"/>
                  <p:cNvSpPr>
                    <a:spLocks/>
                  </p:cNvSpPr>
                  <p:nvPr/>
                </p:nvSpPr>
                <p:spPr bwMode="auto">
                  <a:xfrm>
                    <a:off x="6178551" y="3582988"/>
                    <a:ext cx="36513" cy="73025"/>
                  </a:xfrm>
                  <a:custGeom>
                    <a:avLst/>
                    <a:gdLst>
                      <a:gd name="T0" fmla="*/ 16 w 23"/>
                      <a:gd name="T1" fmla="*/ 11 h 46"/>
                      <a:gd name="T2" fmla="*/ 16 w 23"/>
                      <a:gd name="T3" fmla="*/ 16 h 46"/>
                      <a:gd name="T4" fmla="*/ 17 w 23"/>
                      <a:gd name="T5" fmla="*/ 21 h 46"/>
                      <a:gd name="T6" fmla="*/ 18 w 23"/>
                      <a:gd name="T7" fmla="*/ 24 h 46"/>
                      <a:gd name="T8" fmla="*/ 20 w 23"/>
                      <a:gd name="T9" fmla="*/ 27 h 46"/>
                      <a:gd name="T10" fmla="*/ 23 w 23"/>
                      <a:gd name="T11" fmla="*/ 30 h 46"/>
                      <a:gd name="T12" fmla="*/ 21 w 23"/>
                      <a:gd name="T13" fmla="*/ 33 h 46"/>
                      <a:gd name="T14" fmla="*/ 20 w 23"/>
                      <a:gd name="T15" fmla="*/ 36 h 46"/>
                      <a:gd name="T16" fmla="*/ 16 w 23"/>
                      <a:gd name="T17" fmla="*/ 38 h 46"/>
                      <a:gd name="T18" fmla="*/ 14 w 23"/>
                      <a:gd name="T19" fmla="*/ 41 h 46"/>
                      <a:gd name="T20" fmla="*/ 13 w 23"/>
                      <a:gd name="T21" fmla="*/ 44 h 46"/>
                      <a:gd name="T22" fmla="*/ 11 w 23"/>
                      <a:gd name="T23" fmla="*/ 46 h 46"/>
                      <a:gd name="T24" fmla="*/ 10 w 23"/>
                      <a:gd name="T25" fmla="*/ 44 h 46"/>
                      <a:gd name="T26" fmla="*/ 7 w 23"/>
                      <a:gd name="T27" fmla="*/ 38 h 46"/>
                      <a:gd name="T28" fmla="*/ 3 w 23"/>
                      <a:gd name="T29" fmla="*/ 37 h 46"/>
                      <a:gd name="T30" fmla="*/ 1 w 23"/>
                      <a:gd name="T31" fmla="*/ 36 h 46"/>
                      <a:gd name="T32" fmla="*/ 1 w 23"/>
                      <a:gd name="T33" fmla="*/ 33 h 46"/>
                      <a:gd name="T34" fmla="*/ 1 w 23"/>
                      <a:gd name="T35" fmla="*/ 31 h 46"/>
                      <a:gd name="T36" fmla="*/ 1 w 23"/>
                      <a:gd name="T37" fmla="*/ 29 h 46"/>
                      <a:gd name="T38" fmla="*/ 1 w 23"/>
                      <a:gd name="T39" fmla="*/ 26 h 46"/>
                      <a:gd name="T40" fmla="*/ 0 w 23"/>
                      <a:gd name="T41" fmla="*/ 21 h 46"/>
                      <a:gd name="T42" fmla="*/ 1 w 23"/>
                      <a:gd name="T43" fmla="*/ 16 h 46"/>
                      <a:gd name="T44" fmla="*/ 3 w 23"/>
                      <a:gd name="T45" fmla="*/ 16 h 46"/>
                      <a:gd name="T46" fmla="*/ 3 w 23"/>
                      <a:gd name="T47" fmla="*/ 13 h 46"/>
                      <a:gd name="T48" fmla="*/ 0 w 23"/>
                      <a:gd name="T49" fmla="*/ 11 h 46"/>
                      <a:gd name="T50" fmla="*/ 0 w 23"/>
                      <a:gd name="T51" fmla="*/ 7 h 46"/>
                      <a:gd name="T52" fmla="*/ 1 w 23"/>
                      <a:gd name="T53" fmla="*/ 3 h 46"/>
                      <a:gd name="T54" fmla="*/ 4 w 23"/>
                      <a:gd name="T55" fmla="*/ 0 h 46"/>
                      <a:gd name="T56" fmla="*/ 4 w 23"/>
                      <a:gd name="T57" fmla="*/ 0 h 46"/>
                      <a:gd name="T58" fmla="*/ 6 w 23"/>
                      <a:gd name="T59" fmla="*/ 3 h 46"/>
                      <a:gd name="T60" fmla="*/ 9 w 23"/>
                      <a:gd name="T61" fmla="*/ 0 h 46"/>
                      <a:gd name="T62" fmla="*/ 9 w 23"/>
                      <a:gd name="T63" fmla="*/ 0 h 46"/>
                      <a:gd name="T64" fmla="*/ 10 w 23"/>
                      <a:gd name="T65" fmla="*/ 0 h 46"/>
                      <a:gd name="T66" fmla="*/ 11 w 23"/>
                      <a:gd name="T67" fmla="*/ 3 h 46"/>
                      <a:gd name="T68" fmla="*/ 13 w 23"/>
                      <a:gd name="T69" fmla="*/ 3 h 46"/>
                      <a:gd name="T70" fmla="*/ 14 w 23"/>
                      <a:gd name="T71" fmla="*/ 6 h 46"/>
                      <a:gd name="T72" fmla="*/ 16 w 23"/>
                      <a:gd name="T73" fmla="*/ 7 h 46"/>
                      <a:gd name="T74" fmla="*/ 16 w 23"/>
                      <a:gd name="T75" fmla="*/ 11 h 46"/>
                      <a:gd name="T76" fmla="*/ 16 w 23"/>
                      <a:gd name="T77" fmla="*/ 11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3" h="46">
                        <a:moveTo>
                          <a:pt x="16" y="11"/>
                        </a:moveTo>
                        <a:lnTo>
                          <a:pt x="16" y="16"/>
                        </a:lnTo>
                        <a:lnTo>
                          <a:pt x="17" y="21"/>
                        </a:lnTo>
                        <a:lnTo>
                          <a:pt x="18" y="24"/>
                        </a:lnTo>
                        <a:lnTo>
                          <a:pt x="20" y="27"/>
                        </a:lnTo>
                        <a:lnTo>
                          <a:pt x="23" y="30"/>
                        </a:lnTo>
                        <a:lnTo>
                          <a:pt x="21" y="33"/>
                        </a:lnTo>
                        <a:lnTo>
                          <a:pt x="20" y="36"/>
                        </a:lnTo>
                        <a:lnTo>
                          <a:pt x="16" y="38"/>
                        </a:lnTo>
                        <a:lnTo>
                          <a:pt x="14" y="41"/>
                        </a:lnTo>
                        <a:lnTo>
                          <a:pt x="13" y="44"/>
                        </a:lnTo>
                        <a:lnTo>
                          <a:pt x="11" y="46"/>
                        </a:lnTo>
                        <a:lnTo>
                          <a:pt x="10" y="44"/>
                        </a:lnTo>
                        <a:lnTo>
                          <a:pt x="7" y="38"/>
                        </a:lnTo>
                        <a:lnTo>
                          <a:pt x="3" y="37"/>
                        </a:lnTo>
                        <a:lnTo>
                          <a:pt x="1" y="36"/>
                        </a:lnTo>
                        <a:lnTo>
                          <a:pt x="1" y="33"/>
                        </a:lnTo>
                        <a:lnTo>
                          <a:pt x="1" y="31"/>
                        </a:lnTo>
                        <a:lnTo>
                          <a:pt x="1" y="29"/>
                        </a:lnTo>
                        <a:lnTo>
                          <a:pt x="1" y="26"/>
                        </a:lnTo>
                        <a:lnTo>
                          <a:pt x="0" y="21"/>
                        </a:lnTo>
                        <a:lnTo>
                          <a:pt x="1" y="16"/>
                        </a:lnTo>
                        <a:lnTo>
                          <a:pt x="3" y="16"/>
                        </a:lnTo>
                        <a:lnTo>
                          <a:pt x="3" y="13"/>
                        </a:lnTo>
                        <a:lnTo>
                          <a:pt x="0" y="11"/>
                        </a:lnTo>
                        <a:lnTo>
                          <a:pt x="0" y="7"/>
                        </a:lnTo>
                        <a:lnTo>
                          <a:pt x="1" y="3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6" y="3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1" y="3"/>
                        </a:lnTo>
                        <a:lnTo>
                          <a:pt x="13" y="3"/>
                        </a:lnTo>
                        <a:lnTo>
                          <a:pt x="14" y="6"/>
                        </a:lnTo>
                        <a:lnTo>
                          <a:pt x="16" y="7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58"/>
                  <p:cNvSpPr>
                    <a:spLocks/>
                  </p:cNvSpPr>
                  <p:nvPr/>
                </p:nvSpPr>
                <p:spPr bwMode="auto">
                  <a:xfrm>
                    <a:off x="6165851" y="3495675"/>
                    <a:ext cx="77788" cy="107950"/>
                  </a:xfrm>
                  <a:custGeom>
                    <a:avLst/>
                    <a:gdLst>
                      <a:gd name="T0" fmla="*/ 1 w 49"/>
                      <a:gd name="T1" fmla="*/ 5 h 68"/>
                      <a:gd name="T2" fmla="*/ 5 w 49"/>
                      <a:gd name="T3" fmla="*/ 4 h 68"/>
                      <a:gd name="T4" fmla="*/ 9 w 49"/>
                      <a:gd name="T5" fmla="*/ 0 h 68"/>
                      <a:gd name="T6" fmla="*/ 14 w 49"/>
                      <a:gd name="T7" fmla="*/ 1 h 68"/>
                      <a:gd name="T8" fmla="*/ 18 w 49"/>
                      <a:gd name="T9" fmla="*/ 4 h 68"/>
                      <a:gd name="T10" fmla="*/ 24 w 49"/>
                      <a:gd name="T11" fmla="*/ 11 h 68"/>
                      <a:gd name="T12" fmla="*/ 29 w 49"/>
                      <a:gd name="T13" fmla="*/ 15 h 68"/>
                      <a:gd name="T14" fmla="*/ 29 w 49"/>
                      <a:gd name="T15" fmla="*/ 20 h 68"/>
                      <a:gd name="T16" fmla="*/ 35 w 49"/>
                      <a:gd name="T17" fmla="*/ 24 h 68"/>
                      <a:gd name="T18" fmla="*/ 39 w 49"/>
                      <a:gd name="T19" fmla="*/ 24 h 68"/>
                      <a:gd name="T20" fmla="*/ 45 w 49"/>
                      <a:gd name="T21" fmla="*/ 22 h 68"/>
                      <a:gd name="T22" fmla="*/ 43 w 49"/>
                      <a:gd name="T23" fmla="*/ 27 h 68"/>
                      <a:gd name="T24" fmla="*/ 43 w 49"/>
                      <a:gd name="T25" fmla="*/ 34 h 68"/>
                      <a:gd name="T26" fmla="*/ 48 w 49"/>
                      <a:gd name="T27" fmla="*/ 42 h 68"/>
                      <a:gd name="T28" fmla="*/ 49 w 49"/>
                      <a:gd name="T29" fmla="*/ 48 h 68"/>
                      <a:gd name="T30" fmla="*/ 45 w 49"/>
                      <a:gd name="T31" fmla="*/ 54 h 68"/>
                      <a:gd name="T32" fmla="*/ 45 w 49"/>
                      <a:gd name="T33" fmla="*/ 59 h 68"/>
                      <a:gd name="T34" fmla="*/ 39 w 49"/>
                      <a:gd name="T35" fmla="*/ 59 h 68"/>
                      <a:gd name="T36" fmla="*/ 32 w 49"/>
                      <a:gd name="T37" fmla="*/ 61 h 68"/>
                      <a:gd name="T38" fmla="*/ 28 w 49"/>
                      <a:gd name="T39" fmla="*/ 62 h 68"/>
                      <a:gd name="T40" fmla="*/ 25 w 49"/>
                      <a:gd name="T41" fmla="*/ 66 h 68"/>
                      <a:gd name="T42" fmla="*/ 24 w 49"/>
                      <a:gd name="T43" fmla="*/ 66 h 68"/>
                      <a:gd name="T44" fmla="*/ 22 w 49"/>
                      <a:gd name="T45" fmla="*/ 61 h 68"/>
                      <a:gd name="T46" fmla="*/ 19 w 49"/>
                      <a:gd name="T47" fmla="*/ 58 h 68"/>
                      <a:gd name="T48" fmla="*/ 17 w 49"/>
                      <a:gd name="T49" fmla="*/ 55 h 68"/>
                      <a:gd name="T50" fmla="*/ 19 w 49"/>
                      <a:gd name="T51" fmla="*/ 52 h 68"/>
                      <a:gd name="T52" fmla="*/ 15 w 49"/>
                      <a:gd name="T53" fmla="*/ 49 h 68"/>
                      <a:gd name="T54" fmla="*/ 11 w 49"/>
                      <a:gd name="T55" fmla="*/ 47 h 68"/>
                      <a:gd name="T56" fmla="*/ 9 w 49"/>
                      <a:gd name="T57" fmla="*/ 44 h 68"/>
                      <a:gd name="T58" fmla="*/ 8 w 49"/>
                      <a:gd name="T59" fmla="*/ 40 h 68"/>
                      <a:gd name="T60" fmla="*/ 5 w 49"/>
                      <a:gd name="T61" fmla="*/ 34 h 68"/>
                      <a:gd name="T62" fmla="*/ 8 w 49"/>
                      <a:gd name="T63" fmla="*/ 35 h 68"/>
                      <a:gd name="T64" fmla="*/ 8 w 49"/>
                      <a:gd name="T65" fmla="*/ 31 h 68"/>
                      <a:gd name="T66" fmla="*/ 2 w 49"/>
                      <a:gd name="T67" fmla="*/ 28 h 68"/>
                      <a:gd name="T68" fmla="*/ 5 w 49"/>
                      <a:gd name="T69" fmla="*/ 22 h 68"/>
                      <a:gd name="T70" fmla="*/ 4 w 49"/>
                      <a:gd name="T71" fmla="*/ 20 h 68"/>
                      <a:gd name="T72" fmla="*/ 2 w 49"/>
                      <a:gd name="T73" fmla="*/ 20 h 68"/>
                      <a:gd name="T74" fmla="*/ 4 w 49"/>
                      <a:gd name="T75" fmla="*/ 17 h 68"/>
                      <a:gd name="T76" fmla="*/ 5 w 49"/>
                      <a:gd name="T77" fmla="*/ 15 h 68"/>
                      <a:gd name="T78" fmla="*/ 1 w 49"/>
                      <a:gd name="T79" fmla="*/ 14 h 68"/>
                      <a:gd name="T80" fmla="*/ 0 w 49"/>
                      <a:gd name="T81" fmla="*/ 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49" h="68">
                        <a:moveTo>
                          <a:pt x="0" y="7"/>
                        </a:moveTo>
                        <a:lnTo>
                          <a:pt x="1" y="5"/>
                        </a:lnTo>
                        <a:lnTo>
                          <a:pt x="4" y="4"/>
                        </a:lnTo>
                        <a:lnTo>
                          <a:pt x="5" y="4"/>
                        </a:lnTo>
                        <a:lnTo>
                          <a:pt x="7" y="3"/>
                        </a:lnTo>
                        <a:lnTo>
                          <a:pt x="9" y="0"/>
                        </a:lnTo>
                        <a:lnTo>
                          <a:pt x="11" y="1"/>
                        </a:lnTo>
                        <a:lnTo>
                          <a:pt x="14" y="1"/>
                        </a:lnTo>
                        <a:lnTo>
                          <a:pt x="18" y="3"/>
                        </a:lnTo>
                        <a:lnTo>
                          <a:pt x="18" y="4"/>
                        </a:lnTo>
                        <a:lnTo>
                          <a:pt x="22" y="10"/>
                        </a:lnTo>
                        <a:lnTo>
                          <a:pt x="24" y="11"/>
                        </a:lnTo>
                        <a:lnTo>
                          <a:pt x="26" y="14"/>
                        </a:lnTo>
                        <a:lnTo>
                          <a:pt x="29" y="15"/>
                        </a:lnTo>
                        <a:lnTo>
                          <a:pt x="28" y="18"/>
                        </a:lnTo>
                        <a:lnTo>
                          <a:pt x="29" y="20"/>
                        </a:lnTo>
                        <a:lnTo>
                          <a:pt x="34" y="21"/>
                        </a:lnTo>
                        <a:lnTo>
                          <a:pt x="35" y="24"/>
                        </a:lnTo>
                        <a:lnTo>
                          <a:pt x="36" y="22"/>
                        </a:lnTo>
                        <a:lnTo>
                          <a:pt x="39" y="24"/>
                        </a:lnTo>
                        <a:lnTo>
                          <a:pt x="41" y="21"/>
                        </a:lnTo>
                        <a:lnTo>
                          <a:pt x="45" y="22"/>
                        </a:lnTo>
                        <a:lnTo>
                          <a:pt x="43" y="25"/>
                        </a:lnTo>
                        <a:lnTo>
                          <a:pt x="43" y="27"/>
                        </a:lnTo>
                        <a:lnTo>
                          <a:pt x="45" y="31"/>
                        </a:lnTo>
                        <a:lnTo>
                          <a:pt x="43" y="34"/>
                        </a:lnTo>
                        <a:lnTo>
                          <a:pt x="45" y="38"/>
                        </a:lnTo>
                        <a:lnTo>
                          <a:pt x="48" y="42"/>
                        </a:lnTo>
                        <a:lnTo>
                          <a:pt x="49" y="45"/>
                        </a:lnTo>
                        <a:lnTo>
                          <a:pt x="49" y="48"/>
                        </a:lnTo>
                        <a:lnTo>
                          <a:pt x="45" y="52"/>
                        </a:lnTo>
                        <a:lnTo>
                          <a:pt x="45" y="54"/>
                        </a:lnTo>
                        <a:lnTo>
                          <a:pt x="46" y="57"/>
                        </a:lnTo>
                        <a:lnTo>
                          <a:pt x="45" y="59"/>
                        </a:lnTo>
                        <a:lnTo>
                          <a:pt x="43" y="59"/>
                        </a:lnTo>
                        <a:lnTo>
                          <a:pt x="39" y="59"/>
                        </a:lnTo>
                        <a:lnTo>
                          <a:pt x="38" y="59"/>
                        </a:lnTo>
                        <a:lnTo>
                          <a:pt x="32" y="61"/>
                        </a:lnTo>
                        <a:lnTo>
                          <a:pt x="31" y="62"/>
                        </a:lnTo>
                        <a:lnTo>
                          <a:pt x="28" y="62"/>
                        </a:lnTo>
                        <a:lnTo>
                          <a:pt x="25" y="65"/>
                        </a:lnTo>
                        <a:lnTo>
                          <a:pt x="25" y="66"/>
                        </a:lnTo>
                        <a:lnTo>
                          <a:pt x="24" y="68"/>
                        </a:lnTo>
                        <a:lnTo>
                          <a:pt x="24" y="66"/>
                        </a:lnTo>
                        <a:lnTo>
                          <a:pt x="24" y="62"/>
                        </a:lnTo>
                        <a:lnTo>
                          <a:pt x="22" y="61"/>
                        </a:lnTo>
                        <a:lnTo>
                          <a:pt x="21" y="58"/>
                        </a:lnTo>
                        <a:lnTo>
                          <a:pt x="19" y="58"/>
                        </a:lnTo>
                        <a:lnTo>
                          <a:pt x="18" y="55"/>
                        </a:lnTo>
                        <a:lnTo>
                          <a:pt x="17" y="55"/>
                        </a:lnTo>
                        <a:lnTo>
                          <a:pt x="17" y="54"/>
                        </a:lnTo>
                        <a:lnTo>
                          <a:pt x="19" y="52"/>
                        </a:lnTo>
                        <a:lnTo>
                          <a:pt x="18" y="49"/>
                        </a:lnTo>
                        <a:lnTo>
                          <a:pt x="15" y="49"/>
                        </a:lnTo>
                        <a:lnTo>
                          <a:pt x="14" y="47"/>
                        </a:lnTo>
                        <a:lnTo>
                          <a:pt x="11" y="47"/>
                        </a:lnTo>
                        <a:lnTo>
                          <a:pt x="9" y="45"/>
                        </a:lnTo>
                        <a:lnTo>
                          <a:pt x="9" y="44"/>
                        </a:lnTo>
                        <a:lnTo>
                          <a:pt x="7" y="41"/>
                        </a:lnTo>
                        <a:lnTo>
                          <a:pt x="8" y="40"/>
                        </a:lnTo>
                        <a:lnTo>
                          <a:pt x="5" y="37"/>
                        </a:lnTo>
                        <a:lnTo>
                          <a:pt x="5" y="34"/>
                        </a:lnTo>
                        <a:lnTo>
                          <a:pt x="7" y="34"/>
                        </a:lnTo>
                        <a:lnTo>
                          <a:pt x="8" y="35"/>
                        </a:lnTo>
                        <a:lnTo>
                          <a:pt x="9" y="32"/>
                        </a:lnTo>
                        <a:lnTo>
                          <a:pt x="8" y="31"/>
                        </a:lnTo>
                        <a:lnTo>
                          <a:pt x="5" y="31"/>
                        </a:lnTo>
                        <a:lnTo>
                          <a:pt x="2" y="28"/>
                        </a:lnTo>
                        <a:lnTo>
                          <a:pt x="2" y="27"/>
                        </a:lnTo>
                        <a:lnTo>
                          <a:pt x="5" y="22"/>
                        </a:lnTo>
                        <a:lnTo>
                          <a:pt x="5" y="20"/>
                        </a:lnTo>
                        <a:lnTo>
                          <a:pt x="4" y="20"/>
                        </a:lnTo>
                        <a:lnTo>
                          <a:pt x="2" y="21"/>
                        </a:lnTo>
                        <a:lnTo>
                          <a:pt x="2" y="20"/>
                        </a:lnTo>
                        <a:lnTo>
                          <a:pt x="1" y="18"/>
                        </a:lnTo>
                        <a:lnTo>
                          <a:pt x="4" y="17"/>
                        </a:lnTo>
                        <a:lnTo>
                          <a:pt x="5" y="17"/>
                        </a:lnTo>
                        <a:lnTo>
                          <a:pt x="5" y="15"/>
                        </a:lnTo>
                        <a:lnTo>
                          <a:pt x="2" y="15"/>
                        </a:lnTo>
                        <a:lnTo>
                          <a:pt x="1" y="14"/>
                        </a:lnTo>
                        <a:lnTo>
                          <a:pt x="1" y="11"/>
                        </a:lnTo>
                        <a:lnTo>
                          <a:pt x="0" y="7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59"/>
                  <p:cNvSpPr>
                    <a:spLocks/>
                  </p:cNvSpPr>
                  <p:nvPr/>
                </p:nvSpPr>
                <p:spPr bwMode="auto">
                  <a:xfrm>
                    <a:off x="6161088" y="3556000"/>
                    <a:ext cx="34925" cy="44450"/>
                  </a:xfrm>
                  <a:custGeom>
                    <a:avLst/>
                    <a:gdLst>
                      <a:gd name="T0" fmla="*/ 11 w 22"/>
                      <a:gd name="T1" fmla="*/ 28 h 28"/>
                      <a:gd name="T2" fmla="*/ 11 w 22"/>
                      <a:gd name="T3" fmla="*/ 24 h 28"/>
                      <a:gd name="T4" fmla="*/ 12 w 22"/>
                      <a:gd name="T5" fmla="*/ 20 h 28"/>
                      <a:gd name="T6" fmla="*/ 15 w 22"/>
                      <a:gd name="T7" fmla="*/ 17 h 28"/>
                      <a:gd name="T8" fmla="*/ 15 w 22"/>
                      <a:gd name="T9" fmla="*/ 17 h 28"/>
                      <a:gd name="T10" fmla="*/ 17 w 22"/>
                      <a:gd name="T11" fmla="*/ 20 h 28"/>
                      <a:gd name="T12" fmla="*/ 20 w 22"/>
                      <a:gd name="T13" fmla="*/ 17 h 28"/>
                      <a:gd name="T14" fmla="*/ 20 w 22"/>
                      <a:gd name="T15" fmla="*/ 16 h 28"/>
                      <a:gd name="T16" fmla="*/ 22 w 22"/>
                      <a:gd name="T17" fmla="*/ 14 h 28"/>
                      <a:gd name="T18" fmla="*/ 21 w 22"/>
                      <a:gd name="T19" fmla="*/ 11 h 28"/>
                      <a:gd name="T20" fmla="*/ 18 w 22"/>
                      <a:gd name="T21" fmla="*/ 11 h 28"/>
                      <a:gd name="T22" fmla="*/ 17 w 22"/>
                      <a:gd name="T23" fmla="*/ 9 h 28"/>
                      <a:gd name="T24" fmla="*/ 14 w 22"/>
                      <a:gd name="T25" fmla="*/ 9 h 28"/>
                      <a:gd name="T26" fmla="*/ 12 w 22"/>
                      <a:gd name="T27" fmla="*/ 7 h 28"/>
                      <a:gd name="T28" fmla="*/ 12 w 22"/>
                      <a:gd name="T29" fmla="*/ 6 h 28"/>
                      <a:gd name="T30" fmla="*/ 10 w 22"/>
                      <a:gd name="T31" fmla="*/ 3 h 28"/>
                      <a:gd name="T32" fmla="*/ 10 w 22"/>
                      <a:gd name="T33" fmla="*/ 3 h 28"/>
                      <a:gd name="T34" fmla="*/ 8 w 22"/>
                      <a:gd name="T35" fmla="*/ 3 h 28"/>
                      <a:gd name="T36" fmla="*/ 5 w 22"/>
                      <a:gd name="T37" fmla="*/ 0 h 28"/>
                      <a:gd name="T38" fmla="*/ 4 w 22"/>
                      <a:gd name="T39" fmla="*/ 2 h 28"/>
                      <a:gd name="T40" fmla="*/ 4 w 22"/>
                      <a:gd name="T41" fmla="*/ 4 h 28"/>
                      <a:gd name="T42" fmla="*/ 5 w 22"/>
                      <a:gd name="T43" fmla="*/ 6 h 28"/>
                      <a:gd name="T44" fmla="*/ 7 w 22"/>
                      <a:gd name="T45" fmla="*/ 7 h 28"/>
                      <a:gd name="T46" fmla="*/ 5 w 22"/>
                      <a:gd name="T47" fmla="*/ 9 h 28"/>
                      <a:gd name="T48" fmla="*/ 3 w 22"/>
                      <a:gd name="T49" fmla="*/ 9 h 28"/>
                      <a:gd name="T50" fmla="*/ 3 w 22"/>
                      <a:gd name="T51" fmla="*/ 10 h 28"/>
                      <a:gd name="T52" fmla="*/ 3 w 22"/>
                      <a:gd name="T53" fmla="*/ 14 h 28"/>
                      <a:gd name="T54" fmla="*/ 1 w 22"/>
                      <a:gd name="T55" fmla="*/ 17 h 28"/>
                      <a:gd name="T56" fmla="*/ 0 w 22"/>
                      <a:gd name="T57" fmla="*/ 17 h 28"/>
                      <a:gd name="T58" fmla="*/ 0 w 22"/>
                      <a:gd name="T59" fmla="*/ 19 h 28"/>
                      <a:gd name="T60" fmla="*/ 3 w 22"/>
                      <a:gd name="T61" fmla="*/ 20 h 28"/>
                      <a:gd name="T62" fmla="*/ 7 w 22"/>
                      <a:gd name="T63" fmla="*/ 26 h 28"/>
                      <a:gd name="T64" fmla="*/ 8 w 22"/>
                      <a:gd name="T65" fmla="*/ 27 h 28"/>
                      <a:gd name="T66" fmla="*/ 11 w 22"/>
                      <a:gd name="T67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2" h="28">
                        <a:moveTo>
                          <a:pt x="11" y="28"/>
                        </a:moveTo>
                        <a:lnTo>
                          <a:pt x="11" y="24"/>
                        </a:lnTo>
                        <a:lnTo>
                          <a:pt x="12" y="20"/>
                        </a:lnTo>
                        <a:lnTo>
                          <a:pt x="15" y="17"/>
                        </a:lnTo>
                        <a:lnTo>
                          <a:pt x="15" y="17"/>
                        </a:lnTo>
                        <a:lnTo>
                          <a:pt x="17" y="20"/>
                        </a:lnTo>
                        <a:lnTo>
                          <a:pt x="20" y="17"/>
                        </a:lnTo>
                        <a:lnTo>
                          <a:pt x="20" y="16"/>
                        </a:lnTo>
                        <a:lnTo>
                          <a:pt x="22" y="14"/>
                        </a:lnTo>
                        <a:lnTo>
                          <a:pt x="21" y="11"/>
                        </a:lnTo>
                        <a:lnTo>
                          <a:pt x="18" y="11"/>
                        </a:lnTo>
                        <a:lnTo>
                          <a:pt x="17" y="9"/>
                        </a:lnTo>
                        <a:lnTo>
                          <a:pt x="14" y="9"/>
                        </a:lnTo>
                        <a:lnTo>
                          <a:pt x="12" y="7"/>
                        </a:lnTo>
                        <a:lnTo>
                          <a:pt x="12" y="6"/>
                        </a:lnTo>
                        <a:lnTo>
                          <a:pt x="10" y="3"/>
                        </a:lnTo>
                        <a:lnTo>
                          <a:pt x="10" y="3"/>
                        </a:lnTo>
                        <a:lnTo>
                          <a:pt x="8" y="3"/>
                        </a:lnTo>
                        <a:lnTo>
                          <a:pt x="5" y="0"/>
                        </a:lnTo>
                        <a:lnTo>
                          <a:pt x="4" y="2"/>
                        </a:lnTo>
                        <a:lnTo>
                          <a:pt x="4" y="4"/>
                        </a:lnTo>
                        <a:lnTo>
                          <a:pt x="5" y="6"/>
                        </a:lnTo>
                        <a:lnTo>
                          <a:pt x="7" y="7"/>
                        </a:lnTo>
                        <a:lnTo>
                          <a:pt x="5" y="9"/>
                        </a:lnTo>
                        <a:lnTo>
                          <a:pt x="3" y="9"/>
                        </a:lnTo>
                        <a:lnTo>
                          <a:pt x="3" y="10"/>
                        </a:lnTo>
                        <a:lnTo>
                          <a:pt x="3" y="14"/>
                        </a:lnTo>
                        <a:lnTo>
                          <a:pt x="1" y="17"/>
                        </a:lnTo>
                        <a:lnTo>
                          <a:pt x="0" y="17"/>
                        </a:lnTo>
                        <a:lnTo>
                          <a:pt x="0" y="19"/>
                        </a:lnTo>
                        <a:lnTo>
                          <a:pt x="3" y="20"/>
                        </a:lnTo>
                        <a:lnTo>
                          <a:pt x="7" y="26"/>
                        </a:lnTo>
                        <a:lnTo>
                          <a:pt x="8" y="27"/>
                        </a:lnTo>
                        <a:lnTo>
                          <a:pt x="11" y="2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60"/>
                  <p:cNvSpPr>
                    <a:spLocks noEditPoints="1"/>
                  </p:cNvSpPr>
                  <p:nvPr/>
                </p:nvSpPr>
                <p:spPr bwMode="auto">
                  <a:xfrm>
                    <a:off x="6065838" y="3492500"/>
                    <a:ext cx="107950" cy="84137"/>
                  </a:xfrm>
                  <a:custGeom>
                    <a:avLst/>
                    <a:gdLst>
                      <a:gd name="T0" fmla="*/ 47 w 48"/>
                      <a:gd name="T1" fmla="*/ 13 h 37"/>
                      <a:gd name="T2" fmla="*/ 46 w 48"/>
                      <a:gd name="T3" fmla="*/ 12 h 37"/>
                      <a:gd name="T4" fmla="*/ 44 w 48"/>
                      <a:gd name="T5" fmla="*/ 6 h 37"/>
                      <a:gd name="T6" fmla="*/ 38 w 48"/>
                      <a:gd name="T7" fmla="*/ 6 h 37"/>
                      <a:gd name="T8" fmla="*/ 30 w 48"/>
                      <a:gd name="T9" fmla="*/ 4 h 37"/>
                      <a:gd name="T10" fmla="*/ 25 w 48"/>
                      <a:gd name="T11" fmla="*/ 0 h 37"/>
                      <a:gd name="T12" fmla="*/ 16 w 48"/>
                      <a:gd name="T13" fmla="*/ 6 h 37"/>
                      <a:gd name="T14" fmla="*/ 10 w 48"/>
                      <a:gd name="T15" fmla="*/ 10 h 37"/>
                      <a:gd name="T16" fmla="*/ 3 w 48"/>
                      <a:gd name="T17" fmla="*/ 11 h 37"/>
                      <a:gd name="T18" fmla="*/ 1 w 48"/>
                      <a:gd name="T19" fmla="*/ 15 h 37"/>
                      <a:gd name="T20" fmla="*/ 3 w 48"/>
                      <a:gd name="T21" fmla="*/ 18 h 37"/>
                      <a:gd name="T22" fmla="*/ 7 w 48"/>
                      <a:gd name="T23" fmla="*/ 11 h 37"/>
                      <a:gd name="T24" fmla="*/ 11 w 48"/>
                      <a:gd name="T25" fmla="*/ 14 h 37"/>
                      <a:gd name="T26" fmla="*/ 16 w 48"/>
                      <a:gd name="T27" fmla="*/ 21 h 37"/>
                      <a:gd name="T28" fmla="*/ 17 w 48"/>
                      <a:gd name="T29" fmla="*/ 23 h 37"/>
                      <a:gd name="T30" fmla="*/ 15 w 48"/>
                      <a:gd name="T31" fmla="*/ 26 h 37"/>
                      <a:gd name="T32" fmla="*/ 21 w 48"/>
                      <a:gd name="T33" fmla="*/ 29 h 37"/>
                      <a:gd name="T34" fmla="*/ 25 w 48"/>
                      <a:gd name="T35" fmla="*/ 31 h 37"/>
                      <a:gd name="T36" fmla="*/ 35 w 48"/>
                      <a:gd name="T37" fmla="*/ 36 h 37"/>
                      <a:gd name="T38" fmla="*/ 33 w 48"/>
                      <a:gd name="T39" fmla="*/ 37 h 37"/>
                      <a:gd name="T40" fmla="*/ 35 w 48"/>
                      <a:gd name="T41" fmla="*/ 36 h 37"/>
                      <a:gd name="T42" fmla="*/ 22 w 48"/>
                      <a:gd name="T43" fmla="*/ 22 h 37"/>
                      <a:gd name="T44" fmla="*/ 21 w 48"/>
                      <a:gd name="T45" fmla="*/ 18 h 37"/>
                      <a:gd name="T46" fmla="*/ 18 w 48"/>
                      <a:gd name="T47" fmla="*/ 15 h 37"/>
                      <a:gd name="T48" fmla="*/ 19 w 48"/>
                      <a:gd name="T49" fmla="*/ 11 h 37"/>
                      <a:gd name="T50" fmla="*/ 23 w 48"/>
                      <a:gd name="T51" fmla="*/ 14 h 37"/>
                      <a:gd name="T52" fmla="*/ 26 w 48"/>
                      <a:gd name="T53" fmla="*/ 12 h 37"/>
                      <a:gd name="T54" fmla="*/ 29 w 48"/>
                      <a:gd name="T55" fmla="*/ 11 h 37"/>
                      <a:gd name="T56" fmla="*/ 32 w 48"/>
                      <a:gd name="T57" fmla="*/ 12 h 37"/>
                      <a:gd name="T58" fmla="*/ 36 w 48"/>
                      <a:gd name="T59" fmla="*/ 13 h 37"/>
                      <a:gd name="T60" fmla="*/ 41 w 48"/>
                      <a:gd name="T61" fmla="*/ 13 h 37"/>
                      <a:gd name="T62" fmla="*/ 46 w 48"/>
                      <a:gd name="T63" fmla="*/ 15 h 37"/>
                      <a:gd name="T64" fmla="*/ 31 w 48"/>
                      <a:gd name="T65" fmla="*/ 37 h 37"/>
                      <a:gd name="T66" fmla="*/ 25 w 48"/>
                      <a:gd name="T67" fmla="*/ 34 h 37"/>
                      <a:gd name="T68" fmla="*/ 25 w 48"/>
                      <a:gd name="T69" fmla="*/ 34 h 37"/>
                      <a:gd name="T70" fmla="*/ 30 w 48"/>
                      <a:gd name="T71" fmla="*/ 32 h 37"/>
                      <a:gd name="T72" fmla="*/ 25 w 48"/>
                      <a:gd name="T73" fmla="*/ 32 h 37"/>
                      <a:gd name="T74" fmla="*/ 15 w 48"/>
                      <a:gd name="T75" fmla="*/ 23 h 37"/>
                      <a:gd name="T76" fmla="*/ 11 w 48"/>
                      <a:gd name="T77" fmla="*/ 18 h 37"/>
                      <a:gd name="T78" fmla="*/ 11 w 48"/>
                      <a:gd name="T79" fmla="*/ 18 h 37"/>
                      <a:gd name="T80" fmla="*/ 14 w 48"/>
                      <a:gd name="T81" fmla="*/ 27 h 37"/>
                      <a:gd name="T82" fmla="*/ 11 w 48"/>
                      <a:gd name="T83" fmla="*/ 21 h 37"/>
                      <a:gd name="T84" fmla="*/ 6 w 48"/>
                      <a:gd name="T85" fmla="*/ 16 h 37"/>
                      <a:gd name="T86" fmla="*/ 9 w 48"/>
                      <a:gd name="T87" fmla="*/ 20 h 37"/>
                      <a:gd name="T88" fmla="*/ 6 w 48"/>
                      <a:gd name="T89" fmla="*/ 16 h 37"/>
                      <a:gd name="T90" fmla="*/ 9 w 48"/>
                      <a:gd name="T91" fmla="*/ 17 h 37"/>
                      <a:gd name="T92" fmla="*/ 7 w 48"/>
                      <a:gd name="T93" fmla="*/ 13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8" h="37">
                        <a:moveTo>
                          <a:pt x="46" y="15"/>
                        </a:moveTo>
                        <a:cubicBezTo>
                          <a:pt x="45" y="14"/>
                          <a:pt x="45" y="14"/>
                          <a:pt x="45" y="14"/>
                        </a:cubicBezTo>
                        <a:cubicBezTo>
                          <a:pt x="47" y="13"/>
                          <a:pt x="47" y="13"/>
                          <a:pt x="47" y="13"/>
                        </a:cubicBezTo>
                        <a:cubicBezTo>
                          <a:pt x="48" y="13"/>
                          <a:pt x="48" y="13"/>
                          <a:pt x="48" y="13"/>
                        </a:cubicBezTo>
                        <a:cubicBezTo>
                          <a:pt x="48" y="12"/>
                          <a:pt x="48" y="12"/>
                          <a:pt x="48" y="12"/>
                        </a:cubicBezTo>
                        <a:cubicBezTo>
                          <a:pt x="46" y="12"/>
                          <a:pt x="46" y="12"/>
                          <a:pt x="46" y="12"/>
                        </a:cubicBezTo>
                        <a:cubicBezTo>
                          <a:pt x="45" y="11"/>
                          <a:pt x="45" y="11"/>
                          <a:pt x="45" y="11"/>
                        </a:cubicBezTo>
                        <a:cubicBezTo>
                          <a:pt x="45" y="9"/>
                          <a:pt x="45" y="9"/>
                          <a:pt x="45" y="9"/>
                        </a:cubicBezTo>
                        <a:cubicBezTo>
                          <a:pt x="44" y="6"/>
                          <a:pt x="44" y="6"/>
                          <a:pt x="44" y="6"/>
                        </a:cubicBezTo>
                        <a:cubicBezTo>
                          <a:pt x="43" y="6"/>
                          <a:pt x="43" y="6"/>
                          <a:pt x="43" y="6"/>
                        </a:cubicBezTo>
                        <a:cubicBezTo>
                          <a:pt x="41" y="7"/>
                          <a:pt x="41" y="7"/>
                          <a:pt x="41" y="7"/>
                        </a:cubicBezTo>
                        <a:cubicBezTo>
                          <a:pt x="38" y="6"/>
                          <a:pt x="38" y="6"/>
                          <a:pt x="38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1" y="15"/>
                          <a:pt x="1" y="15"/>
                          <a:pt x="1" y="15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3" y="18"/>
                          <a:pt x="3" y="18"/>
                          <a:pt x="3" y="18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7"/>
                          <a:pt x="12" y="17"/>
                          <a:pt x="12" y="17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2"/>
                          <a:pt x="16" y="22"/>
                          <a:pt x="16" y="22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7" y="23"/>
                          <a:pt x="17" y="23"/>
                          <a:pt x="17" y="23"/>
                        </a:cubicBezTo>
                        <a:cubicBezTo>
                          <a:pt x="15" y="23"/>
                          <a:pt x="15" y="23"/>
                          <a:pt x="15" y="23"/>
                        </a:cubicBez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3" y="31"/>
                          <a:pt x="23" y="31"/>
                          <a:pt x="23" y="31"/>
                        </a:cubicBezTo>
                        <a:cubicBezTo>
                          <a:pt x="25" y="31"/>
                          <a:pt x="25" y="31"/>
                          <a:pt x="25" y="31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31" y="32"/>
                          <a:pt x="31" y="32"/>
                          <a:pt x="31" y="32"/>
                        </a:cubicBezTo>
                        <a:cubicBezTo>
                          <a:pt x="35" y="36"/>
                          <a:pt x="35" y="36"/>
                          <a:pt x="35" y="36"/>
                        </a:cubicBezTo>
                        <a:cubicBezTo>
                          <a:pt x="34" y="37"/>
                          <a:pt x="34" y="37"/>
                          <a:pt x="34" y="37"/>
                        </a:cubicBezTo>
                        <a:cubicBezTo>
                          <a:pt x="32" y="36"/>
                          <a:pt x="32" y="36"/>
                          <a:pt x="32" y="36"/>
                        </a:cubicBezTo>
                        <a:cubicBezTo>
                          <a:pt x="33" y="37"/>
                          <a:pt x="33" y="37"/>
                          <a:pt x="33" y="37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5" y="36"/>
                          <a:pt x="35" y="36"/>
                          <a:pt x="35" y="36"/>
                        </a:cubicBezTo>
                        <a:cubicBezTo>
                          <a:pt x="29" y="29"/>
                          <a:pt x="29" y="29"/>
                          <a:pt x="29" y="29"/>
                        </a:cubicBezTo>
                        <a:cubicBezTo>
                          <a:pt x="22" y="23"/>
                          <a:pt x="22" y="23"/>
                          <a:pt x="22" y="23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1"/>
                          <a:pt x="22" y="21"/>
                          <a:pt x="22" y="21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8" y="16"/>
                          <a:pt x="18" y="16"/>
                          <a:pt x="18" y="16"/>
                        </a:cubicBezTo>
                        <a:cubicBezTo>
                          <a:pt x="18" y="15"/>
                          <a:pt x="18" y="15"/>
                          <a:pt x="18" y="15"/>
                        </a:cubicBezTo>
                        <a:cubicBezTo>
                          <a:pt x="18" y="14"/>
                          <a:pt x="18" y="14"/>
                          <a:pt x="18" y="14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4"/>
                          <a:pt x="22" y="14"/>
                          <a:pt x="22" y="14"/>
                        </a:cubicBezTo>
                        <a:cubicBezTo>
                          <a:pt x="23" y="14"/>
                          <a:pt x="23" y="14"/>
                          <a:pt x="23" y="14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8" y="12"/>
                          <a:pt x="28" y="12"/>
                          <a:pt x="28" y="12"/>
                        </a:cubicBezTo>
                        <a:cubicBezTo>
                          <a:pt x="29" y="11"/>
                          <a:pt x="29" y="11"/>
                          <a:pt x="29" y="11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1" y="13"/>
                          <a:pt x="31" y="13"/>
                          <a:pt x="31" y="13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6" y="12"/>
                          <a:pt x="36" y="12"/>
                          <a:pt x="36" y="12"/>
                        </a:cubicBezTo>
                        <a:cubicBezTo>
                          <a:pt x="36" y="13"/>
                          <a:pt x="36" y="13"/>
                          <a:pt x="36" y="13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40" y="13"/>
                          <a:pt x="40" y="13"/>
                          <a:pt x="40" y="13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3" y="15"/>
                          <a:pt x="43" y="15"/>
                          <a:pt x="43" y="15"/>
                        </a:cubicBezTo>
                        <a:cubicBezTo>
                          <a:pt x="45" y="15"/>
                          <a:pt x="45" y="15"/>
                          <a:pt x="45" y="15"/>
                        </a:cubicBezTo>
                        <a:cubicBezTo>
                          <a:pt x="46" y="15"/>
                          <a:pt x="46" y="15"/>
                          <a:pt x="46" y="15"/>
                        </a:cubicBezTo>
                        <a:close/>
                        <a:moveTo>
                          <a:pt x="27" y="36"/>
                        </a:moveTo>
                        <a:cubicBezTo>
                          <a:pt x="27" y="36"/>
                          <a:pt x="30" y="36"/>
                          <a:pt x="30" y="36"/>
                        </a:cubicBezTo>
                        <a:cubicBezTo>
                          <a:pt x="31" y="37"/>
                          <a:pt x="31" y="37"/>
                          <a:pt x="31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7" y="36"/>
                          <a:pt x="27" y="36"/>
                          <a:pt x="27" y="36"/>
                        </a:cubicBezTo>
                        <a:close/>
                        <a:moveTo>
                          <a:pt x="25" y="34"/>
                        </a:moveTo>
                        <a:cubicBezTo>
                          <a:pt x="30" y="34"/>
                          <a:pt x="30" y="34"/>
                          <a:pt x="30" y="34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5" y="34"/>
                          <a:pt x="25" y="34"/>
                          <a:pt x="25" y="34"/>
                        </a:cubicBezTo>
                        <a:close/>
                        <a:moveTo>
                          <a:pt x="25" y="32"/>
                        </a:moveTo>
                        <a:cubicBezTo>
                          <a:pt x="29" y="32"/>
                          <a:pt x="29" y="32"/>
                          <a:pt x="29" y="32"/>
                        </a:cubicBezTo>
                        <a:cubicBezTo>
                          <a:pt x="30" y="32"/>
                          <a:pt x="30" y="32"/>
                          <a:pt x="30" y="32"/>
                        </a:cubicBezTo>
                        <a:cubicBezTo>
                          <a:pt x="28" y="33"/>
                          <a:pt x="28" y="33"/>
                          <a:pt x="28" y="33"/>
                        </a:cubicBezTo>
                        <a:cubicBezTo>
                          <a:pt x="26" y="33"/>
                          <a:pt x="26" y="33"/>
                          <a:pt x="26" y="33"/>
                        </a:cubicBezTo>
                        <a:cubicBezTo>
                          <a:pt x="25" y="32"/>
                          <a:pt x="25" y="32"/>
                          <a:pt x="25" y="32"/>
                        </a:cubicBezTo>
                        <a:close/>
                        <a:moveTo>
                          <a:pt x="13" y="21"/>
                        </a:moveTo>
                        <a:cubicBezTo>
                          <a:pt x="14" y="21"/>
                          <a:pt x="14" y="21"/>
                          <a:pt x="14" y="21"/>
                        </a:cubicBezTo>
                        <a:cubicBezTo>
                          <a:pt x="15" y="23"/>
                          <a:pt x="15" y="23"/>
                          <a:pt x="15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1"/>
                          <a:pt x="13" y="21"/>
                          <a:pt x="13" y="21"/>
                        </a:cubicBezTo>
                        <a:close/>
                        <a:moveTo>
                          <a:pt x="11" y="18"/>
                        </a:moveTo>
                        <a:cubicBezTo>
                          <a:pt x="13" y="20"/>
                          <a:pt x="13" y="20"/>
                          <a:pt x="13" y="20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11" y="18"/>
                          <a:pt x="11" y="18"/>
                          <a:pt x="11" y="18"/>
                        </a:cubicBezTo>
                        <a:close/>
                        <a:moveTo>
                          <a:pt x="12" y="24"/>
                        </a:moveTo>
                        <a:cubicBezTo>
                          <a:pt x="14" y="25"/>
                          <a:pt x="14" y="25"/>
                          <a:pt x="14" y="25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lose/>
                        <a:moveTo>
                          <a:pt x="10" y="21"/>
                        </a:move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3"/>
                          <a:pt x="11" y="23"/>
                          <a:pt x="11" y="23"/>
                        </a:cubicBezTo>
                        <a:cubicBezTo>
                          <a:pt x="10" y="21"/>
                          <a:pt x="10" y="21"/>
                          <a:pt x="10" y="21"/>
                        </a:cubicBezTo>
                        <a:close/>
                        <a:moveTo>
                          <a:pt x="6" y="16"/>
                        </a:moveTo>
                        <a:cubicBezTo>
                          <a:pt x="9" y="18"/>
                          <a:pt x="9" y="18"/>
                          <a:pt x="9" y="18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lose/>
                        <a:moveTo>
                          <a:pt x="8" y="13"/>
                        </a:moveTo>
                        <a:cubicBezTo>
                          <a:pt x="10" y="16"/>
                          <a:pt x="10" y="16"/>
                          <a:pt x="10" y="16"/>
                        </a:cubicBezTo>
                        <a:cubicBezTo>
                          <a:pt x="9" y="17"/>
                          <a:pt x="9" y="17"/>
                          <a:pt x="9" y="17"/>
                        </a:cubicBezTo>
                        <a:cubicBezTo>
                          <a:pt x="8" y="16"/>
                          <a:pt x="8" y="16"/>
                          <a:pt x="8" y="16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7" y="13"/>
                          <a:pt x="7" y="13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61"/>
                  <p:cNvSpPr>
                    <a:spLocks/>
                  </p:cNvSpPr>
                  <p:nvPr/>
                </p:nvSpPr>
                <p:spPr bwMode="auto">
                  <a:xfrm>
                    <a:off x="6107113" y="3517900"/>
                    <a:ext cx="73025" cy="65087"/>
                  </a:xfrm>
                  <a:custGeom>
                    <a:avLst/>
                    <a:gdLst>
                      <a:gd name="T0" fmla="*/ 24 w 46"/>
                      <a:gd name="T1" fmla="*/ 35 h 41"/>
                      <a:gd name="T2" fmla="*/ 5 w 46"/>
                      <a:gd name="T3" fmla="*/ 17 h 41"/>
                      <a:gd name="T4" fmla="*/ 5 w 46"/>
                      <a:gd name="T5" fmla="*/ 14 h 41"/>
                      <a:gd name="T6" fmla="*/ 4 w 46"/>
                      <a:gd name="T7" fmla="*/ 10 h 41"/>
                      <a:gd name="T8" fmla="*/ 0 w 46"/>
                      <a:gd name="T9" fmla="*/ 7 h 41"/>
                      <a:gd name="T10" fmla="*/ 0 w 46"/>
                      <a:gd name="T11" fmla="*/ 4 h 41"/>
                      <a:gd name="T12" fmla="*/ 1 w 46"/>
                      <a:gd name="T13" fmla="*/ 0 h 41"/>
                      <a:gd name="T14" fmla="*/ 5 w 46"/>
                      <a:gd name="T15" fmla="*/ 4 h 41"/>
                      <a:gd name="T16" fmla="*/ 7 w 46"/>
                      <a:gd name="T17" fmla="*/ 1 h 41"/>
                      <a:gd name="T18" fmla="*/ 11 w 46"/>
                      <a:gd name="T19" fmla="*/ 1 h 41"/>
                      <a:gd name="T20" fmla="*/ 14 w 46"/>
                      <a:gd name="T21" fmla="*/ 1 h 41"/>
                      <a:gd name="T22" fmla="*/ 17 w 46"/>
                      <a:gd name="T23" fmla="*/ 1 h 41"/>
                      <a:gd name="T24" fmla="*/ 20 w 46"/>
                      <a:gd name="T25" fmla="*/ 1 h 41"/>
                      <a:gd name="T26" fmla="*/ 25 w 46"/>
                      <a:gd name="T27" fmla="*/ 1 h 41"/>
                      <a:gd name="T28" fmla="*/ 28 w 46"/>
                      <a:gd name="T29" fmla="*/ 3 h 41"/>
                      <a:gd name="T30" fmla="*/ 32 w 46"/>
                      <a:gd name="T31" fmla="*/ 3 h 41"/>
                      <a:gd name="T32" fmla="*/ 38 w 46"/>
                      <a:gd name="T33" fmla="*/ 6 h 41"/>
                      <a:gd name="T34" fmla="*/ 41 w 46"/>
                      <a:gd name="T35" fmla="*/ 6 h 41"/>
                      <a:gd name="T36" fmla="*/ 42 w 46"/>
                      <a:gd name="T37" fmla="*/ 8 h 41"/>
                      <a:gd name="T38" fmla="*/ 39 w 46"/>
                      <a:gd name="T39" fmla="*/ 14 h 41"/>
                      <a:gd name="T40" fmla="*/ 45 w 46"/>
                      <a:gd name="T41" fmla="*/ 17 h 41"/>
                      <a:gd name="T42" fmla="*/ 45 w 46"/>
                      <a:gd name="T43" fmla="*/ 21 h 41"/>
                      <a:gd name="T44" fmla="*/ 42 w 46"/>
                      <a:gd name="T45" fmla="*/ 20 h 41"/>
                      <a:gd name="T46" fmla="*/ 45 w 46"/>
                      <a:gd name="T47" fmla="*/ 26 h 41"/>
                      <a:gd name="T48" fmla="*/ 42 w 46"/>
                      <a:gd name="T49" fmla="*/ 27 h 41"/>
                      <a:gd name="T50" fmla="*/ 38 w 46"/>
                      <a:gd name="T51" fmla="*/ 26 h 41"/>
                      <a:gd name="T52" fmla="*/ 39 w 46"/>
                      <a:gd name="T53" fmla="*/ 30 h 41"/>
                      <a:gd name="T54" fmla="*/ 39 w 46"/>
                      <a:gd name="T55" fmla="*/ 33 h 41"/>
                      <a:gd name="T56" fmla="*/ 37 w 46"/>
                      <a:gd name="T57" fmla="*/ 34 h 41"/>
                      <a:gd name="T58" fmla="*/ 35 w 46"/>
                      <a:gd name="T59" fmla="*/ 41 h 41"/>
                      <a:gd name="T60" fmla="*/ 31 w 46"/>
                      <a:gd name="T61" fmla="*/ 38 h 41"/>
                      <a:gd name="T62" fmla="*/ 25 w 46"/>
                      <a:gd name="T63" fmla="*/ 38 h 41"/>
                      <a:gd name="T64" fmla="*/ 24 w 46"/>
                      <a:gd name="T65" fmla="*/ 37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6" h="41">
                        <a:moveTo>
                          <a:pt x="24" y="37"/>
                        </a:moveTo>
                        <a:lnTo>
                          <a:pt x="24" y="35"/>
                        </a:lnTo>
                        <a:lnTo>
                          <a:pt x="15" y="26"/>
                        </a:lnTo>
                        <a:lnTo>
                          <a:pt x="5" y="17"/>
                        </a:lnTo>
                        <a:lnTo>
                          <a:pt x="5" y="16"/>
                        </a:lnTo>
                        <a:lnTo>
                          <a:pt x="5" y="14"/>
                        </a:lnTo>
                        <a:lnTo>
                          <a:pt x="4" y="13"/>
                        </a:lnTo>
                        <a:lnTo>
                          <a:pt x="4" y="10"/>
                        </a:lnTo>
                        <a:lnTo>
                          <a:pt x="1" y="7"/>
                        </a:lnTo>
                        <a:lnTo>
                          <a:pt x="0" y="7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4" y="3"/>
                        </a:lnTo>
                        <a:lnTo>
                          <a:pt x="5" y="4"/>
                        </a:lnTo>
                        <a:lnTo>
                          <a:pt x="7" y="4"/>
                        </a:lnTo>
                        <a:lnTo>
                          <a:pt x="7" y="1"/>
                        </a:lnTo>
                        <a:lnTo>
                          <a:pt x="10" y="1"/>
                        </a:lnTo>
                        <a:lnTo>
                          <a:pt x="11" y="1"/>
                        </a:lnTo>
                        <a:lnTo>
                          <a:pt x="12" y="0"/>
                        </a:lnTo>
                        <a:lnTo>
                          <a:pt x="14" y="1"/>
                        </a:lnTo>
                        <a:lnTo>
                          <a:pt x="15" y="0"/>
                        </a:lnTo>
                        <a:lnTo>
                          <a:pt x="17" y="1"/>
                        </a:lnTo>
                        <a:lnTo>
                          <a:pt x="18" y="3"/>
                        </a:lnTo>
                        <a:lnTo>
                          <a:pt x="20" y="1"/>
                        </a:lnTo>
                        <a:lnTo>
                          <a:pt x="22" y="3"/>
                        </a:lnTo>
                        <a:lnTo>
                          <a:pt x="25" y="1"/>
                        </a:lnTo>
                        <a:lnTo>
                          <a:pt x="25" y="3"/>
                        </a:lnTo>
                        <a:lnTo>
                          <a:pt x="28" y="3"/>
                        </a:lnTo>
                        <a:lnTo>
                          <a:pt x="31" y="3"/>
                        </a:lnTo>
                        <a:lnTo>
                          <a:pt x="32" y="3"/>
                        </a:lnTo>
                        <a:lnTo>
                          <a:pt x="35" y="6"/>
                        </a:lnTo>
                        <a:lnTo>
                          <a:pt x="38" y="6"/>
                        </a:lnTo>
                        <a:lnTo>
                          <a:pt x="39" y="7"/>
                        </a:lnTo>
                        <a:lnTo>
                          <a:pt x="41" y="6"/>
                        </a:lnTo>
                        <a:lnTo>
                          <a:pt x="42" y="6"/>
                        </a:lnTo>
                        <a:lnTo>
                          <a:pt x="42" y="8"/>
                        </a:lnTo>
                        <a:lnTo>
                          <a:pt x="39" y="13"/>
                        </a:lnTo>
                        <a:lnTo>
                          <a:pt x="39" y="14"/>
                        </a:lnTo>
                        <a:lnTo>
                          <a:pt x="42" y="17"/>
                        </a:lnTo>
                        <a:lnTo>
                          <a:pt x="45" y="17"/>
                        </a:lnTo>
                        <a:lnTo>
                          <a:pt x="46" y="18"/>
                        </a:lnTo>
                        <a:lnTo>
                          <a:pt x="45" y="21"/>
                        </a:lnTo>
                        <a:lnTo>
                          <a:pt x="44" y="20"/>
                        </a:lnTo>
                        <a:lnTo>
                          <a:pt x="42" y="20"/>
                        </a:lnTo>
                        <a:lnTo>
                          <a:pt x="42" y="23"/>
                        </a:lnTo>
                        <a:lnTo>
                          <a:pt x="45" y="26"/>
                        </a:lnTo>
                        <a:lnTo>
                          <a:pt x="44" y="27"/>
                        </a:lnTo>
                        <a:lnTo>
                          <a:pt x="42" y="27"/>
                        </a:lnTo>
                        <a:lnTo>
                          <a:pt x="39" y="24"/>
                        </a:lnTo>
                        <a:lnTo>
                          <a:pt x="38" y="26"/>
                        </a:lnTo>
                        <a:lnTo>
                          <a:pt x="38" y="28"/>
                        </a:lnTo>
                        <a:lnTo>
                          <a:pt x="39" y="30"/>
                        </a:lnTo>
                        <a:lnTo>
                          <a:pt x="41" y="31"/>
                        </a:lnTo>
                        <a:lnTo>
                          <a:pt x="39" y="33"/>
                        </a:lnTo>
                        <a:lnTo>
                          <a:pt x="37" y="33"/>
                        </a:lnTo>
                        <a:lnTo>
                          <a:pt x="37" y="34"/>
                        </a:lnTo>
                        <a:lnTo>
                          <a:pt x="37" y="38"/>
                        </a:lnTo>
                        <a:lnTo>
                          <a:pt x="35" y="41"/>
                        </a:lnTo>
                        <a:lnTo>
                          <a:pt x="34" y="41"/>
                        </a:lnTo>
                        <a:lnTo>
                          <a:pt x="31" y="38"/>
                        </a:lnTo>
                        <a:lnTo>
                          <a:pt x="29" y="38"/>
                        </a:lnTo>
                        <a:lnTo>
                          <a:pt x="25" y="38"/>
                        </a:lnTo>
                        <a:lnTo>
                          <a:pt x="24" y="37"/>
                        </a:lnTo>
                        <a:lnTo>
                          <a:pt x="24" y="3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62"/>
                  <p:cNvSpPr>
                    <a:spLocks/>
                  </p:cNvSpPr>
                  <p:nvPr/>
                </p:nvSpPr>
                <p:spPr bwMode="auto">
                  <a:xfrm>
                    <a:off x="6064251" y="3481388"/>
                    <a:ext cx="58738" cy="36512"/>
                  </a:xfrm>
                  <a:custGeom>
                    <a:avLst/>
                    <a:gdLst>
                      <a:gd name="T0" fmla="*/ 1 w 37"/>
                      <a:gd name="T1" fmla="*/ 23 h 23"/>
                      <a:gd name="T2" fmla="*/ 5 w 37"/>
                      <a:gd name="T3" fmla="*/ 23 h 23"/>
                      <a:gd name="T4" fmla="*/ 8 w 37"/>
                      <a:gd name="T5" fmla="*/ 20 h 23"/>
                      <a:gd name="T6" fmla="*/ 11 w 37"/>
                      <a:gd name="T7" fmla="*/ 20 h 23"/>
                      <a:gd name="T8" fmla="*/ 15 w 37"/>
                      <a:gd name="T9" fmla="*/ 22 h 23"/>
                      <a:gd name="T10" fmla="*/ 18 w 37"/>
                      <a:gd name="T11" fmla="*/ 22 h 23"/>
                      <a:gd name="T12" fmla="*/ 20 w 37"/>
                      <a:gd name="T13" fmla="*/ 17 h 23"/>
                      <a:gd name="T14" fmla="*/ 24 w 37"/>
                      <a:gd name="T15" fmla="*/ 16 h 23"/>
                      <a:gd name="T16" fmla="*/ 24 w 37"/>
                      <a:gd name="T17" fmla="*/ 12 h 23"/>
                      <a:gd name="T18" fmla="*/ 31 w 37"/>
                      <a:gd name="T19" fmla="*/ 7 h 23"/>
                      <a:gd name="T20" fmla="*/ 37 w 37"/>
                      <a:gd name="T21" fmla="*/ 7 h 23"/>
                      <a:gd name="T22" fmla="*/ 37 w 37"/>
                      <a:gd name="T23" fmla="*/ 3 h 23"/>
                      <a:gd name="T24" fmla="*/ 32 w 37"/>
                      <a:gd name="T25" fmla="*/ 0 h 23"/>
                      <a:gd name="T26" fmla="*/ 29 w 37"/>
                      <a:gd name="T27" fmla="*/ 0 h 23"/>
                      <a:gd name="T28" fmla="*/ 25 w 37"/>
                      <a:gd name="T29" fmla="*/ 3 h 23"/>
                      <a:gd name="T30" fmla="*/ 24 w 37"/>
                      <a:gd name="T31" fmla="*/ 3 h 23"/>
                      <a:gd name="T32" fmla="*/ 21 w 37"/>
                      <a:gd name="T33" fmla="*/ 5 h 23"/>
                      <a:gd name="T34" fmla="*/ 18 w 37"/>
                      <a:gd name="T35" fmla="*/ 5 h 23"/>
                      <a:gd name="T36" fmla="*/ 15 w 37"/>
                      <a:gd name="T37" fmla="*/ 5 h 23"/>
                      <a:gd name="T38" fmla="*/ 12 w 37"/>
                      <a:gd name="T39" fmla="*/ 6 h 23"/>
                      <a:gd name="T40" fmla="*/ 11 w 37"/>
                      <a:gd name="T41" fmla="*/ 5 h 23"/>
                      <a:gd name="T42" fmla="*/ 5 w 37"/>
                      <a:gd name="T43" fmla="*/ 5 h 23"/>
                      <a:gd name="T44" fmla="*/ 4 w 37"/>
                      <a:gd name="T45" fmla="*/ 5 h 23"/>
                      <a:gd name="T46" fmla="*/ 1 w 37"/>
                      <a:gd name="T47" fmla="*/ 9 h 23"/>
                      <a:gd name="T48" fmla="*/ 1 w 37"/>
                      <a:gd name="T49" fmla="*/ 10 h 23"/>
                      <a:gd name="T50" fmla="*/ 0 w 37"/>
                      <a:gd name="T51" fmla="*/ 13 h 23"/>
                      <a:gd name="T52" fmla="*/ 1 w 37"/>
                      <a:gd name="T53" fmla="*/ 17 h 23"/>
                      <a:gd name="T54" fmla="*/ 1 w 37"/>
                      <a:gd name="T55" fmla="*/ 17 h 23"/>
                      <a:gd name="T56" fmla="*/ 4 w 37"/>
                      <a:gd name="T57" fmla="*/ 19 h 23"/>
                      <a:gd name="T58" fmla="*/ 4 w 37"/>
                      <a:gd name="T59" fmla="*/ 20 h 23"/>
                      <a:gd name="T60" fmla="*/ 1 w 37"/>
                      <a:gd name="T61" fmla="*/ 20 h 23"/>
                      <a:gd name="T62" fmla="*/ 1 w 37"/>
                      <a:gd name="T63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7" h="23">
                        <a:moveTo>
                          <a:pt x="1" y="23"/>
                        </a:moveTo>
                        <a:lnTo>
                          <a:pt x="5" y="23"/>
                        </a:lnTo>
                        <a:lnTo>
                          <a:pt x="8" y="20"/>
                        </a:lnTo>
                        <a:lnTo>
                          <a:pt x="11" y="20"/>
                        </a:lnTo>
                        <a:lnTo>
                          <a:pt x="15" y="22"/>
                        </a:lnTo>
                        <a:lnTo>
                          <a:pt x="18" y="22"/>
                        </a:lnTo>
                        <a:lnTo>
                          <a:pt x="20" y="17"/>
                        </a:lnTo>
                        <a:lnTo>
                          <a:pt x="24" y="16"/>
                        </a:lnTo>
                        <a:lnTo>
                          <a:pt x="24" y="12"/>
                        </a:lnTo>
                        <a:lnTo>
                          <a:pt x="31" y="7"/>
                        </a:lnTo>
                        <a:lnTo>
                          <a:pt x="37" y="7"/>
                        </a:lnTo>
                        <a:lnTo>
                          <a:pt x="37" y="3"/>
                        </a:lnTo>
                        <a:lnTo>
                          <a:pt x="32" y="0"/>
                        </a:lnTo>
                        <a:lnTo>
                          <a:pt x="29" y="0"/>
                        </a:lnTo>
                        <a:lnTo>
                          <a:pt x="25" y="3"/>
                        </a:lnTo>
                        <a:lnTo>
                          <a:pt x="24" y="3"/>
                        </a:lnTo>
                        <a:lnTo>
                          <a:pt x="21" y="5"/>
                        </a:lnTo>
                        <a:lnTo>
                          <a:pt x="18" y="5"/>
                        </a:lnTo>
                        <a:lnTo>
                          <a:pt x="15" y="5"/>
                        </a:lnTo>
                        <a:lnTo>
                          <a:pt x="12" y="6"/>
                        </a:lnTo>
                        <a:lnTo>
                          <a:pt x="11" y="5"/>
                        </a:lnTo>
                        <a:lnTo>
                          <a:pt x="5" y="5"/>
                        </a:lnTo>
                        <a:lnTo>
                          <a:pt x="4" y="5"/>
                        </a:lnTo>
                        <a:lnTo>
                          <a:pt x="1" y="9"/>
                        </a:lnTo>
                        <a:lnTo>
                          <a:pt x="1" y="10"/>
                        </a:lnTo>
                        <a:lnTo>
                          <a:pt x="0" y="13"/>
                        </a:lnTo>
                        <a:lnTo>
                          <a:pt x="1" y="17"/>
                        </a:lnTo>
                        <a:lnTo>
                          <a:pt x="1" y="17"/>
                        </a:lnTo>
                        <a:lnTo>
                          <a:pt x="4" y="19"/>
                        </a:lnTo>
                        <a:lnTo>
                          <a:pt x="4" y="20"/>
                        </a:lnTo>
                        <a:lnTo>
                          <a:pt x="1" y="20"/>
                        </a:lnTo>
                        <a:lnTo>
                          <a:pt x="1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63"/>
                  <p:cNvSpPr>
                    <a:spLocks/>
                  </p:cNvSpPr>
                  <p:nvPr/>
                </p:nvSpPr>
                <p:spPr bwMode="auto">
                  <a:xfrm>
                    <a:off x="5989638" y="3425825"/>
                    <a:ext cx="136525" cy="65087"/>
                  </a:xfrm>
                  <a:custGeom>
                    <a:avLst/>
                    <a:gdLst>
                      <a:gd name="T0" fmla="*/ 52 w 86"/>
                      <a:gd name="T1" fmla="*/ 40 h 41"/>
                      <a:gd name="T2" fmla="*/ 59 w 86"/>
                      <a:gd name="T3" fmla="*/ 41 h 41"/>
                      <a:gd name="T4" fmla="*/ 65 w 86"/>
                      <a:gd name="T5" fmla="*/ 40 h 41"/>
                      <a:gd name="T6" fmla="*/ 71 w 86"/>
                      <a:gd name="T7" fmla="*/ 38 h 41"/>
                      <a:gd name="T8" fmla="*/ 76 w 86"/>
                      <a:gd name="T9" fmla="*/ 35 h 41"/>
                      <a:gd name="T10" fmla="*/ 82 w 86"/>
                      <a:gd name="T11" fmla="*/ 32 h 41"/>
                      <a:gd name="T12" fmla="*/ 81 w 86"/>
                      <a:gd name="T13" fmla="*/ 27 h 41"/>
                      <a:gd name="T14" fmla="*/ 81 w 86"/>
                      <a:gd name="T15" fmla="*/ 23 h 41"/>
                      <a:gd name="T16" fmla="*/ 86 w 86"/>
                      <a:gd name="T17" fmla="*/ 21 h 41"/>
                      <a:gd name="T18" fmla="*/ 86 w 86"/>
                      <a:gd name="T19" fmla="*/ 15 h 41"/>
                      <a:gd name="T20" fmla="*/ 85 w 86"/>
                      <a:gd name="T21" fmla="*/ 5 h 41"/>
                      <a:gd name="T22" fmla="*/ 78 w 86"/>
                      <a:gd name="T23" fmla="*/ 3 h 41"/>
                      <a:gd name="T24" fmla="*/ 72 w 86"/>
                      <a:gd name="T25" fmla="*/ 3 h 41"/>
                      <a:gd name="T26" fmla="*/ 64 w 86"/>
                      <a:gd name="T27" fmla="*/ 0 h 41"/>
                      <a:gd name="T28" fmla="*/ 61 w 86"/>
                      <a:gd name="T29" fmla="*/ 1 h 41"/>
                      <a:gd name="T30" fmla="*/ 59 w 86"/>
                      <a:gd name="T31" fmla="*/ 5 h 41"/>
                      <a:gd name="T32" fmla="*/ 55 w 86"/>
                      <a:gd name="T33" fmla="*/ 7 h 41"/>
                      <a:gd name="T34" fmla="*/ 47 w 86"/>
                      <a:gd name="T35" fmla="*/ 3 h 41"/>
                      <a:gd name="T36" fmla="*/ 47 w 86"/>
                      <a:gd name="T37" fmla="*/ 7 h 41"/>
                      <a:gd name="T38" fmla="*/ 42 w 86"/>
                      <a:gd name="T39" fmla="*/ 10 h 41"/>
                      <a:gd name="T40" fmla="*/ 37 w 86"/>
                      <a:gd name="T41" fmla="*/ 15 h 41"/>
                      <a:gd name="T42" fmla="*/ 40 w 86"/>
                      <a:gd name="T43" fmla="*/ 18 h 41"/>
                      <a:gd name="T44" fmla="*/ 38 w 86"/>
                      <a:gd name="T45" fmla="*/ 23 h 41"/>
                      <a:gd name="T46" fmla="*/ 33 w 86"/>
                      <a:gd name="T47" fmla="*/ 21 h 41"/>
                      <a:gd name="T48" fmla="*/ 28 w 86"/>
                      <a:gd name="T49" fmla="*/ 21 h 41"/>
                      <a:gd name="T50" fmla="*/ 23 w 86"/>
                      <a:gd name="T51" fmla="*/ 24 h 41"/>
                      <a:gd name="T52" fmla="*/ 18 w 86"/>
                      <a:gd name="T53" fmla="*/ 24 h 41"/>
                      <a:gd name="T54" fmla="*/ 13 w 86"/>
                      <a:gd name="T55" fmla="*/ 21 h 41"/>
                      <a:gd name="T56" fmla="*/ 10 w 86"/>
                      <a:gd name="T57" fmla="*/ 24 h 41"/>
                      <a:gd name="T58" fmla="*/ 6 w 86"/>
                      <a:gd name="T59" fmla="*/ 24 h 41"/>
                      <a:gd name="T60" fmla="*/ 1 w 86"/>
                      <a:gd name="T61" fmla="*/ 23 h 41"/>
                      <a:gd name="T62" fmla="*/ 0 w 86"/>
                      <a:gd name="T63" fmla="*/ 24 h 41"/>
                      <a:gd name="T64" fmla="*/ 1 w 86"/>
                      <a:gd name="T65" fmla="*/ 27 h 41"/>
                      <a:gd name="T66" fmla="*/ 3 w 86"/>
                      <a:gd name="T67" fmla="*/ 30 h 41"/>
                      <a:gd name="T68" fmla="*/ 6 w 86"/>
                      <a:gd name="T69" fmla="*/ 30 h 41"/>
                      <a:gd name="T70" fmla="*/ 11 w 86"/>
                      <a:gd name="T71" fmla="*/ 30 h 41"/>
                      <a:gd name="T72" fmla="*/ 14 w 86"/>
                      <a:gd name="T73" fmla="*/ 32 h 41"/>
                      <a:gd name="T74" fmla="*/ 18 w 86"/>
                      <a:gd name="T75" fmla="*/ 34 h 41"/>
                      <a:gd name="T76" fmla="*/ 27 w 86"/>
                      <a:gd name="T77" fmla="*/ 31 h 41"/>
                      <a:gd name="T78" fmla="*/ 31 w 86"/>
                      <a:gd name="T79" fmla="*/ 32 h 41"/>
                      <a:gd name="T80" fmla="*/ 45 w 86"/>
                      <a:gd name="T81" fmla="*/ 38 h 41"/>
                      <a:gd name="T82" fmla="*/ 51 w 86"/>
                      <a:gd name="T83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86" h="41">
                        <a:moveTo>
                          <a:pt x="51" y="40"/>
                        </a:moveTo>
                        <a:lnTo>
                          <a:pt x="52" y="40"/>
                        </a:lnTo>
                        <a:lnTo>
                          <a:pt x="58" y="40"/>
                        </a:lnTo>
                        <a:lnTo>
                          <a:pt x="59" y="41"/>
                        </a:lnTo>
                        <a:lnTo>
                          <a:pt x="62" y="40"/>
                        </a:lnTo>
                        <a:lnTo>
                          <a:pt x="65" y="40"/>
                        </a:lnTo>
                        <a:lnTo>
                          <a:pt x="68" y="40"/>
                        </a:lnTo>
                        <a:lnTo>
                          <a:pt x="71" y="38"/>
                        </a:lnTo>
                        <a:lnTo>
                          <a:pt x="72" y="38"/>
                        </a:lnTo>
                        <a:lnTo>
                          <a:pt x="76" y="35"/>
                        </a:lnTo>
                        <a:lnTo>
                          <a:pt x="81" y="34"/>
                        </a:lnTo>
                        <a:lnTo>
                          <a:pt x="82" y="32"/>
                        </a:lnTo>
                        <a:lnTo>
                          <a:pt x="81" y="30"/>
                        </a:lnTo>
                        <a:lnTo>
                          <a:pt x="81" y="27"/>
                        </a:lnTo>
                        <a:lnTo>
                          <a:pt x="82" y="24"/>
                        </a:lnTo>
                        <a:lnTo>
                          <a:pt x="81" y="23"/>
                        </a:lnTo>
                        <a:lnTo>
                          <a:pt x="81" y="21"/>
                        </a:lnTo>
                        <a:lnTo>
                          <a:pt x="86" y="21"/>
                        </a:lnTo>
                        <a:lnTo>
                          <a:pt x="86" y="18"/>
                        </a:lnTo>
                        <a:lnTo>
                          <a:pt x="86" y="15"/>
                        </a:lnTo>
                        <a:lnTo>
                          <a:pt x="85" y="8"/>
                        </a:lnTo>
                        <a:lnTo>
                          <a:pt x="85" y="5"/>
                        </a:lnTo>
                        <a:lnTo>
                          <a:pt x="81" y="4"/>
                        </a:lnTo>
                        <a:lnTo>
                          <a:pt x="78" y="3"/>
                        </a:lnTo>
                        <a:lnTo>
                          <a:pt x="75" y="3"/>
                        </a:lnTo>
                        <a:lnTo>
                          <a:pt x="72" y="3"/>
                        </a:lnTo>
                        <a:lnTo>
                          <a:pt x="69" y="1"/>
                        </a:lnTo>
                        <a:lnTo>
                          <a:pt x="64" y="0"/>
                        </a:lnTo>
                        <a:lnTo>
                          <a:pt x="61" y="0"/>
                        </a:lnTo>
                        <a:lnTo>
                          <a:pt x="61" y="1"/>
                        </a:lnTo>
                        <a:lnTo>
                          <a:pt x="59" y="3"/>
                        </a:lnTo>
                        <a:lnTo>
                          <a:pt x="59" y="5"/>
                        </a:lnTo>
                        <a:lnTo>
                          <a:pt x="55" y="5"/>
                        </a:lnTo>
                        <a:lnTo>
                          <a:pt x="55" y="7"/>
                        </a:lnTo>
                        <a:lnTo>
                          <a:pt x="48" y="3"/>
                        </a:lnTo>
                        <a:lnTo>
                          <a:pt x="47" y="3"/>
                        </a:lnTo>
                        <a:lnTo>
                          <a:pt x="47" y="5"/>
                        </a:lnTo>
                        <a:lnTo>
                          <a:pt x="47" y="7"/>
                        </a:lnTo>
                        <a:lnTo>
                          <a:pt x="44" y="7"/>
                        </a:lnTo>
                        <a:lnTo>
                          <a:pt x="42" y="10"/>
                        </a:lnTo>
                        <a:lnTo>
                          <a:pt x="40" y="11"/>
                        </a:lnTo>
                        <a:lnTo>
                          <a:pt x="37" y="15"/>
                        </a:lnTo>
                        <a:lnTo>
                          <a:pt x="37" y="17"/>
                        </a:lnTo>
                        <a:lnTo>
                          <a:pt x="40" y="18"/>
                        </a:lnTo>
                        <a:lnTo>
                          <a:pt x="40" y="21"/>
                        </a:lnTo>
                        <a:lnTo>
                          <a:pt x="38" y="23"/>
                        </a:lnTo>
                        <a:lnTo>
                          <a:pt x="35" y="20"/>
                        </a:lnTo>
                        <a:lnTo>
                          <a:pt x="33" y="21"/>
                        </a:lnTo>
                        <a:lnTo>
                          <a:pt x="30" y="20"/>
                        </a:lnTo>
                        <a:lnTo>
                          <a:pt x="28" y="21"/>
                        </a:lnTo>
                        <a:lnTo>
                          <a:pt x="24" y="23"/>
                        </a:lnTo>
                        <a:lnTo>
                          <a:pt x="23" y="24"/>
                        </a:lnTo>
                        <a:lnTo>
                          <a:pt x="20" y="23"/>
                        </a:lnTo>
                        <a:lnTo>
                          <a:pt x="18" y="24"/>
                        </a:lnTo>
                        <a:lnTo>
                          <a:pt x="17" y="23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10" y="24"/>
                        </a:lnTo>
                        <a:lnTo>
                          <a:pt x="8" y="25"/>
                        </a:lnTo>
                        <a:lnTo>
                          <a:pt x="6" y="24"/>
                        </a:lnTo>
                        <a:lnTo>
                          <a:pt x="4" y="23"/>
                        </a:lnTo>
                        <a:lnTo>
                          <a:pt x="1" y="2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1" y="25"/>
                        </a:lnTo>
                        <a:lnTo>
                          <a:pt x="1" y="27"/>
                        </a:lnTo>
                        <a:lnTo>
                          <a:pt x="3" y="28"/>
                        </a:lnTo>
                        <a:lnTo>
                          <a:pt x="3" y="30"/>
                        </a:lnTo>
                        <a:lnTo>
                          <a:pt x="4" y="30"/>
                        </a:lnTo>
                        <a:lnTo>
                          <a:pt x="6" y="30"/>
                        </a:lnTo>
                        <a:lnTo>
                          <a:pt x="8" y="32"/>
                        </a:lnTo>
                        <a:lnTo>
                          <a:pt x="11" y="30"/>
                        </a:lnTo>
                        <a:lnTo>
                          <a:pt x="13" y="30"/>
                        </a:lnTo>
                        <a:lnTo>
                          <a:pt x="14" y="32"/>
                        </a:lnTo>
                        <a:lnTo>
                          <a:pt x="14" y="32"/>
                        </a:lnTo>
                        <a:lnTo>
                          <a:pt x="18" y="34"/>
                        </a:lnTo>
                        <a:lnTo>
                          <a:pt x="24" y="30"/>
                        </a:lnTo>
                        <a:lnTo>
                          <a:pt x="27" y="31"/>
                        </a:lnTo>
                        <a:lnTo>
                          <a:pt x="31" y="31"/>
                        </a:lnTo>
                        <a:lnTo>
                          <a:pt x="31" y="32"/>
                        </a:lnTo>
                        <a:lnTo>
                          <a:pt x="37" y="37"/>
                        </a:lnTo>
                        <a:lnTo>
                          <a:pt x="45" y="38"/>
                        </a:lnTo>
                        <a:lnTo>
                          <a:pt x="50" y="38"/>
                        </a:lnTo>
                        <a:lnTo>
                          <a:pt x="51" y="40"/>
                        </a:lnTo>
                        <a:lnTo>
                          <a:pt x="51" y="4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64"/>
                  <p:cNvSpPr>
                    <a:spLocks/>
                  </p:cNvSpPr>
                  <p:nvPr/>
                </p:nvSpPr>
                <p:spPr bwMode="auto">
                  <a:xfrm>
                    <a:off x="6069013" y="3265488"/>
                    <a:ext cx="179388" cy="155575"/>
                  </a:xfrm>
                  <a:custGeom>
                    <a:avLst/>
                    <a:gdLst>
                      <a:gd name="T0" fmla="*/ 68 w 113"/>
                      <a:gd name="T1" fmla="*/ 98 h 98"/>
                      <a:gd name="T2" fmla="*/ 72 w 113"/>
                      <a:gd name="T3" fmla="*/ 95 h 98"/>
                      <a:gd name="T4" fmla="*/ 76 w 113"/>
                      <a:gd name="T5" fmla="*/ 95 h 98"/>
                      <a:gd name="T6" fmla="*/ 80 w 113"/>
                      <a:gd name="T7" fmla="*/ 95 h 98"/>
                      <a:gd name="T8" fmla="*/ 85 w 113"/>
                      <a:gd name="T9" fmla="*/ 94 h 98"/>
                      <a:gd name="T10" fmla="*/ 87 w 113"/>
                      <a:gd name="T11" fmla="*/ 94 h 98"/>
                      <a:gd name="T12" fmla="*/ 97 w 113"/>
                      <a:gd name="T13" fmla="*/ 98 h 98"/>
                      <a:gd name="T14" fmla="*/ 100 w 113"/>
                      <a:gd name="T15" fmla="*/ 94 h 98"/>
                      <a:gd name="T16" fmla="*/ 107 w 113"/>
                      <a:gd name="T17" fmla="*/ 82 h 98"/>
                      <a:gd name="T18" fmla="*/ 110 w 113"/>
                      <a:gd name="T19" fmla="*/ 77 h 98"/>
                      <a:gd name="T20" fmla="*/ 113 w 113"/>
                      <a:gd name="T21" fmla="*/ 72 h 98"/>
                      <a:gd name="T22" fmla="*/ 112 w 113"/>
                      <a:gd name="T23" fmla="*/ 68 h 98"/>
                      <a:gd name="T24" fmla="*/ 110 w 113"/>
                      <a:gd name="T25" fmla="*/ 65 h 98"/>
                      <a:gd name="T26" fmla="*/ 107 w 113"/>
                      <a:gd name="T27" fmla="*/ 60 h 98"/>
                      <a:gd name="T28" fmla="*/ 107 w 113"/>
                      <a:gd name="T29" fmla="*/ 51 h 98"/>
                      <a:gd name="T30" fmla="*/ 104 w 113"/>
                      <a:gd name="T31" fmla="*/ 44 h 98"/>
                      <a:gd name="T32" fmla="*/ 109 w 113"/>
                      <a:gd name="T33" fmla="*/ 40 h 98"/>
                      <a:gd name="T34" fmla="*/ 107 w 113"/>
                      <a:gd name="T35" fmla="*/ 30 h 98"/>
                      <a:gd name="T36" fmla="*/ 104 w 113"/>
                      <a:gd name="T37" fmla="*/ 24 h 98"/>
                      <a:gd name="T38" fmla="*/ 100 w 113"/>
                      <a:gd name="T39" fmla="*/ 16 h 98"/>
                      <a:gd name="T40" fmla="*/ 99 w 113"/>
                      <a:gd name="T41" fmla="*/ 9 h 98"/>
                      <a:gd name="T42" fmla="*/ 95 w 113"/>
                      <a:gd name="T43" fmla="*/ 6 h 98"/>
                      <a:gd name="T44" fmla="*/ 62 w 113"/>
                      <a:gd name="T45" fmla="*/ 6 h 98"/>
                      <a:gd name="T46" fmla="*/ 56 w 113"/>
                      <a:gd name="T47" fmla="*/ 10 h 98"/>
                      <a:gd name="T48" fmla="*/ 52 w 113"/>
                      <a:gd name="T49" fmla="*/ 10 h 98"/>
                      <a:gd name="T50" fmla="*/ 59 w 113"/>
                      <a:gd name="T51" fmla="*/ 6 h 98"/>
                      <a:gd name="T52" fmla="*/ 55 w 113"/>
                      <a:gd name="T53" fmla="*/ 9 h 98"/>
                      <a:gd name="T54" fmla="*/ 45 w 113"/>
                      <a:gd name="T55" fmla="*/ 9 h 98"/>
                      <a:gd name="T56" fmla="*/ 45 w 113"/>
                      <a:gd name="T57" fmla="*/ 3 h 98"/>
                      <a:gd name="T58" fmla="*/ 49 w 113"/>
                      <a:gd name="T59" fmla="*/ 4 h 98"/>
                      <a:gd name="T60" fmla="*/ 46 w 113"/>
                      <a:gd name="T61" fmla="*/ 3 h 98"/>
                      <a:gd name="T62" fmla="*/ 35 w 113"/>
                      <a:gd name="T63" fmla="*/ 3 h 98"/>
                      <a:gd name="T64" fmla="*/ 28 w 113"/>
                      <a:gd name="T65" fmla="*/ 4 h 98"/>
                      <a:gd name="T66" fmla="*/ 22 w 113"/>
                      <a:gd name="T67" fmla="*/ 7 h 98"/>
                      <a:gd name="T68" fmla="*/ 19 w 113"/>
                      <a:gd name="T69" fmla="*/ 11 h 98"/>
                      <a:gd name="T70" fmla="*/ 9 w 113"/>
                      <a:gd name="T71" fmla="*/ 16 h 98"/>
                      <a:gd name="T72" fmla="*/ 4 w 113"/>
                      <a:gd name="T73" fmla="*/ 18 h 98"/>
                      <a:gd name="T74" fmla="*/ 2 w 113"/>
                      <a:gd name="T75" fmla="*/ 23 h 98"/>
                      <a:gd name="T76" fmla="*/ 1 w 113"/>
                      <a:gd name="T77" fmla="*/ 23 h 98"/>
                      <a:gd name="T78" fmla="*/ 2 w 113"/>
                      <a:gd name="T79" fmla="*/ 33 h 98"/>
                      <a:gd name="T80" fmla="*/ 0 w 113"/>
                      <a:gd name="T81" fmla="*/ 37 h 98"/>
                      <a:gd name="T82" fmla="*/ 2 w 113"/>
                      <a:gd name="T83" fmla="*/ 43 h 98"/>
                      <a:gd name="T84" fmla="*/ 4 w 113"/>
                      <a:gd name="T85" fmla="*/ 47 h 98"/>
                      <a:gd name="T86" fmla="*/ 4 w 113"/>
                      <a:gd name="T87" fmla="*/ 53 h 98"/>
                      <a:gd name="T88" fmla="*/ 8 w 113"/>
                      <a:gd name="T89" fmla="*/ 58 h 98"/>
                      <a:gd name="T90" fmla="*/ 9 w 113"/>
                      <a:gd name="T91" fmla="*/ 67 h 98"/>
                      <a:gd name="T92" fmla="*/ 9 w 113"/>
                      <a:gd name="T93" fmla="*/ 70 h 98"/>
                      <a:gd name="T94" fmla="*/ 14 w 113"/>
                      <a:gd name="T95" fmla="*/ 70 h 98"/>
                      <a:gd name="T96" fmla="*/ 19 w 113"/>
                      <a:gd name="T97" fmla="*/ 70 h 98"/>
                      <a:gd name="T98" fmla="*/ 21 w 113"/>
                      <a:gd name="T99" fmla="*/ 72 h 98"/>
                      <a:gd name="T100" fmla="*/ 25 w 113"/>
                      <a:gd name="T101" fmla="*/ 74 h 98"/>
                      <a:gd name="T102" fmla="*/ 25 w 113"/>
                      <a:gd name="T103" fmla="*/ 78 h 98"/>
                      <a:gd name="T104" fmla="*/ 26 w 113"/>
                      <a:gd name="T105" fmla="*/ 81 h 98"/>
                      <a:gd name="T106" fmla="*/ 29 w 113"/>
                      <a:gd name="T107" fmla="*/ 81 h 98"/>
                      <a:gd name="T108" fmla="*/ 28 w 113"/>
                      <a:gd name="T109" fmla="*/ 77 h 98"/>
                      <a:gd name="T110" fmla="*/ 35 w 113"/>
                      <a:gd name="T111" fmla="*/ 80 h 98"/>
                      <a:gd name="T112" fmla="*/ 38 w 113"/>
                      <a:gd name="T113" fmla="*/ 81 h 98"/>
                      <a:gd name="T114" fmla="*/ 45 w 113"/>
                      <a:gd name="T115" fmla="*/ 82 h 98"/>
                      <a:gd name="T116" fmla="*/ 56 w 113"/>
                      <a:gd name="T117" fmla="*/ 89 h 98"/>
                      <a:gd name="T118" fmla="*/ 61 w 113"/>
                      <a:gd name="T119" fmla="*/ 92 h 98"/>
                      <a:gd name="T120" fmla="*/ 65 w 113"/>
                      <a:gd name="T121" fmla="*/ 92 h 98"/>
                      <a:gd name="T122" fmla="*/ 68 w 113"/>
                      <a:gd name="T123" fmla="*/ 97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13" h="98">
                        <a:moveTo>
                          <a:pt x="68" y="97"/>
                        </a:moveTo>
                        <a:lnTo>
                          <a:pt x="68" y="98"/>
                        </a:lnTo>
                        <a:lnTo>
                          <a:pt x="70" y="97"/>
                        </a:lnTo>
                        <a:lnTo>
                          <a:pt x="72" y="95"/>
                        </a:lnTo>
                        <a:lnTo>
                          <a:pt x="75" y="94"/>
                        </a:lnTo>
                        <a:lnTo>
                          <a:pt x="76" y="95"/>
                        </a:lnTo>
                        <a:lnTo>
                          <a:pt x="79" y="95"/>
                        </a:lnTo>
                        <a:lnTo>
                          <a:pt x="80" y="95"/>
                        </a:lnTo>
                        <a:lnTo>
                          <a:pt x="82" y="94"/>
                        </a:lnTo>
                        <a:lnTo>
                          <a:pt x="85" y="94"/>
                        </a:lnTo>
                        <a:lnTo>
                          <a:pt x="86" y="95"/>
                        </a:lnTo>
                        <a:lnTo>
                          <a:pt x="87" y="94"/>
                        </a:lnTo>
                        <a:lnTo>
                          <a:pt x="93" y="94"/>
                        </a:lnTo>
                        <a:lnTo>
                          <a:pt x="97" y="98"/>
                        </a:lnTo>
                        <a:lnTo>
                          <a:pt x="100" y="98"/>
                        </a:lnTo>
                        <a:lnTo>
                          <a:pt x="100" y="94"/>
                        </a:lnTo>
                        <a:lnTo>
                          <a:pt x="100" y="91"/>
                        </a:lnTo>
                        <a:lnTo>
                          <a:pt x="107" y="82"/>
                        </a:lnTo>
                        <a:lnTo>
                          <a:pt x="109" y="78"/>
                        </a:lnTo>
                        <a:lnTo>
                          <a:pt x="110" y="77"/>
                        </a:lnTo>
                        <a:lnTo>
                          <a:pt x="113" y="75"/>
                        </a:lnTo>
                        <a:lnTo>
                          <a:pt x="113" y="72"/>
                        </a:lnTo>
                        <a:lnTo>
                          <a:pt x="113" y="71"/>
                        </a:lnTo>
                        <a:lnTo>
                          <a:pt x="112" y="68"/>
                        </a:lnTo>
                        <a:lnTo>
                          <a:pt x="113" y="67"/>
                        </a:lnTo>
                        <a:lnTo>
                          <a:pt x="110" y="65"/>
                        </a:lnTo>
                        <a:lnTo>
                          <a:pt x="109" y="61"/>
                        </a:lnTo>
                        <a:lnTo>
                          <a:pt x="107" y="60"/>
                        </a:lnTo>
                        <a:lnTo>
                          <a:pt x="107" y="54"/>
                        </a:lnTo>
                        <a:lnTo>
                          <a:pt x="107" y="51"/>
                        </a:lnTo>
                        <a:lnTo>
                          <a:pt x="104" y="47"/>
                        </a:lnTo>
                        <a:lnTo>
                          <a:pt x="104" y="44"/>
                        </a:lnTo>
                        <a:lnTo>
                          <a:pt x="106" y="40"/>
                        </a:lnTo>
                        <a:lnTo>
                          <a:pt x="109" y="40"/>
                        </a:lnTo>
                        <a:lnTo>
                          <a:pt x="109" y="31"/>
                        </a:lnTo>
                        <a:lnTo>
                          <a:pt x="107" y="30"/>
                        </a:lnTo>
                        <a:lnTo>
                          <a:pt x="106" y="27"/>
                        </a:lnTo>
                        <a:lnTo>
                          <a:pt x="104" y="24"/>
                        </a:lnTo>
                        <a:lnTo>
                          <a:pt x="103" y="18"/>
                        </a:lnTo>
                        <a:lnTo>
                          <a:pt x="100" y="16"/>
                        </a:lnTo>
                        <a:lnTo>
                          <a:pt x="100" y="13"/>
                        </a:lnTo>
                        <a:lnTo>
                          <a:pt x="99" y="9"/>
                        </a:lnTo>
                        <a:lnTo>
                          <a:pt x="97" y="7"/>
                        </a:lnTo>
                        <a:lnTo>
                          <a:pt x="95" y="6"/>
                        </a:lnTo>
                        <a:lnTo>
                          <a:pt x="79" y="7"/>
                        </a:lnTo>
                        <a:lnTo>
                          <a:pt x="62" y="6"/>
                        </a:lnTo>
                        <a:lnTo>
                          <a:pt x="61" y="7"/>
                        </a:lnTo>
                        <a:lnTo>
                          <a:pt x="56" y="10"/>
                        </a:lnTo>
                        <a:lnTo>
                          <a:pt x="53" y="11"/>
                        </a:lnTo>
                        <a:lnTo>
                          <a:pt x="52" y="10"/>
                        </a:lnTo>
                        <a:lnTo>
                          <a:pt x="56" y="9"/>
                        </a:lnTo>
                        <a:lnTo>
                          <a:pt x="59" y="6"/>
                        </a:lnTo>
                        <a:lnTo>
                          <a:pt x="58" y="6"/>
                        </a:lnTo>
                        <a:lnTo>
                          <a:pt x="55" y="9"/>
                        </a:lnTo>
                        <a:lnTo>
                          <a:pt x="51" y="10"/>
                        </a:lnTo>
                        <a:lnTo>
                          <a:pt x="45" y="9"/>
                        </a:lnTo>
                        <a:lnTo>
                          <a:pt x="45" y="6"/>
                        </a:lnTo>
                        <a:lnTo>
                          <a:pt x="45" y="3"/>
                        </a:lnTo>
                        <a:lnTo>
                          <a:pt x="48" y="4"/>
                        </a:lnTo>
                        <a:lnTo>
                          <a:pt x="49" y="4"/>
                        </a:lnTo>
                        <a:lnTo>
                          <a:pt x="49" y="4"/>
                        </a:lnTo>
                        <a:lnTo>
                          <a:pt x="46" y="3"/>
                        </a:lnTo>
                        <a:lnTo>
                          <a:pt x="39" y="0"/>
                        </a:lnTo>
                        <a:lnTo>
                          <a:pt x="35" y="3"/>
                        </a:lnTo>
                        <a:lnTo>
                          <a:pt x="31" y="3"/>
                        </a:lnTo>
                        <a:lnTo>
                          <a:pt x="28" y="4"/>
                        </a:lnTo>
                        <a:lnTo>
                          <a:pt x="25" y="7"/>
                        </a:lnTo>
                        <a:lnTo>
                          <a:pt x="22" y="7"/>
                        </a:lnTo>
                        <a:lnTo>
                          <a:pt x="19" y="10"/>
                        </a:lnTo>
                        <a:lnTo>
                          <a:pt x="19" y="11"/>
                        </a:lnTo>
                        <a:lnTo>
                          <a:pt x="15" y="11"/>
                        </a:lnTo>
                        <a:lnTo>
                          <a:pt x="9" y="16"/>
                        </a:lnTo>
                        <a:lnTo>
                          <a:pt x="5" y="16"/>
                        </a:lnTo>
                        <a:lnTo>
                          <a:pt x="4" y="18"/>
                        </a:lnTo>
                        <a:lnTo>
                          <a:pt x="4" y="21"/>
                        </a:lnTo>
                        <a:lnTo>
                          <a:pt x="2" y="23"/>
                        </a:lnTo>
                        <a:lnTo>
                          <a:pt x="2" y="23"/>
                        </a:lnTo>
                        <a:lnTo>
                          <a:pt x="1" y="23"/>
                        </a:lnTo>
                        <a:lnTo>
                          <a:pt x="2" y="28"/>
                        </a:lnTo>
                        <a:lnTo>
                          <a:pt x="2" y="33"/>
                        </a:lnTo>
                        <a:lnTo>
                          <a:pt x="0" y="36"/>
                        </a:lnTo>
                        <a:lnTo>
                          <a:pt x="0" y="37"/>
                        </a:lnTo>
                        <a:lnTo>
                          <a:pt x="2" y="41"/>
                        </a:lnTo>
                        <a:lnTo>
                          <a:pt x="2" y="43"/>
                        </a:lnTo>
                        <a:lnTo>
                          <a:pt x="4" y="45"/>
                        </a:lnTo>
                        <a:lnTo>
                          <a:pt x="4" y="47"/>
                        </a:lnTo>
                        <a:lnTo>
                          <a:pt x="5" y="50"/>
                        </a:lnTo>
                        <a:lnTo>
                          <a:pt x="4" y="53"/>
                        </a:lnTo>
                        <a:lnTo>
                          <a:pt x="7" y="57"/>
                        </a:lnTo>
                        <a:lnTo>
                          <a:pt x="8" y="58"/>
                        </a:lnTo>
                        <a:lnTo>
                          <a:pt x="9" y="60"/>
                        </a:lnTo>
                        <a:lnTo>
                          <a:pt x="9" y="67"/>
                        </a:lnTo>
                        <a:lnTo>
                          <a:pt x="9" y="68"/>
                        </a:lnTo>
                        <a:lnTo>
                          <a:pt x="9" y="70"/>
                        </a:lnTo>
                        <a:lnTo>
                          <a:pt x="11" y="68"/>
                        </a:lnTo>
                        <a:lnTo>
                          <a:pt x="14" y="70"/>
                        </a:lnTo>
                        <a:lnTo>
                          <a:pt x="14" y="68"/>
                        </a:lnTo>
                        <a:lnTo>
                          <a:pt x="19" y="70"/>
                        </a:lnTo>
                        <a:lnTo>
                          <a:pt x="19" y="71"/>
                        </a:lnTo>
                        <a:lnTo>
                          <a:pt x="21" y="72"/>
                        </a:lnTo>
                        <a:lnTo>
                          <a:pt x="24" y="72"/>
                        </a:lnTo>
                        <a:lnTo>
                          <a:pt x="25" y="74"/>
                        </a:lnTo>
                        <a:lnTo>
                          <a:pt x="24" y="77"/>
                        </a:lnTo>
                        <a:lnTo>
                          <a:pt x="25" y="78"/>
                        </a:lnTo>
                        <a:lnTo>
                          <a:pt x="26" y="80"/>
                        </a:lnTo>
                        <a:lnTo>
                          <a:pt x="26" y="81"/>
                        </a:lnTo>
                        <a:lnTo>
                          <a:pt x="28" y="82"/>
                        </a:lnTo>
                        <a:lnTo>
                          <a:pt x="29" y="81"/>
                        </a:lnTo>
                        <a:lnTo>
                          <a:pt x="31" y="81"/>
                        </a:lnTo>
                        <a:lnTo>
                          <a:pt x="28" y="77"/>
                        </a:lnTo>
                        <a:lnTo>
                          <a:pt x="29" y="77"/>
                        </a:lnTo>
                        <a:lnTo>
                          <a:pt x="35" y="80"/>
                        </a:lnTo>
                        <a:lnTo>
                          <a:pt x="38" y="80"/>
                        </a:lnTo>
                        <a:lnTo>
                          <a:pt x="38" y="81"/>
                        </a:lnTo>
                        <a:lnTo>
                          <a:pt x="41" y="84"/>
                        </a:lnTo>
                        <a:lnTo>
                          <a:pt x="45" y="82"/>
                        </a:lnTo>
                        <a:lnTo>
                          <a:pt x="49" y="84"/>
                        </a:lnTo>
                        <a:lnTo>
                          <a:pt x="56" y="89"/>
                        </a:lnTo>
                        <a:lnTo>
                          <a:pt x="59" y="92"/>
                        </a:lnTo>
                        <a:lnTo>
                          <a:pt x="61" y="92"/>
                        </a:lnTo>
                        <a:lnTo>
                          <a:pt x="62" y="92"/>
                        </a:lnTo>
                        <a:lnTo>
                          <a:pt x="65" y="92"/>
                        </a:lnTo>
                        <a:lnTo>
                          <a:pt x="68" y="94"/>
                        </a:lnTo>
                        <a:lnTo>
                          <a:pt x="68" y="9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65"/>
                  <p:cNvSpPr>
                    <a:spLocks/>
                  </p:cNvSpPr>
                  <p:nvPr/>
                </p:nvSpPr>
                <p:spPr bwMode="auto">
                  <a:xfrm>
                    <a:off x="6029326" y="3373438"/>
                    <a:ext cx="147638" cy="63500"/>
                  </a:xfrm>
                  <a:custGeom>
                    <a:avLst/>
                    <a:gdLst>
                      <a:gd name="T0" fmla="*/ 34 w 93"/>
                      <a:gd name="T1" fmla="*/ 2 h 40"/>
                      <a:gd name="T2" fmla="*/ 39 w 93"/>
                      <a:gd name="T3" fmla="*/ 2 h 40"/>
                      <a:gd name="T4" fmla="*/ 44 w 93"/>
                      <a:gd name="T5" fmla="*/ 2 h 40"/>
                      <a:gd name="T6" fmla="*/ 46 w 93"/>
                      <a:gd name="T7" fmla="*/ 4 h 40"/>
                      <a:gd name="T8" fmla="*/ 50 w 93"/>
                      <a:gd name="T9" fmla="*/ 6 h 40"/>
                      <a:gd name="T10" fmla="*/ 50 w 93"/>
                      <a:gd name="T11" fmla="*/ 10 h 40"/>
                      <a:gd name="T12" fmla="*/ 51 w 93"/>
                      <a:gd name="T13" fmla="*/ 13 h 40"/>
                      <a:gd name="T14" fmla="*/ 54 w 93"/>
                      <a:gd name="T15" fmla="*/ 13 h 40"/>
                      <a:gd name="T16" fmla="*/ 53 w 93"/>
                      <a:gd name="T17" fmla="*/ 9 h 40"/>
                      <a:gd name="T18" fmla="*/ 60 w 93"/>
                      <a:gd name="T19" fmla="*/ 12 h 40"/>
                      <a:gd name="T20" fmla="*/ 63 w 93"/>
                      <a:gd name="T21" fmla="*/ 13 h 40"/>
                      <a:gd name="T22" fmla="*/ 70 w 93"/>
                      <a:gd name="T23" fmla="*/ 14 h 40"/>
                      <a:gd name="T24" fmla="*/ 81 w 93"/>
                      <a:gd name="T25" fmla="*/ 21 h 40"/>
                      <a:gd name="T26" fmla="*/ 86 w 93"/>
                      <a:gd name="T27" fmla="*/ 24 h 40"/>
                      <a:gd name="T28" fmla="*/ 90 w 93"/>
                      <a:gd name="T29" fmla="*/ 24 h 40"/>
                      <a:gd name="T30" fmla="*/ 93 w 93"/>
                      <a:gd name="T31" fmla="*/ 29 h 40"/>
                      <a:gd name="T32" fmla="*/ 84 w 93"/>
                      <a:gd name="T33" fmla="*/ 31 h 40"/>
                      <a:gd name="T34" fmla="*/ 77 w 93"/>
                      <a:gd name="T35" fmla="*/ 34 h 40"/>
                      <a:gd name="T36" fmla="*/ 69 w 93"/>
                      <a:gd name="T37" fmla="*/ 37 h 40"/>
                      <a:gd name="T38" fmla="*/ 64 w 93"/>
                      <a:gd name="T39" fmla="*/ 36 h 40"/>
                      <a:gd name="T40" fmla="*/ 56 w 93"/>
                      <a:gd name="T41" fmla="*/ 37 h 40"/>
                      <a:gd name="T42" fmla="*/ 50 w 93"/>
                      <a:gd name="T43" fmla="*/ 36 h 40"/>
                      <a:gd name="T44" fmla="*/ 44 w 93"/>
                      <a:gd name="T45" fmla="*/ 34 h 40"/>
                      <a:gd name="T46" fmla="*/ 36 w 93"/>
                      <a:gd name="T47" fmla="*/ 33 h 40"/>
                      <a:gd name="T48" fmla="*/ 34 w 93"/>
                      <a:gd name="T49" fmla="*/ 36 h 40"/>
                      <a:gd name="T50" fmla="*/ 30 w 93"/>
                      <a:gd name="T51" fmla="*/ 38 h 40"/>
                      <a:gd name="T52" fmla="*/ 23 w 93"/>
                      <a:gd name="T53" fmla="*/ 36 h 40"/>
                      <a:gd name="T54" fmla="*/ 22 w 93"/>
                      <a:gd name="T55" fmla="*/ 36 h 40"/>
                      <a:gd name="T56" fmla="*/ 15 w 93"/>
                      <a:gd name="T57" fmla="*/ 29 h 40"/>
                      <a:gd name="T58" fmla="*/ 8 w 93"/>
                      <a:gd name="T59" fmla="*/ 24 h 40"/>
                      <a:gd name="T60" fmla="*/ 8 w 93"/>
                      <a:gd name="T61" fmla="*/ 19 h 40"/>
                      <a:gd name="T62" fmla="*/ 0 w 93"/>
                      <a:gd name="T63" fmla="*/ 13 h 40"/>
                      <a:gd name="T64" fmla="*/ 2 w 93"/>
                      <a:gd name="T65" fmla="*/ 10 h 40"/>
                      <a:gd name="T66" fmla="*/ 5 w 93"/>
                      <a:gd name="T67" fmla="*/ 13 h 40"/>
                      <a:gd name="T68" fmla="*/ 12 w 93"/>
                      <a:gd name="T69" fmla="*/ 9 h 40"/>
                      <a:gd name="T70" fmla="*/ 17 w 93"/>
                      <a:gd name="T71" fmla="*/ 6 h 40"/>
                      <a:gd name="T72" fmla="*/ 22 w 93"/>
                      <a:gd name="T73" fmla="*/ 3 h 40"/>
                      <a:gd name="T74" fmla="*/ 26 w 93"/>
                      <a:gd name="T75" fmla="*/ 2 h 40"/>
                      <a:gd name="T76" fmla="*/ 30 w 93"/>
                      <a:gd name="T77" fmla="*/ 2 h 40"/>
                      <a:gd name="T78" fmla="*/ 33 w 93"/>
                      <a:gd name="T79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3" h="40">
                        <a:moveTo>
                          <a:pt x="34" y="0"/>
                        </a:moveTo>
                        <a:lnTo>
                          <a:pt x="34" y="2"/>
                        </a:lnTo>
                        <a:lnTo>
                          <a:pt x="36" y="0"/>
                        </a:lnTo>
                        <a:lnTo>
                          <a:pt x="39" y="2"/>
                        </a:lnTo>
                        <a:lnTo>
                          <a:pt x="39" y="0"/>
                        </a:lnTo>
                        <a:lnTo>
                          <a:pt x="44" y="2"/>
                        </a:lnTo>
                        <a:lnTo>
                          <a:pt x="44" y="3"/>
                        </a:lnTo>
                        <a:lnTo>
                          <a:pt x="46" y="4"/>
                        </a:lnTo>
                        <a:lnTo>
                          <a:pt x="49" y="4"/>
                        </a:lnTo>
                        <a:lnTo>
                          <a:pt x="50" y="6"/>
                        </a:lnTo>
                        <a:lnTo>
                          <a:pt x="49" y="9"/>
                        </a:lnTo>
                        <a:lnTo>
                          <a:pt x="50" y="10"/>
                        </a:lnTo>
                        <a:lnTo>
                          <a:pt x="51" y="12"/>
                        </a:lnTo>
                        <a:lnTo>
                          <a:pt x="51" y="13"/>
                        </a:lnTo>
                        <a:lnTo>
                          <a:pt x="53" y="14"/>
                        </a:lnTo>
                        <a:lnTo>
                          <a:pt x="54" y="13"/>
                        </a:lnTo>
                        <a:lnTo>
                          <a:pt x="56" y="13"/>
                        </a:lnTo>
                        <a:lnTo>
                          <a:pt x="53" y="9"/>
                        </a:lnTo>
                        <a:lnTo>
                          <a:pt x="54" y="9"/>
                        </a:lnTo>
                        <a:lnTo>
                          <a:pt x="60" y="12"/>
                        </a:lnTo>
                        <a:lnTo>
                          <a:pt x="63" y="12"/>
                        </a:lnTo>
                        <a:lnTo>
                          <a:pt x="63" y="13"/>
                        </a:lnTo>
                        <a:lnTo>
                          <a:pt x="66" y="16"/>
                        </a:lnTo>
                        <a:lnTo>
                          <a:pt x="70" y="14"/>
                        </a:lnTo>
                        <a:lnTo>
                          <a:pt x="74" y="16"/>
                        </a:lnTo>
                        <a:lnTo>
                          <a:pt x="81" y="21"/>
                        </a:lnTo>
                        <a:lnTo>
                          <a:pt x="84" y="24"/>
                        </a:lnTo>
                        <a:lnTo>
                          <a:pt x="86" y="24"/>
                        </a:lnTo>
                        <a:lnTo>
                          <a:pt x="87" y="24"/>
                        </a:lnTo>
                        <a:lnTo>
                          <a:pt x="90" y="24"/>
                        </a:lnTo>
                        <a:lnTo>
                          <a:pt x="93" y="26"/>
                        </a:lnTo>
                        <a:lnTo>
                          <a:pt x="93" y="29"/>
                        </a:lnTo>
                        <a:lnTo>
                          <a:pt x="87" y="29"/>
                        </a:lnTo>
                        <a:lnTo>
                          <a:pt x="84" y="31"/>
                        </a:lnTo>
                        <a:lnTo>
                          <a:pt x="81" y="31"/>
                        </a:lnTo>
                        <a:lnTo>
                          <a:pt x="77" y="34"/>
                        </a:lnTo>
                        <a:lnTo>
                          <a:pt x="73" y="36"/>
                        </a:lnTo>
                        <a:lnTo>
                          <a:pt x="69" y="37"/>
                        </a:lnTo>
                        <a:lnTo>
                          <a:pt x="67" y="36"/>
                        </a:lnTo>
                        <a:lnTo>
                          <a:pt x="64" y="36"/>
                        </a:lnTo>
                        <a:lnTo>
                          <a:pt x="61" y="38"/>
                        </a:lnTo>
                        <a:lnTo>
                          <a:pt x="56" y="37"/>
                        </a:lnTo>
                        <a:lnTo>
                          <a:pt x="53" y="36"/>
                        </a:lnTo>
                        <a:lnTo>
                          <a:pt x="50" y="36"/>
                        </a:lnTo>
                        <a:lnTo>
                          <a:pt x="47" y="36"/>
                        </a:lnTo>
                        <a:lnTo>
                          <a:pt x="44" y="34"/>
                        </a:lnTo>
                        <a:lnTo>
                          <a:pt x="39" y="33"/>
                        </a:lnTo>
                        <a:lnTo>
                          <a:pt x="36" y="33"/>
                        </a:lnTo>
                        <a:lnTo>
                          <a:pt x="36" y="34"/>
                        </a:lnTo>
                        <a:lnTo>
                          <a:pt x="34" y="36"/>
                        </a:lnTo>
                        <a:lnTo>
                          <a:pt x="34" y="38"/>
                        </a:lnTo>
                        <a:lnTo>
                          <a:pt x="30" y="38"/>
                        </a:lnTo>
                        <a:lnTo>
                          <a:pt x="30" y="40"/>
                        </a:lnTo>
                        <a:lnTo>
                          <a:pt x="23" y="36"/>
                        </a:lnTo>
                        <a:lnTo>
                          <a:pt x="22" y="36"/>
                        </a:lnTo>
                        <a:lnTo>
                          <a:pt x="22" y="36"/>
                        </a:lnTo>
                        <a:lnTo>
                          <a:pt x="16" y="30"/>
                        </a:lnTo>
                        <a:lnTo>
                          <a:pt x="15" y="29"/>
                        </a:lnTo>
                        <a:lnTo>
                          <a:pt x="10" y="26"/>
                        </a:lnTo>
                        <a:lnTo>
                          <a:pt x="8" y="24"/>
                        </a:lnTo>
                        <a:lnTo>
                          <a:pt x="6" y="21"/>
                        </a:lnTo>
                        <a:lnTo>
                          <a:pt x="8" y="19"/>
                        </a:lnTo>
                        <a:lnTo>
                          <a:pt x="5" y="14"/>
                        </a:lnTo>
                        <a:lnTo>
                          <a:pt x="0" y="13"/>
                        </a:lnTo>
                        <a:lnTo>
                          <a:pt x="0" y="12"/>
                        </a:lnTo>
                        <a:lnTo>
                          <a:pt x="2" y="10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10" y="9"/>
                        </a:lnTo>
                        <a:lnTo>
                          <a:pt x="12" y="9"/>
                        </a:lnTo>
                        <a:lnTo>
                          <a:pt x="15" y="6"/>
                        </a:lnTo>
                        <a:lnTo>
                          <a:pt x="17" y="6"/>
                        </a:lnTo>
                        <a:lnTo>
                          <a:pt x="19" y="3"/>
                        </a:lnTo>
                        <a:lnTo>
                          <a:pt x="22" y="3"/>
                        </a:lnTo>
                        <a:lnTo>
                          <a:pt x="25" y="3"/>
                        </a:lnTo>
                        <a:lnTo>
                          <a:pt x="26" y="2"/>
                        </a:lnTo>
                        <a:lnTo>
                          <a:pt x="26" y="0"/>
                        </a:lnTo>
                        <a:lnTo>
                          <a:pt x="30" y="2"/>
                        </a:lnTo>
                        <a:lnTo>
                          <a:pt x="32" y="0"/>
                        </a:lnTo>
                        <a:lnTo>
                          <a:pt x="33" y="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66"/>
                  <p:cNvSpPr>
                    <a:spLocks/>
                  </p:cNvSpPr>
                  <p:nvPr/>
                </p:nvSpPr>
                <p:spPr bwMode="auto">
                  <a:xfrm>
                    <a:off x="5919788" y="3267075"/>
                    <a:ext cx="163513" cy="198437"/>
                  </a:xfrm>
                  <a:custGeom>
                    <a:avLst/>
                    <a:gdLst>
                      <a:gd name="T0" fmla="*/ 38 w 103"/>
                      <a:gd name="T1" fmla="*/ 2 h 125"/>
                      <a:gd name="T2" fmla="*/ 44 w 103"/>
                      <a:gd name="T3" fmla="*/ 8 h 125"/>
                      <a:gd name="T4" fmla="*/ 45 w 103"/>
                      <a:gd name="T5" fmla="*/ 13 h 125"/>
                      <a:gd name="T6" fmla="*/ 50 w 103"/>
                      <a:gd name="T7" fmla="*/ 10 h 125"/>
                      <a:gd name="T8" fmla="*/ 57 w 103"/>
                      <a:gd name="T9" fmla="*/ 12 h 125"/>
                      <a:gd name="T10" fmla="*/ 51 w 103"/>
                      <a:gd name="T11" fmla="*/ 16 h 125"/>
                      <a:gd name="T12" fmla="*/ 60 w 103"/>
                      <a:gd name="T13" fmla="*/ 19 h 125"/>
                      <a:gd name="T14" fmla="*/ 68 w 103"/>
                      <a:gd name="T15" fmla="*/ 13 h 125"/>
                      <a:gd name="T16" fmla="*/ 72 w 103"/>
                      <a:gd name="T17" fmla="*/ 9 h 125"/>
                      <a:gd name="T18" fmla="*/ 72 w 103"/>
                      <a:gd name="T19" fmla="*/ 12 h 125"/>
                      <a:gd name="T20" fmla="*/ 77 w 103"/>
                      <a:gd name="T21" fmla="*/ 12 h 125"/>
                      <a:gd name="T22" fmla="*/ 84 w 103"/>
                      <a:gd name="T23" fmla="*/ 16 h 125"/>
                      <a:gd name="T24" fmla="*/ 89 w 103"/>
                      <a:gd name="T25" fmla="*/ 22 h 125"/>
                      <a:gd name="T26" fmla="*/ 96 w 103"/>
                      <a:gd name="T27" fmla="*/ 27 h 125"/>
                      <a:gd name="T28" fmla="*/ 96 w 103"/>
                      <a:gd name="T29" fmla="*/ 40 h 125"/>
                      <a:gd name="T30" fmla="*/ 99 w 103"/>
                      <a:gd name="T31" fmla="*/ 49 h 125"/>
                      <a:gd name="T32" fmla="*/ 103 w 103"/>
                      <a:gd name="T33" fmla="*/ 59 h 125"/>
                      <a:gd name="T34" fmla="*/ 99 w 103"/>
                      <a:gd name="T35" fmla="*/ 69 h 125"/>
                      <a:gd name="T36" fmla="*/ 91 w 103"/>
                      <a:gd name="T37" fmla="*/ 70 h 125"/>
                      <a:gd name="T38" fmla="*/ 81 w 103"/>
                      <a:gd name="T39" fmla="*/ 76 h 125"/>
                      <a:gd name="T40" fmla="*/ 71 w 103"/>
                      <a:gd name="T41" fmla="*/ 77 h 125"/>
                      <a:gd name="T42" fmla="*/ 77 w 103"/>
                      <a:gd name="T43" fmla="*/ 86 h 125"/>
                      <a:gd name="T44" fmla="*/ 84 w 103"/>
                      <a:gd name="T45" fmla="*/ 96 h 125"/>
                      <a:gd name="T46" fmla="*/ 91 w 103"/>
                      <a:gd name="T47" fmla="*/ 107 h 125"/>
                      <a:gd name="T48" fmla="*/ 81 w 103"/>
                      <a:gd name="T49" fmla="*/ 115 h 125"/>
                      <a:gd name="T50" fmla="*/ 82 w 103"/>
                      <a:gd name="T51" fmla="*/ 123 h 125"/>
                      <a:gd name="T52" fmla="*/ 72 w 103"/>
                      <a:gd name="T53" fmla="*/ 121 h 125"/>
                      <a:gd name="T54" fmla="*/ 62 w 103"/>
                      <a:gd name="T55" fmla="*/ 124 h 125"/>
                      <a:gd name="T56" fmla="*/ 54 w 103"/>
                      <a:gd name="T57" fmla="*/ 124 h 125"/>
                      <a:gd name="T58" fmla="*/ 45 w 103"/>
                      <a:gd name="T59" fmla="*/ 123 h 125"/>
                      <a:gd name="T60" fmla="*/ 40 w 103"/>
                      <a:gd name="T61" fmla="*/ 121 h 125"/>
                      <a:gd name="T62" fmla="*/ 34 w 103"/>
                      <a:gd name="T63" fmla="*/ 118 h 125"/>
                      <a:gd name="T64" fmla="*/ 28 w 103"/>
                      <a:gd name="T65" fmla="*/ 121 h 125"/>
                      <a:gd name="T66" fmla="*/ 23 w 103"/>
                      <a:gd name="T67" fmla="*/ 120 h 125"/>
                      <a:gd name="T68" fmla="*/ 23 w 103"/>
                      <a:gd name="T69" fmla="*/ 108 h 125"/>
                      <a:gd name="T70" fmla="*/ 24 w 103"/>
                      <a:gd name="T71" fmla="*/ 98 h 125"/>
                      <a:gd name="T72" fmla="*/ 16 w 103"/>
                      <a:gd name="T73" fmla="*/ 97 h 125"/>
                      <a:gd name="T74" fmla="*/ 8 w 103"/>
                      <a:gd name="T75" fmla="*/ 94 h 125"/>
                      <a:gd name="T76" fmla="*/ 6 w 103"/>
                      <a:gd name="T77" fmla="*/ 88 h 125"/>
                      <a:gd name="T78" fmla="*/ 3 w 103"/>
                      <a:gd name="T79" fmla="*/ 79 h 125"/>
                      <a:gd name="T80" fmla="*/ 0 w 103"/>
                      <a:gd name="T81" fmla="*/ 69 h 125"/>
                      <a:gd name="T82" fmla="*/ 1 w 103"/>
                      <a:gd name="T83" fmla="*/ 59 h 125"/>
                      <a:gd name="T84" fmla="*/ 11 w 103"/>
                      <a:gd name="T85" fmla="*/ 53 h 125"/>
                      <a:gd name="T86" fmla="*/ 13 w 103"/>
                      <a:gd name="T87" fmla="*/ 46 h 125"/>
                      <a:gd name="T88" fmla="*/ 8 w 103"/>
                      <a:gd name="T89" fmla="*/ 42 h 125"/>
                      <a:gd name="T90" fmla="*/ 14 w 103"/>
                      <a:gd name="T91" fmla="*/ 37 h 125"/>
                      <a:gd name="T92" fmla="*/ 17 w 103"/>
                      <a:gd name="T93" fmla="*/ 32 h 125"/>
                      <a:gd name="T94" fmla="*/ 13 w 103"/>
                      <a:gd name="T95" fmla="*/ 27 h 125"/>
                      <a:gd name="T96" fmla="*/ 23 w 103"/>
                      <a:gd name="T97" fmla="*/ 25 h 125"/>
                      <a:gd name="T98" fmla="*/ 24 w 103"/>
                      <a:gd name="T99" fmla="*/ 26 h 125"/>
                      <a:gd name="T100" fmla="*/ 27 w 103"/>
                      <a:gd name="T101" fmla="*/ 29 h 125"/>
                      <a:gd name="T102" fmla="*/ 28 w 103"/>
                      <a:gd name="T103" fmla="*/ 23 h 125"/>
                      <a:gd name="T104" fmla="*/ 37 w 103"/>
                      <a:gd name="T105" fmla="*/ 20 h 125"/>
                      <a:gd name="T106" fmla="*/ 37 w 103"/>
                      <a:gd name="T107" fmla="*/ 20 h 125"/>
                      <a:gd name="T108" fmla="*/ 34 w 103"/>
                      <a:gd name="T109" fmla="*/ 15 h 125"/>
                      <a:gd name="T110" fmla="*/ 30 w 103"/>
                      <a:gd name="T111" fmla="*/ 9 h 125"/>
                      <a:gd name="T112" fmla="*/ 31 w 103"/>
                      <a:gd name="T113" fmla="*/ 5 h 125"/>
                      <a:gd name="T114" fmla="*/ 28 w 103"/>
                      <a:gd name="T115" fmla="*/ 0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03" h="125">
                        <a:moveTo>
                          <a:pt x="28" y="0"/>
                        </a:moveTo>
                        <a:lnTo>
                          <a:pt x="31" y="0"/>
                        </a:lnTo>
                        <a:lnTo>
                          <a:pt x="37" y="2"/>
                        </a:lnTo>
                        <a:lnTo>
                          <a:pt x="38" y="2"/>
                        </a:lnTo>
                        <a:lnTo>
                          <a:pt x="40" y="2"/>
                        </a:lnTo>
                        <a:lnTo>
                          <a:pt x="43" y="5"/>
                        </a:lnTo>
                        <a:lnTo>
                          <a:pt x="45" y="5"/>
                        </a:lnTo>
                        <a:lnTo>
                          <a:pt x="44" y="8"/>
                        </a:lnTo>
                        <a:lnTo>
                          <a:pt x="43" y="9"/>
                        </a:lnTo>
                        <a:lnTo>
                          <a:pt x="43" y="10"/>
                        </a:lnTo>
                        <a:lnTo>
                          <a:pt x="45" y="10"/>
                        </a:lnTo>
                        <a:lnTo>
                          <a:pt x="45" y="13"/>
                        </a:lnTo>
                        <a:lnTo>
                          <a:pt x="48" y="12"/>
                        </a:lnTo>
                        <a:lnTo>
                          <a:pt x="48" y="10"/>
                        </a:lnTo>
                        <a:lnTo>
                          <a:pt x="50" y="9"/>
                        </a:lnTo>
                        <a:lnTo>
                          <a:pt x="50" y="10"/>
                        </a:lnTo>
                        <a:lnTo>
                          <a:pt x="54" y="13"/>
                        </a:lnTo>
                        <a:lnTo>
                          <a:pt x="54" y="12"/>
                        </a:lnTo>
                        <a:lnTo>
                          <a:pt x="57" y="10"/>
                        </a:lnTo>
                        <a:lnTo>
                          <a:pt x="57" y="12"/>
                        </a:lnTo>
                        <a:lnTo>
                          <a:pt x="57" y="13"/>
                        </a:lnTo>
                        <a:lnTo>
                          <a:pt x="55" y="15"/>
                        </a:lnTo>
                        <a:lnTo>
                          <a:pt x="54" y="15"/>
                        </a:lnTo>
                        <a:lnTo>
                          <a:pt x="51" y="16"/>
                        </a:lnTo>
                        <a:lnTo>
                          <a:pt x="55" y="17"/>
                        </a:lnTo>
                        <a:lnTo>
                          <a:pt x="55" y="17"/>
                        </a:lnTo>
                        <a:lnTo>
                          <a:pt x="58" y="17"/>
                        </a:lnTo>
                        <a:lnTo>
                          <a:pt x="60" y="19"/>
                        </a:lnTo>
                        <a:lnTo>
                          <a:pt x="61" y="19"/>
                        </a:lnTo>
                        <a:lnTo>
                          <a:pt x="62" y="16"/>
                        </a:lnTo>
                        <a:lnTo>
                          <a:pt x="64" y="15"/>
                        </a:lnTo>
                        <a:lnTo>
                          <a:pt x="68" y="13"/>
                        </a:lnTo>
                        <a:lnTo>
                          <a:pt x="68" y="12"/>
                        </a:lnTo>
                        <a:lnTo>
                          <a:pt x="71" y="10"/>
                        </a:lnTo>
                        <a:lnTo>
                          <a:pt x="71" y="10"/>
                        </a:lnTo>
                        <a:lnTo>
                          <a:pt x="72" y="9"/>
                        </a:lnTo>
                        <a:lnTo>
                          <a:pt x="75" y="9"/>
                        </a:lnTo>
                        <a:lnTo>
                          <a:pt x="72" y="10"/>
                        </a:lnTo>
                        <a:lnTo>
                          <a:pt x="72" y="12"/>
                        </a:lnTo>
                        <a:lnTo>
                          <a:pt x="72" y="12"/>
                        </a:lnTo>
                        <a:lnTo>
                          <a:pt x="71" y="12"/>
                        </a:lnTo>
                        <a:lnTo>
                          <a:pt x="71" y="13"/>
                        </a:lnTo>
                        <a:lnTo>
                          <a:pt x="74" y="12"/>
                        </a:lnTo>
                        <a:lnTo>
                          <a:pt x="77" y="12"/>
                        </a:lnTo>
                        <a:lnTo>
                          <a:pt x="78" y="10"/>
                        </a:lnTo>
                        <a:lnTo>
                          <a:pt x="78" y="12"/>
                        </a:lnTo>
                        <a:lnTo>
                          <a:pt x="81" y="12"/>
                        </a:lnTo>
                        <a:lnTo>
                          <a:pt x="84" y="16"/>
                        </a:lnTo>
                        <a:lnTo>
                          <a:pt x="86" y="15"/>
                        </a:lnTo>
                        <a:lnTo>
                          <a:pt x="88" y="17"/>
                        </a:lnTo>
                        <a:lnTo>
                          <a:pt x="88" y="20"/>
                        </a:lnTo>
                        <a:lnTo>
                          <a:pt x="89" y="22"/>
                        </a:lnTo>
                        <a:lnTo>
                          <a:pt x="92" y="22"/>
                        </a:lnTo>
                        <a:lnTo>
                          <a:pt x="94" y="23"/>
                        </a:lnTo>
                        <a:lnTo>
                          <a:pt x="95" y="22"/>
                        </a:lnTo>
                        <a:lnTo>
                          <a:pt x="96" y="27"/>
                        </a:lnTo>
                        <a:lnTo>
                          <a:pt x="96" y="32"/>
                        </a:lnTo>
                        <a:lnTo>
                          <a:pt x="94" y="35"/>
                        </a:lnTo>
                        <a:lnTo>
                          <a:pt x="94" y="36"/>
                        </a:lnTo>
                        <a:lnTo>
                          <a:pt x="96" y="40"/>
                        </a:lnTo>
                        <a:lnTo>
                          <a:pt x="96" y="42"/>
                        </a:lnTo>
                        <a:lnTo>
                          <a:pt x="98" y="44"/>
                        </a:lnTo>
                        <a:lnTo>
                          <a:pt x="98" y="46"/>
                        </a:lnTo>
                        <a:lnTo>
                          <a:pt x="99" y="49"/>
                        </a:lnTo>
                        <a:lnTo>
                          <a:pt x="98" y="52"/>
                        </a:lnTo>
                        <a:lnTo>
                          <a:pt x="101" y="56"/>
                        </a:lnTo>
                        <a:lnTo>
                          <a:pt x="102" y="57"/>
                        </a:lnTo>
                        <a:lnTo>
                          <a:pt x="103" y="59"/>
                        </a:lnTo>
                        <a:lnTo>
                          <a:pt x="103" y="66"/>
                        </a:lnTo>
                        <a:lnTo>
                          <a:pt x="102" y="67"/>
                        </a:lnTo>
                        <a:lnTo>
                          <a:pt x="101" y="67"/>
                        </a:lnTo>
                        <a:lnTo>
                          <a:pt x="99" y="69"/>
                        </a:lnTo>
                        <a:lnTo>
                          <a:pt x="95" y="67"/>
                        </a:lnTo>
                        <a:lnTo>
                          <a:pt x="95" y="69"/>
                        </a:lnTo>
                        <a:lnTo>
                          <a:pt x="94" y="70"/>
                        </a:lnTo>
                        <a:lnTo>
                          <a:pt x="91" y="70"/>
                        </a:lnTo>
                        <a:lnTo>
                          <a:pt x="88" y="70"/>
                        </a:lnTo>
                        <a:lnTo>
                          <a:pt x="86" y="73"/>
                        </a:lnTo>
                        <a:lnTo>
                          <a:pt x="84" y="73"/>
                        </a:lnTo>
                        <a:lnTo>
                          <a:pt x="81" y="76"/>
                        </a:lnTo>
                        <a:lnTo>
                          <a:pt x="79" y="76"/>
                        </a:lnTo>
                        <a:lnTo>
                          <a:pt x="74" y="80"/>
                        </a:lnTo>
                        <a:lnTo>
                          <a:pt x="72" y="79"/>
                        </a:lnTo>
                        <a:lnTo>
                          <a:pt x="71" y="77"/>
                        </a:lnTo>
                        <a:lnTo>
                          <a:pt x="69" y="79"/>
                        </a:lnTo>
                        <a:lnTo>
                          <a:pt x="69" y="80"/>
                        </a:lnTo>
                        <a:lnTo>
                          <a:pt x="74" y="81"/>
                        </a:lnTo>
                        <a:lnTo>
                          <a:pt x="77" y="86"/>
                        </a:lnTo>
                        <a:lnTo>
                          <a:pt x="75" y="88"/>
                        </a:lnTo>
                        <a:lnTo>
                          <a:pt x="77" y="91"/>
                        </a:lnTo>
                        <a:lnTo>
                          <a:pt x="79" y="93"/>
                        </a:lnTo>
                        <a:lnTo>
                          <a:pt x="84" y="96"/>
                        </a:lnTo>
                        <a:lnTo>
                          <a:pt x="85" y="97"/>
                        </a:lnTo>
                        <a:lnTo>
                          <a:pt x="91" y="103"/>
                        </a:lnTo>
                        <a:lnTo>
                          <a:pt x="91" y="105"/>
                        </a:lnTo>
                        <a:lnTo>
                          <a:pt x="91" y="107"/>
                        </a:lnTo>
                        <a:lnTo>
                          <a:pt x="88" y="107"/>
                        </a:lnTo>
                        <a:lnTo>
                          <a:pt x="86" y="110"/>
                        </a:lnTo>
                        <a:lnTo>
                          <a:pt x="84" y="111"/>
                        </a:lnTo>
                        <a:lnTo>
                          <a:pt x="81" y="115"/>
                        </a:lnTo>
                        <a:lnTo>
                          <a:pt x="81" y="117"/>
                        </a:lnTo>
                        <a:lnTo>
                          <a:pt x="84" y="118"/>
                        </a:lnTo>
                        <a:lnTo>
                          <a:pt x="84" y="121"/>
                        </a:lnTo>
                        <a:lnTo>
                          <a:pt x="82" y="123"/>
                        </a:lnTo>
                        <a:lnTo>
                          <a:pt x="79" y="120"/>
                        </a:lnTo>
                        <a:lnTo>
                          <a:pt x="77" y="121"/>
                        </a:lnTo>
                        <a:lnTo>
                          <a:pt x="74" y="120"/>
                        </a:lnTo>
                        <a:lnTo>
                          <a:pt x="72" y="121"/>
                        </a:lnTo>
                        <a:lnTo>
                          <a:pt x="68" y="123"/>
                        </a:lnTo>
                        <a:lnTo>
                          <a:pt x="67" y="124"/>
                        </a:lnTo>
                        <a:lnTo>
                          <a:pt x="64" y="123"/>
                        </a:lnTo>
                        <a:lnTo>
                          <a:pt x="62" y="124"/>
                        </a:lnTo>
                        <a:lnTo>
                          <a:pt x="61" y="123"/>
                        </a:lnTo>
                        <a:lnTo>
                          <a:pt x="57" y="121"/>
                        </a:lnTo>
                        <a:lnTo>
                          <a:pt x="54" y="123"/>
                        </a:lnTo>
                        <a:lnTo>
                          <a:pt x="54" y="124"/>
                        </a:lnTo>
                        <a:lnTo>
                          <a:pt x="52" y="125"/>
                        </a:lnTo>
                        <a:lnTo>
                          <a:pt x="50" y="124"/>
                        </a:lnTo>
                        <a:lnTo>
                          <a:pt x="48" y="123"/>
                        </a:lnTo>
                        <a:lnTo>
                          <a:pt x="45" y="123"/>
                        </a:lnTo>
                        <a:lnTo>
                          <a:pt x="44" y="124"/>
                        </a:lnTo>
                        <a:lnTo>
                          <a:pt x="44" y="124"/>
                        </a:lnTo>
                        <a:lnTo>
                          <a:pt x="43" y="123"/>
                        </a:lnTo>
                        <a:lnTo>
                          <a:pt x="40" y="121"/>
                        </a:lnTo>
                        <a:lnTo>
                          <a:pt x="38" y="120"/>
                        </a:lnTo>
                        <a:lnTo>
                          <a:pt x="37" y="121"/>
                        </a:lnTo>
                        <a:lnTo>
                          <a:pt x="35" y="121"/>
                        </a:lnTo>
                        <a:lnTo>
                          <a:pt x="34" y="118"/>
                        </a:lnTo>
                        <a:lnTo>
                          <a:pt x="31" y="120"/>
                        </a:lnTo>
                        <a:lnTo>
                          <a:pt x="31" y="121"/>
                        </a:lnTo>
                        <a:lnTo>
                          <a:pt x="31" y="123"/>
                        </a:lnTo>
                        <a:lnTo>
                          <a:pt x="28" y="121"/>
                        </a:lnTo>
                        <a:lnTo>
                          <a:pt x="25" y="123"/>
                        </a:lnTo>
                        <a:lnTo>
                          <a:pt x="24" y="123"/>
                        </a:lnTo>
                        <a:lnTo>
                          <a:pt x="24" y="123"/>
                        </a:lnTo>
                        <a:lnTo>
                          <a:pt x="23" y="120"/>
                        </a:lnTo>
                        <a:lnTo>
                          <a:pt x="20" y="118"/>
                        </a:lnTo>
                        <a:lnTo>
                          <a:pt x="20" y="115"/>
                        </a:lnTo>
                        <a:lnTo>
                          <a:pt x="21" y="111"/>
                        </a:lnTo>
                        <a:lnTo>
                          <a:pt x="23" y="108"/>
                        </a:lnTo>
                        <a:lnTo>
                          <a:pt x="23" y="107"/>
                        </a:lnTo>
                        <a:lnTo>
                          <a:pt x="24" y="103"/>
                        </a:lnTo>
                        <a:lnTo>
                          <a:pt x="27" y="100"/>
                        </a:lnTo>
                        <a:lnTo>
                          <a:pt x="24" y="98"/>
                        </a:lnTo>
                        <a:lnTo>
                          <a:pt x="23" y="98"/>
                        </a:lnTo>
                        <a:lnTo>
                          <a:pt x="20" y="97"/>
                        </a:lnTo>
                        <a:lnTo>
                          <a:pt x="17" y="98"/>
                        </a:lnTo>
                        <a:lnTo>
                          <a:pt x="16" y="97"/>
                        </a:lnTo>
                        <a:lnTo>
                          <a:pt x="13" y="97"/>
                        </a:lnTo>
                        <a:lnTo>
                          <a:pt x="11" y="98"/>
                        </a:lnTo>
                        <a:lnTo>
                          <a:pt x="8" y="97"/>
                        </a:lnTo>
                        <a:lnTo>
                          <a:pt x="8" y="94"/>
                        </a:lnTo>
                        <a:lnTo>
                          <a:pt x="7" y="93"/>
                        </a:lnTo>
                        <a:lnTo>
                          <a:pt x="7" y="93"/>
                        </a:lnTo>
                        <a:lnTo>
                          <a:pt x="7" y="88"/>
                        </a:lnTo>
                        <a:lnTo>
                          <a:pt x="6" y="88"/>
                        </a:lnTo>
                        <a:lnTo>
                          <a:pt x="6" y="86"/>
                        </a:lnTo>
                        <a:lnTo>
                          <a:pt x="3" y="81"/>
                        </a:lnTo>
                        <a:lnTo>
                          <a:pt x="1" y="81"/>
                        </a:lnTo>
                        <a:lnTo>
                          <a:pt x="3" y="79"/>
                        </a:lnTo>
                        <a:lnTo>
                          <a:pt x="1" y="76"/>
                        </a:lnTo>
                        <a:lnTo>
                          <a:pt x="1" y="74"/>
                        </a:lnTo>
                        <a:lnTo>
                          <a:pt x="0" y="70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1" y="66"/>
                        </a:lnTo>
                        <a:lnTo>
                          <a:pt x="1" y="61"/>
                        </a:lnTo>
                        <a:lnTo>
                          <a:pt x="1" y="59"/>
                        </a:lnTo>
                        <a:lnTo>
                          <a:pt x="3" y="56"/>
                        </a:lnTo>
                        <a:lnTo>
                          <a:pt x="4" y="53"/>
                        </a:lnTo>
                        <a:lnTo>
                          <a:pt x="7" y="53"/>
                        </a:lnTo>
                        <a:lnTo>
                          <a:pt x="11" y="53"/>
                        </a:lnTo>
                        <a:lnTo>
                          <a:pt x="13" y="53"/>
                        </a:lnTo>
                        <a:lnTo>
                          <a:pt x="11" y="50"/>
                        </a:lnTo>
                        <a:lnTo>
                          <a:pt x="13" y="49"/>
                        </a:lnTo>
                        <a:lnTo>
                          <a:pt x="13" y="46"/>
                        </a:lnTo>
                        <a:lnTo>
                          <a:pt x="14" y="44"/>
                        </a:lnTo>
                        <a:lnTo>
                          <a:pt x="13" y="43"/>
                        </a:lnTo>
                        <a:lnTo>
                          <a:pt x="10" y="43"/>
                        </a:lnTo>
                        <a:lnTo>
                          <a:pt x="8" y="42"/>
                        </a:lnTo>
                        <a:lnTo>
                          <a:pt x="10" y="40"/>
                        </a:lnTo>
                        <a:lnTo>
                          <a:pt x="13" y="40"/>
                        </a:lnTo>
                        <a:lnTo>
                          <a:pt x="14" y="39"/>
                        </a:lnTo>
                        <a:lnTo>
                          <a:pt x="14" y="37"/>
                        </a:lnTo>
                        <a:lnTo>
                          <a:pt x="16" y="35"/>
                        </a:lnTo>
                        <a:lnTo>
                          <a:pt x="16" y="33"/>
                        </a:lnTo>
                        <a:lnTo>
                          <a:pt x="17" y="33"/>
                        </a:lnTo>
                        <a:lnTo>
                          <a:pt x="17" y="32"/>
                        </a:lnTo>
                        <a:lnTo>
                          <a:pt x="17" y="32"/>
                        </a:lnTo>
                        <a:lnTo>
                          <a:pt x="16" y="30"/>
                        </a:lnTo>
                        <a:lnTo>
                          <a:pt x="13" y="29"/>
                        </a:lnTo>
                        <a:lnTo>
                          <a:pt x="13" y="27"/>
                        </a:lnTo>
                        <a:lnTo>
                          <a:pt x="13" y="25"/>
                        </a:lnTo>
                        <a:lnTo>
                          <a:pt x="18" y="23"/>
                        </a:lnTo>
                        <a:lnTo>
                          <a:pt x="20" y="22"/>
                        </a:lnTo>
                        <a:lnTo>
                          <a:pt x="23" y="25"/>
                        </a:lnTo>
                        <a:lnTo>
                          <a:pt x="23" y="27"/>
                        </a:lnTo>
                        <a:lnTo>
                          <a:pt x="24" y="30"/>
                        </a:lnTo>
                        <a:lnTo>
                          <a:pt x="25" y="29"/>
                        </a:lnTo>
                        <a:lnTo>
                          <a:pt x="24" y="26"/>
                        </a:lnTo>
                        <a:lnTo>
                          <a:pt x="24" y="25"/>
                        </a:lnTo>
                        <a:lnTo>
                          <a:pt x="25" y="23"/>
                        </a:lnTo>
                        <a:lnTo>
                          <a:pt x="28" y="26"/>
                        </a:lnTo>
                        <a:lnTo>
                          <a:pt x="27" y="29"/>
                        </a:lnTo>
                        <a:lnTo>
                          <a:pt x="30" y="32"/>
                        </a:lnTo>
                        <a:lnTo>
                          <a:pt x="30" y="29"/>
                        </a:lnTo>
                        <a:lnTo>
                          <a:pt x="28" y="26"/>
                        </a:lnTo>
                        <a:lnTo>
                          <a:pt x="28" y="23"/>
                        </a:lnTo>
                        <a:lnTo>
                          <a:pt x="30" y="20"/>
                        </a:lnTo>
                        <a:lnTo>
                          <a:pt x="33" y="20"/>
                        </a:lnTo>
                        <a:lnTo>
                          <a:pt x="34" y="22"/>
                        </a:lnTo>
                        <a:lnTo>
                          <a:pt x="37" y="20"/>
                        </a:lnTo>
                        <a:lnTo>
                          <a:pt x="41" y="25"/>
                        </a:lnTo>
                        <a:lnTo>
                          <a:pt x="45" y="26"/>
                        </a:lnTo>
                        <a:lnTo>
                          <a:pt x="41" y="23"/>
                        </a:lnTo>
                        <a:lnTo>
                          <a:pt x="37" y="20"/>
                        </a:lnTo>
                        <a:lnTo>
                          <a:pt x="34" y="19"/>
                        </a:lnTo>
                        <a:lnTo>
                          <a:pt x="33" y="19"/>
                        </a:lnTo>
                        <a:lnTo>
                          <a:pt x="33" y="16"/>
                        </a:lnTo>
                        <a:lnTo>
                          <a:pt x="34" y="15"/>
                        </a:lnTo>
                        <a:lnTo>
                          <a:pt x="33" y="13"/>
                        </a:lnTo>
                        <a:lnTo>
                          <a:pt x="33" y="10"/>
                        </a:lnTo>
                        <a:lnTo>
                          <a:pt x="30" y="12"/>
                        </a:lnTo>
                        <a:lnTo>
                          <a:pt x="30" y="9"/>
                        </a:lnTo>
                        <a:lnTo>
                          <a:pt x="31" y="9"/>
                        </a:lnTo>
                        <a:lnTo>
                          <a:pt x="34" y="9"/>
                        </a:lnTo>
                        <a:lnTo>
                          <a:pt x="31" y="6"/>
                        </a:lnTo>
                        <a:lnTo>
                          <a:pt x="31" y="5"/>
                        </a:lnTo>
                        <a:lnTo>
                          <a:pt x="30" y="5"/>
                        </a:lnTo>
                        <a:lnTo>
                          <a:pt x="28" y="3"/>
                        </a:lnTo>
                        <a:lnTo>
                          <a:pt x="28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67"/>
                  <p:cNvSpPr>
                    <a:spLocks/>
                  </p:cNvSpPr>
                  <p:nvPr/>
                </p:nvSpPr>
                <p:spPr bwMode="auto">
                  <a:xfrm>
                    <a:off x="5989638" y="3468688"/>
                    <a:ext cx="4763" cy="4762"/>
                  </a:xfrm>
                  <a:custGeom>
                    <a:avLst/>
                    <a:gdLst>
                      <a:gd name="T0" fmla="*/ 1 w 3"/>
                      <a:gd name="T1" fmla="*/ 0 h 3"/>
                      <a:gd name="T2" fmla="*/ 3 w 3"/>
                      <a:gd name="T3" fmla="*/ 1 h 3"/>
                      <a:gd name="T4" fmla="*/ 3 w 3"/>
                      <a:gd name="T5" fmla="*/ 3 h 3"/>
                      <a:gd name="T6" fmla="*/ 1 w 3"/>
                      <a:gd name="T7" fmla="*/ 3 h 3"/>
                      <a:gd name="T8" fmla="*/ 0 w 3"/>
                      <a:gd name="T9" fmla="*/ 1 h 3"/>
                      <a:gd name="T10" fmla="*/ 1 w 3"/>
                      <a:gd name="T11" fmla="*/ 0 h 3"/>
                      <a:gd name="T12" fmla="*/ 1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1" y="0"/>
                        </a:moveTo>
                        <a:lnTo>
                          <a:pt x="3" y="1"/>
                        </a:lnTo>
                        <a:lnTo>
                          <a:pt x="3" y="3"/>
                        </a:lnTo>
                        <a:lnTo>
                          <a:pt x="1" y="3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68"/>
                  <p:cNvSpPr>
                    <a:spLocks/>
                  </p:cNvSpPr>
                  <p:nvPr/>
                </p:nvSpPr>
                <p:spPr bwMode="auto">
                  <a:xfrm>
                    <a:off x="5921376" y="3454400"/>
                    <a:ext cx="90488" cy="52387"/>
                  </a:xfrm>
                  <a:custGeom>
                    <a:avLst/>
                    <a:gdLst>
                      <a:gd name="T0" fmla="*/ 24 w 57"/>
                      <a:gd name="T1" fmla="*/ 5 h 33"/>
                      <a:gd name="T2" fmla="*/ 30 w 57"/>
                      <a:gd name="T3" fmla="*/ 5 h 33"/>
                      <a:gd name="T4" fmla="*/ 30 w 57"/>
                      <a:gd name="T5" fmla="*/ 2 h 33"/>
                      <a:gd name="T6" fmla="*/ 34 w 57"/>
                      <a:gd name="T7" fmla="*/ 3 h 33"/>
                      <a:gd name="T8" fmla="*/ 37 w 57"/>
                      <a:gd name="T9" fmla="*/ 2 h 33"/>
                      <a:gd name="T10" fmla="*/ 42 w 57"/>
                      <a:gd name="T11" fmla="*/ 5 h 33"/>
                      <a:gd name="T12" fmla="*/ 44 w 57"/>
                      <a:gd name="T13" fmla="*/ 9 h 33"/>
                      <a:gd name="T14" fmla="*/ 44 w 57"/>
                      <a:gd name="T15" fmla="*/ 12 h 33"/>
                      <a:gd name="T16" fmla="*/ 49 w 57"/>
                      <a:gd name="T17" fmla="*/ 12 h 33"/>
                      <a:gd name="T18" fmla="*/ 54 w 57"/>
                      <a:gd name="T19" fmla="*/ 12 h 33"/>
                      <a:gd name="T20" fmla="*/ 57 w 57"/>
                      <a:gd name="T21" fmla="*/ 14 h 33"/>
                      <a:gd name="T22" fmla="*/ 56 w 57"/>
                      <a:gd name="T23" fmla="*/ 22 h 33"/>
                      <a:gd name="T24" fmla="*/ 50 w 57"/>
                      <a:gd name="T25" fmla="*/ 27 h 33"/>
                      <a:gd name="T26" fmla="*/ 46 w 57"/>
                      <a:gd name="T27" fmla="*/ 26 h 33"/>
                      <a:gd name="T28" fmla="*/ 40 w 57"/>
                      <a:gd name="T29" fmla="*/ 27 h 33"/>
                      <a:gd name="T30" fmla="*/ 37 w 57"/>
                      <a:gd name="T31" fmla="*/ 29 h 33"/>
                      <a:gd name="T32" fmla="*/ 33 w 57"/>
                      <a:gd name="T33" fmla="*/ 24 h 33"/>
                      <a:gd name="T34" fmla="*/ 26 w 57"/>
                      <a:gd name="T35" fmla="*/ 30 h 33"/>
                      <a:gd name="T36" fmla="*/ 17 w 57"/>
                      <a:gd name="T37" fmla="*/ 33 h 33"/>
                      <a:gd name="T38" fmla="*/ 15 w 57"/>
                      <a:gd name="T39" fmla="*/ 29 h 33"/>
                      <a:gd name="T40" fmla="*/ 12 w 57"/>
                      <a:gd name="T41" fmla="*/ 24 h 33"/>
                      <a:gd name="T42" fmla="*/ 7 w 57"/>
                      <a:gd name="T43" fmla="*/ 23 h 33"/>
                      <a:gd name="T44" fmla="*/ 7 w 57"/>
                      <a:gd name="T45" fmla="*/ 27 h 33"/>
                      <a:gd name="T46" fmla="*/ 2 w 57"/>
                      <a:gd name="T47" fmla="*/ 29 h 33"/>
                      <a:gd name="T48" fmla="*/ 2 w 57"/>
                      <a:gd name="T49" fmla="*/ 26 h 33"/>
                      <a:gd name="T50" fmla="*/ 3 w 57"/>
                      <a:gd name="T51" fmla="*/ 23 h 33"/>
                      <a:gd name="T52" fmla="*/ 7 w 57"/>
                      <a:gd name="T53" fmla="*/ 14 h 33"/>
                      <a:gd name="T54" fmla="*/ 12 w 57"/>
                      <a:gd name="T55" fmla="*/ 10 h 33"/>
                      <a:gd name="T56" fmla="*/ 13 w 57"/>
                      <a:gd name="T57" fmla="*/ 7 h 33"/>
                      <a:gd name="T58" fmla="*/ 13 w 57"/>
                      <a:gd name="T59" fmla="*/ 3 h 33"/>
                      <a:gd name="T60" fmla="*/ 16 w 57"/>
                      <a:gd name="T61" fmla="*/ 5 h 33"/>
                      <a:gd name="T62" fmla="*/ 23 w 57"/>
                      <a:gd name="T63" fmla="*/ 5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7" h="33">
                        <a:moveTo>
                          <a:pt x="23" y="5"/>
                        </a:moveTo>
                        <a:lnTo>
                          <a:pt x="24" y="5"/>
                        </a:lnTo>
                        <a:lnTo>
                          <a:pt x="27" y="3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2"/>
                        </a:lnTo>
                        <a:lnTo>
                          <a:pt x="33" y="0"/>
                        </a:lnTo>
                        <a:lnTo>
                          <a:pt x="34" y="3"/>
                        </a:lnTo>
                        <a:lnTo>
                          <a:pt x="36" y="3"/>
                        </a:lnTo>
                        <a:lnTo>
                          <a:pt x="37" y="2"/>
                        </a:lnTo>
                        <a:lnTo>
                          <a:pt x="39" y="3"/>
                        </a:lnTo>
                        <a:lnTo>
                          <a:pt x="42" y="5"/>
                        </a:lnTo>
                        <a:lnTo>
                          <a:pt x="44" y="7"/>
                        </a:lnTo>
                        <a:lnTo>
                          <a:pt x="44" y="9"/>
                        </a:lnTo>
                        <a:lnTo>
                          <a:pt x="43" y="10"/>
                        </a:lnTo>
                        <a:lnTo>
                          <a:pt x="44" y="12"/>
                        </a:lnTo>
                        <a:lnTo>
                          <a:pt x="47" y="12"/>
                        </a:lnTo>
                        <a:lnTo>
                          <a:pt x="49" y="12"/>
                        </a:lnTo>
                        <a:lnTo>
                          <a:pt x="51" y="14"/>
                        </a:lnTo>
                        <a:lnTo>
                          <a:pt x="54" y="12"/>
                        </a:lnTo>
                        <a:lnTo>
                          <a:pt x="56" y="12"/>
                        </a:lnTo>
                        <a:lnTo>
                          <a:pt x="57" y="14"/>
                        </a:lnTo>
                        <a:lnTo>
                          <a:pt x="54" y="17"/>
                        </a:lnTo>
                        <a:lnTo>
                          <a:pt x="56" y="22"/>
                        </a:lnTo>
                        <a:lnTo>
                          <a:pt x="51" y="22"/>
                        </a:lnTo>
                        <a:lnTo>
                          <a:pt x="50" y="27"/>
                        </a:lnTo>
                        <a:lnTo>
                          <a:pt x="49" y="24"/>
                        </a:lnTo>
                        <a:lnTo>
                          <a:pt x="46" y="26"/>
                        </a:lnTo>
                        <a:lnTo>
                          <a:pt x="40" y="24"/>
                        </a:lnTo>
                        <a:lnTo>
                          <a:pt x="40" y="27"/>
                        </a:lnTo>
                        <a:lnTo>
                          <a:pt x="39" y="31"/>
                        </a:lnTo>
                        <a:lnTo>
                          <a:pt x="37" y="29"/>
                        </a:lnTo>
                        <a:lnTo>
                          <a:pt x="33" y="27"/>
                        </a:lnTo>
                        <a:lnTo>
                          <a:pt x="33" y="24"/>
                        </a:lnTo>
                        <a:lnTo>
                          <a:pt x="30" y="23"/>
                        </a:lnTo>
                        <a:lnTo>
                          <a:pt x="26" y="30"/>
                        </a:lnTo>
                        <a:lnTo>
                          <a:pt x="23" y="29"/>
                        </a:lnTo>
                        <a:lnTo>
                          <a:pt x="17" y="33"/>
                        </a:lnTo>
                        <a:lnTo>
                          <a:pt x="15" y="31"/>
                        </a:lnTo>
                        <a:lnTo>
                          <a:pt x="15" y="29"/>
                        </a:lnTo>
                        <a:lnTo>
                          <a:pt x="13" y="29"/>
                        </a:lnTo>
                        <a:lnTo>
                          <a:pt x="12" y="24"/>
                        </a:lnTo>
                        <a:lnTo>
                          <a:pt x="12" y="23"/>
                        </a:lnTo>
                        <a:lnTo>
                          <a:pt x="7" y="23"/>
                        </a:lnTo>
                        <a:lnTo>
                          <a:pt x="6" y="24"/>
                        </a:lnTo>
                        <a:lnTo>
                          <a:pt x="7" y="27"/>
                        </a:lnTo>
                        <a:lnTo>
                          <a:pt x="3" y="29"/>
                        </a:lnTo>
                        <a:lnTo>
                          <a:pt x="2" y="29"/>
                        </a:lnTo>
                        <a:lnTo>
                          <a:pt x="0" y="26"/>
                        </a:lnTo>
                        <a:lnTo>
                          <a:pt x="2" y="26"/>
                        </a:lnTo>
                        <a:lnTo>
                          <a:pt x="3" y="26"/>
                        </a:lnTo>
                        <a:lnTo>
                          <a:pt x="3" y="23"/>
                        </a:lnTo>
                        <a:lnTo>
                          <a:pt x="5" y="19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0"/>
                        </a:lnTo>
                        <a:lnTo>
                          <a:pt x="15" y="9"/>
                        </a:lnTo>
                        <a:lnTo>
                          <a:pt x="13" y="7"/>
                        </a:lnTo>
                        <a:lnTo>
                          <a:pt x="10" y="6"/>
                        </a:lnTo>
                        <a:lnTo>
                          <a:pt x="13" y="3"/>
                        </a:lnTo>
                        <a:lnTo>
                          <a:pt x="16" y="3"/>
                        </a:lnTo>
                        <a:lnTo>
                          <a:pt x="16" y="5"/>
                        </a:lnTo>
                        <a:lnTo>
                          <a:pt x="19" y="6"/>
                        </a:lnTo>
                        <a:lnTo>
                          <a:pt x="23" y="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69"/>
                  <p:cNvSpPr>
                    <a:spLocks noEditPoints="1"/>
                  </p:cNvSpPr>
                  <p:nvPr/>
                </p:nvSpPr>
                <p:spPr bwMode="auto">
                  <a:xfrm>
                    <a:off x="5875338" y="3309938"/>
                    <a:ext cx="71438" cy="66675"/>
                  </a:xfrm>
                  <a:custGeom>
                    <a:avLst/>
                    <a:gdLst>
                      <a:gd name="T0" fmla="*/ 29 w 45"/>
                      <a:gd name="T1" fmla="*/ 39 h 42"/>
                      <a:gd name="T2" fmla="*/ 29 w 45"/>
                      <a:gd name="T3" fmla="*/ 32 h 42"/>
                      <a:gd name="T4" fmla="*/ 32 w 45"/>
                      <a:gd name="T5" fmla="*/ 26 h 42"/>
                      <a:gd name="T6" fmla="*/ 39 w 45"/>
                      <a:gd name="T7" fmla="*/ 26 h 42"/>
                      <a:gd name="T8" fmla="*/ 39 w 45"/>
                      <a:gd name="T9" fmla="*/ 23 h 42"/>
                      <a:gd name="T10" fmla="*/ 41 w 45"/>
                      <a:gd name="T11" fmla="*/ 19 h 42"/>
                      <a:gd name="T12" fmla="*/ 41 w 45"/>
                      <a:gd name="T13" fmla="*/ 16 h 42"/>
                      <a:gd name="T14" fmla="*/ 36 w 45"/>
                      <a:gd name="T15" fmla="*/ 15 h 42"/>
                      <a:gd name="T16" fmla="*/ 41 w 45"/>
                      <a:gd name="T17" fmla="*/ 13 h 42"/>
                      <a:gd name="T18" fmla="*/ 42 w 45"/>
                      <a:gd name="T19" fmla="*/ 10 h 42"/>
                      <a:gd name="T20" fmla="*/ 44 w 45"/>
                      <a:gd name="T21" fmla="*/ 6 h 42"/>
                      <a:gd name="T22" fmla="*/ 45 w 45"/>
                      <a:gd name="T23" fmla="*/ 5 h 42"/>
                      <a:gd name="T24" fmla="*/ 41 w 45"/>
                      <a:gd name="T25" fmla="*/ 2 h 42"/>
                      <a:gd name="T26" fmla="*/ 34 w 45"/>
                      <a:gd name="T27" fmla="*/ 2 h 42"/>
                      <a:gd name="T28" fmla="*/ 29 w 45"/>
                      <a:gd name="T29" fmla="*/ 2 h 42"/>
                      <a:gd name="T30" fmla="*/ 24 w 45"/>
                      <a:gd name="T31" fmla="*/ 3 h 42"/>
                      <a:gd name="T32" fmla="*/ 17 w 45"/>
                      <a:gd name="T33" fmla="*/ 9 h 42"/>
                      <a:gd name="T34" fmla="*/ 14 w 45"/>
                      <a:gd name="T35" fmla="*/ 9 h 42"/>
                      <a:gd name="T36" fmla="*/ 11 w 45"/>
                      <a:gd name="T37" fmla="*/ 15 h 42"/>
                      <a:gd name="T38" fmla="*/ 11 w 45"/>
                      <a:gd name="T39" fmla="*/ 20 h 42"/>
                      <a:gd name="T40" fmla="*/ 10 w 45"/>
                      <a:gd name="T41" fmla="*/ 23 h 42"/>
                      <a:gd name="T42" fmla="*/ 7 w 45"/>
                      <a:gd name="T43" fmla="*/ 26 h 42"/>
                      <a:gd name="T44" fmla="*/ 12 w 45"/>
                      <a:gd name="T45" fmla="*/ 30 h 42"/>
                      <a:gd name="T46" fmla="*/ 8 w 45"/>
                      <a:gd name="T47" fmla="*/ 32 h 42"/>
                      <a:gd name="T48" fmla="*/ 10 w 45"/>
                      <a:gd name="T49" fmla="*/ 33 h 42"/>
                      <a:gd name="T50" fmla="*/ 11 w 45"/>
                      <a:gd name="T51" fmla="*/ 34 h 42"/>
                      <a:gd name="T52" fmla="*/ 7 w 45"/>
                      <a:gd name="T53" fmla="*/ 33 h 42"/>
                      <a:gd name="T54" fmla="*/ 2 w 45"/>
                      <a:gd name="T55" fmla="*/ 33 h 42"/>
                      <a:gd name="T56" fmla="*/ 5 w 45"/>
                      <a:gd name="T57" fmla="*/ 33 h 42"/>
                      <a:gd name="T58" fmla="*/ 7 w 45"/>
                      <a:gd name="T59" fmla="*/ 34 h 42"/>
                      <a:gd name="T60" fmla="*/ 7 w 45"/>
                      <a:gd name="T61" fmla="*/ 36 h 42"/>
                      <a:gd name="T62" fmla="*/ 2 w 45"/>
                      <a:gd name="T63" fmla="*/ 34 h 42"/>
                      <a:gd name="T64" fmla="*/ 0 w 45"/>
                      <a:gd name="T65" fmla="*/ 34 h 42"/>
                      <a:gd name="T66" fmla="*/ 2 w 45"/>
                      <a:gd name="T67" fmla="*/ 37 h 42"/>
                      <a:gd name="T68" fmla="*/ 5 w 45"/>
                      <a:gd name="T69" fmla="*/ 39 h 42"/>
                      <a:gd name="T70" fmla="*/ 10 w 45"/>
                      <a:gd name="T71" fmla="*/ 37 h 42"/>
                      <a:gd name="T72" fmla="*/ 12 w 45"/>
                      <a:gd name="T73" fmla="*/ 36 h 42"/>
                      <a:gd name="T74" fmla="*/ 17 w 45"/>
                      <a:gd name="T75" fmla="*/ 34 h 42"/>
                      <a:gd name="T76" fmla="*/ 21 w 45"/>
                      <a:gd name="T77" fmla="*/ 36 h 42"/>
                      <a:gd name="T78" fmla="*/ 25 w 45"/>
                      <a:gd name="T79" fmla="*/ 37 h 42"/>
                      <a:gd name="T80" fmla="*/ 25 w 45"/>
                      <a:gd name="T81" fmla="*/ 40 h 42"/>
                      <a:gd name="T82" fmla="*/ 28 w 45"/>
                      <a:gd name="T83" fmla="*/ 42 h 42"/>
                      <a:gd name="T84" fmla="*/ 7 w 45"/>
                      <a:gd name="T85" fmla="*/ 30 h 42"/>
                      <a:gd name="T86" fmla="*/ 5 w 45"/>
                      <a:gd name="T87" fmla="*/ 32 h 42"/>
                      <a:gd name="T88" fmla="*/ 4 w 45"/>
                      <a:gd name="T89" fmla="*/ 30 h 42"/>
                      <a:gd name="T90" fmla="*/ 5 w 45"/>
                      <a:gd name="T91" fmla="*/ 29 h 42"/>
                      <a:gd name="T92" fmla="*/ 10 w 45"/>
                      <a:gd name="T93" fmla="*/ 29 h 42"/>
                      <a:gd name="T94" fmla="*/ 8 w 45"/>
                      <a:gd name="T95" fmla="*/ 30 h 42"/>
                      <a:gd name="T96" fmla="*/ 5 w 45"/>
                      <a:gd name="T97" fmla="*/ 29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5" h="42">
                        <a:moveTo>
                          <a:pt x="28" y="42"/>
                        </a:moveTo>
                        <a:lnTo>
                          <a:pt x="29" y="39"/>
                        </a:lnTo>
                        <a:lnTo>
                          <a:pt x="29" y="34"/>
                        </a:lnTo>
                        <a:lnTo>
                          <a:pt x="29" y="32"/>
                        </a:lnTo>
                        <a:lnTo>
                          <a:pt x="31" y="29"/>
                        </a:lnTo>
                        <a:lnTo>
                          <a:pt x="32" y="26"/>
                        </a:lnTo>
                        <a:lnTo>
                          <a:pt x="35" y="26"/>
                        </a:lnTo>
                        <a:lnTo>
                          <a:pt x="39" y="26"/>
                        </a:lnTo>
                        <a:lnTo>
                          <a:pt x="41" y="26"/>
                        </a:lnTo>
                        <a:lnTo>
                          <a:pt x="39" y="23"/>
                        </a:lnTo>
                        <a:lnTo>
                          <a:pt x="41" y="22"/>
                        </a:lnTo>
                        <a:lnTo>
                          <a:pt x="41" y="19"/>
                        </a:lnTo>
                        <a:lnTo>
                          <a:pt x="42" y="17"/>
                        </a:lnTo>
                        <a:lnTo>
                          <a:pt x="41" y="16"/>
                        </a:lnTo>
                        <a:lnTo>
                          <a:pt x="38" y="16"/>
                        </a:lnTo>
                        <a:lnTo>
                          <a:pt x="36" y="15"/>
                        </a:lnTo>
                        <a:lnTo>
                          <a:pt x="38" y="13"/>
                        </a:lnTo>
                        <a:lnTo>
                          <a:pt x="41" y="13"/>
                        </a:lnTo>
                        <a:lnTo>
                          <a:pt x="42" y="12"/>
                        </a:lnTo>
                        <a:lnTo>
                          <a:pt x="42" y="10"/>
                        </a:lnTo>
                        <a:lnTo>
                          <a:pt x="44" y="8"/>
                        </a:lnTo>
                        <a:lnTo>
                          <a:pt x="44" y="6"/>
                        </a:lnTo>
                        <a:lnTo>
                          <a:pt x="45" y="6"/>
                        </a:lnTo>
                        <a:lnTo>
                          <a:pt x="45" y="5"/>
                        </a:lnTo>
                        <a:lnTo>
                          <a:pt x="42" y="5"/>
                        </a:lnTo>
                        <a:lnTo>
                          <a:pt x="41" y="2"/>
                        </a:lnTo>
                        <a:lnTo>
                          <a:pt x="36" y="0"/>
                        </a:lnTo>
                        <a:lnTo>
                          <a:pt x="34" y="2"/>
                        </a:lnTo>
                        <a:lnTo>
                          <a:pt x="31" y="3"/>
                        </a:lnTo>
                        <a:lnTo>
                          <a:pt x="29" y="2"/>
                        </a:lnTo>
                        <a:lnTo>
                          <a:pt x="28" y="3"/>
                        </a:lnTo>
                        <a:lnTo>
                          <a:pt x="24" y="3"/>
                        </a:lnTo>
                        <a:lnTo>
                          <a:pt x="21" y="6"/>
                        </a:lnTo>
                        <a:lnTo>
                          <a:pt x="17" y="9"/>
                        </a:lnTo>
                        <a:lnTo>
                          <a:pt x="17" y="8"/>
                        </a:lnTo>
                        <a:lnTo>
                          <a:pt x="14" y="9"/>
                        </a:lnTo>
                        <a:lnTo>
                          <a:pt x="14" y="12"/>
                        </a:lnTo>
                        <a:lnTo>
                          <a:pt x="11" y="15"/>
                        </a:lnTo>
                        <a:lnTo>
                          <a:pt x="11" y="17"/>
                        </a:lnTo>
                        <a:lnTo>
                          <a:pt x="11" y="20"/>
                        </a:lnTo>
                        <a:lnTo>
                          <a:pt x="10" y="22"/>
                        </a:lnTo>
                        <a:lnTo>
                          <a:pt x="10" y="23"/>
                        </a:lnTo>
                        <a:lnTo>
                          <a:pt x="7" y="25"/>
                        </a:lnTo>
                        <a:lnTo>
                          <a:pt x="7" y="26"/>
                        </a:lnTo>
                        <a:lnTo>
                          <a:pt x="10" y="29"/>
                        </a:lnTo>
                        <a:lnTo>
                          <a:pt x="12" y="30"/>
                        </a:lnTo>
                        <a:lnTo>
                          <a:pt x="10" y="30"/>
                        </a:lnTo>
                        <a:lnTo>
                          <a:pt x="8" y="32"/>
                        </a:lnTo>
                        <a:lnTo>
                          <a:pt x="8" y="32"/>
                        </a:lnTo>
                        <a:lnTo>
                          <a:pt x="10" y="33"/>
                        </a:lnTo>
                        <a:lnTo>
                          <a:pt x="11" y="33"/>
                        </a:lnTo>
                        <a:lnTo>
                          <a:pt x="11" y="34"/>
                        </a:lnTo>
                        <a:lnTo>
                          <a:pt x="8" y="34"/>
                        </a:lnTo>
                        <a:lnTo>
                          <a:pt x="7" y="33"/>
                        </a:lnTo>
                        <a:lnTo>
                          <a:pt x="4" y="32"/>
                        </a:lnTo>
                        <a:lnTo>
                          <a:pt x="2" y="33"/>
                        </a:lnTo>
                        <a:lnTo>
                          <a:pt x="2" y="33"/>
                        </a:lnTo>
                        <a:lnTo>
                          <a:pt x="5" y="33"/>
                        </a:lnTo>
                        <a:lnTo>
                          <a:pt x="7" y="36"/>
                        </a:lnTo>
                        <a:lnTo>
                          <a:pt x="7" y="34"/>
                        </a:lnTo>
                        <a:lnTo>
                          <a:pt x="10" y="37"/>
                        </a:lnTo>
                        <a:lnTo>
                          <a:pt x="7" y="36"/>
                        </a:lnTo>
                        <a:lnTo>
                          <a:pt x="5" y="36"/>
                        </a:lnTo>
                        <a:lnTo>
                          <a:pt x="2" y="34"/>
                        </a:lnTo>
                        <a:lnTo>
                          <a:pt x="0" y="34"/>
                        </a:lnTo>
                        <a:lnTo>
                          <a:pt x="0" y="34"/>
                        </a:lnTo>
                        <a:lnTo>
                          <a:pt x="1" y="36"/>
                        </a:lnTo>
                        <a:lnTo>
                          <a:pt x="2" y="37"/>
                        </a:lnTo>
                        <a:lnTo>
                          <a:pt x="4" y="37"/>
                        </a:lnTo>
                        <a:lnTo>
                          <a:pt x="5" y="39"/>
                        </a:lnTo>
                        <a:lnTo>
                          <a:pt x="7" y="37"/>
                        </a:lnTo>
                        <a:lnTo>
                          <a:pt x="10" y="37"/>
                        </a:lnTo>
                        <a:lnTo>
                          <a:pt x="10" y="36"/>
                        </a:lnTo>
                        <a:lnTo>
                          <a:pt x="12" y="36"/>
                        </a:lnTo>
                        <a:lnTo>
                          <a:pt x="12" y="34"/>
                        </a:lnTo>
                        <a:lnTo>
                          <a:pt x="17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37"/>
                        </a:lnTo>
                        <a:lnTo>
                          <a:pt x="25" y="37"/>
                        </a:lnTo>
                        <a:lnTo>
                          <a:pt x="27" y="39"/>
                        </a:lnTo>
                        <a:lnTo>
                          <a:pt x="25" y="40"/>
                        </a:lnTo>
                        <a:lnTo>
                          <a:pt x="28" y="42"/>
                        </a:lnTo>
                        <a:lnTo>
                          <a:pt x="28" y="42"/>
                        </a:lnTo>
                        <a:close/>
                        <a:moveTo>
                          <a:pt x="4" y="30"/>
                        </a:moveTo>
                        <a:lnTo>
                          <a:pt x="7" y="30"/>
                        </a:lnTo>
                        <a:lnTo>
                          <a:pt x="7" y="32"/>
                        </a:lnTo>
                        <a:lnTo>
                          <a:pt x="5" y="32"/>
                        </a:lnTo>
                        <a:lnTo>
                          <a:pt x="5" y="30"/>
                        </a:lnTo>
                        <a:lnTo>
                          <a:pt x="4" y="30"/>
                        </a:lnTo>
                        <a:lnTo>
                          <a:pt x="4" y="30"/>
                        </a:lnTo>
                        <a:close/>
                        <a:moveTo>
                          <a:pt x="5" y="29"/>
                        </a:moveTo>
                        <a:lnTo>
                          <a:pt x="7" y="29"/>
                        </a:lnTo>
                        <a:lnTo>
                          <a:pt x="10" y="29"/>
                        </a:lnTo>
                        <a:lnTo>
                          <a:pt x="8" y="30"/>
                        </a:lnTo>
                        <a:lnTo>
                          <a:pt x="8" y="30"/>
                        </a:lnTo>
                        <a:lnTo>
                          <a:pt x="7" y="29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70"/>
                  <p:cNvSpPr>
                    <a:spLocks/>
                  </p:cNvSpPr>
                  <p:nvPr/>
                </p:nvSpPr>
                <p:spPr bwMode="auto">
                  <a:xfrm>
                    <a:off x="5867401" y="3363913"/>
                    <a:ext cx="57150" cy="47625"/>
                  </a:xfrm>
                  <a:custGeom>
                    <a:avLst/>
                    <a:gdLst>
                      <a:gd name="T0" fmla="*/ 34 w 36"/>
                      <a:gd name="T1" fmla="*/ 20 h 30"/>
                      <a:gd name="T2" fmla="*/ 36 w 36"/>
                      <a:gd name="T3" fmla="*/ 18 h 30"/>
                      <a:gd name="T4" fmla="*/ 34 w 36"/>
                      <a:gd name="T5" fmla="*/ 15 h 30"/>
                      <a:gd name="T6" fmla="*/ 34 w 36"/>
                      <a:gd name="T7" fmla="*/ 13 h 30"/>
                      <a:gd name="T8" fmla="*/ 33 w 36"/>
                      <a:gd name="T9" fmla="*/ 9 h 30"/>
                      <a:gd name="T10" fmla="*/ 33 w 36"/>
                      <a:gd name="T11" fmla="*/ 8 h 30"/>
                      <a:gd name="T12" fmla="*/ 30 w 36"/>
                      <a:gd name="T13" fmla="*/ 6 h 30"/>
                      <a:gd name="T14" fmla="*/ 32 w 36"/>
                      <a:gd name="T15" fmla="*/ 5 h 30"/>
                      <a:gd name="T16" fmla="*/ 30 w 36"/>
                      <a:gd name="T17" fmla="*/ 3 h 30"/>
                      <a:gd name="T18" fmla="*/ 26 w 36"/>
                      <a:gd name="T19" fmla="*/ 3 h 30"/>
                      <a:gd name="T20" fmla="*/ 26 w 36"/>
                      <a:gd name="T21" fmla="*/ 2 h 30"/>
                      <a:gd name="T22" fmla="*/ 23 w 36"/>
                      <a:gd name="T23" fmla="*/ 2 h 30"/>
                      <a:gd name="T24" fmla="*/ 22 w 36"/>
                      <a:gd name="T25" fmla="*/ 0 h 30"/>
                      <a:gd name="T26" fmla="*/ 17 w 36"/>
                      <a:gd name="T27" fmla="*/ 0 h 30"/>
                      <a:gd name="T28" fmla="*/ 17 w 36"/>
                      <a:gd name="T29" fmla="*/ 2 h 30"/>
                      <a:gd name="T30" fmla="*/ 15 w 36"/>
                      <a:gd name="T31" fmla="*/ 2 h 30"/>
                      <a:gd name="T32" fmla="*/ 15 w 36"/>
                      <a:gd name="T33" fmla="*/ 3 h 30"/>
                      <a:gd name="T34" fmla="*/ 12 w 36"/>
                      <a:gd name="T35" fmla="*/ 3 h 30"/>
                      <a:gd name="T36" fmla="*/ 10 w 36"/>
                      <a:gd name="T37" fmla="*/ 5 h 30"/>
                      <a:gd name="T38" fmla="*/ 9 w 36"/>
                      <a:gd name="T39" fmla="*/ 3 h 30"/>
                      <a:gd name="T40" fmla="*/ 7 w 36"/>
                      <a:gd name="T41" fmla="*/ 3 h 30"/>
                      <a:gd name="T42" fmla="*/ 6 w 36"/>
                      <a:gd name="T43" fmla="*/ 2 h 30"/>
                      <a:gd name="T44" fmla="*/ 5 w 36"/>
                      <a:gd name="T45" fmla="*/ 0 h 30"/>
                      <a:gd name="T46" fmla="*/ 3 w 36"/>
                      <a:gd name="T47" fmla="*/ 3 h 30"/>
                      <a:gd name="T48" fmla="*/ 0 w 36"/>
                      <a:gd name="T49" fmla="*/ 6 h 30"/>
                      <a:gd name="T50" fmla="*/ 2 w 36"/>
                      <a:gd name="T51" fmla="*/ 8 h 30"/>
                      <a:gd name="T52" fmla="*/ 3 w 36"/>
                      <a:gd name="T53" fmla="*/ 12 h 30"/>
                      <a:gd name="T54" fmla="*/ 6 w 36"/>
                      <a:gd name="T55" fmla="*/ 12 h 30"/>
                      <a:gd name="T56" fmla="*/ 6 w 36"/>
                      <a:gd name="T57" fmla="*/ 15 h 30"/>
                      <a:gd name="T58" fmla="*/ 10 w 36"/>
                      <a:gd name="T59" fmla="*/ 18 h 30"/>
                      <a:gd name="T60" fmla="*/ 12 w 36"/>
                      <a:gd name="T61" fmla="*/ 18 h 30"/>
                      <a:gd name="T62" fmla="*/ 13 w 36"/>
                      <a:gd name="T63" fmla="*/ 19 h 30"/>
                      <a:gd name="T64" fmla="*/ 15 w 36"/>
                      <a:gd name="T65" fmla="*/ 19 h 30"/>
                      <a:gd name="T66" fmla="*/ 15 w 36"/>
                      <a:gd name="T67" fmla="*/ 23 h 30"/>
                      <a:gd name="T68" fmla="*/ 17 w 36"/>
                      <a:gd name="T69" fmla="*/ 25 h 30"/>
                      <a:gd name="T70" fmla="*/ 19 w 36"/>
                      <a:gd name="T71" fmla="*/ 23 h 30"/>
                      <a:gd name="T72" fmla="*/ 20 w 36"/>
                      <a:gd name="T73" fmla="*/ 23 h 30"/>
                      <a:gd name="T74" fmla="*/ 22 w 36"/>
                      <a:gd name="T75" fmla="*/ 25 h 30"/>
                      <a:gd name="T76" fmla="*/ 23 w 36"/>
                      <a:gd name="T77" fmla="*/ 25 h 30"/>
                      <a:gd name="T78" fmla="*/ 26 w 36"/>
                      <a:gd name="T79" fmla="*/ 29 h 30"/>
                      <a:gd name="T80" fmla="*/ 29 w 36"/>
                      <a:gd name="T81" fmla="*/ 29 h 30"/>
                      <a:gd name="T82" fmla="*/ 30 w 36"/>
                      <a:gd name="T83" fmla="*/ 30 h 30"/>
                      <a:gd name="T84" fmla="*/ 32 w 36"/>
                      <a:gd name="T85" fmla="*/ 29 h 30"/>
                      <a:gd name="T86" fmla="*/ 33 w 36"/>
                      <a:gd name="T87" fmla="*/ 29 h 30"/>
                      <a:gd name="T88" fmla="*/ 33 w 36"/>
                      <a:gd name="T89" fmla="*/ 29 h 30"/>
                      <a:gd name="T90" fmla="*/ 32 w 36"/>
                      <a:gd name="T91" fmla="*/ 27 h 30"/>
                      <a:gd name="T92" fmla="*/ 32 w 36"/>
                      <a:gd name="T93" fmla="*/ 26 h 30"/>
                      <a:gd name="T94" fmla="*/ 32 w 36"/>
                      <a:gd name="T95" fmla="*/ 25 h 30"/>
                      <a:gd name="T96" fmla="*/ 33 w 36"/>
                      <a:gd name="T97" fmla="*/ 23 h 30"/>
                      <a:gd name="T98" fmla="*/ 33 w 36"/>
                      <a:gd name="T99" fmla="*/ 20 h 30"/>
                      <a:gd name="T100" fmla="*/ 34 w 36"/>
                      <a:gd name="T101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" h="30">
                        <a:moveTo>
                          <a:pt x="34" y="20"/>
                        </a:moveTo>
                        <a:lnTo>
                          <a:pt x="36" y="18"/>
                        </a:lnTo>
                        <a:lnTo>
                          <a:pt x="34" y="15"/>
                        </a:lnTo>
                        <a:lnTo>
                          <a:pt x="34" y="13"/>
                        </a:lnTo>
                        <a:lnTo>
                          <a:pt x="33" y="9"/>
                        </a:lnTo>
                        <a:lnTo>
                          <a:pt x="33" y="8"/>
                        </a:lnTo>
                        <a:lnTo>
                          <a:pt x="30" y="6"/>
                        </a:lnTo>
                        <a:lnTo>
                          <a:pt x="32" y="5"/>
                        </a:lnTo>
                        <a:lnTo>
                          <a:pt x="30" y="3"/>
                        </a:lnTo>
                        <a:lnTo>
                          <a:pt x="26" y="3"/>
                        </a:lnTo>
                        <a:lnTo>
                          <a:pt x="26" y="2"/>
                        </a:lnTo>
                        <a:lnTo>
                          <a:pt x="23" y="2"/>
                        </a:lnTo>
                        <a:lnTo>
                          <a:pt x="22" y="0"/>
                        </a:lnTo>
                        <a:lnTo>
                          <a:pt x="17" y="0"/>
                        </a:lnTo>
                        <a:lnTo>
                          <a:pt x="17" y="2"/>
                        </a:lnTo>
                        <a:lnTo>
                          <a:pt x="15" y="2"/>
                        </a:lnTo>
                        <a:lnTo>
                          <a:pt x="15" y="3"/>
                        </a:lnTo>
                        <a:lnTo>
                          <a:pt x="12" y="3"/>
                        </a:lnTo>
                        <a:lnTo>
                          <a:pt x="10" y="5"/>
                        </a:lnTo>
                        <a:lnTo>
                          <a:pt x="9" y="3"/>
                        </a:lnTo>
                        <a:lnTo>
                          <a:pt x="7" y="3"/>
                        </a:lnTo>
                        <a:lnTo>
                          <a:pt x="6" y="2"/>
                        </a:lnTo>
                        <a:lnTo>
                          <a:pt x="5" y="0"/>
                        </a:lnTo>
                        <a:lnTo>
                          <a:pt x="3" y="3"/>
                        </a:lnTo>
                        <a:lnTo>
                          <a:pt x="0" y="6"/>
                        </a:lnTo>
                        <a:lnTo>
                          <a:pt x="2" y="8"/>
                        </a:lnTo>
                        <a:lnTo>
                          <a:pt x="3" y="12"/>
                        </a:lnTo>
                        <a:lnTo>
                          <a:pt x="6" y="12"/>
                        </a:lnTo>
                        <a:lnTo>
                          <a:pt x="6" y="15"/>
                        </a:lnTo>
                        <a:lnTo>
                          <a:pt x="10" y="18"/>
                        </a:lnTo>
                        <a:lnTo>
                          <a:pt x="12" y="18"/>
                        </a:lnTo>
                        <a:lnTo>
                          <a:pt x="13" y="19"/>
                        </a:lnTo>
                        <a:lnTo>
                          <a:pt x="15" y="19"/>
                        </a:lnTo>
                        <a:lnTo>
                          <a:pt x="15" y="23"/>
                        </a:lnTo>
                        <a:lnTo>
                          <a:pt x="17" y="25"/>
                        </a:lnTo>
                        <a:lnTo>
                          <a:pt x="19" y="23"/>
                        </a:lnTo>
                        <a:lnTo>
                          <a:pt x="20" y="23"/>
                        </a:lnTo>
                        <a:lnTo>
                          <a:pt x="22" y="25"/>
                        </a:lnTo>
                        <a:lnTo>
                          <a:pt x="23" y="25"/>
                        </a:lnTo>
                        <a:lnTo>
                          <a:pt x="26" y="29"/>
                        </a:lnTo>
                        <a:lnTo>
                          <a:pt x="29" y="29"/>
                        </a:lnTo>
                        <a:lnTo>
                          <a:pt x="30" y="30"/>
                        </a:lnTo>
                        <a:lnTo>
                          <a:pt x="32" y="29"/>
                        </a:lnTo>
                        <a:lnTo>
                          <a:pt x="33" y="29"/>
                        </a:lnTo>
                        <a:lnTo>
                          <a:pt x="33" y="29"/>
                        </a:lnTo>
                        <a:lnTo>
                          <a:pt x="32" y="27"/>
                        </a:lnTo>
                        <a:lnTo>
                          <a:pt x="32" y="26"/>
                        </a:lnTo>
                        <a:lnTo>
                          <a:pt x="32" y="25"/>
                        </a:lnTo>
                        <a:lnTo>
                          <a:pt x="33" y="23"/>
                        </a:lnTo>
                        <a:lnTo>
                          <a:pt x="33" y="20"/>
                        </a:lnTo>
                        <a:lnTo>
                          <a:pt x="34" y="2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71"/>
                  <p:cNvSpPr>
                    <a:spLocks/>
                  </p:cNvSpPr>
                  <p:nvPr/>
                </p:nvSpPr>
                <p:spPr bwMode="auto">
                  <a:xfrm>
                    <a:off x="5918201" y="3395663"/>
                    <a:ext cx="12700" cy="20637"/>
                  </a:xfrm>
                  <a:custGeom>
                    <a:avLst/>
                    <a:gdLst>
                      <a:gd name="T0" fmla="*/ 1 w 8"/>
                      <a:gd name="T1" fmla="*/ 9 h 13"/>
                      <a:gd name="T2" fmla="*/ 1 w 8"/>
                      <a:gd name="T3" fmla="*/ 9 h 13"/>
                      <a:gd name="T4" fmla="*/ 0 w 8"/>
                      <a:gd name="T5" fmla="*/ 7 h 13"/>
                      <a:gd name="T6" fmla="*/ 0 w 8"/>
                      <a:gd name="T7" fmla="*/ 6 h 13"/>
                      <a:gd name="T8" fmla="*/ 0 w 8"/>
                      <a:gd name="T9" fmla="*/ 5 h 13"/>
                      <a:gd name="T10" fmla="*/ 1 w 8"/>
                      <a:gd name="T11" fmla="*/ 3 h 13"/>
                      <a:gd name="T12" fmla="*/ 1 w 8"/>
                      <a:gd name="T13" fmla="*/ 0 h 13"/>
                      <a:gd name="T14" fmla="*/ 4 w 8"/>
                      <a:gd name="T15" fmla="*/ 0 h 13"/>
                      <a:gd name="T16" fmla="*/ 7 w 8"/>
                      <a:gd name="T17" fmla="*/ 5 h 13"/>
                      <a:gd name="T18" fmla="*/ 7 w 8"/>
                      <a:gd name="T19" fmla="*/ 7 h 13"/>
                      <a:gd name="T20" fmla="*/ 8 w 8"/>
                      <a:gd name="T21" fmla="*/ 7 h 13"/>
                      <a:gd name="T22" fmla="*/ 8 w 8"/>
                      <a:gd name="T23" fmla="*/ 12 h 13"/>
                      <a:gd name="T24" fmla="*/ 7 w 8"/>
                      <a:gd name="T25" fmla="*/ 13 h 13"/>
                      <a:gd name="T26" fmla="*/ 2 w 8"/>
                      <a:gd name="T27" fmla="*/ 12 h 13"/>
                      <a:gd name="T28" fmla="*/ 1 w 8"/>
                      <a:gd name="T29" fmla="*/ 9 h 13"/>
                      <a:gd name="T30" fmla="*/ 1 w 8"/>
                      <a:gd name="T31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13">
                        <a:moveTo>
                          <a:pt x="1" y="9"/>
                        </a:moveTo>
                        <a:lnTo>
                          <a:pt x="1" y="9"/>
                        </a:lnTo>
                        <a:lnTo>
                          <a:pt x="0" y="7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1" y="3"/>
                        </a:lnTo>
                        <a:lnTo>
                          <a:pt x="1" y="0"/>
                        </a:lnTo>
                        <a:lnTo>
                          <a:pt x="4" y="0"/>
                        </a:lnTo>
                        <a:lnTo>
                          <a:pt x="7" y="5"/>
                        </a:lnTo>
                        <a:lnTo>
                          <a:pt x="7" y="7"/>
                        </a:lnTo>
                        <a:lnTo>
                          <a:pt x="8" y="7"/>
                        </a:lnTo>
                        <a:lnTo>
                          <a:pt x="8" y="12"/>
                        </a:lnTo>
                        <a:lnTo>
                          <a:pt x="7" y="13"/>
                        </a:lnTo>
                        <a:lnTo>
                          <a:pt x="2" y="12"/>
                        </a:lnTo>
                        <a:lnTo>
                          <a:pt x="1" y="9"/>
                        </a:lnTo>
                        <a:lnTo>
                          <a:pt x="1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72"/>
                  <p:cNvSpPr>
                    <a:spLocks noEditPoints="1"/>
                  </p:cNvSpPr>
                  <p:nvPr/>
                </p:nvSpPr>
                <p:spPr bwMode="auto">
                  <a:xfrm>
                    <a:off x="5697538" y="3044825"/>
                    <a:ext cx="12700" cy="33337"/>
                  </a:xfrm>
                  <a:custGeom>
                    <a:avLst/>
                    <a:gdLst>
                      <a:gd name="T0" fmla="*/ 3 w 6"/>
                      <a:gd name="T1" fmla="*/ 11 h 15"/>
                      <a:gd name="T2" fmla="*/ 4 w 6"/>
                      <a:gd name="T3" fmla="*/ 15 h 15"/>
                      <a:gd name="T4" fmla="*/ 4 w 6"/>
                      <a:gd name="T5" fmla="*/ 13 h 15"/>
                      <a:gd name="T6" fmla="*/ 4 w 6"/>
                      <a:gd name="T7" fmla="*/ 12 h 15"/>
                      <a:gd name="T8" fmla="*/ 3 w 6"/>
                      <a:gd name="T9" fmla="*/ 11 h 15"/>
                      <a:gd name="T10" fmla="*/ 4 w 6"/>
                      <a:gd name="T11" fmla="*/ 7 h 15"/>
                      <a:gd name="T12" fmla="*/ 3 w 6"/>
                      <a:gd name="T13" fmla="*/ 8 h 15"/>
                      <a:gd name="T14" fmla="*/ 5 w 6"/>
                      <a:gd name="T15" fmla="*/ 9 h 15"/>
                      <a:gd name="T16" fmla="*/ 5 w 6"/>
                      <a:gd name="T17" fmla="*/ 8 h 15"/>
                      <a:gd name="T18" fmla="*/ 4 w 6"/>
                      <a:gd name="T19" fmla="*/ 7 h 15"/>
                      <a:gd name="T20" fmla="*/ 0 w 6"/>
                      <a:gd name="T21" fmla="*/ 2 h 15"/>
                      <a:gd name="T22" fmla="*/ 0 w 6"/>
                      <a:gd name="T23" fmla="*/ 4 h 15"/>
                      <a:gd name="T24" fmla="*/ 2 w 6"/>
                      <a:gd name="T25" fmla="*/ 4 h 15"/>
                      <a:gd name="T26" fmla="*/ 0 w 6"/>
                      <a:gd name="T27" fmla="*/ 2 h 15"/>
                      <a:gd name="T28" fmla="*/ 5 w 6"/>
                      <a:gd name="T29" fmla="*/ 0 h 15"/>
                      <a:gd name="T30" fmla="*/ 6 w 6"/>
                      <a:gd name="T31" fmla="*/ 2 h 15"/>
                      <a:gd name="T32" fmla="*/ 6 w 6"/>
                      <a:gd name="T33" fmla="*/ 0 h 15"/>
                      <a:gd name="T34" fmla="*/ 5 w 6"/>
                      <a:gd name="T35" fmla="*/ 0 h 15"/>
                      <a:gd name="T36" fmla="*/ 2 w 6"/>
                      <a:gd name="T37" fmla="*/ 0 h 15"/>
                      <a:gd name="T38" fmla="*/ 3 w 6"/>
                      <a:gd name="T39" fmla="*/ 1 h 15"/>
                      <a:gd name="T40" fmla="*/ 5 w 6"/>
                      <a:gd name="T41" fmla="*/ 2 h 15"/>
                      <a:gd name="T42" fmla="*/ 5 w 6"/>
                      <a:gd name="T43" fmla="*/ 3 h 15"/>
                      <a:gd name="T44" fmla="*/ 4 w 6"/>
                      <a:gd name="T45" fmla="*/ 3 h 15"/>
                      <a:gd name="T46" fmla="*/ 2 w 6"/>
                      <a:gd name="T47" fmla="*/ 0 h 15"/>
                      <a:gd name="T48" fmla="*/ 2 w 6"/>
                      <a:gd name="T49" fmla="*/ 1 h 15"/>
                      <a:gd name="T50" fmla="*/ 4 w 6"/>
                      <a:gd name="T51" fmla="*/ 4 h 15"/>
                      <a:gd name="T52" fmla="*/ 6 w 6"/>
                      <a:gd name="T53" fmla="*/ 6 h 15"/>
                      <a:gd name="T54" fmla="*/ 4 w 6"/>
                      <a:gd name="T55" fmla="*/ 6 h 15"/>
                      <a:gd name="T56" fmla="*/ 2 w 6"/>
                      <a:gd name="T57" fmla="*/ 3 h 15"/>
                      <a:gd name="T58" fmla="*/ 1 w 6"/>
                      <a:gd name="T59" fmla="*/ 1 h 15"/>
                      <a:gd name="T60" fmla="*/ 2 w 6"/>
                      <a:gd name="T61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" h="15">
                        <a:moveTo>
                          <a:pt x="3" y="11"/>
                        </a:move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4" y="12"/>
                          <a:pt x="4" y="12"/>
                          <a:pt x="4" y="12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lose/>
                        <a:moveTo>
                          <a:pt x="4" y="7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lose/>
                        <a:moveTo>
                          <a:pt x="0" y="2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5" y="0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lose/>
                        <a:moveTo>
                          <a:pt x="2" y="0"/>
                        </a:moveTo>
                        <a:cubicBezTo>
                          <a:pt x="2" y="0"/>
                          <a:pt x="3" y="1"/>
                          <a:pt x="3" y="1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  <a:moveTo>
                          <a:pt x="2" y="1"/>
                        </a:move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lnTo>
                          <a:pt x="2" y="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73"/>
                  <p:cNvSpPr>
                    <a:spLocks/>
                  </p:cNvSpPr>
                  <p:nvPr/>
                </p:nvSpPr>
                <p:spPr bwMode="auto">
                  <a:xfrm>
                    <a:off x="5634038" y="3254375"/>
                    <a:ext cx="80963" cy="106362"/>
                  </a:xfrm>
                  <a:custGeom>
                    <a:avLst/>
                    <a:gdLst>
                      <a:gd name="T0" fmla="*/ 21 w 51"/>
                      <a:gd name="T1" fmla="*/ 65 h 67"/>
                      <a:gd name="T2" fmla="*/ 25 w 51"/>
                      <a:gd name="T3" fmla="*/ 61 h 67"/>
                      <a:gd name="T4" fmla="*/ 30 w 51"/>
                      <a:gd name="T5" fmla="*/ 60 h 67"/>
                      <a:gd name="T6" fmla="*/ 40 w 51"/>
                      <a:gd name="T7" fmla="*/ 57 h 67"/>
                      <a:gd name="T8" fmla="*/ 42 w 51"/>
                      <a:gd name="T9" fmla="*/ 55 h 67"/>
                      <a:gd name="T10" fmla="*/ 45 w 51"/>
                      <a:gd name="T11" fmla="*/ 52 h 67"/>
                      <a:gd name="T12" fmla="*/ 48 w 51"/>
                      <a:gd name="T13" fmla="*/ 48 h 67"/>
                      <a:gd name="T14" fmla="*/ 50 w 51"/>
                      <a:gd name="T15" fmla="*/ 37 h 67"/>
                      <a:gd name="T16" fmla="*/ 50 w 51"/>
                      <a:gd name="T17" fmla="*/ 33 h 67"/>
                      <a:gd name="T18" fmla="*/ 47 w 51"/>
                      <a:gd name="T19" fmla="*/ 27 h 67"/>
                      <a:gd name="T20" fmla="*/ 47 w 51"/>
                      <a:gd name="T21" fmla="*/ 24 h 67"/>
                      <a:gd name="T22" fmla="*/ 40 w 51"/>
                      <a:gd name="T23" fmla="*/ 17 h 67"/>
                      <a:gd name="T24" fmla="*/ 35 w 51"/>
                      <a:gd name="T25" fmla="*/ 21 h 67"/>
                      <a:gd name="T26" fmla="*/ 35 w 51"/>
                      <a:gd name="T27" fmla="*/ 11 h 67"/>
                      <a:gd name="T28" fmla="*/ 38 w 51"/>
                      <a:gd name="T29" fmla="*/ 6 h 67"/>
                      <a:gd name="T30" fmla="*/ 42 w 51"/>
                      <a:gd name="T31" fmla="*/ 3 h 67"/>
                      <a:gd name="T32" fmla="*/ 38 w 51"/>
                      <a:gd name="T33" fmla="*/ 1 h 67"/>
                      <a:gd name="T34" fmla="*/ 35 w 51"/>
                      <a:gd name="T35" fmla="*/ 7 h 67"/>
                      <a:gd name="T36" fmla="*/ 35 w 51"/>
                      <a:gd name="T37" fmla="*/ 3 h 67"/>
                      <a:gd name="T38" fmla="*/ 33 w 51"/>
                      <a:gd name="T39" fmla="*/ 4 h 67"/>
                      <a:gd name="T40" fmla="*/ 28 w 51"/>
                      <a:gd name="T41" fmla="*/ 6 h 67"/>
                      <a:gd name="T42" fmla="*/ 27 w 51"/>
                      <a:gd name="T43" fmla="*/ 8 h 67"/>
                      <a:gd name="T44" fmla="*/ 25 w 51"/>
                      <a:gd name="T45" fmla="*/ 10 h 67"/>
                      <a:gd name="T46" fmla="*/ 27 w 51"/>
                      <a:gd name="T47" fmla="*/ 13 h 67"/>
                      <a:gd name="T48" fmla="*/ 30 w 51"/>
                      <a:gd name="T49" fmla="*/ 13 h 67"/>
                      <a:gd name="T50" fmla="*/ 24 w 51"/>
                      <a:gd name="T51" fmla="*/ 18 h 67"/>
                      <a:gd name="T52" fmla="*/ 17 w 51"/>
                      <a:gd name="T53" fmla="*/ 20 h 67"/>
                      <a:gd name="T54" fmla="*/ 11 w 51"/>
                      <a:gd name="T55" fmla="*/ 18 h 67"/>
                      <a:gd name="T56" fmla="*/ 8 w 51"/>
                      <a:gd name="T57" fmla="*/ 18 h 67"/>
                      <a:gd name="T58" fmla="*/ 11 w 51"/>
                      <a:gd name="T59" fmla="*/ 24 h 67"/>
                      <a:gd name="T60" fmla="*/ 6 w 51"/>
                      <a:gd name="T61" fmla="*/ 23 h 67"/>
                      <a:gd name="T62" fmla="*/ 13 w 51"/>
                      <a:gd name="T63" fmla="*/ 27 h 67"/>
                      <a:gd name="T64" fmla="*/ 10 w 51"/>
                      <a:gd name="T65" fmla="*/ 30 h 67"/>
                      <a:gd name="T66" fmla="*/ 6 w 51"/>
                      <a:gd name="T67" fmla="*/ 33 h 67"/>
                      <a:gd name="T68" fmla="*/ 8 w 51"/>
                      <a:gd name="T69" fmla="*/ 34 h 67"/>
                      <a:gd name="T70" fmla="*/ 18 w 51"/>
                      <a:gd name="T71" fmla="*/ 37 h 67"/>
                      <a:gd name="T72" fmla="*/ 13 w 51"/>
                      <a:gd name="T73" fmla="*/ 43 h 67"/>
                      <a:gd name="T74" fmla="*/ 7 w 51"/>
                      <a:gd name="T75" fmla="*/ 48 h 67"/>
                      <a:gd name="T76" fmla="*/ 13 w 51"/>
                      <a:gd name="T77" fmla="*/ 47 h 67"/>
                      <a:gd name="T78" fmla="*/ 18 w 51"/>
                      <a:gd name="T79" fmla="*/ 45 h 67"/>
                      <a:gd name="T80" fmla="*/ 11 w 51"/>
                      <a:gd name="T81" fmla="*/ 48 h 67"/>
                      <a:gd name="T82" fmla="*/ 8 w 51"/>
                      <a:gd name="T83" fmla="*/ 51 h 67"/>
                      <a:gd name="T84" fmla="*/ 7 w 51"/>
                      <a:gd name="T85" fmla="*/ 54 h 67"/>
                      <a:gd name="T86" fmla="*/ 4 w 51"/>
                      <a:gd name="T87" fmla="*/ 52 h 67"/>
                      <a:gd name="T88" fmla="*/ 8 w 51"/>
                      <a:gd name="T89" fmla="*/ 54 h 67"/>
                      <a:gd name="T90" fmla="*/ 1 w 51"/>
                      <a:gd name="T91" fmla="*/ 60 h 67"/>
                      <a:gd name="T92" fmla="*/ 10 w 51"/>
                      <a:gd name="T93" fmla="*/ 60 h 67"/>
                      <a:gd name="T94" fmla="*/ 7 w 51"/>
                      <a:gd name="T95" fmla="*/ 64 h 67"/>
                      <a:gd name="T96" fmla="*/ 7 w 51"/>
                      <a:gd name="T97" fmla="*/ 65 h 67"/>
                      <a:gd name="T98" fmla="*/ 11 w 51"/>
                      <a:gd name="T99" fmla="*/ 6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1" h="67">
                        <a:moveTo>
                          <a:pt x="13" y="67"/>
                        </a:moveTo>
                        <a:lnTo>
                          <a:pt x="17" y="67"/>
                        </a:lnTo>
                        <a:lnTo>
                          <a:pt x="21" y="65"/>
                        </a:lnTo>
                        <a:lnTo>
                          <a:pt x="24" y="62"/>
                        </a:lnTo>
                        <a:lnTo>
                          <a:pt x="24" y="61"/>
                        </a:lnTo>
                        <a:lnTo>
                          <a:pt x="25" y="61"/>
                        </a:lnTo>
                        <a:lnTo>
                          <a:pt x="25" y="62"/>
                        </a:lnTo>
                        <a:lnTo>
                          <a:pt x="28" y="62"/>
                        </a:lnTo>
                        <a:lnTo>
                          <a:pt x="30" y="60"/>
                        </a:lnTo>
                        <a:lnTo>
                          <a:pt x="31" y="60"/>
                        </a:lnTo>
                        <a:lnTo>
                          <a:pt x="33" y="57"/>
                        </a:lnTo>
                        <a:lnTo>
                          <a:pt x="40" y="57"/>
                        </a:lnTo>
                        <a:lnTo>
                          <a:pt x="40" y="55"/>
                        </a:lnTo>
                        <a:lnTo>
                          <a:pt x="41" y="57"/>
                        </a:lnTo>
                        <a:lnTo>
                          <a:pt x="42" y="55"/>
                        </a:lnTo>
                        <a:lnTo>
                          <a:pt x="44" y="55"/>
                        </a:lnTo>
                        <a:lnTo>
                          <a:pt x="47" y="55"/>
                        </a:lnTo>
                        <a:lnTo>
                          <a:pt x="45" y="52"/>
                        </a:lnTo>
                        <a:lnTo>
                          <a:pt x="47" y="52"/>
                        </a:lnTo>
                        <a:lnTo>
                          <a:pt x="48" y="50"/>
                        </a:lnTo>
                        <a:lnTo>
                          <a:pt x="48" y="48"/>
                        </a:lnTo>
                        <a:lnTo>
                          <a:pt x="50" y="45"/>
                        </a:lnTo>
                        <a:lnTo>
                          <a:pt x="51" y="43"/>
                        </a:lnTo>
                        <a:lnTo>
                          <a:pt x="50" y="37"/>
                        </a:lnTo>
                        <a:lnTo>
                          <a:pt x="48" y="37"/>
                        </a:lnTo>
                        <a:lnTo>
                          <a:pt x="50" y="35"/>
                        </a:lnTo>
                        <a:lnTo>
                          <a:pt x="50" y="33"/>
                        </a:lnTo>
                        <a:lnTo>
                          <a:pt x="48" y="30"/>
                        </a:lnTo>
                        <a:lnTo>
                          <a:pt x="50" y="28"/>
                        </a:lnTo>
                        <a:lnTo>
                          <a:pt x="47" y="27"/>
                        </a:lnTo>
                        <a:lnTo>
                          <a:pt x="48" y="25"/>
                        </a:lnTo>
                        <a:lnTo>
                          <a:pt x="50" y="25"/>
                        </a:lnTo>
                        <a:lnTo>
                          <a:pt x="47" y="24"/>
                        </a:lnTo>
                        <a:lnTo>
                          <a:pt x="45" y="23"/>
                        </a:lnTo>
                        <a:lnTo>
                          <a:pt x="42" y="18"/>
                        </a:lnTo>
                        <a:lnTo>
                          <a:pt x="40" y="17"/>
                        </a:lnTo>
                        <a:lnTo>
                          <a:pt x="38" y="17"/>
                        </a:lnTo>
                        <a:lnTo>
                          <a:pt x="37" y="21"/>
                        </a:lnTo>
                        <a:lnTo>
                          <a:pt x="35" y="21"/>
                        </a:lnTo>
                        <a:lnTo>
                          <a:pt x="30" y="17"/>
                        </a:lnTo>
                        <a:lnTo>
                          <a:pt x="33" y="11"/>
                        </a:lnTo>
                        <a:lnTo>
                          <a:pt x="35" y="11"/>
                        </a:lnTo>
                        <a:lnTo>
                          <a:pt x="35" y="8"/>
                        </a:lnTo>
                        <a:lnTo>
                          <a:pt x="38" y="7"/>
                        </a:lnTo>
                        <a:lnTo>
                          <a:pt x="38" y="6"/>
                        </a:lnTo>
                        <a:lnTo>
                          <a:pt x="38" y="7"/>
                        </a:lnTo>
                        <a:lnTo>
                          <a:pt x="40" y="4"/>
                        </a:lnTo>
                        <a:lnTo>
                          <a:pt x="42" y="3"/>
                        </a:lnTo>
                        <a:lnTo>
                          <a:pt x="40" y="1"/>
                        </a:lnTo>
                        <a:lnTo>
                          <a:pt x="38" y="0"/>
                        </a:lnTo>
                        <a:lnTo>
                          <a:pt x="38" y="1"/>
                        </a:lnTo>
                        <a:lnTo>
                          <a:pt x="37" y="1"/>
                        </a:lnTo>
                        <a:lnTo>
                          <a:pt x="37" y="4"/>
                        </a:lnTo>
                        <a:lnTo>
                          <a:pt x="35" y="7"/>
                        </a:lnTo>
                        <a:lnTo>
                          <a:pt x="35" y="6"/>
                        </a:lnTo>
                        <a:lnTo>
                          <a:pt x="35" y="4"/>
                        </a:lnTo>
                        <a:lnTo>
                          <a:pt x="35" y="3"/>
                        </a:lnTo>
                        <a:lnTo>
                          <a:pt x="33" y="3"/>
                        </a:lnTo>
                        <a:lnTo>
                          <a:pt x="34" y="4"/>
                        </a:lnTo>
                        <a:lnTo>
                          <a:pt x="33" y="4"/>
                        </a:lnTo>
                        <a:lnTo>
                          <a:pt x="31" y="3"/>
                        </a:lnTo>
                        <a:lnTo>
                          <a:pt x="28" y="4"/>
                        </a:lnTo>
                        <a:lnTo>
                          <a:pt x="28" y="6"/>
                        </a:lnTo>
                        <a:lnTo>
                          <a:pt x="27" y="6"/>
                        </a:lnTo>
                        <a:lnTo>
                          <a:pt x="25" y="7"/>
                        </a:lnTo>
                        <a:lnTo>
                          <a:pt x="27" y="8"/>
                        </a:lnTo>
                        <a:lnTo>
                          <a:pt x="27" y="10"/>
                        </a:lnTo>
                        <a:lnTo>
                          <a:pt x="25" y="10"/>
                        </a:lnTo>
                        <a:lnTo>
                          <a:pt x="25" y="10"/>
                        </a:lnTo>
                        <a:lnTo>
                          <a:pt x="23" y="11"/>
                        </a:lnTo>
                        <a:lnTo>
                          <a:pt x="24" y="13"/>
                        </a:lnTo>
                        <a:lnTo>
                          <a:pt x="27" y="13"/>
                        </a:lnTo>
                        <a:lnTo>
                          <a:pt x="25" y="14"/>
                        </a:lnTo>
                        <a:lnTo>
                          <a:pt x="28" y="13"/>
                        </a:lnTo>
                        <a:lnTo>
                          <a:pt x="30" y="13"/>
                        </a:lnTo>
                        <a:lnTo>
                          <a:pt x="27" y="16"/>
                        </a:lnTo>
                        <a:lnTo>
                          <a:pt x="23" y="17"/>
                        </a:lnTo>
                        <a:lnTo>
                          <a:pt x="24" y="18"/>
                        </a:lnTo>
                        <a:lnTo>
                          <a:pt x="21" y="20"/>
                        </a:lnTo>
                        <a:lnTo>
                          <a:pt x="20" y="18"/>
                        </a:lnTo>
                        <a:lnTo>
                          <a:pt x="17" y="20"/>
                        </a:lnTo>
                        <a:lnTo>
                          <a:pt x="17" y="18"/>
                        </a:lnTo>
                        <a:lnTo>
                          <a:pt x="11" y="17"/>
                        </a:lnTo>
                        <a:lnTo>
                          <a:pt x="11" y="18"/>
                        </a:lnTo>
                        <a:lnTo>
                          <a:pt x="8" y="17"/>
                        </a:lnTo>
                        <a:lnTo>
                          <a:pt x="7" y="21"/>
                        </a:lnTo>
                        <a:lnTo>
                          <a:pt x="8" y="18"/>
                        </a:lnTo>
                        <a:lnTo>
                          <a:pt x="10" y="21"/>
                        </a:lnTo>
                        <a:lnTo>
                          <a:pt x="10" y="21"/>
                        </a:lnTo>
                        <a:lnTo>
                          <a:pt x="11" y="24"/>
                        </a:lnTo>
                        <a:lnTo>
                          <a:pt x="10" y="24"/>
                        </a:lnTo>
                        <a:lnTo>
                          <a:pt x="8" y="23"/>
                        </a:lnTo>
                        <a:lnTo>
                          <a:pt x="6" y="23"/>
                        </a:lnTo>
                        <a:lnTo>
                          <a:pt x="10" y="25"/>
                        </a:lnTo>
                        <a:lnTo>
                          <a:pt x="13" y="24"/>
                        </a:lnTo>
                        <a:lnTo>
                          <a:pt x="13" y="27"/>
                        </a:lnTo>
                        <a:lnTo>
                          <a:pt x="10" y="27"/>
                        </a:lnTo>
                        <a:lnTo>
                          <a:pt x="10" y="28"/>
                        </a:lnTo>
                        <a:lnTo>
                          <a:pt x="10" y="30"/>
                        </a:lnTo>
                        <a:lnTo>
                          <a:pt x="7" y="30"/>
                        </a:lnTo>
                        <a:lnTo>
                          <a:pt x="7" y="31"/>
                        </a:lnTo>
                        <a:lnTo>
                          <a:pt x="6" y="33"/>
                        </a:lnTo>
                        <a:lnTo>
                          <a:pt x="8" y="34"/>
                        </a:lnTo>
                        <a:lnTo>
                          <a:pt x="10" y="33"/>
                        </a:lnTo>
                        <a:lnTo>
                          <a:pt x="8" y="34"/>
                        </a:lnTo>
                        <a:lnTo>
                          <a:pt x="11" y="34"/>
                        </a:lnTo>
                        <a:lnTo>
                          <a:pt x="13" y="37"/>
                        </a:lnTo>
                        <a:lnTo>
                          <a:pt x="18" y="37"/>
                        </a:lnTo>
                        <a:lnTo>
                          <a:pt x="17" y="38"/>
                        </a:lnTo>
                        <a:lnTo>
                          <a:pt x="16" y="38"/>
                        </a:lnTo>
                        <a:lnTo>
                          <a:pt x="13" y="43"/>
                        </a:lnTo>
                        <a:lnTo>
                          <a:pt x="14" y="41"/>
                        </a:lnTo>
                        <a:lnTo>
                          <a:pt x="11" y="44"/>
                        </a:lnTo>
                        <a:lnTo>
                          <a:pt x="7" y="48"/>
                        </a:lnTo>
                        <a:lnTo>
                          <a:pt x="10" y="48"/>
                        </a:lnTo>
                        <a:lnTo>
                          <a:pt x="11" y="47"/>
                        </a:lnTo>
                        <a:lnTo>
                          <a:pt x="13" y="47"/>
                        </a:lnTo>
                        <a:lnTo>
                          <a:pt x="16" y="47"/>
                        </a:lnTo>
                        <a:lnTo>
                          <a:pt x="18" y="45"/>
                        </a:lnTo>
                        <a:lnTo>
                          <a:pt x="18" y="45"/>
                        </a:lnTo>
                        <a:lnTo>
                          <a:pt x="21" y="47"/>
                        </a:lnTo>
                        <a:lnTo>
                          <a:pt x="16" y="48"/>
                        </a:lnTo>
                        <a:lnTo>
                          <a:pt x="11" y="48"/>
                        </a:lnTo>
                        <a:lnTo>
                          <a:pt x="10" y="50"/>
                        </a:lnTo>
                        <a:lnTo>
                          <a:pt x="7" y="50"/>
                        </a:lnTo>
                        <a:lnTo>
                          <a:pt x="8" y="51"/>
                        </a:lnTo>
                        <a:lnTo>
                          <a:pt x="7" y="52"/>
                        </a:lnTo>
                        <a:lnTo>
                          <a:pt x="8" y="52"/>
                        </a:lnTo>
                        <a:lnTo>
                          <a:pt x="7" y="54"/>
                        </a:lnTo>
                        <a:lnTo>
                          <a:pt x="6" y="52"/>
                        </a:lnTo>
                        <a:lnTo>
                          <a:pt x="4" y="52"/>
                        </a:lnTo>
                        <a:lnTo>
                          <a:pt x="4" y="52"/>
                        </a:lnTo>
                        <a:lnTo>
                          <a:pt x="0" y="54"/>
                        </a:lnTo>
                        <a:lnTo>
                          <a:pt x="1" y="55"/>
                        </a:lnTo>
                        <a:lnTo>
                          <a:pt x="8" y="54"/>
                        </a:lnTo>
                        <a:lnTo>
                          <a:pt x="6" y="57"/>
                        </a:lnTo>
                        <a:lnTo>
                          <a:pt x="3" y="58"/>
                        </a:lnTo>
                        <a:lnTo>
                          <a:pt x="1" y="60"/>
                        </a:lnTo>
                        <a:lnTo>
                          <a:pt x="4" y="60"/>
                        </a:lnTo>
                        <a:lnTo>
                          <a:pt x="4" y="61"/>
                        </a:lnTo>
                        <a:lnTo>
                          <a:pt x="10" y="60"/>
                        </a:lnTo>
                        <a:lnTo>
                          <a:pt x="6" y="62"/>
                        </a:lnTo>
                        <a:lnTo>
                          <a:pt x="4" y="64"/>
                        </a:lnTo>
                        <a:lnTo>
                          <a:pt x="7" y="64"/>
                        </a:lnTo>
                        <a:lnTo>
                          <a:pt x="11" y="62"/>
                        </a:lnTo>
                        <a:lnTo>
                          <a:pt x="11" y="64"/>
                        </a:lnTo>
                        <a:lnTo>
                          <a:pt x="7" y="65"/>
                        </a:lnTo>
                        <a:lnTo>
                          <a:pt x="10" y="65"/>
                        </a:lnTo>
                        <a:lnTo>
                          <a:pt x="8" y="67"/>
                        </a:lnTo>
                        <a:lnTo>
                          <a:pt x="11" y="65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74"/>
                  <p:cNvSpPr>
                    <a:spLocks noEditPoints="1"/>
                  </p:cNvSpPr>
                  <p:nvPr/>
                </p:nvSpPr>
                <p:spPr bwMode="auto">
                  <a:xfrm>
                    <a:off x="5681663" y="3092450"/>
                    <a:ext cx="169863" cy="312737"/>
                  </a:xfrm>
                  <a:custGeom>
                    <a:avLst/>
                    <a:gdLst>
                      <a:gd name="T0" fmla="*/ 4 w 76"/>
                      <a:gd name="T1" fmla="*/ 80 h 139"/>
                      <a:gd name="T2" fmla="*/ 18 w 76"/>
                      <a:gd name="T3" fmla="*/ 81 h 139"/>
                      <a:gd name="T4" fmla="*/ 16 w 76"/>
                      <a:gd name="T5" fmla="*/ 88 h 139"/>
                      <a:gd name="T6" fmla="*/ 55 w 76"/>
                      <a:gd name="T7" fmla="*/ 0 h 139"/>
                      <a:gd name="T8" fmla="*/ 53 w 76"/>
                      <a:gd name="T9" fmla="*/ 3 h 139"/>
                      <a:gd name="T10" fmla="*/ 51 w 76"/>
                      <a:gd name="T11" fmla="*/ 6 h 139"/>
                      <a:gd name="T12" fmla="*/ 70 w 76"/>
                      <a:gd name="T13" fmla="*/ 120 h 139"/>
                      <a:gd name="T14" fmla="*/ 51 w 76"/>
                      <a:gd name="T15" fmla="*/ 131 h 139"/>
                      <a:gd name="T16" fmla="*/ 9 w 76"/>
                      <a:gd name="T17" fmla="*/ 58 h 139"/>
                      <a:gd name="T18" fmla="*/ 13 w 76"/>
                      <a:gd name="T19" fmla="*/ 52 h 139"/>
                      <a:gd name="T20" fmla="*/ 36 w 76"/>
                      <a:gd name="T21" fmla="*/ 28 h 139"/>
                      <a:gd name="T22" fmla="*/ 35 w 76"/>
                      <a:gd name="T23" fmla="*/ 31 h 139"/>
                      <a:gd name="T24" fmla="*/ 15 w 76"/>
                      <a:gd name="T25" fmla="*/ 36 h 139"/>
                      <a:gd name="T26" fmla="*/ 10 w 76"/>
                      <a:gd name="T27" fmla="*/ 41 h 139"/>
                      <a:gd name="T28" fmla="*/ 6 w 76"/>
                      <a:gd name="T29" fmla="*/ 47 h 139"/>
                      <a:gd name="T30" fmla="*/ 8 w 76"/>
                      <a:gd name="T31" fmla="*/ 49 h 139"/>
                      <a:gd name="T32" fmla="*/ 13 w 76"/>
                      <a:gd name="T33" fmla="*/ 48 h 139"/>
                      <a:gd name="T34" fmla="*/ 15 w 76"/>
                      <a:gd name="T35" fmla="*/ 49 h 139"/>
                      <a:gd name="T36" fmla="*/ 18 w 76"/>
                      <a:gd name="T37" fmla="*/ 59 h 139"/>
                      <a:gd name="T38" fmla="*/ 17 w 76"/>
                      <a:gd name="T39" fmla="*/ 66 h 139"/>
                      <a:gd name="T40" fmla="*/ 22 w 76"/>
                      <a:gd name="T41" fmla="*/ 73 h 139"/>
                      <a:gd name="T42" fmla="*/ 24 w 76"/>
                      <a:gd name="T43" fmla="*/ 89 h 139"/>
                      <a:gd name="T44" fmla="*/ 23 w 76"/>
                      <a:gd name="T45" fmla="*/ 137 h 139"/>
                      <a:gd name="T46" fmla="*/ 34 w 76"/>
                      <a:gd name="T47" fmla="*/ 136 h 139"/>
                      <a:gd name="T48" fmla="*/ 44 w 76"/>
                      <a:gd name="T49" fmla="*/ 131 h 139"/>
                      <a:gd name="T50" fmla="*/ 57 w 76"/>
                      <a:gd name="T51" fmla="*/ 129 h 139"/>
                      <a:gd name="T52" fmla="*/ 71 w 76"/>
                      <a:gd name="T53" fmla="*/ 126 h 139"/>
                      <a:gd name="T54" fmla="*/ 68 w 76"/>
                      <a:gd name="T55" fmla="*/ 120 h 139"/>
                      <a:gd name="T56" fmla="*/ 70 w 76"/>
                      <a:gd name="T57" fmla="*/ 116 h 139"/>
                      <a:gd name="T58" fmla="*/ 75 w 76"/>
                      <a:gd name="T59" fmla="*/ 112 h 139"/>
                      <a:gd name="T60" fmla="*/ 62 w 76"/>
                      <a:gd name="T61" fmla="*/ 103 h 139"/>
                      <a:gd name="T62" fmla="*/ 57 w 76"/>
                      <a:gd name="T63" fmla="*/ 93 h 139"/>
                      <a:gd name="T64" fmla="*/ 59 w 76"/>
                      <a:gd name="T65" fmla="*/ 87 h 139"/>
                      <a:gd name="T66" fmla="*/ 47 w 76"/>
                      <a:gd name="T67" fmla="*/ 70 h 139"/>
                      <a:gd name="T68" fmla="*/ 32 w 76"/>
                      <a:gd name="T69" fmla="*/ 64 h 139"/>
                      <a:gd name="T70" fmla="*/ 35 w 76"/>
                      <a:gd name="T71" fmla="*/ 60 h 139"/>
                      <a:gd name="T72" fmla="*/ 44 w 76"/>
                      <a:gd name="T73" fmla="*/ 49 h 139"/>
                      <a:gd name="T74" fmla="*/ 33 w 76"/>
                      <a:gd name="T75" fmla="*/ 45 h 139"/>
                      <a:gd name="T76" fmla="*/ 30 w 76"/>
                      <a:gd name="T77" fmla="*/ 41 h 139"/>
                      <a:gd name="T78" fmla="*/ 31 w 76"/>
                      <a:gd name="T79" fmla="*/ 34 h 139"/>
                      <a:gd name="T80" fmla="*/ 22 w 76"/>
                      <a:gd name="T81" fmla="*/ 35 h 139"/>
                      <a:gd name="T82" fmla="*/ 20 w 76"/>
                      <a:gd name="T83" fmla="*/ 42 h 139"/>
                      <a:gd name="T84" fmla="*/ 19 w 76"/>
                      <a:gd name="T85" fmla="*/ 47 h 139"/>
                      <a:gd name="T86" fmla="*/ 19 w 76"/>
                      <a:gd name="T87" fmla="*/ 50 h 139"/>
                      <a:gd name="T88" fmla="*/ 17 w 76"/>
                      <a:gd name="T89" fmla="*/ 55 h 139"/>
                      <a:gd name="T90" fmla="*/ 18 w 76"/>
                      <a:gd name="T91" fmla="*/ 59 h 139"/>
                      <a:gd name="T92" fmla="*/ 18 w 76"/>
                      <a:gd name="T93" fmla="*/ 67 h 139"/>
                      <a:gd name="T94" fmla="*/ 20 w 76"/>
                      <a:gd name="T95" fmla="*/ 68 h 139"/>
                      <a:gd name="T96" fmla="*/ 24 w 76"/>
                      <a:gd name="T97" fmla="*/ 63 h 139"/>
                      <a:gd name="T98" fmla="*/ 23 w 76"/>
                      <a:gd name="T99" fmla="*/ 78 h 139"/>
                      <a:gd name="T100" fmla="*/ 31 w 76"/>
                      <a:gd name="T101" fmla="*/ 80 h 139"/>
                      <a:gd name="T102" fmla="*/ 40 w 76"/>
                      <a:gd name="T103" fmla="*/ 87 h 139"/>
                      <a:gd name="T104" fmla="*/ 38 w 76"/>
                      <a:gd name="T105" fmla="*/ 97 h 139"/>
                      <a:gd name="T106" fmla="*/ 25 w 76"/>
                      <a:gd name="T107" fmla="*/ 105 h 139"/>
                      <a:gd name="T108" fmla="*/ 27 w 76"/>
                      <a:gd name="T109" fmla="*/ 112 h 139"/>
                      <a:gd name="T110" fmla="*/ 23 w 76"/>
                      <a:gd name="T111" fmla="*/ 119 h 139"/>
                      <a:gd name="T112" fmla="*/ 33 w 76"/>
                      <a:gd name="T113" fmla="*/ 121 h 139"/>
                      <a:gd name="T114" fmla="*/ 38 w 76"/>
                      <a:gd name="T115" fmla="*/ 124 h 139"/>
                      <a:gd name="T116" fmla="*/ 23 w 76"/>
                      <a:gd name="T117" fmla="*/ 132 h 139"/>
                      <a:gd name="T118" fmla="*/ 21 w 76"/>
                      <a:gd name="T119" fmla="*/ 139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6" h="139">
                        <a:moveTo>
                          <a:pt x="14" y="90"/>
                        </a:moveTo>
                        <a:cubicBezTo>
                          <a:pt x="12" y="89"/>
                          <a:pt x="12" y="89"/>
                          <a:pt x="12" y="89"/>
                        </a:cubicBezTo>
                        <a:cubicBezTo>
                          <a:pt x="11" y="88"/>
                          <a:pt x="11" y="88"/>
                          <a:pt x="11" y="88"/>
                        </a:cubicBezTo>
                        <a:cubicBezTo>
                          <a:pt x="9" y="85"/>
                          <a:pt x="9" y="85"/>
                          <a:pt x="9" y="85"/>
                        </a:cubicBezTo>
                        <a:cubicBezTo>
                          <a:pt x="7" y="84"/>
                          <a:pt x="7" y="84"/>
                          <a:pt x="7" y="84"/>
                        </a:cubicBez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5" y="87"/>
                          <a:pt x="5" y="87"/>
                          <a:pt x="5" y="87"/>
                        </a:cubicBezTo>
                        <a:cubicBezTo>
                          <a:pt x="4" y="87"/>
                          <a:pt x="4" y="87"/>
                          <a:pt x="4" y="87"/>
                        </a:cubicBezTo>
                        <a:cubicBezTo>
                          <a:pt x="0" y="84"/>
                          <a:pt x="0" y="84"/>
                          <a:pt x="0" y="84"/>
                        </a:cubicBezTo>
                        <a:cubicBezTo>
                          <a:pt x="2" y="80"/>
                          <a:pt x="2" y="80"/>
                          <a:pt x="2" y="80"/>
                        </a:cubicBezTo>
                        <a:cubicBezTo>
                          <a:pt x="4" y="80"/>
                          <a:pt x="4" y="80"/>
                          <a:pt x="4" y="80"/>
                        </a:cubicBezTo>
                        <a:cubicBezTo>
                          <a:pt x="4" y="78"/>
                          <a:pt x="4" y="78"/>
                          <a:pt x="4" y="78"/>
                        </a:cubicBezTo>
                        <a:cubicBezTo>
                          <a:pt x="6" y="77"/>
                          <a:pt x="6" y="77"/>
                          <a:pt x="6" y="77"/>
                        </a:cubicBezTo>
                        <a:cubicBezTo>
                          <a:pt x="6" y="76"/>
                          <a:pt x="6" y="76"/>
                          <a:pt x="6" y="76"/>
                        </a:cubicBezTo>
                        <a:cubicBezTo>
                          <a:pt x="8" y="76"/>
                          <a:pt x="8" y="76"/>
                          <a:pt x="8" y="76"/>
                        </a:cubicBezTo>
                        <a:cubicBezTo>
                          <a:pt x="9" y="76"/>
                          <a:pt x="9" y="76"/>
                          <a:pt x="9" y="76"/>
                        </a:cubicBezTo>
                        <a:cubicBezTo>
                          <a:pt x="10" y="75"/>
                          <a:pt x="10" y="75"/>
                          <a:pt x="10" y="75"/>
                        </a:cubicBezTo>
                        <a:cubicBezTo>
                          <a:pt x="11" y="74"/>
                          <a:pt x="11" y="74"/>
                          <a:pt x="11" y="74"/>
                        </a:cubicBezTo>
                        <a:cubicBezTo>
                          <a:pt x="14" y="75"/>
                          <a:pt x="14" y="75"/>
                          <a:pt x="14" y="75"/>
                        </a:cubicBezTo>
                        <a:cubicBezTo>
                          <a:pt x="15" y="75"/>
                          <a:pt x="15" y="75"/>
                          <a:pt x="15" y="75"/>
                        </a:cubicBezTo>
                        <a:cubicBezTo>
                          <a:pt x="15" y="77"/>
                          <a:pt x="15" y="77"/>
                          <a:pt x="15" y="77"/>
                        </a:cubicBezTo>
                        <a:cubicBezTo>
                          <a:pt x="18" y="81"/>
                          <a:pt x="18" y="81"/>
                          <a:pt x="18" y="81"/>
                        </a:cubicBezTo>
                        <a:cubicBezTo>
                          <a:pt x="17" y="82"/>
                          <a:pt x="17" y="82"/>
                          <a:pt x="17" y="82"/>
                        </a:cubicBezTo>
                        <a:cubicBezTo>
                          <a:pt x="19" y="82"/>
                          <a:pt x="19" y="82"/>
                          <a:pt x="19" y="82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18" y="83"/>
                          <a:pt x="18" y="83"/>
                          <a:pt x="18" y="83"/>
                        </a:cubicBezTo>
                        <a:cubicBezTo>
                          <a:pt x="18" y="83"/>
                          <a:pt x="18" y="83"/>
                          <a:pt x="18" y="83"/>
                        </a:cubicBezTo>
                        <a:cubicBezTo>
                          <a:pt x="18" y="84"/>
                          <a:pt x="18" y="84"/>
                          <a:pt x="18" y="84"/>
                        </a:cubicBezTo>
                        <a:cubicBezTo>
                          <a:pt x="18" y="85"/>
                          <a:pt x="18" y="85"/>
                          <a:pt x="18" y="85"/>
                        </a:cubicBezTo>
                        <a:cubicBezTo>
                          <a:pt x="19" y="85"/>
                          <a:pt x="19" y="85"/>
                          <a:pt x="19" y="85"/>
                        </a:cubicBezTo>
                        <a:cubicBezTo>
                          <a:pt x="19" y="87"/>
                          <a:pt x="19" y="87"/>
                          <a:pt x="19" y="87"/>
                        </a:cubicBezTo>
                        <a:cubicBezTo>
                          <a:pt x="16" y="86"/>
                          <a:pt x="16" y="86"/>
                          <a:pt x="16" y="86"/>
                        </a:cubicBezTo>
                        <a:cubicBezTo>
                          <a:pt x="16" y="88"/>
                          <a:pt x="16" y="88"/>
                          <a:pt x="16" y="88"/>
                        </a:cubicBezTo>
                        <a:cubicBezTo>
                          <a:pt x="15" y="89"/>
                          <a:pt x="15" y="89"/>
                          <a:pt x="15" y="89"/>
                        </a:cubicBezTo>
                        <a:cubicBezTo>
                          <a:pt x="14" y="89"/>
                          <a:pt x="14" y="89"/>
                          <a:pt x="14" y="89"/>
                        </a:cubicBezTo>
                        <a:cubicBezTo>
                          <a:pt x="14" y="90"/>
                          <a:pt x="14" y="90"/>
                          <a:pt x="14" y="90"/>
                        </a:cubicBezTo>
                        <a:cubicBezTo>
                          <a:pt x="14" y="90"/>
                          <a:pt x="14" y="90"/>
                          <a:pt x="14" y="90"/>
                        </a:cubicBezTo>
                        <a:close/>
                        <a:moveTo>
                          <a:pt x="51" y="13"/>
                        </a:move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52" y="12"/>
                          <a:pt x="52" y="12"/>
                          <a:pt x="52" y="12"/>
                        </a:cubicBezTo>
                        <a:cubicBezTo>
                          <a:pt x="51" y="13"/>
                          <a:pt x="51" y="13"/>
                          <a:pt x="51" y="13"/>
                        </a:cubicBezTo>
                        <a:close/>
                        <a:moveTo>
                          <a:pt x="54" y="2"/>
                        </a:moveTo>
                        <a:cubicBezTo>
                          <a:pt x="54" y="1"/>
                          <a:pt x="54" y="1"/>
                          <a:pt x="54" y="1"/>
                        </a:cubicBezTo>
                        <a:cubicBezTo>
                          <a:pt x="55" y="0"/>
                          <a:pt x="55" y="0"/>
                          <a:pt x="55" y="0"/>
                        </a:cubicBezTo>
                        <a:cubicBezTo>
                          <a:pt x="54" y="2"/>
                          <a:pt x="54" y="2"/>
                          <a:pt x="54" y="2"/>
                        </a:cubicBezTo>
                        <a:close/>
                        <a:moveTo>
                          <a:pt x="50" y="6"/>
                        </a:move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6"/>
                          <a:pt x="49" y="6"/>
                          <a:pt x="49" y="6"/>
                        </a:cubicBezTo>
                        <a:cubicBezTo>
                          <a:pt x="49" y="6"/>
                          <a:pt x="50" y="6"/>
                          <a:pt x="50" y="6"/>
                        </a:cubicBezTo>
                        <a:close/>
                        <a:moveTo>
                          <a:pt x="52" y="5"/>
                        </a:move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52" y="3"/>
                          <a:pt x="52" y="3"/>
                          <a:pt x="52" y="3"/>
                        </a:cubicBezTo>
                        <a:cubicBezTo>
                          <a:pt x="52" y="2"/>
                          <a:pt x="52" y="2"/>
                          <a:pt x="52" y="2"/>
                        </a:cubicBezTo>
                        <a:cubicBezTo>
                          <a:pt x="53" y="3"/>
                          <a:pt x="53" y="3"/>
                          <a:pt x="53" y="3"/>
                        </a:cubicBezTo>
                        <a:cubicBezTo>
                          <a:pt x="53" y="4"/>
                          <a:pt x="53" y="4"/>
                          <a:pt x="53" y="4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lose/>
                        <a:moveTo>
                          <a:pt x="52" y="10"/>
                        </a:moveTo>
                        <a:cubicBezTo>
                          <a:pt x="51" y="9"/>
                          <a:pt x="51" y="9"/>
                          <a:pt x="51" y="9"/>
                        </a:cubicBezTo>
                        <a:cubicBezTo>
                          <a:pt x="49" y="9"/>
                          <a:pt x="49" y="9"/>
                          <a:pt x="49" y="9"/>
                        </a:cubicBezTo>
                        <a:cubicBezTo>
                          <a:pt x="48" y="8"/>
                          <a:pt x="48" y="8"/>
                          <a:pt x="48" y="8"/>
                        </a:cubicBezTo>
                        <a:cubicBezTo>
                          <a:pt x="49" y="8"/>
                          <a:pt x="49" y="8"/>
                          <a:pt x="49" y="8"/>
                        </a:cubicBezTo>
                        <a:cubicBezTo>
                          <a:pt x="51" y="8"/>
                          <a:pt x="51" y="8"/>
                          <a:pt x="51" y="8"/>
                        </a:cubicBezTo>
                        <a:cubicBezTo>
                          <a:pt x="51" y="7"/>
                          <a:pt x="51" y="7"/>
                          <a:pt x="51" y="7"/>
                        </a:cubicBezTo>
                        <a:cubicBezTo>
                          <a:pt x="51" y="6"/>
                          <a:pt x="51" y="6"/>
                          <a:pt x="51" y="6"/>
                        </a:cubicBezTo>
                        <a:cubicBezTo>
                          <a:pt x="51" y="6"/>
                          <a:pt x="51" y="6"/>
                          <a:pt x="51" y="6"/>
                        </a:cubicBezTo>
                        <a:cubicBezTo>
                          <a:pt x="52" y="6"/>
                          <a:pt x="52" y="6"/>
                          <a:pt x="52" y="6"/>
                        </a:cubicBezTo>
                        <a:cubicBezTo>
                          <a:pt x="53" y="7"/>
                          <a:pt x="53" y="7"/>
                          <a:pt x="53" y="7"/>
                        </a:cubicBezTo>
                        <a:cubicBezTo>
                          <a:pt x="53" y="7"/>
                          <a:pt x="53" y="7"/>
                          <a:pt x="53" y="7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52" y="9"/>
                          <a:pt x="52" y="9"/>
                          <a:pt x="52" y="9"/>
                        </a:cubicBezTo>
                        <a:cubicBezTo>
                          <a:pt x="52" y="11"/>
                          <a:pt x="52" y="11"/>
                          <a:pt x="52" y="11"/>
                        </a:cubicBezTo>
                        <a:cubicBezTo>
                          <a:pt x="52" y="10"/>
                          <a:pt x="52" y="10"/>
                          <a:pt x="52" y="10"/>
                        </a:cubicBezTo>
                        <a:close/>
                        <a:moveTo>
                          <a:pt x="69" y="121"/>
                        </a:moveTo>
                        <a:cubicBezTo>
                          <a:pt x="70" y="121"/>
                          <a:pt x="70" y="121"/>
                          <a:pt x="70" y="121"/>
                        </a:cubicBezTo>
                        <a:cubicBezTo>
                          <a:pt x="71" y="121"/>
                          <a:pt x="71" y="121"/>
                          <a:pt x="71" y="121"/>
                        </a:cubicBezTo>
                        <a:cubicBezTo>
                          <a:pt x="70" y="120"/>
                          <a:pt x="70" y="120"/>
                          <a:pt x="70" y="120"/>
                        </a:cubicBezTo>
                        <a:cubicBezTo>
                          <a:pt x="69" y="120"/>
                          <a:pt x="69" y="120"/>
                          <a:pt x="69" y="120"/>
                        </a:cubicBezTo>
                        <a:cubicBezTo>
                          <a:pt x="69" y="121"/>
                          <a:pt x="69" y="121"/>
                          <a:pt x="69" y="121"/>
                        </a:cubicBezTo>
                        <a:close/>
                        <a:moveTo>
                          <a:pt x="51" y="131"/>
                        </a:moveTo>
                        <a:cubicBezTo>
                          <a:pt x="53" y="129"/>
                          <a:pt x="53" y="129"/>
                          <a:pt x="53" y="129"/>
                        </a:cubicBezTo>
                        <a:cubicBezTo>
                          <a:pt x="54" y="130"/>
                          <a:pt x="54" y="130"/>
                          <a:pt x="54" y="130"/>
                        </a:cubicBezTo>
                        <a:cubicBezTo>
                          <a:pt x="55" y="130"/>
                          <a:pt x="55" y="130"/>
                          <a:pt x="55" y="130"/>
                        </a:cubicBezTo>
                        <a:cubicBezTo>
                          <a:pt x="54" y="131"/>
                          <a:pt x="54" y="131"/>
                          <a:pt x="54" y="131"/>
                        </a:cubicBezTo>
                        <a:cubicBezTo>
                          <a:pt x="54" y="131"/>
                          <a:pt x="54" y="131"/>
                          <a:pt x="54" y="131"/>
                        </a:cubicBezTo>
                        <a:cubicBezTo>
                          <a:pt x="53" y="132"/>
                          <a:pt x="53" y="132"/>
                          <a:pt x="53" y="132"/>
                        </a:cubicBezTo>
                        <a:cubicBezTo>
                          <a:pt x="52" y="131"/>
                          <a:pt x="52" y="131"/>
                          <a:pt x="52" y="131"/>
                        </a:cubicBezTo>
                        <a:cubicBezTo>
                          <a:pt x="51" y="131"/>
                          <a:pt x="51" y="131"/>
                          <a:pt x="51" y="131"/>
                        </a:cubicBezTo>
                        <a:close/>
                        <a:moveTo>
                          <a:pt x="22" y="67"/>
                        </a:moveTo>
                        <a:cubicBezTo>
                          <a:pt x="22" y="68"/>
                          <a:pt x="22" y="68"/>
                          <a:pt x="22" y="68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23" y="67"/>
                          <a:pt x="23" y="67"/>
                          <a:pt x="23" y="67"/>
                        </a:cubicBezTo>
                        <a:cubicBezTo>
                          <a:pt x="22" y="67"/>
                          <a:pt x="22" y="67"/>
                          <a:pt x="22" y="67"/>
                        </a:cubicBezTo>
                        <a:close/>
                        <a:moveTo>
                          <a:pt x="14" y="65"/>
                        </a:moveTo>
                        <a:cubicBezTo>
                          <a:pt x="14" y="64"/>
                          <a:pt x="14" y="64"/>
                          <a:pt x="14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4" y="65"/>
                          <a:pt x="14" y="65"/>
                          <a:pt x="14" y="65"/>
                        </a:cubicBezTo>
                        <a:close/>
                        <a:moveTo>
                          <a:pt x="9" y="60"/>
                        </a:moveTo>
                        <a:cubicBezTo>
                          <a:pt x="9" y="58"/>
                          <a:pt x="9" y="58"/>
                          <a:pt x="9" y="58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9" y="60"/>
                          <a:pt x="9" y="60"/>
                          <a:pt x="9" y="60"/>
                        </a:cubicBezTo>
                        <a:close/>
                        <a:moveTo>
                          <a:pt x="11" y="58"/>
                        </a:moveTo>
                        <a:cubicBezTo>
                          <a:pt x="13" y="56"/>
                          <a:pt x="13" y="56"/>
                          <a:pt x="13" y="56"/>
                        </a:cubicBezTo>
                        <a:cubicBezTo>
                          <a:pt x="12" y="57"/>
                          <a:pt x="12" y="57"/>
                          <a:pt x="12" y="57"/>
                        </a:cubicBezTo>
                        <a:cubicBezTo>
                          <a:pt x="11" y="58"/>
                          <a:pt x="11" y="58"/>
                          <a:pt x="11" y="58"/>
                        </a:cubicBezTo>
                        <a:close/>
                        <a:moveTo>
                          <a:pt x="15" y="55"/>
                        </a:moveTo>
                        <a:cubicBezTo>
                          <a:pt x="16" y="54"/>
                          <a:pt x="16" y="54"/>
                          <a:pt x="16" y="54"/>
                        </a:cubicBezTo>
                        <a:cubicBezTo>
                          <a:pt x="15" y="54"/>
                          <a:pt x="15" y="54"/>
                          <a:pt x="15" y="54"/>
                        </a:cubicBezTo>
                        <a:cubicBezTo>
                          <a:pt x="15" y="55"/>
                          <a:pt x="15" y="55"/>
                          <a:pt x="15" y="55"/>
                        </a:cubicBezTo>
                        <a:close/>
                        <a:moveTo>
                          <a:pt x="13" y="52"/>
                        </a:moveTo>
                        <a:cubicBezTo>
                          <a:pt x="14" y="54"/>
                          <a:pt x="14" y="54"/>
                          <a:pt x="14" y="54"/>
                        </a:cubicBezTo>
                        <a:cubicBezTo>
                          <a:pt x="14" y="53"/>
                          <a:pt x="14" y="53"/>
                          <a:pt x="14" y="53"/>
                        </a:cubicBezTo>
                        <a:cubicBezTo>
                          <a:pt x="14" y="52"/>
                          <a:pt x="14" y="52"/>
                          <a:pt x="14" y="52"/>
                        </a:cubicBezTo>
                        <a:cubicBezTo>
                          <a:pt x="13" y="52"/>
                          <a:pt x="13" y="52"/>
                          <a:pt x="13" y="52"/>
                        </a:cubicBezTo>
                        <a:close/>
                        <a:moveTo>
                          <a:pt x="36" y="26"/>
                        </a:moveTo>
                        <a:cubicBezTo>
                          <a:pt x="37" y="27"/>
                          <a:pt x="37" y="27"/>
                          <a:pt x="37" y="27"/>
                        </a:cubicBezTo>
                        <a:cubicBezTo>
                          <a:pt x="37" y="26"/>
                          <a:pt x="37" y="26"/>
                          <a:pt x="37" y="26"/>
                        </a:cubicBezTo>
                        <a:cubicBezTo>
                          <a:pt x="36" y="26"/>
                          <a:pt x="36" y="26"/>
                          <a:pt x="36" y="26"/>
                        </a:cubicBezTo>
                        <a:close/>
                        <a:moveTo>
                          <a:pt x="34" y="27"/>
                        </a:moveTo>
                        <a:cubicBezTo>
                          <a:pt x="35" y="27"/>
                          <a:pt x="35" y="27"/>
                          <a:pt x="35" y="27"/>
                        </a:cubicBezTo>
                        <a:cubicBezTo>
                          <a:pt x="36" y="28"/>
                          <a:pt x="36" y="28"/>
                          <a:pt x="36" y="28"/>
                        </a:cubicBezTo>
                        <a:cubicBezTo>
                          <a:pt x="36" y="28"/>
                          <a:pt x="36" y="28"/>
                          <a:pt x="36" y="28"/>
                        </a:cubicBezTo>
                        <a:cubicBezTo>
                          <a:pt x="38" y="28"/>
                          <a:pt x="38" y="28"/>
                          <a:pt x="38" y="28"/>
                        </a:cubicBezTo>
                        <a:cubicBezTo>
                          <a:pt x="38" y="30"/>
                          <a:pt x="38" y="30"/>
                          <a:pt x="38" y="30"/>
                        </a:cubicBezTo>
                        <a:cubicBezTo>
                          <a:pt x="37" y="29"/>
                          <a:pt x="37" y="29"/>
                          <a:pt x="37" y="29"/>
                        </a:cubicBezTo>
                        <a:cubicBezTo>
                          <a:pt x="35" y="29"/>
                          <a:pt x="35" y="29"/>
                          <a:pt x="35" y="29"/>
                        </a:cubicBezTo>
                        <a:cubicBezTo>
                          <a:pt x="35" y="28"/>
                          <a:pt x="35" y="28"/>
                          <a:pt x="35" y="28"/>
                        </a:cubicBezTo>
                        <a:cubicBezTo>
                          <a:pt x="35" y="29"/>
                          <a:pt x="35" y="29"/>
                          <a:pt x="35" y="29"/>
                        </a:cubicBezTo>
                        <a:cubicBezTo>
                          <a:pt x="34" y="28"/>
                          <a:pt x="34" y="28"/>
                          <a:pt x="34" y="28"/>
                        </a:cubicBezTo>
                        <a:cubicBezTo>
                          <a:pt x="34" y="27"/>
                          <a:pt x="34" y="27"/>
                          <a:pt x="34" y="27"/>
                        </a:cubicBezTo>
                        <a:close/>
                        <a:moveTo>
                          <a:pt x="34" y="30"/>
                        </a:moveTo>
                        <a:cubicBezTo>
                          <a:pt x="35" y="31"/>
                          <a:pt x="35" y="31"/>
                          <a:pt x="35" y="31"/>
                        </a:cubicBezTo>
                        <a:cubicBezTo>
                          <a:pt x="35" y="30"/>
                          <a:pt x="35" y="30"/>
                          <a:pt x="35" y="30"/>
                        </a:cubicBezTo>
                        <a:cubicBezTo>
                          <a:pt x="35" y="30"/>
                          <a:pt x="35" y="30"/>
                          <a:pt x="35" y="30"/>
                        </a:cubicBezTo>
                        <a:cubicBezTo>
                          <a:pt x="34" y="30"/>
                          <a:pt x="34" y="30"/>
                          <a:pt x="34" y="30"/>
                        </a:cubicBezTo>
                        <a:close/>
                        <a:moveTo>
                          <a:pt x="9" y="40"/>
                        </a:move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9" y="39"/>
                          <a:pt x="9" y="39"/>
                          <a:pt x="9" y="39"/>
                        </a:cubicBez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cubicBezTo>
                          <a:pt x="15" y="34"/>
                          <a:pt x="15" y="34"/>
                          <a:pt x="15" y="34"/>
                        </a:cubicBezTo>
                        <a:cubicBezTo>
                          <a:pt x="15" y="36"/>
                          <a:pt x="15" y="36"/>
                          <a:pt x="15" y="36"/>
                        </a:cubicBezTo>
                        <a:cubicBezTo>
                          <a:pt x="14" y="38"/>
                          <a:pt x="14" y="38"/>
                          <a:pt x="14" y="38"/>
                        </a:cubicBezTo>
                        <a:cubicBezTo>
                          <a:pt x="13" y="39"/>
                          <a:pt x="13" y="39"/>
                          <a:pt x="13" y="39"/>
                        </a:cubicBezTo>
                        <a:cubicBezTo>
                          <a:pt x="14" y="40"/>
                          <a:pt x="14" y="40"/>
                          <a:pt x="14" y="40"/>
                        </a:cubicBezTo>
                        <a:cubicBezTo>
                          <a:pt x="13" y="41"/>
                          <a:pt x="13" y="41"/>
                          <a:pt x="13" y="41"/>
                        </a:cubicBezTo>
                        <a:cubicBezTo>
                          <a:pt x="11" y="41"/>
                          <a:pt x="11" y="41"/>
                          <a:pt x="11" y="41"/>
                        </a:cubicBezTo>
                        <a:cubicBezTo>
                          <a:pt x="10" y="41"/>
                          <a:pt x="10" y="41"/>
                          <a:pt x="10" y="41"/>
                        </a:cubicBezTo>
                        <a:cubicBezTo>
                          <a:pt x="9" y="40"/>
                          <a:pt x="9" y="40"/>
                          <a:pt x="9" y="40"/>
                        </a:cubicBezTo>
                        <a:close/>
                        <a:moveTo>
                          <a:pt x="9" y="43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12" y="42"/>
                          <a:pt x="12" y="42"/>
                          <a:pt x="12" y="42"/>
                        </a:cubicBezTo>
                        <a:cubicBezTo>
                          <a:pt x="10" y="41"/>
                          <a:pt x="10" y="41"/>
                          <a:pt x="10" y="41"/>
                        </a:cubicBezTo>
                        <a:cubicBezTo>
                          <a:pt x="10" y="42"/>
                          <a:pt x="10" y="42"/>
                          <a:pt x="10" y="42"/>
                        </a:cubicBezTo>
                        <a:cubicBezTo>
                          <a:pt x="9" y="42"/>
                          <a:pt x="9" y="42"/>
                          <a:pt x="9" y="42"/>
                        </a:cubicBezTo>
                        <a:cubicBezTo>
                          <a:pt x="9" y="43"/>
                          <a:pt x="9" y="43"/>
                          <a:pt x="9" y="43"/>
                        </a:cubicBezTo>
                        <a:close/>
                        <a:moveTo>
                          <a:pt x="8" y="46"/>
                        </a:moveTo>
                        <a:cubicBezTo>
                          <a:pt x="7" y="46"/>
                          <a:pt x="7" y="46"/>
                          <a:pt x="7" y="46"/>
                        </a:cubicBezTo>
                        <a:cubicBezTo>
                          <a:pt x="6" y="45"/>
                          <a:pt x="6" y="45"/>
                          <a:pt x="6" y="45"/>
                        </a:cubicBezTo>
                        <a:cubicBezTo>
                          <a:pt x="6" y="44"/>
                          <a:pt x="6" y="44"/>
                          <a:pt x="6" y="44"/>
                        </a:cubicBezTo>
                        <a:cubicBezTo>
                          <a:pt x="9" y="45"/>
                          <a:pt x="9" y="45"/>
                          <a:pt x="9" y="45"/>
                        </a:cubicBezTo>
                        <a:cubicBezTo>
                          <a:pt x="8" y="46"/>
                          <a:pt x="8" y="46"/>
                          <a:pt x="8" y="46"/>
                        </a:cubicBezTo>
                        <a:close/>
                        <a:moveTo>
                          <a:pt x="8" y="48"/>
                        </a:moveTo>
                        <a:cubicBezTo>
                          <a:pt x="6" y="47"/>
                          <a:pt x="6" y="47"/>
                          <a:pt x="6" y="47"/>
                        </a:cubicBezTo>
                        <a:cubicBezTo>
                          <a:pt x="6" y="47"/>
                          <a:pt x="6" y="47"/>
                          <a:pt x="6" y="47"/>
                        </a:cubicBezTo>
                        <a:cubicBezTo>
                          <a:pt x="8" y="46"/>
                          <a:pt x="8" y="46"/>
                          <a:pt x="8" y="46"/>
                        </a:cubicBezTo>
                        <a:cubicBezTo>
                          <a:pt x="8" y="48"/>
                          <a:pt x="8" y="48"/>
                          <a:pt x="8" y="48"/>
                        </a:cubicBezTo>
                        <a:close/>
                        <a:moveTo>
                          <a:pt x="6" y="52"/>
                        </a:moveTo>
                        <a:cubicBezTo>
                          <a:pt x="6" y="53"/>
                          <a:pt x="6" y="53"/>
                          <a:pt x="6" y="53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3"/>
                          <a:pt x="5" y="53"/>
                          <a:pt x="5" y="53"/>
                        </a:cubicBezTo>
                        <a:cubicBezTo>
                          <a:pt x="6" y="52"/>
                          <a:pt x="6" y="52"/>
                          <a:pt x="6" y="52"/>
                        </a:cubicBezTo>
                        <a:close/>
                        <a:moveTo>
                          <a:pt x="7" y="51"/>
                        </a:moveTo>
                        <a:cubicBezTo>
                          <a:pt x="7" y="50"/>
                          <a:pt x="7" y="50"/>
                          <a:pt x="7" y="50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9"/>
                          <a:pt x="7" y="49"/>
                          <a:pt x="7" y="49"/>
                        </a:cubicBezTo>
                        <a:cubicBezTo>
                          <a:pt x="6" y="50"/>
                          <a:pt x="6" y="50"/>
                          <a:pt x="6" y="50"/>
                        </a:cubicBezTo>
                        <a:cubicBezTo>
                          <a:pt x="6" y="51"/>
                          <a:pt x="6" y="51"/>
                          <a:pt x="6" y="51"/>
                        </a:cubicBezTo>
                        <a:cubicBezTo>
                          <a:pt x="7" y="51"/>
                          <a:pt x="7" y="51"/>
                          <a:pt x="7" y="51"/>
                        </a:cubicBezTo>
                        <a:close/>
                        <a:moveTo>
                          <a:pt x="16" y="52"/>
                        </a:moveTo>
                        <a:cubicBezTo>
                          <a:pt x="16" y="51"/>
                          <a:pt x="16" y="51"/>
                          <a:pt x="16" y="51"/>
                        </a:cubicBezTo>
                        <a:cubicBezTo>
                          <a:pt x="14" y="51"/>
                          <a:pt x="14" y="51"/>
                          <a:pt x="14" y="51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13" y="48"/>
                          <a:pt x="13" y="48"/>
                          <a:pt x="13" y="48"/>
                        </a:cubicBezTo>
                        <a:cubicBezTo>
                          <a:pt x="12" y="48"/>
                          <a:pt x="12" y="48"/>
                          <a:pt x="12" y="48"/>
                        </a:cubicBezTo>
                        <a:cubicBezTo>
                          <a:pt x="12" y="48"/>
                          <a:pt x="12" y="48"/>
                          <a:pt x="12" y="48"/>
                        </a:cubicBezTo>
                        <a:cubicBezTo>
                          <a:pt x="11" y="47"/>
                          <a:pt x="11" y="47"/>
                          <a:pt x="11" y="47"/>
                        </a:cubicBezTo>
                        <a:cubicBezTo>
                          <a:pt x="11" y="47"/>
                          <a:pt x="11" y="47"/>
                          <a:pt x="11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2" y="45"/>
                          <a:pt x="12" y="45"/>
                          <a:pt x="12" y="45"/>
                        </a:cubicBezTo>
                        <a:cubicBezTo>
                          <a:pt x="14" y="47"/>
                          <a:pt x="14" y="47"/>
                          <a:pt x="14" y="47"/>
                        </a:cubicBezTo>
                        <a:cubicBezTo>
                          <a:pt x="14" y="45"/>
                          <a:pt x="14" y="45"/>
                          <a:pt x="14" y="45"/>
                        </a:cubicBezTo>
                        <a:cubicBezTo>
                          <a:pt x="14" y="44"/>
                          <a:pt x="14" y="44"/>
                          <a:pt x="14" y="44"/>
                        </a:cubicBezTo>
                        <a:cubicBezTo>
                          <a:pt x="15" y="46"/>
                          <a:pt x="15" y="46"/>
                          <a:pt x="15" y="46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7" y="50"/>
                          <a:pt x="17" y="50"/>
                          <a:pt x="17" y="50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17" y="51"/>
                          <a:pt x="17" y="51"/>
                          <a:pt x="17" y="51"/>
                        </a:cubicBezTo>
                        <a:cubicBezTo>
                          <a:pt x="17" y="52"/>
                          <a:pt x="17" y="52"/>
                          <a:pt x="17" y="52"/>
                        </a:cubicBezTo>
                        <a:cubicBezTo>
                          <a:pt x="16" y="52"/>
                          <a:pt x="16" y="52"/>
                          <a:pt x="16" y="52"/>
                        </a:cubicBezTo>
                        <a:close/>
                        <a:moveTo>
                          <a:pt x="13" y="62"/>
                        </a:moveTo>
                        <a:cubicBezTo>
                          <a:pt x="17" y="61"/>
                          <a:pt x="17" y="61"/>
                          <a:pt x="17" y="61"/>
                        </a:cubicBezTo>
                        <a:cubicBezTo>
                          <a:pt x="17" y="61"/>
                          <a:pt x="17" y="61"/>
                          <a:pt x="17" y="61"/>
                        </a:cubicBezTo>
                        <a:cubicBezTo>
                          <a:pt x="18" y="60"/>
                          <a:pt x="18" y="60"/>
                          <a:pt x="18" y="60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17" y="59"/>
                          <a:pt x="17" y="59"/>
                          <a:pt x="17" y="59"/>
                        </a:cubicBezTo>
                        <a:cubicBezTo>
                          <a:pt x="15" y="57"/>
                          <a:pt x="15" y="57"/>
                          <a:pt x="15" y="57"/>
                        </a:cubicBezTo>
                        <a:cubicBezTo>
                          <a:pt x="14" y="58"/>
                          <a:pt x="14" y="58"/>
                          <a:pt x="14" y="58"/>
                        </a:cubicBezTo>
                        <a:cubicBezTo>
                          <a:pt x="16" y="59"/>
                          <a:pt x="16" y="59"/>
                          <a:pt x="16" y="59"/>
                        </a:cubicBezTo>
                        <a:cubicBezTo>
                          <a:pt x="15" y="60"/>
                          <a:pt x="15" y="60"/>
                          <a:pt x="15" y="60"/>
                        </a:cubicBezTo>
                        <a:cubicBezTo>
                          <a:pt x="15" y="61"/>
                          <a:pt x="15" y="61"/>
                          <a:pt x="15" y="61"/>
                        </a:cubicBezTo>
                        <a:cubicBezTo>
                          <a:pt x="13" y="62"/>
                          <a:pt x="13" y="62"/>
                          <a:pt x="13" y="62"/>
                        </a:cubicBezTo>
                        <a:close/>
                        <a:moveTo>
                          <a:pt x="16" y="68"/>
                        </a:moveTo>
                        <a:cubicBezTo>
                          <a:pt x="15" y="66"/>
                          <a:pt x="15" y="66"/>
                          <a:pt x="15" y="66"/>
                        </a:cubicBezTo>
                        <a:cubicBezTo>
                          <a:pt x="18" y="63"/>
                          <a:pt x="18" y="63"/>
                          <a:pt x="18" y="63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cubicBezTo>
                          <a:pt x="16" y="68"/>
                          <a:pt x="16" y="68"/>
                          <a:pt x="16" y="68"/>
                        </a:cubicBezTo>
                        <a:close/>
                        <a:moveTo>
                          <a:pt x="14" y="70"/>
                        </a:moveTo>
                        <a:cubicBezTo>
                          <a:pt x="15" y="69"/>
                          <a:pt x="15" y="69"/>
                          <a:pt x="15" y="69"/>
                        </a:cubicBezTo>
                        <a:cubicBezTo>
                          <a:pt x="15" y="66"/>
                          <a:pt x="15" y="66"/>
                          <a:pt x="15" y="66"/>
                        </a:cubicBezTo>
                        <a:cubicBezTo>
                          <a:pt x="12" y="67"/>
                          <a:pt x="12" y="67"/>
                          <a:pt x="12" y="67"/>
                        </a:cubicBezTo>
                        <a:cubicBezTo>
                          <a:pt x="12" y="69"/>
                          <a:pt x="12" y="69"/>
                          <a:pt x="12" y="69"/>
                        </a:cubicBezTo>
                        <a:cubicBezTo>
                          <a:pt x="14" y="68"/>
                          <a:pt x="14" y="68"/>
                          <a:pt x="14" y="68"/>
                        </a:cubicBezTo>
                        <a:cubicBezTo>
                          <a:pt x="14" y="70"/>
                          <a:pt x="14" y="70"/>
                          <a:pt x="14" y="70"/>
                        </a:cubicBezTo>
                        <a:close/>
                        <a:moveTo>
                          <a:pt x="20" y="70"/>
                        </a:moveTo>
                        <a:cubicBezTo>
                          <a:pt x="21" y="72"/>
                          <a:pt x="21" y="72"/>
                          <a:pt x="21" y="72"/>
                        </a:cubicBezTo>
                        <a:cubicBezTo>
                          <a:pt x="22" y="73"/>
                          <a:pt x="22" y="73"/>
                          <a:pt x="22" y="73"/>
                        </a:cubicBezTo>
                        <a:cubicBezTo>
                          <a:pt x="23" y="71"/>
                          <a:pt x="23" y="71"/>
                          <a:pt x="23" y="71"/>
                        </a:cubicBezTo>
                        <a:cubicBezTo>
                          <a:pt x="21" y="69"/>
                          <a:pt x="21" y="69"/>
                          <a:pt x="21" y="69"/>
                        </a:cubicBezTo>
                        <a:cubicBezTo>
                          <a:pt x="20" y="70"/>
                          <a:pt x="20" y="70"/>
                          <a:pt x="20" y="70"/>
                        </a:cubicBezTo>
                        <a:close/>
                        <a:moveTo>
                          <a:pt x="26" y="99"/>
                        </a:moveTo>
                        <a:cubicBezTo>
                          <a:pt x="28" y="100"/>
                          <a:pt x="28" y="100"/>
                          <a:pt x="28" y="100"/>
                        </a:cubicBezTo>
                        <a:cubicBezTo>
                          <a:pt x="30" y="98"/>
                          <a:pt x="30" y="98"/>
                          <a:pt x="30" y="98"/>
                        </a:cubicBezTo>
                        <a:cubicBezTo>
                          <a:pt x="29" y="98"/>
                          <a:pt x="29" y="98"/>
                          <a:pt x="29" y="98"/>
                        </a:cubicBezTo>
                        <a:cubicBezTo>
                          <a:pt x="28" y="97"/>
                          <a:pt x="28" y="97"/>
                          <a:pt x="28" y="97"/>
                        </a:cubicBezTo>
                        <a:cubicBezTo>
                          <a:pt x="26" y="97"/>
                          <a:pt x="26" y="97"/>
                          <a:pt x="26" y="97"/>
                        </a:cubicBezTo>
                        <a:cubicBezTo>
                          <a:pt x="26" y="97"/>
                          <a:pt x="26" y="99"/>
                          <a:pt x="26" y="99"/>
                        </a:cubicBezTo>
                        <a:close/>
                        <a:moveTo>
                          <a:pt x="24" y="89"/>
                        </a:moveTo>
                        <a:cubicBezTo>
                          <a:pt x="25" y="87"/>
                          <a:pt x="25" y="87"/>
                          <a:pt x="25" y="87"/>
                        </a:cubicBezTo>
                        <a:cubicBezTo>
                          <a:pt x="28" y="85"/>
                          <a:pt x="28" y="85"/>
                          <a:pt x="28" y="85"/>
                        </a:cubicBezTo>
                        <a:cubicBezTo>
                          <a:pt x="27" y="86"/>
                          <a:pt x="27" y="86"/>
                          <a:pt x="27" y="86"/>
                        </a:cubicBezTo>
                        <a:cubicBezTo>
                          <a:pt x="28" y="87"/>
                          <a:pt x="28" y="87"/>
                          <a:pt x="28" y="87"/>
                        </a:cubicBezTo>
                        <a:cubicBezTo>
                          <a:pt x="26" y="89"/>
                          <a:pt x="26" y="89"/>
                          <a:pt x="26" y="89"/>
                        </a:cubicBezTo>
                        <a:cubicBezTo>
                          <a:pt x="24" y="89"/>
                          <a:pt x="24" y="89"/>
                          <a:pt x="24" y="89"/>
                        </a:cubicBezTo>
                        <a:close/>
                        <a:moveTo>
                          <a:pt x="21" y="139"/>
                        </a:moveTo>
                        <a:cubicBezTo>
                          <a:pt x="22" y="138"/>
                          <a:pt x="22" y="138"/>
                          <a:pt x="22" y="138"/>
                        </a:cubicBezTo>
                        <a:cubicBezTo>
                          <a:pt x="21" y="138"/>
                          <a:pt x="21" y="138"/>
                          <a:pt x="21" y="138"/>
                        </a:cubicBezTo>
                        <a:cubicBezTo>
                          <a:pt x="22" y="137"/>
                          <a:pt x="22" y="137"/>
                          <a:pt x="22" y="137"/>
                        </a:cubicBezTo>
                        <a:cubicBezTo>
                          <a:pt x="23" y="137"/>
                          <a:pt x="23" y="137"/>
                          <a:pt x="23" y="137"/>
                        </a:cubicBezTo>
                        <a:cubicBezTo>
                          <a:pt x="24" y="136"/>
                          <a:pt x="24" y="136"/>
                          <a:pt x="24" y="136"/>
                        </a:cubicBezTo>
                        <a:cubicBezTo>
                          <a:pt x="24" y="136"/>
                          <a:pt x="24" y="136"/>
                          <a:pt x="24" y="136"/>
                        </a:cubicBezTo>
                        <a:cubicBezTo>
                          <a:pt x="25" y="135"/>
                          <a:pt x="25" y="135"/>
                          <a:pt x="25" y="135"/>
                        </a:cubicBezTo>
                        <a:cubicBezTo>
                          <a:pt x="27" y="135"/>
                          <a:pt x="27" y="135"/>
                          <a:pt x="27" y="135"/>
                        </a:cubicBezTo>
                        <a:cubicBezTo>
                          <a:pt x="28" y="135"/>
                          <a:pt x="28" y="135"/>
                          <a:pt x="28" y="135"/>
                        </a:cubicBezTo>
                        <a:cubicBezTo>
                          <a:pt x="29" y="135"/>
                          <a:pt x="29" y="135"/>
                          <a:pt x="29" y="135"/>
                        </a:cubicBezTo>
                        <a:cubicBezTo>
                          <a:pt x="30" y="134"/>
                          <a:pt x="30" y="134"/>
                          <a:pt x="30" y="134"/>
                        </a:cubicBezTo>
                        <a:cubicBezTo>
                          <a:pt x="30" y="135"/>
                          <a:pt x="30" y="135"/>
                          <a:pt x="30" y="135"/>
                        </a:cubicBezTo>
                        <a:cubicBezTo>
                          <a:pt x="31" y="135"/>
                          <a:pt x="31" y="135"/>
                          <a:pt x="31" y="135"/>
                        </a:cubicBezTo>
                        <a:cubicBezTo>
                          <a:pt x="32" y="136"/>
                          <a:pt x="32" y="136"/>
                          <a:pt x="32" y="136"/>
                        </a:cubicBezTo>
                        <a:cubicBezTo>
                          <a:pt x="34" y="136"/>
                          <a:pt x="34" y="136"/>
                          <a:pt x="34" y="136"/>
                        </a:cubicBezTo>
                        <a:cubicBezTo>
                          <a:pt x="34" y="135"/>
                          <a:pt x="34" y="135"/>
                          <a:pt x="34" y="135"/>
                        </a:cubicBezTo>
                        <a:cubicBezTo>
                          <a:pt x="35" y="135"/>
                          <a:pt x="35" y="135"/>
                          <a:pt x="35" y="135"/>
                        </a:cubicBezTo>
                        <a:cubicBezTo>
                          <a:pt x="35" y="134"/>
                          <a:pt x="35" y="134"/>
                          <a:pt x="35" y="134"/>
                        </a:cubicBezTo>
                        <a:cubicBezTo>
                          <a:pt x="35" y="132"/>
                          <a:pt x="35" y="132"/>
                          <a:pt x="35" y="132"/>
                        </a:cubicBezTo>
                        <a:cubicBezTo>
                          <a:pt x="36" y="131"/>
                          <a:pt x="36" y="131"/>
                          <a:pt x="36" y="131"/>
                        </a:cubicBezTo>
                        <a:cubicBezTo>
                          <a:pt x="36" y="131"/>
                          <a:pt x="36" y="131"/>
                          <a:pt x="36" y="131"/>
                        </a:cubicBezTo>
                        <a:cubicBezTo>
                          <a:pt x="37" y="131"/>
                          <a:pt x="37" y="131"/>
                          <a:pt x="37" y="131"/>
                        </a:cubicBezTo>
                        <a:cubicBezTo>
                          <a:pt x="40" y="130"/>
                          <a:pt x="40" y="130"/>
                          <a:pt x="40" y="130"/>
                        </a:cubicBezTo>
                        <a:cubicBezTo>
                          <a:pt x="42" y="130"/>
                          <a:pt x="42" y="130"/>
                          <a:pt x="42" y="130"/>
                        </a:cubicBezTo>
                        <a:cubicBezTo>
                          <a:pt x="43" y="131"/>
                          <a:pt x="43" y="131"/>
                          <a:pt x="43" y="131"/>
                        </a:cubicBezTo>
                        <a:cubicBezTo>
                          <a:pt x="44" y="131"/>
                          <a:pt x="44" y="131"/>
                          <a:pt x="44" y="131"/>
                        </a:cubicBezTo>
                        <a:cubicBezTo>
                          <a:pt x="46" y="131"/>
                          <a:pt x="46" y="131"/>
                          <a:pt x="46" y="131"/>
                        </a:cubicBezTo>
                        <a:cubicBezTo>
                          <a:pt x="47" y="132"/>
                          <a:pt x="47" y="132"/>
                          <a:pt x="47" y="132"/>
                        </a:cubicBezTo>
                        <a:cubicBezTo>
                          <a:pt x="48" y="130"/>
                          <a:pt x="48" y="130"/>
                          <a:pt x="48" y="130"/>
                        </a:cubicBezTo>
                        <a:cubicBezTo>
                          <a:pt x="50" y="129"/>
                          <a:pt x="50" y="129"/>
                          <a:pt x="50" y="129"/>
                        </a:cubicBezTo>
                        <a:cubicBezTo>
                          <a:pt x="51" y="130"/>
                          <a:pt x="51" y="130"/>
                          <a:pt x="51" y="130"/>
                        </a:cubicBezTo>
                        <a:cubicBezTo>
                          <a:pt x="53" y="129"/>
                          <a:pt x="53" y="129"/>
                          <a:pt x="53" y="129"/>
                        </a:cubicBezTo>
                        <a:cubicBezTo>
                          <a:pt x="54" y="129"/>
                          <a:pt x="54" y="129"/>
                          <a:pt x="54" y="129"/>
                        </a:cubicBezTo>
                        <a:cubicBezTo>
                          <a:pt x="55" y="129"/>
                          <a:pt x="55" y="129"/>
                          <a:pt x="55" y="129"/>
                        </a:cubicBezTo>
                        <a:cubicBezTo>
                          <a:pt x="56" y="128"/>
                          <a:pt x="56" y="128"/>
                          <a:pt x="56" y="128"/>
                        </a:cubicBezTo>
                        <a:cubicBezTo>
                          <a:pt x="56" y="129"/>
                          <a:pt x="56" y="129"/>
                          <a:pt x="56" y="129"/>
                        </a:cubicBezTo>
                        <a:cubicBezTo>
                          <a:pt x="57" y="129"/>
                          <a:pt x="57" y="129"/>
                          <a:pt x="57" y="129"/>
                        </a:cubicBezTo>
                        <a:cubicBezTo>
                          <a:pt x="58" y="129"/>
                          <a:pt x="58" y="129"/>
                          <a:pt x="58" y="129"/>
                        </a:cubicBezTo>
                        <a:cubicBezTo>
                          <a:pt x="61" y="129"/>
                          <a:pt x="61" y="129"/>
                          <a:pt x="61" y="129"/>
                        </a:cubicBezTo>
                        <a:cubicBezTo>
                          <a:pt x="63" y="128"/>
                          <a:pt x="63" y="128"/>
                          <a:pt x="63" y="128"/>
                        </a:cubicBezTo>
                        <a:cubicBezTo>
                          <a:pt x="65" y="129"/>
                          <a:pt x="65" y="129"/>
                          <a:pt x="65" y="129"/>
                        </a:cubicBezTo>
                        <a:cubicBezTo>
                          <a:pt x="66" y="129"/>
                          <a:pt x="66" y="129"/>
                          <a:pt x="66" y="129"/>
                        </a:cubicBezTo>
                        <a:cubicBezTo>
                          <a:pt x="67" y="128"/>
                          <a:pt x="67" y="128"/>
                          <a:pt x="67" y="128"/>
                        </a:cubicBezTo>
                        <a:cubicBezTo>
                          <a:pt x="68" y="128"/>
                          <a:pt x="68" y="128"/>
                          <a:pt x="68" y="128"/>
                        </a:cubicBezTo>
                        <a:cubicBezTo>
                          <a:pt x="70" y="126"/>
                          <a:pt x="70" y="126"/>
                          <a:pt x="70" y="126"/>
                        </a:cubicBezTo>
                        <a:cubicBezTo>
                          <a:pt x="70" y="126"/>
                          <a:pt x="70" y="126"/>
                          <a:pt x="70" y="126"/>
                        </a:cubicBezTo>
                        <a:cubicBezTo>
                          <a:pt x="71" y="126"/>
                          <a:pt x="71" y="126"/>
                          <a:pt x="71" y="126"/>
                        </a:cubicBezTo>
                        <a:cubicBezTo>
                          <a:pt x="71" y="126"/>
                          <a:pt x="71" y="126"/>
                          <a:pt x="71" y="126"/>
                        </a:cubicBezTo>
                        <a:cubicBezTo>
                          <a:pt x="73" y="124"/>
                          <a:pt x="73" y="124"/>
                          <a:pt x="73" y="124"/>
                        </a:cubicBezTo>
                        <a:cubicBezTo>
                          <a:pt x="74" y="124"/>
                          <a:pt x="74" y="124"/>
                          <a:pt x="74" y="124"/>
                        </a:cubicBezTo>
                        <a:cubicBezTo>
                          <a:pt x="75" y="123"/>
                          <a:pt x="75" y="123"/>
                          <a:pt x="75" y="123"/>
                        </a:cubicBezTo>
                        <a:cubicBezTo>
                          <a:pt x="74" y="122"/>
                          <a:pt x="74" y="122"/>
                          <a:pt x="74" y="122"/>
                        </a:cubicBezTo>
                        <a:cubicBezTo>
                          <a:pt x="75" y="121"/>
                          <a:pt x="75" y="121"/>
                          <a:pt x="75" y="121"/>
                        </a:cubicBezTo>
                        <a:cubicBezTo>
                          <a:pt x="72" y="121"/>
                          <a:pt x="72" y="121"/>
                          <a:pt x="72" y="121"/>
                        </a:cubicBezTo>
                        <a:cubicBezTo>
                          <a:pt x="71" y="121"/>
                          <a:pt x="71" y="121"/>
                          <a:pt x="71" y="121"/>
                        </a:cubicBezTo>
                        <a:cubicBezTo>
                          <a:pt x="70" y="121"/>
                          <a:pt x="70" y="121"/>
                          <a:pt x="70" y="121"/>
                        </a:cubicBezTo>
                        <a:cubicBezTo>
                          <a:pt x="68" y="121"/>
                          <a:pt x="68" y="121"/>
                          <a:pt x="68" y="121"/>
                        </a:cubicBezTo>
                        <a:cubicBezTo>
                          <a:pt x="68" y="121"/>
                          <a:pt x="68" y="121"/>
                          <a:pt x="68" y="121"/>
                        </a:cubicBezTo>
                        <a:cubicBezTo>
                          <a:pt x="68" y="120"/>
                          <a:pt x="68" y="120"/>
                          <a:pt x="68" y="120"/>
                        </a:cubicBezTo>
                        <a:cubicBezTo>
                          <a:pt x="69" y="120"/>
                          <a:pt x="69" y="120"/>
                          <a:pt x="69" y="120"/>
                        </a:cubicBezTo>
                        <a:cubicBezTo>
                          <a:pt x="69" y="120"/>
                          <a:pt x="69" y="120"/>
                          <a:pt x="69" y="120"/>
                        </a:cubicBezTo>
                        <a:cubicBezTo>
                          <a:pt x="67" y="120"/>
                          <a:pt x="67" y="120"/>
                          <a:pt x="67" y="120"/>
                        </a:cubicBezTo>
                        <a:cubicBezTo>
                          <a:pt x="66" y="120"/>
                          <a:pt x="66" y="120"/>
                          <a:pt x="66" y="120"/>
                        </a:cubicBezTo>
                        <a:cubicBezTo>
                          <a:pt x="68" y="119"/>
                          <a:pt x="68" y="119"/>
                          <a:pt x="68" y="119"/>
                        </a:cubicBezTo>
                        <a:cubicBezTo>
                          <a:pt x="69" y="119"/>
                          <a:pt x="69" y="119"/>
                          <a:pt x="69" y="119"/>
                        </a:cubicBezTo>
                        <a:cubicBezTo>
                          <a:pt x="70" y="118"/>
                          <a:pt x="70" y="118"/>
                          <a:pt x="70" y="118"/>
                        </a:cubicBezTo>
                        <a:cubicBezTo>
                          <a:pt x="70" y="117"/>
                          <a:pt x="70" y="117"/>
                          <a:pt x="70" y="117"/>
                        </a:cubicBezTo>
                        <a:cubicBezTo>
                          <a:pt x="69" y="117"/>
                          <a:pt x="69" y="117"/>
                          <a:pt x="69" y="117"/>
                        </a:cubicBezTo>
                        <a:cubicBezTo>
                          <a:pt x="70" y="116"/>
                          <a:pt x="70" y="116"/>
                          <a:pt x="70" y="116"/>
                        </a:cubicBezTo>
                        <a:cubicBezTo>
                          <a:pt x="70" y="116"/>
                          <a:pt x="70" y="116"/>
                          <a:pt x="70" y="116"/>
                        </a:cubicBezTo>
                        <a:cubicBezTo>
                          <a:pt x="71" y="116"/>
                          <a:pt x="71" y="116"/>
                          <a:pt x="71" y="116"/>
                        </a:cubicBezTo>
                        <a:cubicBezTo>
                          <a:pt x="72" y="115"/>
                          <a:pt x="72" y="115"/>
                          <a:pt x="72" y="115"/>
                        </a:cubicBezTo>
                        <a:cubicBezTo>
                          <a:pt x="73" y="115"/>
                          <a:pt x="73" y="115"/>
                          <a:pt x="73" y="115"/>
                        </a:cubicBezTo>
                        <a:cubicBezTo>
                          <a:pt x="72" y="114"/>
                          <a:pt x="72" y="114"/>
                          <a:pt x="72" y="114"/>
                        </a:cubicBezTo>
                        <a:cubicBezTo>
                          <a:pt x="73" y="114"/>
                          <a:pt x="73" y="114"/>
                          <a:pt x="73" y="114"/>
                        </a:cubicBezTo>
                        <a:cubicBezTo>
                          <a:pt x="71" y="114"/>
                          <a:pt x="71" y="114"/>
                          <a:pt x="71" y="114"/>
                        </a:cubicBezTo>
                        <a:cubicBezTo>
                          <a:pt x="72" y="113"/>
                          <a:pt x="72" y="113"/>
                          <a:pt x="72" y="113"/>
                        </a:cubicBezTo>
                        <a:cubicBezTo>
                          <a:pt x="73" y="113"/>
                          <a:pt x="73" y="113"/>
                          <a:pt x="73" y="113"/>
                        </a:cubicBezTo>
                        <a:cubicBezTo>
                          <a:pt x="73" y="114"/>
                          <a:pt x="73" y="114"/>
                          <a:pt x="73" y="114"/>
                        </a:cubicBezTo>
                        <a:cubicBezTo>
                          <a:pt x="74" y="112"/>
                          <a:pt x="74" y="112"/>
                          <a:pt x="74" y="112"/>
                        </a:cubicBezTo>
                        <a:cubicBezTo>
                          <a:pt x="75" y="112"/>
                          <a:pt x="75" y="112"/>
                          <a:pt x="75" y="112"/>
                        </a:cubicBezTo>
                        <a:cubicBezTo>
                          <a:pt x="75" y="109"/>
                          <a:pt x="75" y="109"/>
                          <a:pt x="75" y="109"/>
                        </a:cubicBezTo>
                        <a:cubicBezTo>
                          <a:pt x="76" y="107"/>
                          <a:pt x="76" y="107"/>
                          <a:pt x="76" y="107"/>
                        </a:cubicBezTo>
                        <a:cubicBezTo>
                          <a:pt x="75" y="106"/>
                          <a:pt x="75" y="106"/>
                          <a:pt x="75" y="106"/>
                        </a:cubicBezTo>
                        <a:cubicBezTo>
                          <a:pt x="75" y="104"/>
                          <a:pt x="75" y="104"/>
                          <a:pt x="75" y="104"/>
                        </a:cubicBezTo>
                        <a:cubicBezTo>
                          <a:pt x="72" y="102"/>
                          <a:pt x="72" y="102"/>
                          <a:pt x="72" y="102"/>
                        </a:cubicBezTo>
                        <a:cubicBezTo>
                          <a:pt x="68" y="101"/>
                          <a:pt x="68" y="101"/>
                          <a:pt x="68" y="101"/>
                        </a:cubicBezTo>
                        <a:cubicBezTo>
                          <a:pt x="65" y="101"/>
                          <a:pt x="65" y="101"/>
                          <a:pt x="65" y="101"/>
                        </a:cubicBezTo>
                        <a:cubicBezTo>
                          <a:pt x="65" y="103"/>
                          <a:pt x="65" y="103"/>
                          <a:pt x="65" y="103"/>
                        </a:cubicBezTo>
                        <a:cubicBezTo>
                          <a:pt x="65" y="104"/>
                          <a:pt x="65" y="104"/>
                          <a:pt x="65" y="104"/>
                        </a:cubicBezTo>
                        <a:cubicBezTo>
                          <a:pt x="63" y="103"/>
                          <a:pt x="63" y="103"/>
                          <a:pt x="63" y="103"/>
                        </a:cubicBezTo>
                        <a:cubicBezTo>
                          <a:pt x="62" y="103"/>
                          <a:pt x="62" y="103"/>
                          <a:pt x="62" y="103"/>
                        </a:cubicBezTo>
                        <a:cubicBezTo>
                          <a:pt x="64" y="100"/>
                          <a:pt x="64" y="100"/>
                          <a:pt x="64" y="100"/>
                        </a:cubicBezTo>
                        <a:cubicBezTo>
                          <a:pt x="64" y="98"/>
                          <a:pt x="64" y="98"/>
                          <a:pt x="64" y="98"/>
                        </a:cubicBezTo>
                        <a:cubicBezTo>
                          <a:pt x="62" y="95"/>
                          <a:pt x="62" y="95"/>
                          <a:pt x="62" y="95"/>
                        </a:cubicBezTo>
                        <a:cubicBezTo>
                          <a:pt x="61" y="95"/>
                          <a:pt x="61" y="95"/>
                          <a:pt x="61" y="95"/>
                        </a:cubicBezTo>
                        <a:cubicBezTo>
                          <a:pt x="60" y="94"/>
                          <a:pt x="60" y="94"/>
                          <a:pt x="60" y="94"/>
                        </a:cubicBezTo>
                        <a:cubicBezTo>
                          <a:pt x="59" y="93"/>
                          <a:pt x="59" y="93"/>
                          <a:pt x="59" y="93"/>
                        </a:cubicBezTo>
                        <a:cubicBezTo>
                          <a:pt x="58" y="93"/>
                          <a:pt x="58" y="93"/>
                          <a:pt x="58" y="93"/>
                        </a:cubicBezTo>
                        <a:cubicBezTo>
                          <a:pt x="57" y="93"/>
                          <a:pt x="57" y="93"/>
                          <a:pt x="57" y="93"/>
                        </a:cubicBezTo>
                        <a:cubicBezTo>
                          <a:pt x="56" y="93"/>
                          <a:pt x="56" y="93"/>
                          <a:pt x="56" y="93"/>
                        </a:cubicBezTo>
                        <a:cubicBezTo>
                          <a:pt x="56" y="93"/>
                          <a:pt x="56" y="93"/>
                          <a:pt x="56" y="93"/>
                        </a:cubicBezTo>
                        <a:cubicBezTo>
                          <a:pt x="57" y="93"/>
                          <a:pt x="57" y="93"/>
                          <a:pt x="57" y="93"/>
                        </a:cubicBezTo>
                        <a:cubicBezTo>
                          <a:pt x="58" y="93"/>
                          <a:pt x="58" y="93"/>
                          <a:pt x="58" y="93"/>
                        </a:cubicBezTo>
                        <a:cubicBezTo>
                          <a:pt x="59" y="92"/>
                          <a:pt x="59" y="92"/>
                          <a:pt x="59" y="92"/>
                        </a:cubicBezTo>
                        <a:cubicBezTo>
                          <a:pt x="60" y="93"/>
                          <a:pt x="60" y="93"/>
                          <a:pt x="60" y="93"/>
                        </a:cubicBezTo>
                        <a:cubicBezTo>
                          <a:pt x="60" y="94"/>
                          <a:pt x="60" y="94"/>
                          <a:pt x="60" y="94"/>
                        </a:cubicBezTo>
                        <a:cubicBezTo>
                          <a:pt x="61" y="93"/>
                          <a:pt x="61" y="93"/>
                          <a:pt x="61" y="93"/>
                        </a:cubicBezTo>
                        <a:cubicBezTo>
                          <a:pt x="62" y="94"/>
                          <a:pt x="62" y="94"/>
                          <a:pt x="62" y="94"/>
                        </a:cubicBezTo>
                        <a:cubicBezTo>
                          <a:pt x="60" y="91"/>
                          <a:pt x="60" y="91"/>
                          <a:pt x="60" y="91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9" y="88"/>
                          <a:pt x="59" y="88"/>
                          <a:pt x="59" y="88"/>
                        </a:cubicBezTo>
                        <a:cubicBezTo>
                          <a:pt x="60" y="88"/>
                          <a:pt x="60" y="88"/>
                          <a:pt x="60" y="88"/>
                        </a:cubicBezTo>
                        <a:cubicBezTo>
                          <a:pt x="59" y="87"/>
                          <a:pt x="59" y="87"/>
                          <a:pt x="59" y="87"/>
                        </a:cubicBezTo>
                        <a:cubicBezTo>
                          <a:pt x="58" y="86"/>
                          <a:pt x="58" y="86"/>
                          <a:pt x="58" y="86"/>
                        </a:cubicBezTo>
                        <a:cubicBezTo>
                          <a:pt x="58" y="86"/>
                          <a:pt x="58" y="86"/>
                          <a:pt x="58" y="86"/>
                        </a:cubicBezTo>
                        <a:cubicBezTo>
                          <a:pt x="56" y="84"/>
                          <a:pt x="56" y="84"/>
                          <a:pt x="56" y="84"/>
                        </a:cubicBezTo>
                        <a:cubicBezTo>
                          <a:pt x="54" y="83"/>
                          <a:pt x="54" y="83"/>
                          <a:pt x="54" y="83"/>
                        </a:cubicBezTo>
                        <a:cubicBezTo>
                          <a:pt x="51" y="82"/>
                          <a:pt x="51" y="82"/>
                          <a:pt x="51" y="82"/>
                        </a:cubicBezTo>
                        <a:cubicBezTo>
                          <a:pt x="51" y="81"/>
                          <a:pt x="51" y="81"/>
                          <a:pt x="51" y="81"/>
                        </a:cubicBezTo>
                        <a:cubicBezTo>
                          <a:pt x="51" y="80"/>
                          <a:pt x="51" y="80"/>
                          <a:pt x="51" y="80"/>
                        </a:cubicBezTo>
                        <a:cubicBezTo>
                          <a:pt x="50" y="77"/>
                          <a:pt x="50" y="77"/>
                          <a:pt x="50" y="77"/>
                        </a:cubicBezTo>
                        <a:cubicBezTo>
                          <a:pt x="49" y="75"/>
                          <a:pt x="49" y="75"/>
                          <a:pt x="49" y="75"/>
                        </a:cubicBezTo>
                        <a:cubicBezTo>
                          <a:pt x="48" y="71"/>
                          <a:pt x="48" y="71"/>
                          <a:pt x="48" y="71"/>
                        </a:cubicBezTo>
                        <a:cubicBezTo>
                          <a:pt x="47" y="70"/>
                          <a:pt x="47" y="70"/>
                          <a:pt x="47" y="70"/>
                        </a:cubicBezTo>
                        <a:cubicBezTo>
                          <a:pt x="46" y="70"/>
                          <a:pt x="46" y="70"/>
                          <a:pt x="46" y="70"/>
                        </a:cubicBezTo>
                        <a:cubicBezTo>
                          <a:pt x="44" y="66"/>
                          <a:pt x="44" y="66"/>
                          <a:pt x="44" y="66"/>
                        </a:cubicBezTo>
                        <a:cubicBezTo>
                          <a:pt x="42" y="66"/>
                          <a:pt x="42" y="66"/>
                          <a:pt x="42" y="66"/>
                        </a:cubicBezTo>
                        <a:cubicBezTo>
                          <a:pt x="41" y="65"/>
                          <a:pt x="41" y="65"/>
                          <a:pt x="41" y="65"/>
                        </a:cubicBezTo>
                        <a:cubicBezTo>
                          <a:pt x="39" y="64"/>
                          <a:pt x="39" y="64"/>
                          <a:pt x="39" y="64"/>
                        </a:cubicBezTo>
                        <a:cubicBezTo>
                          <a:pt x="39" y="65"/>
                          <a:pt x="39" y="65"/>
                          <a:pt x="39" y="65"/>
                        </a:cubicBezTo>
                        <a:cubicBezTo>
                          <a:pt x="37" y="66"/>
                          <a:pt x="37" y="66"/>
                          <a:pt x="37" y="66"/>
                        </a:cubicBezTo>
                        <a:cubicBezTo>
                          <a:pt x="35" y="65"/>
                          <a:pt x="35" y="65"/>
                          <a:pt x="35" y="65"/>
                        </a:cubicBezTo>
                        <a:cubicBezTo>
                          <a:pt x="34" y="66"/>
                          <a:pt x="34" y="66"/>
                          <a:pt x="34" y="66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32" y="64"/>
                          <a:pt x="32" y="64"/>
                          <a:pt x="32" y="64"/>
                        </a:cubicBezTo>
                        <a:cubicBezTo>
                          <a:pt x="33" y="65"/>
                          <a:pt x="33" y="65"/>
                          <a:pt x="33" y="65"/>
                        </a:cubicBezTo>
                        <a:cubicBezTo>
                          <a:pt x="35" y="65"/>
                          <a:pt x="35" y="65"/>
                          <a:pt x="35" y="65"/>
                        </a:cubicBezTo>
                        <a:cubicBezTo>
                          <a:pt x="37" y="64"/>
                          <a:pt x="37" y="64"/>
                          <a:pt x="37" y="64"/>
                        </a:cubicBezTo>
                        <a:cubicBezTo>
                          <a:pt x="37" y="63"/>
                          <a:pt x="37" y="63"/>
                          <a:pt x="37" y="63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cubicBezTo>
                          <a:pt x="40" y="62"/>
                          <a:pt x="40" y="62"/>
                          <a:pt x="40" y="62"/>
                        </a:cubicBezTo>
                        <a:cubicBezTo>
                          <a:pt x="39" y="61"/>
                          <a:pt x="39" y="61"/>
                          <a:pt x="39" y="61"/>
                        </a:cubicBezTo>
                        <a:cubicBezTo>
                          <a:pt x="39" y="60"/>
                          <a:pt x="39" y="60"/>
                          <a:pt x="39" y="60"/>
                        </a:cubicBezTo>
                        <a:cubicBezTo>
                          <a:pt x="38" y="60"/>
                          <a:pt x="38" y="60"/>
                          <a:pt x="38" y="60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7" y="59"/>
                          <a:pt x="37" y="59"/>
                          <a:pt x="37" y="59"/>
                        </a:cubicBezTo>
                        <a:cubicBezTo>
                          <a:pt x="39" y="59"/>
                          <a:pt x="39" y="59"/>
                          <a:pt x="39" y="59"/>
                        </a:cubicBezTo>
                        <a:cubicBezTo>
                          <a:pt x="40" y="58"/>
                          <a:pt x="40" y="58"/>
                          <a:pt x="40" y="58"/>
                        </a:cubicBezTo>
                        <a:cubicBezTo>
                          <a:pt x="40" y="57"/>
                          <a:pt x="40" y="57"/>
                          <a:pt x="40" y="57"/>
                        </a:cubicBezTo>
                        <a:cubicBezTo>
                          <a:pt x="41" y="57"/>
                          <a:pt x="41" y="57"/>
                          <a:pt x="41" y="57"/>
                        </a:cubicBezTo>
                        <a:cubicBezTo>
                          <a:pt x="42" y="55"/>
                          <a:pt x="42" y="55"/>
                          <a:pt x="42" y="55"/>
                        </a:cubicBezTo>
                        <a:cubicBezTo>
                          <a:pt x="43" y="54"/>
                          <a:pt x="43" y="54"/>
                          <a:pt x="43" y="54"/>
                        </a:cubicBezTo>
                        <a:cubicBezTo>
                          <a:pt x="43" y="53"/>
                          <a:pt x="43" y="53"/>
                          <a:pt x="43" y="53"/>
                        </a:cubicBezTo>
                        <a:cubicBezTo>
                          <a:pt x="44" y="51"/>
                          <a:pt x="44" y="51"/>
                          <a:pt x="44" y="51"/>
                        </a:cubicBezTo>
                        <a:cubicBezTo>
                          <a:pt x="44" y="51"/>
                          <a:pt x="44" y="51"/>
                          <a:pt x="44" y="51"/>
                        </a:cubicBezTo>
                        <a:cubicBezTo>
                          <a:pt x="44" y="49"/>
                          <a:pt x="44" y="49"/>
                          <a:pt x="44" y="49"/>
                        </a:cubicBezTo>
                        <a:cubicBezTo>
                          <a:pt x="46" y="47"/>
                          <a:pt x="46" y="47"/>
                          <a:pt x="46" y="47"/>
                        </a:cubicBezTo>
                        <a:cubicBezTo>
                          <a:pt x="46" y="46"/>
                          <a:pt x="46" y="46"/>
                          <a:pt x="46" y="46"/>
                        </a:cubicBezTo>
                        <a:cubicBezTo>
                          <a:pt x="44" y="44"/>
                          <a:pt x="44" y="44"/>
                          <a:pt x="44" y="44"/>
                        </a:cubicBezTo>
                        <a:cubicBezTo>
                          <a:pt x="43" y="45"/>
                          <a:pt x="43" y="45"/>
                          <a:pt x="43" y="45"/>
                        </a:cubicBezTo>
                        <a:cubicBezTo>
                          <a:pt x="40" y="45"/>
                          <a:pt x="40" y="45"/>
                          <a:pt x="40" y="45"/>
                        </a:cubicBezTo>
                        <a:cubicBezTo>
                          <a:pt x="38" y="44"/>
                          <a:pt x="38" y="44"/>
                          <a:pt x="38" y="44"/>
                        </a:cubicBezTo>
                        <a:cubicBezTo>
                          <a:pt x="37" y="45"/>
                          <a:pt x="37" y="45"/>
                          <a:pt x="37" y="45"/>
                        </a:cubicBezTo>
                        <a:cubicBezTo>
                          <a:pt x="36" y="45"/>
                          <a:pt x="36" y="45"/>
                          <a:pt x="36" y="45"/>
                        </a:cubicBezTo>
                        <a:cubicBezTo>
                          <a:pt x="35" y="44"/>
                          <a:pt x="35" y="44"/>
                          <a:pt x="35" y="44"/>
                        </a:cubicBezTo>
                        <a:cubicBezTo>
                          <a:pt x="34" y="44"/>
                          <a:pt x="34" y="44"/>
                          <a:pt x="34" y="44"/>
                        </a:cubicBezTo>
                        <a:cubicBezTo>
                          <a:pt x="33" y="45"/>
                          <a:pt x="33" y="45"/>
                          <a:pt x="33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1" y="46"/>
                          <a:pt x="31" y="46"/>
                          <a:pt x="31" y="46"/>
                        </a:cubicBezTo>
                        <a:cubicBezTo>
                          <a:pt x="30" y="46"/>
                          <a:pt x="30" y="46"/>
                          <a:pt x="30" y="46"/>
                        </a:cubicBezTo>
                        <a:cubicBezTo>
                          <a:pt x="29" y="47"/>
                          <a:pt x="29" y="47"/>
                          <a:pt x="29" y="47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30" y="45"/>
                          <a:pt x="30" y="45"/>
                          <a:pt x="30" y="45"/>
                        </a:cubicBezTo>
                        <a:cubicBezTo>
                          <a:pt x="32" y="43"/>
                          <a:pt x="32" y="43"/>
                          <a:pt x="32" y="43"/>
                        </a:cubicBezTo>
                        <a:cubicBezTo>
                          <a:pt x="31" y="43"/>
                          <a:pt x="31" y="43"/>
                          <a:pt x="31" y="43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0" y="42"/>
                          <a:pt x="30" y="42"/>
                          <a:pt x="30" y="42"/>
                        </a:cubicBezTo>
                        <a:cubicBezTo>
                          <a:pt x="30" y="41"/>
                          <a:pt x="30" y="41"/>
                          <a:pt x="30" y="41"/>
                        </a:cubicBezTo>
                        <a:cubicBezTo>
                          <a:pt x="34" y="39"/>
                          <a:pt x="34" y="39"/>
                          <a:pt x="34" y="39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6" y="37"/>
                          <a:pt x="36" y="37"/>
                          <a:pt x="36" y="37"/>
                        </a:cubicBezTo>
                        <a:cubicBezTo>
                          <a:pt x="36" y="35"/>
                          <a:pt x="36" y="35"/>
                          <a:pt x="36" y="35"/>
                        </a:cubicBezTo>
                        <a:cubicBezTo>
                          <a:pt x="36" y="34"/>
                          <a:pt x="36" y="34"/>
                          <a:pt x="36" y="34"/>
                        </a:cubicBezTo>
                        <a:cubicBezTo>
                          <a:pt x="37" y="33"/>
                          <a:pt x="37" y="33"/>
                          <a:pt x="37" y="33"/>
                        </a:cubicBezTo>
                        <a:cubicBezTo>
                          <a:pt x="36" y="33"/>
                          <a:pt x="36" y="33"/>
                          <a:pt x="36" y="33"/>
                        </a:cubicBezTo>
                        <a:cubicBezTo>
                          <a:pt x="35" y="33"/>
                          <a:pt x="35" y="33"/>
                          <a:pt x="35" y="33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33" y="33"/>
                          <a:pt x="33" y="33"/>
                          <a:pt x="33" y="33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0" y="34"/>
                          <a:pt x="30" y="34"/>
                          <a:pt x="30" y="34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27" y="35"/>
                          <a:pt x="27" y="35"/>
                          <a:pt x="27" y="35"/>
                        </a:cubicBezTo>
                        <a:cubicBezTo>
                          <a:pt x="27" y="34"/>
                          <a:pt x="27" y="34"/>
                          <a:pt x="27" y="34"/>
                        </a:cubicBezTo>
                        <a:cubicBezTo>
                          <a:pt x="26" y="34"/>
                          <a:pt x="26" y="34"/>
                          <a:pt x="26" y="34"/>
                        </a:cubicBezTo>
                        <a:cubicBezTo>
                          <a:pt x="25" y="35"/>
                          <a:pt x="25" y="35"/>
                          <a:pt x="25" y="35"/>
                        </a:cubicBezTo>
                        <a:cubicBezTo>
                          <a:pt x="25" y="34"/>
                          <a:pt x="25" y="34"/>
                          <a:pt x="25" y="34"/>
                        </a:cubicBezTo>
                        <a:cubicBezTo>
                          <a:pt x="23" y="33"/>
                          <a:pt x="23" y="33"/>
                          <a:pt x="23" y="33"/>
                        </a:cubicBezTo>
                        <a:cubicBezTo>
                          <a:pt x="23" y="34"/>
                          <a:pt x="23" y="34"/>
                          <a:pt x="23" y="34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2" y="36"/>
                          <a:pt x="22" y="36"/>
                          <a:pt x="22" y="36"/>
                        </a:cubicBezTo>
                        <a:cubicBezTo>
                          <a:pt x="22" y="37"/>
                          <a:pt x="22" y="37"/>
                          <a:pt x="22" y="37"/>
                        </a:cubicBezTo>
                        <a:cubicBezTo>
                          <a:pt x="21" y="38"/>
                          <a:pt x="21" y="38"/>
                          <a:pt x="21" y="38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1" y="40"/>
                          <a:pt x="21" y="40"/>
                          <a:pt x="21" y="40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23" y="43"/>
                          <a:pt x="23" y="43"/>
                          <a:pt x="23" y="43"/>
                        </a:cubicBezTo>
                        <a:cubicBezTo>
                          <a:pt x="21" y="42"/>
                          <a:pt x="21" y="42"/>
                          <a:pt x="21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19" y="43"/>
                          <a:pt x="19" y="43"/>
                          <a:pt x="19" y="43"/>
                        </a:cubicBezTo>
                        <a:cubicBezTo>
                          <a:pt x="19" y="43"/>
                          <a:pt x="19" y="43"/>
                          <a:pt x="19" y="43"/>
                        </a:cubicBezTo>
                        <a:cubicBezTo>
                          <a:pt x="18" y="42"/>
                          <a:pt x="18" y="42"/>
                          <a:pt x="18" y="42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5"/>
                          <a:pt x="18" y="45"/>
                          <a:pt x="18" y="45"/>
                        </a:cubicBezTo>
                        <a:cubicBezTo>
                          <a:pt x="19" y="46"/>
                          <a:pt x="19" y="46"/>
                          <a:pt x="19" y="46"/>
                        </a:cubicBezTo>
                        <a:cubicBezTo>
                          <a:pt x="20" y="46"/>
                          <a:pt x="20" y="46"/>
                          <a:pt x="20" y="46"/>
                        </a:cubicBezTo>
                        <a:cubicBezTo>
                          <a:pt x="19" y="47"/>
                          <a:pt x="19" y="47"/>
                          <a:pt x="19" y="47"/>
                        </a:cubicBezTo>
                        <a:cubicBezTo>
                          <a:pt x="17" y="46"/>
                          <a:pt x="17" y="46"/>
                          <a:pt x="17" y="46"/>
                        </a:cubicBezTo>
                        <a:cubicBezTo>
                          <a:pt x="18" y="48"/>
                          <a:pt x="18" y="48"/>
                          <a:pt x="18" y="48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20" y="48"/>
                          <a:pt x="20" y="48"/>
                          <a:pt x="20" y="48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18" y="49"/>
                          <a:pt x="18" y="49"/>
                          <a:pt x="18" y="49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20" y="49"/>
                          <a:pt x="20" y="49"/>
                          <a:pt x="20" y="49"/>
                        </a:cubicBezTo>
                        <a:cubicBezTo>
                          <a:pt x="20" y="49"/>
                          <a:pt x="20" y="49"/>
                          <a:pt x="20" y="49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ubicBezTo>
                          <a:pt x="19" y="51"/>
                          <a:pt x="19" y="51"/>
                          <a:pt x="19" y="51"/>
                        </a:cubicBezTo>
                        <a:cubicBezTo>
                          <a:pt x="19" y="51"/>
                          <a:pt x="19" y="51"/>
                          <a:pt x="19" y="51"/>
                        </a:cubicBezTo>
                        <a:cubicBezTo>
                          <a:pt x="18" y="51"/>
                          <a:pt x="18" y="51"/>
                          <a:pt x="18" y="51"/>
                        </a:cubicBezTo>
                        <a:cubicBezTo>
                          <a:pt x="18" y="52"/>
                          <a:pt x="18" y="52"/>
                          <a:pt x="18" y="52"/>
                        </a:cubicBezTo>
                        <a:cubicBezTo>
                          <a:pt x="19" y="53"/>
                          <a:pt x="19" y="53"/>
                          <a:pt x="19" y="53"/>
                        </a:cubicBezTo>
                        <a:cubicBezTo>
                          <a:pt x="19" y="53"/>
                          <a:pt x="19" y="53"/>
                          <a:pt x="19" y="53"/>
                        </a:cubicBezTo>
                        <a:cubicBezTo>
                          <a:pt x="17" y="53"/>
                          <a:pt x="17" y="53"/>
                          <a:pt x="17" y="53"/>
                        </a:cubicBezTo>
                        <a:cubicBezTo>
                          <a:pt x="17" y="54"/>
                          <a:pt x="17" y="54"/>
                          <a:pt x="17" y="54"/>
                        </a:cubicBezTo>
                        <a:cubicBezTo>
                          <a:pt x="18" y="54"/>
                          <a:pt x="18" y="54"/>
                          <a:pt x="18" y="54"/>
                        </a:cubicBezTo>
                        <a:cubicBezTo>
                          <a:pt x="17" y="55"/>
                          <a:pt x="17" y="55"/>
                          <a:pt x="17" y="55"/>
                        </a:cubicBezTo>
                        <a:cubicBezTo>
                          <a:pt x="17" y="55"/>
                          <a:pt x="17" y="55"/>
                          <a:pt x="17" y="55"/>
                        </a:cubicBezTo>
                        <a:cubicBezTo>
                          <a:pt x="15" y="56"/>
                          <a:pt x="15" y="56"/>
                          <a:pt x="15" y="56"/>
                        </a:cubicBezTo>
                        <a:cubicBezTo>
                          <a:pt x="14" y="56"/>
                          <a:pt x="14" y="56"/>
                          <a:pt x="14" y="56"/>
                        </a:cubicBezTo>
                        <a:cubicBezTo>
                          <a:pt x="15" y="57"/>
                          <a:pt x="15" y="57"/>
                          <a:pt x="15" y="57"/>
                        </a:cubicBezTo>
                        <a:cubicBezTo>
                          <a:pt x="16" y="56"/>
                          <a:pt x="16" y="56"/>
                          <a:pt x="16" y="56"/>
                        </a:cubicBezTo>
                        <a:cubicBezTo>
                          <a:pt x="17" y="57"/>
                          <a:pt x="17" y="57"/>
                          <a:pt x="17" y="57"/>
                        </a:cubicBezTo>
                        <a:cubicBezTo>
                          <a:pt x="17" y="57"/>
                          <a:pt x="17" y="57"/>
                          <a:pt x="17" y="57"/>
                        </a:cubicBezTo>
                        <a:cubicBezTo>
                          <a:pt x="16" y="57"/>
                          <a:pt x="16" y="57"/>
                          <a:pt x="16" y="57"/>
                        </a:cubicBezTo>
                        <a:cubicBezTo>
                          <a:pt x="17" y="58"/>
                          <a:pt x="17" y="58"/>
                          <a:pt x="17" y="58"/>
                        </a:cubicBezTo>
                        <a:cubicBezTo>
                          <a:pt x="18" y="58"/>
                          <a:pt x="18" y="58"/>
                          <a:pt x="18" y="58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22" y="55"/>
                          <a:pt x="22" y="55"/>
                          <a:pt x="22" y="55"/>
                        </a:cubicBezTo>
                        <a:cubicBezTo>
                          <a:pt x="21" y="56"/>
                          <a:pt x="21" y="56"/>
                          <a:pt x="21" y="56"/>
                        </a:cubicBezTo>
                        <a:cubicBezTo>
                          <a:pt x="22" y="57"/>
                          <a:pt x="22" y="57"/>
                          <a:pt x="22" y="57"/>
                        </a:cubicBezTo>
                        <a:cubicBezTo>
                          <a:pt x="21" y="57"/>
                          <a:pt x="21" y="57"/>
                          <a:pt x="21" y="57"/>
                        </a:cubicBezTo>
                        <a:cubicBezTo>
                          <a:pt x="20" y="59"/>
                          <a:pt x="20" y="59"/>
                          <a:pt x="20" y="59"/>
                        </a:cubicBezTo>
                        <a:cubicBezTo>
                          <a:pt x="20" y="60"/>
                          <a:pt x="20" y="60"/>
                          <a:pt x="20" y="60"/>
                        </a:cubicBezTo>
                        <a:cubicBezTo>
                          <a:pt x="19" y="62"/>
                          <a:pt x="19" y="62"/>
                          <a:pt x="19" y="62"/>
                        </a:cubicBezTo>
                        <a:cubicBezTo>
                          <a:pt x="20" y="62"/>
                          <a:pt x="20" y="62"/>
                          <a:pt x="20" y="62"/>
                        </a:cubicBezTo>
                        <a:cubicBezTo>
                          <a:pt x="19" y="65"/>
                          <a:pt x="19" y="65"/>
                          <a:pt x="19" y="65"/>
                        </a:cubicBezTo>
                        <a:cubicBezTo>
                          <a:pt x="19" y="66"/>
                          <a:pt x="19" y="66"/>
                          <a:pt x="19" y="66"/>
                        </a:cubicBezTo>
                        <a:cubicBezTo>
                          <a:pt x="18" y="67"/>
                          <a:pt x="18" y="67"/>
                          <a:pt x="18" y="67"/>
                        </a:cubicBezTo>
                        <a:cubicBezTo>
                          <a:pt x="19" y="68"/>
                          <a:pt x="19" y="68"/>
                          <a:pt x="19" y="68"/>
                        </a:cubicBezTo>
                        <a:cubicBezTo>
                          <a:pt x="19" y="68"/>
                          <a:pt x="19" y="68"/>
                          <a:pt x="19" y="68"/>
                        </a:cubicBezTo>
                        <a:cubicBezTo>
                          <a:pt x="18" y="69"/>
                          <a:pt x="18" y="69"/>
                          <a:pt x="18" y="69"/>
                        </a:cubicBezTo>
                        <a:cubicBezTo>
                          <a:pt x="18" y="72"/>
                          <a:pt x="18" y="72"/>
                          <a:pt x="18" y="72"/>
                        </a:cubicBezTo>
                        <a:cubicBezTo>
                          <a:pt x="17" y="73"/>
                          <a:pt x="17" y="73"/>
                          <a:pt x="17" y="73"/>
                        </a:cubicBezTo>
                        <a:cubicBezTo>
                          <a:pt x="17" y="73"/>
                          <a:pt x="17" y="73"/>
                          <a:pt x="17" y="73"/>
                        </a:cubicBezTo>
                        <a:cubicBezTo>
                          <a:pt x="19" y="73"/>
                          <a:pt x="19" y="73"/>
                          <a:pt x="19" y="73"/>
                        </a:cubicBezTo>
                        <a:cubicBezTo>
                          <a:pt x="19" y="72"/>
                          <a:pt x="19" y="72"/>
                          <a:pt x="19" y="72"/>
                        </a:cubicBezTo>
                        <a:cubicBezTo>
                          <a:pt x="20" y="70"/>
                          <a:pt x="20" y="70"/>
                          <a:pt x="20" y="70"/>
                        </a:cubicBezTo>
                        <a:cubicBezTo>
                          <a:pt x="20" y="69"/>
                          <a:pt x="20" y="69"/>
                          <a:pt x="20" y="69"/>
                        </a:cubicBezTo>
                        <a:cubicBezTo>
                          <a:pt x="20" y="68"/>
                          <a:pt x="20" y="68"/>
                          <a:pt x="20" y="68"/>
                        </a:cubicBezTo>
                        <a:cubicBezTo>
                          <a:pt x="20" y="65"/>
                          <a:pt x="20" y="65"/>
                          <a:pt x="20" y="65"/>
                        </a:cubicBezTo>
                        <a:cubicBezTo>
                          <a:pt x="20" y="65"/>
                          <a:pt x="20" y="65"/>
                          <a:pt x="20" y="65"/>
                        </a:cubicBezTo>
                        <a:cubicBezTo>
                          <a:pt x="23" y="62"/>
                          <a:pt x="23" y="62"/>
                          <a:pt x="23" y="62"/>
                        </a:cubicBezTo>
                        <a:cubicBezTo>
                          <a:pt x="21" y="65"/>
                          <a:pt x="21" y="65"/>
                          <a:pt x="21" y="65"/>
                        </a:cubicBezTo>
                        <a:cubicBezTo>
                          <a:pt x="21" y="67"/>
                          <a:pt x="21" y="67"/>
                          <a:pt x="21" y="67"/>
                        </a:cubicBezTo>
                        <a:cubicBezTo>
                          <a:pt x="21" y="67"/>
                          <a:pt x="21" y="67"/>
                          <a:pt x="21" y="67"/>
                        </a:cubicBezTo>
                        <a:cubicBezTo>
                          <a:pt x="22" y="66"/>
                          <a:pt x="22" y="66"/>
                          <a:pt x="22" y="66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7"/>
                          <a:pt x="23" y="67"/>
                          <a:pt x="23" y="67"/>
                        </a:cubicBezTo>
                        <a:cubicBezTo>
                          <a:pt x="24" y="65"/>
                          <a:pt x="24" y="65"/>
                          <a:pt x="24" y="65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25" y="63"/>
                          <a:pt x="25" y="63"/>
                          <a:pt x="25" y="63"/>
                        </a:cubicBezTo>
                        <a:cubicBezTo>
                          <a:pt x="24" y="65"/>
                          <a:pt x="24" y="65"/>
                          <a:pt x="24" y="65"/>
                        </a:cubicBezTo>
                        <a:cubicBezTo>
                          <a:pt x="26" y="66"/>
                          <a:pt x="26" y="66"/>
                          <a:pt x="26" y="66"/>
                        </a:cubicBezTo>
                        <a:cubicBezTo>
                          <a:pt x="25" y="66"/>
                          <a:pt x="25" y="66"/>
                          <a:pt x="25" y="66"/>
                        </a:cubicBezTo>
                        <a:cubicBezTo>
                          <a:pt x="24" y="68"/>
                          <a:pt x="24" y="68"/>
                          <a:pt x="24" y="68"/>
                        </a:cubicBezTo>
                        <a:cubicBezTo>
                          <a:pt x="24" y="70"/>
                          <a:pt x="24" y="70"/>
                          <a:pt x="24" y="70"/>
                        </a:cubicBezTo>
                        <a:cubicBezTo>
                          <a:pt x="25" y="70"/>
                          <a:pt x="25" y="70"/>
                          <a:pt x="25" y="70"/>
                        </a:cubicBezTo>
                        <a:cubicBezTo>
                          <a:pt x="26" y="71"/>
                          <a:pt x="26" y="71"/>
                          <a:pt x="26" y="71"/>
                        </a:cubicBezTo>
                        <a:cubicBezTo>
                          <a:pt x="24" y="73"/>
                          <a:pt x="24" y="73"/>
                          <a:pt x="24" y="73"/>
                        </a:cubicBezTo>
                        <a:cubicBezTo>
                          <a:pt x="23" y="77"/>
                          <a:pt x="23" y="77"/>
                          <a:pt x="23" y="77"/>
                        </a:cubicBezTo>
                        <a:cubicBezTo>
                          <a:pt x="23" y="78"/>
                          <a:pt x="23" y="78"/>
                          <a:pt x="23" y="78"/>
                        </a:cubicBezTo>
                        <a:cubicBezTo>
                          <a:pt x="22" y="78"/>
                          <a:pt x="22" y="78"/>
                          <a:pt x="22" y="78"/>
                        </a:cubicBezTo>
                        <a:cubicBezTo>
                          <a:pt x="22" y="79"/>
                          <a:pt x="22" y="79"/>
                          <a:pt x="22" y="79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3" y="80"/>
                          <a:pt x="23" y="80"/>
                          <a:pt x="23" y="80"/>
                        </a:cubicBezTo>
                        <a:cubicBezTo>
                          <a:pt x="25" y="79"/>
                          <a:pt x="25" y="79"/>
                          <a:pt x="25" y="79"/>
                        </a:cubicBezTo>
                        <a:cubicBezTo>
                          <a:pt x="28" y="81"/>
                          <a:pt x="28" y="81"/>
                          <a:pt x="28" y="81"/>
                        </a:cubicBezTo>
                        <a:cubicBezTo>
                          <a:pt x="28" y="80"/>
                          <a:pt x="28" y="80"/>
                          <a:pt x="28" y="80"/>
                        </a:cubicBezTo>
                        <a:cubicBezTo>
                          <a:pt x="26" y="79"/>
                          <a:pt x="26" y="79"/>
                          <a:pt x="26" y="79"/>
                        </a:cubicBezTo>
                        <a:cubicBezTo>
                          <a:pt x="27" y="78"/>
                          <a:pt x="27" y="78"/>
                          <a:pt x="27" y="78"/>
                        </a:cubicBezTo>
                        <a:cubicBezTo>
                          <a:pt x="30" y="80"/>
                          <a:pt x="30" y="80"/>
                          <a:pt x="30" y="80"/>
                        </a:cubicBezTo>
                        <a:cubicBezTo>
                          <a:pt x="31" y="80"/>
                          <a:pt x="31" y="80"/>
                          <a:pt x="31" y="80"/>
                        </a:cubicBezTo>
                        <a:cubicBezTo>
                          <a:pt x="31" y="79"/>
                          <a:pt x="31" y="79"/>
                          <a:pt x="31" y="79"/>
                        </a:cubicBezTo>
                        <a:cubicBezTo>
                          <a:pt x="33" y="79"/>
                          <a:pt x="33" y="79"/>
                          <a:pt x="33" y="79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8" y="78"/>
                          <a:pt x="38" y="78"/>
                          <a:pt x="38" y="78"/>
                        </a:cubicBezTo>
                        <a:cubicBezTo>
                          <a:pt x="35" y="79"/>
                          <a:pt x="35" y="79"/>
                          <a:pt x="35" y="79"/>
                        </a:cubicBezTo>
                        <a:cubicBezTo>
                          <a:pt x="33" y="83"/>
                          <a:pt x="33" y="83"/>
                          <a:pt x="33" y="83"/>
                        </a:cubicBezTo>
                        <a:cubicBezTo>
                          <a:pt x="35" y="87"/>
                          <a:pt x="35" y="87"/>
                          <a:pt x="35" y="87"/>
                        </a:cubicBezTo>
                        <a:cubicBezTo>
                          <a:pt x="36" y="87"/>
                          <a:pt x="36" y="87"/>
                          <a:pt x="36" y="87"/>
                        </a:cubicBezTo>
                        <a:cubicBezTo>
                          <a:pt x="36" y="89"/>
                          <a:pt x="36" y="89"/>
                          <a:pt x="36" y="89"/>
                        </a:cubicBezTo>
                        <a:cubicBezTo>
                          <a:pt x="38" y="87"/>
                          <a:pt x="38" y="87"/>
                          <a:pt x="38" y="87"/>
                        </a:cubicBezTo>
                        <a:cubicBezTo>
                          <a:pt x="40" y="87"/>
                          <a:pt x="40" y="87"/>
                          <a:pt x="40" y="87"/>
                        </a:cubicBezTo>
                        <a:cubicBezTo>
                          <a:pt x="39" y="89"/>
                          <a:pt x="39" y="89"/>
                          <a:pt x="39" y="89"/>
                        </a:cubicBezTo>
                        <a:cubicBezTo>
                          <a:pt x="39" y="90"/>
                          <a:pt x="39" y="90"/>
                          <a:pt x="39" y="90"/>
                        </a:cubicBezTo>
                        <a:cubicBezTo>
                          <a:pt x="38" y="91"/>
                          <a:pt x="38" y="91"/>
                          <a:pt x="38" y="91"/>
                        </a:cubicBezTo>
                        <a:cubicBezTo>
                          <a:pt x="38" y="93"/>
                          <a:pt x="38" y="93"/>
                          <a:pt x="38" y="93"/>
                        </a:cubicBezTo>
                        <a:cubicBezTo>
                          <a:pt x="37" y="95"/>
                          <a:pt x="37" y="95"/>
                          <a:pt x="37" y="95"/>
                        </a:cubicBezTo>
                        <a:cubicBezTo>
                          <a:pt x="38" y="97"/>
                          <a:pt x="38" y="97"/>
                          <a:pt x="38" y="97"/>
                        </a:cubicBezTo>
                        <a:cubicBezTo>
                          <a:pt x="40" y="98"/>
                          <a:pt x="40" y="98"/>
                          <a:pt x="40" y="98"/>
                        </a:cubicBezTo>
                        <a:cubicBezTo>
                          <a:pt x="41" y="98"/>
                          <a:pt x="41" y="98"/>
                          <a:pt x="41" y="98"/>
                        </a:cubicBezTo>
                        <a:cubicBezTo>
                          <a:pt x="40" y="98"/>
                          <a:pt x="40" y="98"/>
                          <a:pt x="40" y="98"/>
                        </a:cubicBezTo>
                        <a:cubicBezTo>
                          <a:pt x="39" y="98"/>
                          <a:pt x="39" y="98"/>
                          <a:pt x="39" y="98"/>
                        </a:cubicBezTo>
                        <a:cubicBezTo>
                          <a:pt x="38" y="97"/>
                          <a:pt x="38" y="97"/>
                          <a:pt x="38" y="97"/>
                        </a:cubicBezTo>
                        <a:cubicBezTo>
                          <a:pt x="37" y="97"/>
                          <a:pt x="37" y="97"/>
                          <a:pt x="37" y="97"/>
                        </a:cubicBezTo>
                        <a:cubicBezTo>
                          <a:pt x="38" y="99"/>
                          <a:pt x="38" y="99"/>
                          <a:pt x="38" y="99"/>
                        </a:cubicBezTo>
                        <a:cubicBezTo>
                          <a:pt x="39" y="99"/>
                          <a:pt x="39" y="99"/>
                          <a:pt x="39" y="99"/>
                        </a:cubicBezTo>
                        <a:cubicBezTo>
                          <a:pt x="37" y="99"/>
                          <a:pt x="37" y="99"/>
                          <a:pt x="37" y="99"/>
                        </a:cubicBezTo>
                        <a:cubicBezTo>
                          <a:pt x="36" y="98"/>
                          <a:pt x="36" y="98"/>
                          <a:pt x="36" y="98"/>
                        </a:cubicBezTo>
                        <a:cubicBezTo>
                          <a:pt x="33" y="99"/>
                          <a:pt x="33" y="99"/>
                          <a:pt x="33" y="99"/>
                        </a:cubicBezTo>
                        <a:cubicBezTo>
                          <a:pt x="32" y="99"/>
                          <a:pt x="32" y="99"/>
                          <a:pt x="32" y="99"/>
                        </a:cubicBezTo>
                        <a:cubicBezTo>
                          <a:pt x="29" y="100"/>
                          <a:pt x="29" y="100"/>
                          <a:pt x="29" y="100"/>
                        </a:cubicBezTo>
                        <a:cubicBezTo>
                          <a:pt x="28" y="102"/>
                          <a:pt x="28" y="102"/>
                          <a:pt x="28" y="102"/>
                        </a:cubicBezTo>
                        <a:cubicBezTo>
                          <a:pt x="26" y="103"/>
                          <a:pt x="26" y="103"/>
                          <a:pt x="26" y="103"/>
                        </a:cubicBezTo>
                        <a:cubicBezTo>
                          <a:pt x="25" y="105"/>
                          <a:pt x="25" y="105"/>
                          <a:pt x="25" y="105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7" y="105"/>
                          <a:pt x="27" y="105"/>
                          <a:pt x="27" y="105"/>
                        </a:cubicBezTo>
                        <a:cubicBezTo>
                          <a:pt x="27" y="104"/>
                          <a:pt x="27" y="104"/>
                          <a:pt x="27" y="104"/>
                        </a:cubicBezTo>
                        <a:cubicBezTo>
                          <a:pt x="30" y="103"/>
                          <a:pt x="30" y="103"/>
                          <a:pt x="30" y="103"/>
                        </a:cubicBezTo>
                        <a:cubicBezTo>
                          <a:pt x="30" y="105"/>
                          <a:pt x="30" y="105"/>
                          <a:pt x="30" y="105"/>
                        </a:cubicBezTo>
                        <a:cubicBezTo>
                          <a:pt x="31" y="106"/>
                          <a:pt x="31" y="106"/>
                          <a:pt x="31" y="106"/>
                        </a:cubicBezTo>
                        <a:cubicBezTo>
                          <a:pt x="29" y="107"/>
                          <a:pt x="29" y="107"/>
                          <a:pt x="29" y="107"/>
                        </a:cubicBezTo>
                        <a:cubicBezTo>
                          <a:pt x="30" y="108"/>
                          <a:pt x="30" y="108"/>
                          <a:pt x="30" y="108"/>
                        </a:cubicBezTo>
                        <a:cubicBezTo>
                          <a:pt x="31" y="108"/>
                          <a:pt x="31" y="108"/>
                          <a:pt x="31" y="108"/>
                        </a:cubicBezTo>
                        <a:cubicBezTo>
                          <a:pt x="29" y="112"/>
                          <a:pt x="29" y="112"/>
                          <a:pt x="29" y="112"/>
                        </a:cubicBezTo>
                        <a:cubicBezTo>
                          <a:pt x="27" y="112"/>
                          <a:pt x="27" y="112"/>
                          <a:pt x="27" y="112"/>
                        </a:cubicBezTo>
                        <a:cubicBezTo>
                          <a:pt x="26" y="113"/>
                          <a:pt x="26" y="113"/>
                          <a:pt x="26" y="113"/>
                        </a:cubicBezTo>
                        <a:cubicBezTo>
                          <a:pt x="25" y="113"/>
                          <a:pt x="25" y="113"/>
                          <a:pt x="25" y="113"/>
                        </a:cubicBezTo>
                        <a:cubicBezTo>
                          <a:pt x="24" y="114"/>
                          <a:pt x="24" y="114"/>
                          <a:pt x="24" y="114"/>
                        </a:cubicBezTo>
                        <a:cubicBezTo>
                          <a:pt x="22" y="114"/>
                          <a:pt x="22" y="114"/>
                          <a:pt x="22" y="114"/>
                        </a:cubicBezTo>
                        <a:cubicBezTo>
                          <a:pt x="20" y="116"/>
                          <a:pt x="20" y="116"/>
                          <a:pt x="20" y="116"/>
                        </a:cubicBezTo>
                        <a:cubicBezTo>
                          <a:pt x="22" y="116"/>
                          <a:pt x="22" y="116"/>
                          <a:pt x="22" y="116"/>
                        </a:cubicBezTo>
                        <a:cubicBezTo>
                          <a:pt x="22" y="117"/>
                          <a:pt x="22" y="117"/>
                          <a:pt x="22" y="117"/>
                        </a:cubicBezTo>
                        <a:cubicBezTo>
                          <a:pt x="21" y="118"/>
                          <a:pt x="21" y="118"/>
                          <a:pt x="21" y="118"/>
                        </a:cubicBezTo>
                        <a:cubicBezTo>
                          <a:pt x="23" y="118"/>
                          <a:pt x="23" y="118"/>
                          <a:pt x="23" y="118"/>
                        </a:cubicBezTo>
                        <a:cubicBezTo>
                          <a:pt x="22" y="119"/>
                          <a:pt x="22" y="119"/>
                          <a:pt x="22" y="119"/>
                        </a:cubicBezTo>
                        <a:cubicBezTo>
                          <a:pt x="23" y="119"/>
                          <a:pt x="23" y="119"/>
                          <a:pt x="23" y="119"/>
                        </a:cubicBezTo>
                        <a:cubicBezTo>
                          <a:pt x="24" y="119"/>
                          <a:pt x="24" y="119"/>
                          <a:pt x="24" y="119"/>
                        </a:cubicBezTo>
                        <a:cubicBezTo>
                          <a:pt x="26" y="118"/>
                          <a:pt x="26" y="118"/>
                          <a:pt x="26" y="118"/>
                        </a:cubicBezTo>
                        <a:cubicBezTo>
                          <a:pt x="28" y="117"/>
                          <a:pt x="28" y="117"/>
                          <a:pt x="28" y="117"/>
                        </a:cubicBezTo>
                        <a:cubicBezTo>
                          <a:pt x="28" y="118"/>
                          <a:pt x="28" y="118"/>
                          <a:pt x="28" y="118"/>
                        </a:cubicBezTo>
                        <a:cubicBezTo>
                          <a:pt x="30" y="119"/>
                          <a:pt x="30" y="119"/>
                          <a:pt x="30" y="119"/>
                        </a:cubicBezTo>
                        <a:cubicBezTo>
                          <a:pt x="29" y="119"/>
                          <a:pt x="29" y="119"/>
                          <a:pt x="29" y="119"/>
                        </a:cubicBezTo>
                        <a:cubicBezTo>
                          <a:pt x="28" y="120"/>
                          <a:pt x="28" y="120"/>
                          <a:pt x="28" y="120"/>
                        </a:cubicBezTo>
                        <a:cubicBezTo>
                          <a:pt x="31" y="120"/>
                          <a:pt x="31" y="120"/>
                          <a:pt x="31" y="120"/>
                        </a:cubicBezTo>
                        <a:cubicBezTo>
                          <a:pt x="31" y="119"/>
                          <a:pt x="31" y="119"/>
                          <a:pt x="31" y="119"/>
                        </a:cubicBezTo>
                        <a:cubicBezTo>
                          <a:pt x="32" y="119"/>
                          <a:pt x="32" y="119"/>
                          <a:pt x="32" y="119"/>
                        </a:cubicBezTo>
                        <a:cubicBezTo>
                          <a:pt x="33" y="121"/>
                          <a:pt x="33" y="121"/>
                          <a:pt x="33" y="121"/>
                        </a:cubicBezTo>
                        <a:cubicBezTo>
                          <a:pt x="34" y="122"/>
                          <a:pt x="34" y="122"/>
                          <a:pt x="34" y="122"/>
                        </a:cubicBezTo>
                        <a:cubicBezTo>
                          <a:pt x="37" y="122"/>
                          <a:pt x="37" y="122"/>
                          <a:pt x="37" y="122"/>
                        </a:cubicBezTo>
                        <a:cubicBezTo>
                          <a:pt x="38" y="121"/>
                          <a:pt x="38" y="121"/>
                          <a:pt x="38" y="121"/>
                        </a:cubicBezTo>
                        <a:cubicBezTo>
                          <a:pt x="39" y="120"/>
                          <a:pt x="39" y="120"/>
                          <a:pt x="39" y="120"/>
                        </a:cubicBezTo>
                        <a:cubicBezTo>
                          <a:pt x="41" y="119"/>
                          <a:pt x="41" y="119"/>
                          <a:pt x="41" y="119"/>
                        </a:cubicBezTo>
                        <a:cubicBezTo>
                          <a:pt x="42" y="118"/>
                          <a:pt x="42" y="118"/>
                          <a:pt x="42" y="118"/>
                        </a:cubicBezTo>
                        <a:cubicBezTo>
                          <a:pt x="43" y="118"/>
                          <a:pt x="43" y="118"/>
                          <a:pt x="43" y="118"/>
                        </a:cubicBezTo>
                        <a:cubicBezTo>
                          <a:pt x="41" y="120"/>
                          <a:pt x="41" y="120"/>
                          <a:pt x="41" y="120"/>
                        </a:cubicBezTo>
                        <a:cubicBezTo>
                          <a:pt x="39" y="122"/>
                          <a:pt x="39" y="122"/>
                          <a:pt x="39" y="122"/>
                        </a:cubicBezTo>
                        <a:cubicBezTo>
                          <a:pt x="39" y="125"/>
                          <a:pt x="39" y="125"/>
                          <a:pt x="39" y="125"/>
                        </a:cubicBezTo>
                        <a:cubicBezTo>
                          <a:pt x="38" y="124"/>
                          <a:pt x="38" y="124"/>
                          <a:pt x="38" y="124"/>
                        </a:cubicBezTo>
                        <a:cubicBezTo>
                          <a:pt x="36" y="125"/>
                          <a:pt x="36" y="125"/>
                          <a:pt x="36" y="125"/>
                        </a:cubicBezTo>
                        <a:cubicBezTo>
                          <a:pt x="35" y="124"/>
                          <a:pt x="35" y="124"/>
                          <a:pt x="35" y="124"/>
                        </a:cubicBezTo>
                        <a:cubicBezTo>
                          <a:pt x="32" y="124"/>
                          <a:pt x="32" y="124"/>
                          <a:pt x="32" y="124"/>
                        </a:cubicBezTo>
                        <a:cubicBezTo>
                          <a:pt x="29" y="124"/>
                          <a:pt x="29" y="124"/>
                          <a:pt x="29" y="124"/>
                        </a:cubicBezTo>
                        <a:cubicBezTo>
                          <a:pt x="29" y="126"/>
                          <a:pt x="29" y="126"/>
                          <a:pt x="29" y="126"/>
                        </a:cubicBezTo>
                        <a:cubicBezTo>
                          <a:pt x="28" y="127"/>
                          <a:pt x="28" y="127"/>
                          <a:pt x="28" y="127"/>
                        </a:cubicBezTo>
                        <a:cubicBezTo>
                          <a:pt x="26" y="127"/>
                          <a:pt x="26" y="127"/>
                          <a:pt x="26" y="127"/>
                        </a:cubicBezTo>
                        <a:cubicBezTo>
                          <a:pt x="26" y="130"/>
                          <a:pt x="26" y="130"/>
                          <a:pt x="26" y="130"/>
                        </a:cubicBezTo>
                        <a:cubicBezTo>
                          <a:pt x="25" y="131"/>
                          <a:pt x="25" y="131"/>
                          <a:pt x="25" y="131"/>
                        </a:cubicBezTo>
                        <a:cubicBezTo>
                          <a:pt x="24" y="132"/>
                          <a:pt x="24" y="132"/>
                          <a:pt x="24" y="132"/>
                        </a:cubicBezTo>
                        <a:cubicBezTo>
                          <a:pt x="23" y="132"/>
                          <a:pt x="23" y="132"/>
                          <a:pt x="23" y="132"/>
                        </a:cubicBezTo>
                        <a:cubicBezTo>
                          <a:pt x="22" y="134"/>
                          <a:pt x="22" y="134"/>
                          <a:pt x="22" y="134"/>
                        </a:cubicBezTo>
                        <a:cubicBezTo>
                          <a:pt x="21" y="134"/>
                          <a:pt x="21" y="134"/>
                          <a:pt x="21" y="134"/>
                        </a:cubicBezTo>
                        <a:cubicBezTo>
                          <a:pt x="21" y="135"/>
                          <a:pt x="21" y="135"/>
                          <a:pt x="21" y="135"/>
                        </a:cubicBezTo>
                        <a:cubicBezTo>
                          <a:pt x="19" y="136"/>
                          <a:pt x="19" y="136"/>
                          <a:pt x="19" y="136"/>
                        </a:cubicBezTo>
                        <a:cubicBezTo>
                          <a:pt x="18" y="136"/>
                          <a:pt x="18" y="136"/>
                          <a:pt x="18" y="136"/>
                        </a:cubicBezTo>
                        <a:cubicBezTo>
                          <a:pt x="17" y="137"/>
                          <a:pt x="17" y="137"/>
                          <a:pt x="17" y="137"/>
                        </a:cubicBezTo>
                        <a:cubicBezTo>
                          <a:pt x="17" y="138"/>
                          <a:pt x="17" y="138"/>
                          <a:pt x="17" y="138"/>
                        </a:cubicBezTo>
                        <a:cubicBezTo>
                          <a:pt x="18" y="139"/>
                          <a:pt x="18" y="139"/>
                          <a:pt x="18" y="139"/>
                        </a:cubicBezTo>
                        <a:cubicBezTo>
                          <a:pt x="18" y="137"/>
                          <a:pt x="18" y="137"/>
                          <a:pt x="18" y="137"/>
                        </a:cubicBezTo>
                        <a:cubicBezTo>
                          <a:pt x="20" y="138"/>
                          <a:pt x="20" y="138"/>
                          <a:pt x="20" y="138"/>
                        </a:cubicBezTo>
                        <a:lnTo>
                          <a:pt x="21" y="13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75"/>
                  <p:cNvSpPr>
                    <a:spLocks noEditPoints="1"/>
                  </p:cNvSpPr>
                  <p:nvPr/>
                </p:nvSpPr>
                <p:spPr bwMode="auto">
                  <a:xfrm>
                    <a:off x="5737226" y="3373438"/>
                    <a:ext cx="257175" cy="239712"/>
                  </a:xfrm>
                  <a:custGeom>
                    <a:avLst/>
                    <a:gdLst>
                      <a:gd name="T0" fmla="*/ 128 w 162"/>
                      <a:gd name="T1" fmla="*/ 74 h 151"/>
                      <a:gd name="T2" fmla="*/ 118 w 162"/>
                      <a:gd name="T3" fmla="*/ 80 h 151"/>
                      <a:gd name="T4" fmla="*/ 121 w 162"/>
                      <a:gd name="T5" fmla="*/ 70 h 151"/>
                      <a:gd name="T6" fmla="*/ 129 w 162"/>
                      <a:gd name="T7" fmla="*/ 58 h 151"/>
                      <a:gd name="T8" fmla="*/ 135 w 162"/>
                      <a:gd name="T9" fmla="*/ 57 h 151"/>
                      <a:gd name="T10" fmla="*/ 136 w 162"/>
                      <a:gd name="T11" fmla="*/ 44 h 151"/>
                      <a:gd name="T12" fmla="*/ 139 w 162"/>
                      <a:gd name="T13" fmla="*/ 31 h 151"/>
                      <a:gd name="T14" fmla="*/ 128 w 162"/>
                      <a:gd name="T15" fmla="*/ 30 h 151"/>
                      <a:gd name="T16" fmla="*/ 121 w 162"/>
                      <a:gd name="T17" fmla="*/ 27 h 151"/>
                      <a:gd name="T18" fmla="*/ 111 w 162"/>
                      <a:gd name="T19" fmla="*/ 23 h 151"/>
                      <a:gd name="T20" fmla="*/ 101 w 162"/>
                      <a:gd name="T21" fmla="*/ 17 h 151"/>
                      <a:gd name="T22" fmla="*/ 94 w 162"/>
                      <a:gd name="T23" fmla="*/ 12 h 151"/>
                      <a:gd name="T24" fmla="*/ 84 w 162"/>
                      <a:gd name="T25" fmla="*/ 2 h 151"/>
                      <a:gd name="T26" fmla="*/ 74 w 162"/>
                      <a:gd name="T27" fmla="*/ 3 h 151"/>
                      <a:gd name="T28" fmla="*/ 68 w 162"/>
                      <a:gd name="T29" fmla="*/ 19 h 151"/>
                      <a:gd name="T30" fmla="*/ 54 w 162"/>
                      <a:gd name="T31" fmla="*/ 24 h 151"/>
                      <a:gd name="T32" fmla="*/ 47 w 162"/>
                      <a:gd name="T33" fmla="*/ 29 h 151"/>
                      <a:gd name="T34" fmla="*/ 41 w 162"/>
                      <a:gd name="T35" fmla="*/ 23 h 151"/>
                      <a:gd name="T36" fmla="*/ 33 w 162"/>
                      <a:gd name="T37" fmla="*/ 26 h 151"/>
                      <a:gd name="T38" fmla="*/ 36 w 162"/>
                      <a:gd name="T39" fmla="*/ 36 h 151"/>
                      <a:gd name="T40" fmla="*/ 30 w 162"/>
                      <a:gd name="T41" fmla="*/ 38 h 151"/>
                      <a:gd name="T42" fmla="*/ 19 w 162"/>
                      <a:gd name="T43" fmla="*/ 36 h 151"/>
                      <a:gd name="T44" fmla="*/ 10 w 162"/>
                      <a:gd name="T45" fmla="*/ 38 h 151"/>
                      <a:gd name="T46" fmla="*/ 2 w 162"/>
                      <a:gd name="T47" fmla="*/ 44 h 151"/>
                      <a:gd name="T48" fmla="*/ 2 w 162"/>
                      <a:gd name="T49" fmla="*/ 44 h 151"/>
                      <a:gd name="T50" fmla="*/ 4 w 162"/>
                      <a:gd name="T51" fmla="*/ 47 h 151"/>
                      <a:gd name="T52" fmla="*/ 4 w 162"/>
                      <a:gd name="T53" fmla="*/ 53 h 151"/>
                      <a:gd name="T54" fmla="*/ 16 w 162"/>
                      <a:gd name="T55" fmla="*/ 54 h 151"/>
                      <a:gd name="T56" fmla="*/ 23 w 162"/>
                      <a:gd name="T57" fmla="*/ 57 h 151"/>
                      <a:gd name="T58" fmla="*/ 27 w 162"/>
                      <a:gd name="T59" fmla="*/ 61 h 151"/>
                      <a:gd name="T60" fmla="*/ 33 w 162"/>
                      <a:gd name="T61" fmla="*/ 61 h 151"/>
                      <a:gd name="T62" fmla="*/ 30 w 162"/>
                      <a:gd name="T63" fmla="*/ 68 h 151"/>
                      <a:gd name="T64" fmla="*/ 41 w 162"/>
                      <a:gd name="T65" fmla="*/ 77 h 151"/>
                      <a:gd name="T66" fmla="*/ 40 w 162"/>
                      <a:gd name="T67" fmla="*/ 85 h 151"/>
                      <a:gd name="T68" fmla="*/ 46 w 162"/>
                      <a:gd name="T69" fmla="*/ 90 h 151"/>
                      <a:gd name="T70" fmla="*/ 41 w 162"/>
                      <a:gd name="T71" fmla="*/ 101 h 151"/>
                      <a:gd name="T72" fmla="*/ 37 w 162"/>
                      <a:gd name="T73" fmla="*/ 121 h 151"/>
                      <a:gd name="T74" fmla="*/ 43 w 162"/>
                      <a:gd name="T75" fmla="*/ 126 h 151"/>
                      <a:gd name="T76" fmla="*/ 58 w 162"/>
                      <a:gd name="T77" fmla="*/ 132 h 151"/>
                      <a:gd name="T78" fmla="*/ 74 w 162"/>
                      <a:gd name="T79" fmla="*/ 132 h 151"/>
                      <a:gd name="T80" fmla="*/ 88 w 162"/>
                      <a:gd name="T81" fmla="*/ 135 h 151"/>
                      <a:gd name="T82" fmla="*/ 95 w 162"/>
                      <a:gd name="T83" fmla="*/ 118 h 151"/>
                      <a:gd name="T84" fmla="*/ 106 w 162"/>
                      <a:gd name="T85" fmla="*/ 121 h 151"/>
                      <a:gd name="T86" fmla="*/ 125 w 162"/>
                      <a:gd name="T87" fmla="*/ 126 h 151"/>
                      <a:gd name="T88" fmla="*/ 138 w 162"/>
                      <a:gd name="T89" fmla="*/ 114 h 151"/>
                      <a:gd name="T90" fmla="*/ 131 w 162"/>
                      <a:gd name="T91" fmla="*/ 98 h 151"/>
                      <a:gd name="T92" fmla="*/ 131 w 162"/>
                      <a:gd name="T93" fmla="*/ 87 h 151"/>
                      <a:gd name="T94" fmla="*/ 158 w 162"/>
                      <a:gd name="T95" fmla="*/ 151 h 151"/>
                      <a:gd name="T96" fmla="*/ 153 w 162"/>
                      <a:gd name="T97" fmla="*/ 146 h 151"/>
                      <a:gd name="T98" fmla="*/ 152 w 162"/>
                      <a:gd name="T99" fmla="*/ 142 h 151"/>
                      <a:gd name="T100" fmla="*/ 152 w 162"/>
                      <a:gd name="T101" fmla="*/ 136 h 151"/>
                      <a:gd name="T102" fmla="*/ 158 w 162"/>
                      <a:gd name="T103" fmla="*/ 131 h 151"/>
                      <a:gd name="T104" fmla="*/ 160 w 162"/>
                      <a:gd name="T105" fmla="*/ 125 h 151"/>
                      <a:gd name="T106" fmla="*/ 160 w 162"/>
                      <a:gd name="T107" fmla="*/ 146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62" h="151">
                        <a:moveTo>
                          <a:pt x="131" y="82"/>
                        </a:moveTo>
                        <a:lnTo>
                          <a:pt x="131" y="80"/>
                        </a:lnTo>
                        <a:lnTo>
                          <a:pt x="129" y="80"/>
                        </a:lnTo>
                        <a:lnTo>
                          <a:pt x="128" y="75"/>
                        </a:lnTo>
                        <a:lnTo>
                          <a:pt x="128" y="74"/>
                        </a:lnTo>
                        <a:lnTo>
                          <a:pt x="123" y="74"/>
                        </a:lnTo>
                        <a:lnTo>
                          <a:pt x="122" y="75"/>
                        </a:lnTo>
                        <a:lnTo>
                          <a:pt x="123" y="78"/>
                        </a:lnTo>
                        <a:lnTo>
                          <a:pt x="119" y="80"/>
                        </a:lnTo>
                        <a:lnTo>
                          <a:pt x="118" y="80"/>
                        </a:lnTo>
                        <a:lnTo>
                          <a:pt x="116" y="77"/>
                        </a:lnTo>
                        <a:lnTo>
                          <a:pt x="118" y="77"/>
                        </a:lnTo>
                        <a:lnTo>
                          <a:pt x="119" y="77"/>
                        </a:lnTo>
                        <a:lnTo>
                          <a:pt x="119" y="74"/>
                        </a:lnTo>
                        <a:lnTo>
                          <a:pt x="121" y="70"/>
                        </a:lnTo>
                        <a:lnTo>
                          <a:pt x="123" y="65"/>
                        </a:lnTo>
                        <a:lnTo>
                          <a:pt x="125" y="64"/>
                        </a:lnTo>
                        <a:lnTo>
                          <a:pt x="128" y="61"/>
                        </a:lnTo>
                        <a:lnTo>
                          <a:pt x="131" y="60"/>
                        </a:lnTo>
                        <a:lnTo>
                          <a:pt x="129" y="58"/>
                        </a:lnTo>
                        <a:lnTo>
                          <a:pt x="126" y="57"/>
                        </a:lnTo>
                        <a:lnTo>
                          <a:pt x="129" y="54"/>
                        </a:lnTo>
                        <a:lnTo>
                          <a:pt x="132" y="54"/>
                        </a:lnTo>
                        <a:lnTo>
                          <a:pt x="132" y="56"/>
                        </a:lnTo>
                        <a:lnTo>
                          <a:pt x="135" y="57"/>
                        </a:lnTo>
                        <a:lnTo>
                          <a:pt x="139" y="56"/>
                        </a:lnTo>
                        <a:lnTo>
                          <a:pt x="138" y="53"/>
                        </a:lnTo>
                        <a:lnTo>
                          <a:pt x="135" y="51"/>
                        </a:lnTo>
                        <a:lnTo>
                          <a:pt x="135" y="48"/>
                        </a:lnTo>
                        <a:lnTo>
                          <a:pt x="136" y="44"/>
                        </a:lnTo>
                        <a:lnTo>
                          <a:pt x="138" y="41"/>
                        </a:lnTo>
                        <a:lnTo>
                          <a:pt x="138" y="40"/>
                        </a:lnTo>
                        <a:lnTo>
                          <a:pt x="139" y="36"/>
                        </a:lnTo>
                        <a:lnTo>
                          <a:pt x="142" y="33"/>
                        </a:lnTo>
                        <a:lnTo>
                          <a:pt x="139" y="31"/>
                        </a:lnTo>
                        <a:lnTo>
                          <a:pt x="138" y="31"/>
                        </a:lnTo>
                        <a:lnTo>
                          <a:pt x="135" y="30"/>
                        </a:lnTo>
                        <a:lnTo>
                          <a:pt x="132" y="31"/>
                        </a:lnTo>
                        <a:lnTo>
                          <a:pt x="131" y="30"/>
                        </a:lnTo>
                        <a:lnTo>
                          <a:pt x="128" y="30"/>
                        </a:lnTo>
                        <a:lnTo>
                          <a:pt x="126" y="31"/>
                        </a:lnTo>
                        <a:lnTo>
                          <a:pt x="123" y="30"/>
                        </a:lnTo>
                        <a:lnTo>
                          <a:pt x="123" y="27"/>
                        </a:lnTo>
                        <a:lnTo>
                          <a:pt x="122" y="26"/>
                        </a:lnTo>
                        <a:lnTo>
                          <a:pt x="121" y="27"/>
                        </a:lnTo>
                        <a:lnTo>
                          <a:pt x="116" y="26"/>
                        </a:lnTo>
                        <a:lnTo>
                          <a:pt x="115" y="23"/>
                        </a:lnTo>
                        <a:lnTo>
                          <a:pt x="114" y="23"/>
                        </a:lnTo>
                        <a:lnTo>
                          <a:pt x="112" y="24"/>
                        </a:lnTo>
                        <a:lnTo>
                          <a:pt x="111" y="23"/>
                        </a:lnTo>
                        <a:lnTo>
                          <a:pt x="108" y="23"/>
                        </a:lnTo>
                        <a:lnTo>
                          <a:pt x="105" y="19"/>
                        </a:lnTo>
                        <a:lnTo>
                          <a:pt x="104" y="19"/>
                        </a:lnTo>
                        <a:lnTo>
                          <a:pt x="102" y="17"/>
                        </a:lnTo>
                        <a:lnTo>
                          <a:pt x="101" y="17"/>
                        </a:lnTo>
                        <a:lnTo>
                          <a:pt x="99" y="19"/>
                        </a:lnTo>
                        <a:lnTo>
                          <a:pt x="97" y="17"/>
                        </a:lnTo>
                        <a:lnTo>
                          <a:pt x="97" y="13"/>
                        </a:lnTo>
                        <a:lnTo>
                          <a:pt x="95" y="13"/>
                        </a:lnTo>
                        <a:lnTo>
                          <a:pt x="94" y="12"/>
                        </a:lnTo>
                        <a:lnTo>
                          <a:pt x="92" y="12"/>
                        </a:lnTo>
                        <a:lnTo>
                          <a:pt x="88" y="9"/>
                        </a:lnTo>
                        <a:lnTo>
                          <a:pt x="88" y="6"/>
                        </a:lnTo>
                        <a:lnTo>
                          <a:pt x="85" y="6"/>
                        </a:lnTo>
                        <a:lnTo>
                          <a:pt x="84" y="2"/>
                        </a:lnTo>
                        <a:lnTo>
                          <a:pt x="82" y="0"/>
                        </a:lnTo>
                        <a:lnTo>
                          <a:pt x="82" y="0"/>
                        </a:lnTo>
                        <a:lnTo>
                          <a:pt x="78" y="2"/>
                        </a:lnTo>
                        <a:lnTo>
                          <a:pt x="77" y="2"/>
                        </a:lnTo>
                        <a:lnTo>
                          <a:pt x="74" y="3"/>
                        </a:lnTo>
                        <a:lnTo>
                          <a:pt x="72" y="6"/>
                        </a:lnTo>
                        <a:lnTo>
                          <a:pt x="72" y="9"/>
                        </a:lnTo>
                        <a:lnTo>
                          <a:pt x="72" y="13"/>
                        </a:lnTo>
                        <a:lnTo>
                          <a:pt x="68" y="17"/>
                        </a:lnTo>
                        <a:lnTo>
                          <a:pt x="68" y="19"/>
                        </a:lnTo>
                        <a:lnTo>
                          <a:pt x="65" y="20"/>
                        </a:lnTo>
                        <a:lnTo>
                          <a:pt x="63" y="20"/>
                        </a:lnTo>
                        <a:lnTo>
                          <a:pt x="61" y="19"/>
                        </a:lnTo>
                        <a:lnTo>
                          <a:pt x="55" y="21"/>
                        </a:lnTo>
                        <a:lnTo>
                          <a:pt x="54" y="24"/>
                        </a:lnTo>
                        <a:lnTo>
                          <a:pt x="55" y="26"/>
                        </a:lnTo>
                        <a:lnTo>
                          <a:pt x="58" y="26"/>
                        </a:lnTo>
                        <a:lnTo>
                          <a:pt x="55" y="29"/>
                        </a:lnTo>
                        <a:lnTo>
                          <a:pt x="51" y="29"/>
                        </a:lnTo>
                        <a:lnTo>
                          <a:pt x="47" y="29"/>
                        </a:lnTo>
                        <a:lnTo>
                          <a:pt x="44" y="27"/>
                        </a:lnTo>
                        <a:lnTo>
                          <a:pt x="43" y="29"/>
                        </a:lnTo>
                        <a:lnTo>
                          <a:pt x="41" y="26"/>
                        </a:lnTo>
                        <a:lnTo>
                          <a:pt x="40" y="26"/>
                        </a:lnTo>
                        <a:lnTo>
                          <a:pt x="41" y="23"/>
                        </a:lnTo>
                        <a:lnTo>
                          <a:pt x="38" y="21"/>
                        </a:lnTo>
                        <a:lnTo>
                          <a:pt x="37" y="23"/>
                        </a:lnTo>
                        <a:lnTo>
                          <a:pt x="34" y="23"/>
                        </a:lnTo>
                        <a:lnTo>
                          <a:pt x="33" y="23"/>
                        </a:lnTo>
                        <a:lnTo>
                          <a:pt x="33" y="26"/>
                        </a:lnTo>
                        <a:lnTo>
                          <a:pt x="33" y="26"/>
                        </a:lnTo>
                        <a:lnTo>
                          <a:pt x="37" y="30"/>
                        </a:lnTo>
                        <a:lnTo>
                          <a:pt x="36" y="31"/>
                        </a:lnTo>
                        <a:lnTo>
                          <a:pt x="37" y="33"/>
                        </a:lnTo>
                        <a:lnTo>
                          <a:pt x="36" y="36"/>
                        </a:lnTo>
                        <a:lnTo>
                          <a:pt x="37" y="37"/>
                        </a:lnTo>
                        <a:lnTo>
                          <a:pt x="38" y="38"/>
                        </a:lnTo>
                        <a:lnTo>
                          <a:pt x="34" y="38"/>
                        </a:lnTo>
                        <a:lnTo>
                          <a:pt x="31" y="38"/>
                        </a:lnTo>
                        <a:lnTo>
                          <a:pt x="30" y="38"/>
                        </a:lnTo>
                        <a:lnTo>
                          <a:pt x="27" y="38"/>
                        </a:lnTo>
                        <a:lnTo>
                          <a:pt x="27" y="38"/>
                        </a:lnTo>
                        <a:lnTo>
                          <a:pt x="24" y="40"/>
                        </a:lnTo>
                        <a:lnTo>
                          <a:pt x="20" y="36"/>
                        </a:lnTo>
                        <a:lnTo>
                          <a:pt x="19" y="36"/>
                        </a:lnTo>
                        <a:lnTo>
                          <a:pt x="16" y="36"/>
                        </a:lnTo>
                        <a:lnTo>
                          <a:pt x="13" y="38"/>
                        </a:lnTo>
                        <a:lnTo>
                          <a:pt x="11" y="37"/>
                        </a:lnTo>
                        <a:lnTo>
                          <a:pt x="10" y="38"/>
                        </a:lnTo>
                        <a:lnTo>
                          <a:pt x="10" y="38"/>
                        </a:lnTo>
                        <a:lnTo>
                          <a:pt x="7" y="38"/>
                        </a:lnTo>
                        <a:lnTo>
                          <a:pt x="6" y="40"/>
                        </a:lnTo>
                        <a:lnTo>
                          <a:pt x="2" y="40"/>
                        </a:lnTo>
                        <a:lnTo>
                          <a:pt x="0" y="43"/>
                        </a:lnTo>
                        <a:lnTo>
                          <a:pt x="2" y="44"/>
                        </a:lnTo>
                        <a:lnTo>
                          <a:pt x="3" y="43"/>
                        </a:lnTo>
                        <a:lnTo>
                          <a:pt x="6" y="44"/>
                        </a:lnTo>
                        <a:lnTo>
                          <a:pt x="6" y="44"/>
                        </a:lnTo>
                        <a:lnTo>
                          <a:pt x="3" y="44"/>
                        </a:lnTo>
                        <a:lnTo>
                          <a:pt x="2" y="44"/>
                        </a:lnTo>
                        <a:lnTo>
                          <a:pt x="3" y="47"/>
                        </a:lnTo>
                        <a:lnTo>
                          <a:pt x="3" y="44"/>
                        </a:lnTo>
                        <a:lnTo>
                          <a:pt x="4" y="46"/>
                        </a:lnTo>
                        <a:lnTo>
                          <a:pt x="6" y="47"/>
                        </a:lnTo>
                        <a:lnTo>
                          <a:pt x="4" y="47"/>
                        </a:lnTo>
                        <a:lnTo>
                          <a:pt x="2" y="48"/>
                        </a:lnTo>
                        <a:lnTo>
                          <a:pt x="2" y="48"/>
                        </a:lnTo>
                        <a:lnTo>
                          <a:pt x="4" y="48"/>
                        </a:lnTo>
                        <a:lnTo>
                          <a:pt x="4" y="51"/>
                        </a:lnTo>
                        <a:lnTo>
                          <a:pt x="4" y="53"/>
                        </a:lnTo>
                        <a:lnTo>
                          <a:pt x="7" y="51"/>
                        </a:lnTo>
                        <a:lnTo>
                          <a:pt x="9" y="51"/>
                        </a:lnTo>
                        <a:lnTo>
                          <a:pt x="10" y="51"/>
                        </a:lnTo>
                        <a:lnTo>
                          <a:pt x="14" y="53"/>
                        </a:lnTo>
                        <a:lnTo>
                          <a:pt x="16" y="54"/>
                        </a:lnTo>
                        <a:lnTo>
                          <a:pt x="17" y="54"/>
                        </a:lnTo>
                        <a:lnTo>
                          <a:pt x="20" y="57"/>
                        </a:lnTo>
                        <a:lnTo>
                          <a:pt x="21" y="54"/>
                        </a:lnTo>
                        <a:lnTo>
                          <a:pt x="23" y="56"/>
                        </a:lnTo>
                        <a:lnTo>
                          <a:pt x="23" y="57"/>
                        </a:lnTo>
                        <a:lnTo>
                          <a:pt x="23" y="57"/>
                        </a:lnTo>
                        <a:lnTo>
                          <a:pt x="26" y="56"/>
                        </a:lnTo>
                        <a:lnTo>
                          <a:pt x="27" y="57"/>
                        </a:lnTo>
                        <a:lnTo>
                          <a:pt x="26" y="60"/>
                        </a:lnTo>
                        <a:lnTo>
                          <a:pt x="27" y="61"/>
                        </a:lnTo>
                        <a:lnTo>
                          <a:pt x="28" y="61"/>
                        </a:lnTo>
                        <a:lnTo>
                          <a:pt x="30" y="60"/>
                        </a:lnTo>
                        <a:lnTo>
                          <a:pt x="33" y="60"/>
                        </a:lnTo>
                        <a:lnTo>
                          <a:pt x="34" y="63"/>
                        </a:lnTo>
                        <a:lnTo>
                          <a:pt x="33" y="61"/>
                        </a:lnTo>
                        <a:lnTo>
                          <a:pt x="30" y="61"/>
                        </a:lnTo>
                        <a:lnTo>
                          <a:pt x="28" y="64"/>
                        </a:lnTo>
                        <a:lnTo>
                          <a:pt x="30" y="64"/>
                        </a:lnTo>
                        <a:lnTo>
                          <a:pt x="31" y="67"/>
                        </a:lnTo>
                        <a:lnTo>
                          <a:pt x="30" y="68"/>
                        </a:lnTo>
                        <a:lnTo>
                          <a:pt x="30" y="70"/>
                        </a:lnTo>
                        <a:lnTo>
                          <a:pt x="33" y="70"/>
                        </a:lnTo>
                        <a:lnTo>
                          <a:pt x="36" y="74"/>
                        </a:lnTo>
                        <a:lnTo>
                          <a:pt x="38" y="75"/>
                        </a:lnTo>
                        <a:lnTo>
                          <a:pt x="41" y="77"/>
                        </a:lnTo>
                        <a:lnTo>
                          <a:pt x="41" y="78"/>
                        </a:lnTo>
                        <a:lnTo>
                          <a:pt x="43" y="81"/>
                        </a:lnTo>
                        <a:lnTo>
                          <a:pt x="41" y="82"/>
                        </a:lnTo>
                        <a:lnTo>
                          <a:pt x="41" y="82"/>
                        </a:lnTo>
                        <a:lnTo>
                          <a:pt x="40" y="85"/>
                        </a:lnTo>
                        <a:lnTo>
                          <a:pt x="43" y="85"/>
                        </a:lnTo>
                        <a:lnTo>
                          <a:pt x="46" y="88"/>
                        </a:lnTo>
                        <a:lnTo>
                          <a:pt x="48" y="95"/>
                        </a:lnTo>
                        <a:lnTo>
                          <a:pt x="46" y="92"/>
                        </a:lnTo>
                        <a:lnTo>
                          <a:pt x="46" y="90"/>
                        </a:lnTo>
                        <a:lnTo>
                          <a:pt x="43" y="88"/>
                        </a:lnTo>
                        <a:lnTo>
                          <a:pt x="41" y="90"/>
                        </a:lnTo>
                        <a:lnTo>
                          <a:pt x="40" y="95"/>
                        </a:lnTo>
                        <a:lnTo>
                          <a:pt x="40" y="99"/>
                        </a:lnTo>
                        <a:lnTo>
                          <a:pt x="41" y="101"/>
                        </a:lnTo>
                        <a:lnTo>
                          <a:pt x="40" y="102"/>
                        </a:lnTo>
                        <a:lnTo>
                          <a:pt x="40" y="111"/>
                        </a:lnTo>
                        <a:lnTo>
                          <a:pt x="37" y="118"/>
                        </a:lnTo>
                        <a:lnTo>
                          <a:pt x="34" y="119"/>
                        </a:lnTo>
                        <a:lnTo>
                          <a:pt x="37" y="121"/>
                        </a:lnTo>
                        <a:lnTo>
                          <a:pt x="37" y="122"/>
                        </a:lnTo>
                        <a:lnTo>
                          <a:pt x="38" y="122"/>
                        </a:lnTo>
                        <a:lnTo>
                          <a:pt x="38" y="125"/>
                        </a:lnTo>
                        <a:lnTo>
                          <a:pt x="38" y="126"/>
                        </a:lnTo>
                        <a:lnTo>
                          <a:pt x="43" y="126"/>
                        </a:lnTo>
                        <a:lnTo>
                          <a:pt x="47" y="128"/>
                        </a:lnTo>
                        <a:lnTo>
                          <a:pt x="50" y="131"/>
                        </a:lnTo>
                        <a:lnTo>
                          <a:pt x="53" y="129"/>
                        </a:lnTo>
                        <a:lnTo>
                          <a:pt x="55" y="132"/>
                        </a:lnTo>
                        <a:lnTo>
                          <a:pt x="58" y="132"/>
                        </a:lnTo>
                        <a:lnTo>
                          <a:pt x="60" y="134"/>
                        </a:lnTo>
                        <a:lnTo>
                          <a:pt x="63" y="131"/>
                        </a:lnTo>
                        <a:lnTo>
                          <a:pt x="68" y="131"/>
                        </a:lnTo>
                        <a:lnTo>
                          <a:pt x="70" y="132"/>
                        </a:lnTo>
                        <a:lnTo>
                          <a:pt x="74" y="132"/>
                        </a:lnTo>
                        <a:lnTo>
                          <a:pt x="77" y="134"/>
                        </a:lnTo>
                        <a:lnTo>
                          <a:pt x="82" y="134"/>
                        </a:lnTo>
                        <a:lnTo>
                          <a:pt x="87" y="135"/>
                        </a:lnTo>
                        <a:lnTo>
                          <a:pt x="88" y="136"/>
                        </a:lnTo>
                        <a:lnTo>
                          <a:pt x="88" y="135"/>
                        </a:lnTo>
                        <a:lnTo>
                          <a:pt x="88" y="131"/>
                        </a:lnTo>
                        <a:lnTo>
                          <a:pt x="88" y="126"/>
                        </a:lnTo>
                        <a:lnTo>
                          <a:pt x="88" y="125"/>
                        </a:lnTo>
                        <a:lnTo>
                          <a:pt x="91" y="122"/>
                        </a:lnTo>
                        <a:lnTo>
                          <a:pt x="95" y="118"/>
                        </a:lnTo>
                        <a:lnTo>
                          <a:pt x="97" y="118"/>
                        </a:lnTo>
                        <a:lnTo>
                          <a:pt x="98" y="119"/>
                        </a:lnTo>
                        <a:lnTo>
                          <a:pt x="101" y="119"/>
                        </a:lnTo>
                        <a:lnTo>
                          <a:pt x="105" y="121"/>
                        </a:lnTo>
                        <a:lnTo>
                          <a:pt x="106" y="121"/>
                        </a:lnTo>
                        <a:lnTo>
                          <a:pt x="108" y="119"/>
                        </a:lnTo>
                        <a:lnTo>
                          <a:pt x="111" y="119"/>
                        </a:lnTo>
                        <a:lnTo>
                          <a:pt x="118" y="124"/>
                        </a:lnTo>
                        <a:lnTo>
                          <a:pt x="119" y="125"/>
                        </a:lnTo>
                        <a:lnTo>
                          <a:pt x="125" y="126"/>
                        </a:lnTo>
                        <a:lnTo>
                          <a:pt x="128" y="124"/>
                        </a:lnTo>
                        <a:lnTo>
                          <a:pt x="128" y="122"/>
                        </a:lnTo>
                        <a:lnTo>
                          <a:pt x="129" y="119"/>
                        </a:lnTo>
                        <a:lnTo>
                          <a:pt x="138" y="114"/>
                        </a:lnTo>
                        <a:lnTo>
                          <a:pt x="138" y="114"/>
                        </a:lnTo>
                        <a:lnTo>
                          <a:pt x="136" y="111"/>
                        </a:lnTo>
                        <a:lnTo>
                          <a:pt x="139" y="108"/>
                        </a:lnTo>
                        <a:lnTo>
                          <a:pt x="135" y="108"/>
                        </a:lnTo>
                        <a:lnTo>
                          <a:pt x="131" y="105"/>
                        </a:lnTo>
                        <a:lnTo>
                          <a:pt x="131" y="98"/>
                        </a:lnTo>
                        <a:lnTo>
                          <a:pt x="128" y="95"/>
                        </a:lnTo>
                        <a:lnTo>
                          <a:pt x="129" y="94"/>
                        </a:lnTo>
                        <a:lnTo>
                          <a:pt x="132" y="92"/>
                        </a:lnTo>
                        <a:lnTo>
                          <a:pt x="132" y="88"/>
                        </a:lnTo>
                        <a:lnTo>
                          <a:pt x="131" y="87"/>
                        </a:lnTo>
                        <a:lnTo>
                          <a:pt x="129" y="84"/>
                        </a:lnTo>
                        <a:lnTo>
                          <a:pt x="131" y="82"/>
                        </a:lnTo>
                        <a:lnTo>
                          <a:pt x="131" y="82"/>
                        </a:lnTo>
                        <a:lnTo>
                          <a:pt x="131" y="82"/>
                        </a:lnTo>
                        <a:close/>
                        <a:moveTo>
                          <a:pt x="158" y="151"/>
                        </a:moveTo>
                        <a:lnTo>
                          <a:pt x="153" y="149"/>
                        </a:lnTo>
                        <a:lnTo>
                          <a:pt x="153" y="148"/>
                        </a:lnTo>
                        <a:lnTo>
                          <a:pt x="153" y="146"/>
                        </a:lnTo>
                        <a:lnTo>
                          <a:pt x="155" y="148"/>
                        </a:lnTo>
                        <a:lnTo>
                          <a:pt x="153" y="146"/>
                        </a:lnTo>
                        <a:lnTo>
                          <a:pt x="153" y="146"/>
                        </a:lnTo>
                        <a:lnTo>
                          <a:pt x="153" y="145"/>
                        </a:lnTo>
                        <a:lnTo>
                          <a:pt x="152" y="143"/>
                        </a:lnTo>
                        <a:lnTo>
                          <a:pt x="150" y="142"/>
                        </a:lnTo>
                        <a:lnTo>
                          <a:pt x="152" y="142"/>
                        </a:lnTo>
                        <a:lnTo>
                          <a:pt x="152" y="141"/>
                        </a:lnTo>
                        <a:lnTo>
                          <a:pt x="150" y="139"/>
                        </a:lnTo>
                        <a:lnTo>
                          <a:pt x="149" y="138"/>
                        </a:lnTo>
                        <a:lnTo>
                          <a:pt x="150" y="138"/>
                        </a:lnTo>
                        <a:lnTo>
                          <a:pt x="152" y="136"/>
                        </a:lnTo>
                        <a:lnTo>
                          <a:pt x="150" y="135"/>
                        </a:lnTo>
                        <a:lnTo>
                          <a:pt x="152" y="132"/>
                        </a:lnTo>
                        <a:lnTo>
                          <a:pt x="155" y="131"/>
                        </a:lnTo>
                        <a:lnTo>
                          <a:pt x="156" y="129"/>
                        </a:lnTo>
                        <a:lnTo>
                          <a:pt x="158" y="131"/>
                        </a:lnTo>
                        <a:lnTo>
                          <a:pt x="159" y="131"/>
                        </a:lnTo>
                        <a:lnTo>
                          <a:pt x="159" y="129"/>
                        </a:lnTo>
                        <a:lnTo>
                          <a:pt x="159" y="128"/>
                        </a:lnTo>
                        <a:lnTo>
                          <a:pt x="159" y="125"/>
                        </a:lnTo>
                        <a:lnTo>
                          <a:pt x="160" y="125"/>
                        </a:lnTo>
                        <a:lnTo>
                          <a:pt x="162" y="129"/>
                        </a:lnTo>
                        <a:lnTo>
                          <a:pt x="160" y="132"/>
                        </a:lnTo>
                        <a:lnTo>
                          <a:pt x="162" y="136"/>
                        </a:lnTo>
                        <a:lnTo>
                          <a:pt x="160" y="142"/>
                        </a:lnTo>
                        <a:lnTo>
                          <a:pt x="160" y="146"/>
                        </a:lnTo>
                        <a:lnTo>
                          <a:pt x="159" y="149"/>
                        </a:lnTo>
                        <a:lnTo>
                          <a:pt x="158" y="15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76"/>
                  <p:cNvSpPr>
                    <a:spLocks/>
                  </p:cNvSpPr>
                  <p:nvPr/>
                </p:nvSpPr>
                <p:spPr bwMode="auto">
                  <a:xfrm>
                    <a:off x="6091238" y="3743325"/>
                    <a:ext cx="6350" cy="6350"/>
                  </a:xfrm>
                  <a:custGeom>
                    <a:avLst/>
                    <a:gdLst>
                      <a:gd name="T0" fmla="*/ 0 w 4"/>
                      <a:gd name="T1" fmla="*/ 0 h 4"/>
                      <a:gd name="T2" fmla="*/ 0 w 4"/>
                      <a:gd name="T3" fmla="*/ 1 h 4"/>
                      <a:gd name="T4" fmla="*/ 3 w 4"/>
                      <a:gd name="T5" fmla="*/ 4 h 4"/>
                      <a:gd name="T6" fmla="*/ 4 w 4"/>
                      <a:gd name="T7" fmla="*/ 3 h 4"/>
                      <a:gd name="T8" fmla="*/ 4 w 4"/>
                      <a:gd name="T9" fmla="*/ 1 h 4"/>
                      <a:gd name="T10" fmla="*/ 0 w 4"/>
                      <a:gd name="T11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" h="4">
                        <a:moveTo>
                          <a:pt x="0" y="0"/>
                        </a:moveTo>
                        <a:lnTo>
                          <a:pt x="0" y="1"/>
                        </a:lnTo>
                        <a:lnTo>
                          <a:pt x="3" y="4"/>
                        </a:lnTo>
                        <a:lnTo>
                          <a:pt x="4" y="3"/>
                        </a:lnTo>
                        <a:lnTo>
                          <a:pt x="4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77"/>
                  <p:cNvSpPr>
                    <a:spLocks noEditPoints="1"/>
                  </p:cNvSpPr>
                  <p:nvPr/>
                </p:nvSpPr>
                <p:spPr bwMode="auto">
                  <a:xfrm>
                    <a:off x="5940426" y="3473450"/>
                    <a:ext cx="225425" cy="254000"/>
                  </a:xfrm>
                  <a:custGeom>
                    <a:avLst/>
                    <a:gdLst>
                      <a:gd name="T0" fmla="*/ 3 w 142"/>
                      <a:gd name="T1" fmla="*/ 42 h 160"/>
                      <a:gd name="T2" fmla="*/ 4 w 142"/>
                      <a:gd name="T3" fmla="*/ 25 h 160"/>
                      <a:gd name="T4" fmla="*/ 11 w 142"/>
                      <a:gd name="T5" fmla="*/ 17 h 160"/>
                      <a:gd name="T6" fmla="*/ 25 w 142"/>
                      <a:gd name="T7" fmla="*/ 17 h 160"/>
                      <a:gd name="T8" fmla="*/ 37 w 142"/>
                      <a:gd name="T9" fmla="*/ 12 h 160"/>
                      <a:gd name="T10" fmla="*/ 45 w 142"/>
                      <a:gd name="T11" fmla="*/ 2 h 160"/>
                      <a:gd name="T12" fmla="*/ 62 w 142"/>
                      <a:gd name="T13" fmla="*/ 2 h 160"/>
                      <a:gd name="T14" fmla="*/ 79 w 142"/>
                      <a:gd name="T15" fmla="*/ 14 h 160"/>
                      <a:gd name="T16" fmla="*/ 75 w 142"/>
                      <a:gd name="T17" fmla="*/ 22 h 160"/>
                      <a:gd name="T18" fmla="*/ 64 w 142"/>
                      <a:gd name="T19" fmla="*/ 28 h 160"/>
                      <a:gd name="T20" fmla="*/ 65 w 142"/>
                      <a:gd name="T21" fmla="*/ 41 h 160"/>
                      <a:gd name="T22" fmla="*/ 76 w 142"/>
                      <a:gd name="T23" fmla="*/ 52 h 160"/>
                      <a:gd name="T24" fmla="*/ 88 w 142"/>
                      <a:gd name="T25" fmla="*/ 68 h 160"/>
                      <a:gd name="T26" fmla="*/ 99 w 142"/>
                      <a:gd name="T27" fmla="*/ 79 h 160"/>
                      <a:gd name="T28" fmla="*/ 113 w 142"/>
                      <a:gd name="T29" fmla="*/ 80 h 160"/>
                      <a:gd name="T30" fmla="*/ 113 w 142"/>
                      <a:gd name="T31" fmla="*/ 88 h 160"/>
                      <a:gd name="T32" fmla="*/ 139 w 142"/>
                      <a:gd name="T33" fmla="*/ 100 h 160"/>
                      <a:gd name="T34" fmla="*/ 140 w 142"/>
                      <a:gd name="T35" fmla="*/ 110 h 160"/>
                      <a:gd name="T36" fmla="*/ 134 w 142"/>
                      <a:gd name="T37" fmla="*/ 106 h 160"/>
                      <a:gd name="T38" fmla="*/ 126 w 142"/>
                      <a:gd name="T39" fmla="*/ 102 h 160"/>
                      <a:gd name="T40" fmla="*/ 122 w 142"/>
                      <a:gd name="T41" fmla="*/ 109 h 160"/>
                      <a:gd name="T42" fmla="*/ 122 w 142"/>
                      <a:gd name="T43" fmla="*/ 115 h 160"/>
                      <a:gd name="T44" fmla="*/ 125 w 142"/>
                      <a:gd name="T45" fmla="*/ 126 h 160"/>
                      <a:gd name="T46" fmla="*/ 117 w 142"/>
                      <a:gd name="T47" fmla="*/ 140 h 160"/>
                      <a:gd name="T48" fmla="*/ 109 w 142"/>
                      <a:gd name="T49" fmla="*/ 137 h 160"/>
                      <a:gd name="T50" fmla="*/ 113 w 142"/>
                      <a:gd name="T51" fmla="*/ 129 h 160"/>
                      <a:gd name="T52" fmla="*/ 113 w 142"/>
                      <a:gd name="T53" fmla="*/ 119 h 160"/>
                      <a:gd name="T54" fmla="*/ 106 w 142"/>
                      <a:gd name="T55" fmla="*/ 109 h 160"/>
                      <a:gd name="T56" fmla="*/ 99 w 142"/>
                      <a:gd name="T57" fmla="*/ 103 h 160"/>
                      <a:gd name="T58" fmla="*/ 93 w 142"/>
                      <a:gd name="T59" fmla="*/ 98 h 160"/>
                      <a:gd name="T60" fmla="*/ 83 w 142"/>
                      <a:gd name="T61" fmla="*/ 90 h 160"/>
                      <a:gd name="T62" fmla="*/ 75 w 142"/>
                      <a:gd name="T63" fmla="*/ 88 h 160"/>
                      <a:gd name="T64" fmla="*/ 61 w 142"/>
                      <a:gd name="T65" fmla="*/ 75 h 160"/>
                      <a:gd name="T66" fmla="*/ 48 w 142"/>
                      <a:gd name="T67" fmla="*/ 63 h 160"/>
                      <a:gd name="T68" fmla="*/ 41 w 142"/>
                      <a:gd name="T69" fmla="*/ 52 h 160"/>
                      <a:gd name="T70" fmla="*/ 32 w 142"/>
                      <a:gd name="T71" fmla="*/ 44 h 160"/>
                      <a:gd name="T72" fmla="*/ 10 w 142"/>
                      <a:gd name="T73" fmla="*/ 51 h 160"/>
                      <a:gd name="T74" fmla="*/ 21 w 142"/>
                      <a:gd name="T75" fmla="*/ 90 h 160"/>
                      <a:gd name="T76" fmla="*/ 18 w 142"/>
                      <a:gd name="T77" fmla="*/ 93 h 160"/>
                      <a:gd name="T78" fmla="*/ 51 w 142"/>
                      <a:gd name="T79" fmla="*/ 73 h 160"/>
                      <a:gd name="T80" fmla="*/ 45 w 142"/>
                      <a:gd name="T81" fmla="*/ 66 h 160"/>
                      <a:gd name="T82" fmla="*/ 41 w 142"/>
                      <a:gd name="T83" fmla="*/ 66 h 160"/>
                      <a:gd name="T84" fmla="*/ 30 w 142"/>
                      <a:gd name="T85" fmla="*/ 123 h 160"/>
                      <a:gd name="T86" fmla="*/ 37 w 142"/>
                      <a:gd name="T87" fmla="*/ 122 h 160"/>
                      <a:gd name="T88" fmla="*/ 34 w 142"/>
                      <a:gd name="T89" fmla="*/ 103 h 160"/>
                      <a:gd name="T90" fmla="*/ 32 w 142"/>
                      <a:gd name="T91" fmla="*/ 92 h 160"/>
                      <a:gd name="T92" fmla="*/ 21 w 142"/>
                      <a:gd name="T93" fmla="*/ 96 h 160"/>
                      <a:gd name="T94" fmla="*/ 21 w 142"/>
                      <a:gd name="T95" fmla="*/ 103 h 160"/>
                      <a:gd name="T96" fmla="*/ 24 w 142"/>
                      <a:gd name="T97" fmla="*/ 110 h 160"/>
                      <a:gd name="T98" fmla="*/ 24 w 142"/>
                      <a:gd name="T99" fmla="*/ 124 h 160"/>
                      <a:gd name="T100" fmla="*/ 105 w 142"/>
                      <a:gd name="T101" fmla="*/ 154 h 160"/>
                      <a:gd name="T102" fmla="*/ 107 w 142"/>
                      <a:gd name="T103" fmla="*/ 137 h 160"/>
                      <a:gd name="T104" fmla="*/ 96 w 142"/>
                      <a:gd name="T105" fmla="*/ 140 h 160"/>
                      <a:gd name="T106" fmla="*/ 78 w 142"/>
                      <a:gd name="T107" fmla="*/ 139 h 160"/>
                      <a:gd name="T108" fmla="*/ 73 w 142"/>
                      <a:gd name="T109" fmla="*/ 147 h 160"/>
                      <a:gd name="T110" fmla="*/ 92 w 142"/>
                      <a:gd name="T111" fmla="*/ 154 h 160"/>
                      <a:gd name="T112" fmla="*/ 105 w 142"/>
                      <a:gd name="T113" fmla="*/ 16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42" h="160">
                        <a:moveTo>
                          <a:pt x="10" y="51"/>
                        </a:moveTo>
                        <a:lnTo>
                          <a:pt x="8" y="48"/>
                        </a:lnTo>
                        <a:lnTo>
                          <a:pt x="11" y="45"/>
                        </a:lnTo>
                        <a:lnTo>
                          <a:pt x="7" y="45"/>
                        </a:lnTo>
                        <a:lnTo>
                          <a:pt x="3" y="42"/>
                        </a:lnTo>
                        <a:lnTo>
                          <a:pt x="3" y="35"/>
                        </a:lnTo>
                        <a:lnTo>
                          <a:pt x="0" y="32"/>
                        </a:lnTo>
                        <a:lnTo>
                          <a:pt x="1" y="31"/>
                        </a:lnTo>
                        <a:lnTo>
                          <a:pt x="4" y="29"/>
                        </a:lnTo>
                        <a:lnTo>
                          <a:pt x="4" y="25"/>
                        </a:lnTo>
                        <a:lnTo>
                          <a:pt x="3" y="24"/>
                        </a:lnTo>
                        <a:lnTo>
                          <a:pt x="1" y="21"/>
                        </a:lnTo>
                        <a:lnTo>
                          <a:pt x="3" y="19"/>
                        </a:lnTo>
                        <a:lnTo>
                          <a:pt x="5" y="21"/>
                        </a:lnTo>
                        <a:lnTo>
                          <a:pt x="11" y="17"/>
                        </a:lnTo>
                        <a:lnTo>
                          <a:pt x="14" y="18"/>
                        </a:lnTo>
                        <a:lnTo>
                          <a:pt x="18" y="11"/>
                        </a:lnTo>
                        <a:lnTo>
                          <a:pt x="21" y="12"/>
                        </a:lnTo>
                        <a:lnTo>
                          <a:pt x="21" y="15"/>
                        </a:lnTo>
                        <a:lnTo>
                          <a:pt x="25" y="17"/>
                        </a:lnTo>
                        <a:lnTo>
                          <a:pt x="27" y="19"/>
                        </a:lnTo>
                        <a:lnTo>
                          <a:pt x="28" y="15"/>
                        </a:lnTo>
                        <a:lnTo>
                          <a:pt x="28" y="12"/>
                        </a:lnTo>
                        <a:lnTo>
                          <a:pt x="34" y="14"/>
                        </a:lnTo>
                        <a:lnTo>
                          <a:pt x="37" y="12"/>
                        </a:lnTo>
                        <a:lnTo>
                          <a:pt x="38" y="15"/>
                        </a:lnTo>
                        <a:lnTo>
                          <a:pt x="39" y="10"/>
                        </a:lnTo>
                        <a:lnTo>
                          <a:pt x="44" y="10"/>
                        </a:lnTo>
                        <a:lnTo>
                          <a:pt x="42" y="5"/>
                        </a:lnTo>
                        <a:lnTo>
                          <a:pt x="45" y="2"/>
                        </a:lnTo>
                        <a:lnTo>
                          <a:pt x="49" y="4"/>
                        </a:lnTo>
                        <a:lnTo>
                          <a:pt x="55" y="0"/>
                        </a:lnTo>
                        <a:lnTo>
                          <a:pt x="58" y="1"/>
                        </a:lnTo>
                        <a:lnTo>
                          <a:pt x="62" y="1"/>
                        </a:lnTo>
                        <a:lnTo>
                          <a:pt x="62" y="2"/>
                        </a:lnTo>
                        <a:lnTo>
                          <a:pt x="68" y="7"/>
                        </a:lnTo>
                        <a:lnTo>
                          <a:pt x="76" y="8"/>
                        </a:lnTo>
                        <a:lnTo>
                          <a:pt x="81" y="8"/>
                        </a:lnTo>
                        <a:lnTo>
                          <a:pt x="82" y="10"/>
                        </a:lnTo>
                        <a:lnTo>
                          <a:pt x="79" y="14"/>
                        </a:lnTo>
                        <a:lnTo>
                          <a:pt x="79" y="15"/>
                        </a:lnTo>
                        <a:lnTo>
                          <a:pt x="78" y="18"/>
                        </a:lnTo>
                        <a:lnTo>
                          <a:pt x="79" y="22"/>
                        </a:lnTo>
                        <a:lnTo>
                          <a:pt x="76" y="21"/>
                        </a:lnTo>
                        <a:lnTo>
                          <a:pt x="75" y="22"/>
                        </a:lnTo>
                        <a:lnTo>
                          <a:pt x="72" y="24"/>
                        </a:lnTo>
                        <a:lnTo>
                          <a:pt x="69" y="24"/>
                        </a:lnTo>
                        <a:lnTo>
                          <a:pt x="68" y="27"/>
                        </a:lnTo>
                        <a:lnTo>
                          <a:pt x="65" y="27"/>
                        </a:lnTo>
                        <a:lnTo>
                          <a:pt x="64" y="28"/>
                        </a:lnTo>
                        <a:lnTo>
                          <a:pt x="65" y="31"/>
                        </a:lnTo>
                        <a:lnTo>
                          <a:pt x="66" y="34"/>
                        </a:lnTo>
                        <a:lnTo>
                          <a:pt x="65" y="36"/>
                        </a:lnTo>
                        <a:lnTo>
                          <a:pt x="64" y="36"/>
                        </a:lnTo>
                        <a:lnTo>
                          <a:pt x="65" y="41"/>
                        </a:lnTo>
                        <a:lnTo>
                          <a:pt x="65" y="44"/>
                        </a:lnTo>
                        <a:lnTo>
                          <a:pt x="66" y="46"/>
                        </a:lnTo>
                        <a:lnTo>
                          <a:pt x="72" y="49"/>
                        </a:lnTo>
                        <a:lnTo>
                          <a:pt x="75" y="51"/>
                        </a:lnTo>
                        <a:lnTo>
                          <a:pt x="76" y="52"/>
                        </a:lnTo>
                        <a:lnTo>
                          <a:pt x="85" y="61"/>
                        </a:lnTo>
                        <a:lnTo>
                          <a:pt x="85" y="62"/>
                        </a:lnTo>
                        <a:lnTo>
                          <a:pt x="86" y="63"/>
                        </a:lnTo>
                        <a:lnTo>
                          <a:pt x="86" y="66"/>
                        </a:lnTo>
                        <a:lnTo>
                          <a:pt x="88" y="68"/>
                        </a:lnTo>
                        <a:lnTo>
                          <a:pt x="90" y="71"/>
                        </a:lnTo>
                        <a:lnTo>
                          <a:pt x="92" y="73"/>
                        </a:lnTo>
                        <a:lnTo>
                          <a:pt x="96" y="76"/>
                        </a:lnTo>
                        <a:lnTo>
                          <a:pt x="98" y="78"/>
                        </a:lnTo>
                        <a:lnTo>
                          <a:pt x="99" y="79"/>
                        </a:lnTo>
                        <a:lnTo>
                          <a:pt x="102" y="79"/>
                        </a:lnTo>
                        <a:lnTo>
                          <a:pt x="106" y="79"/>
                        </a:lnTo>
                        <a:lnTo>
                          <a:pt x="107" y="80"/>
                        </a:lnTo>
                        <a:lnTo>
                          <a:pt x="110" y="79"/>
                        </a:lnTo>
                        <a:lnTo>
                          <a:pt x="113" y="80"/>
                        </a:lnTo>
                        <a:lnTo>
                          <a:pt x="113" y="82"/>
                        </a:lnTo>
                        <a:lnTo>
                          <a:pt x="109" y="85"/>
                        </a:lnTo>
                        <a:lnTo>
                          <a:pt x="109" y="86"/>
                        </a:lnTo>
                        <a:lnTo>
                          <a:pt x="110" y="88"/>
                        </a:lnTo>
                        <a:lnTo>
                          <a:pt x="113" y="88"/>
                        </a:lnTo>
                        <a:lnTo>
                          <a:pt x="117" y="89"/>
                        </a:lnTo>
                        <a:lnTo>
                          <a:pt x="127" y="95"/>
                        </a:lnTo>
                        <a:lnTo>
                          <a:pt x="132" y="98"/>
                        </a:lnTo>
                        <a:lnTo>
                          <a:pt x="134" y="99"/>
                        </a:lnTo>
                        <a:lnTo>
                          <a:pt x="139" y="100"/>
                        </a:lnTo>
                        <a:lnTo>
                          <a:pt x="140" y="102"/>
                        </a:lnTo>
                        <a:lnTo>
                          <a:pt x="142" y="103"/>
                        </a:lnTo>
                        <a:lnTo>
                          <a:pt x="140" y="107"/>
                        </a:lnTo>
                        <a:lnTo>
                          <a:pt x="140" y="109"/>
                        </a:lnTo>
                        <a:lnTo>
                          <a:pt x="140" y="110"/>
                        </a:lnTo>
                        <a:lnTo>
                          <a:pt x="139" y="110"/>
                        </a:lnTo>
                        <a:lnTo>
                          <a:pt x="139" y="112"/>
                        </a:lnTo>
                        <a:lnTo>
                          <a:pt x="137" y="110"/>
                        </a:lnTo>
                        <a:lnTo>
                          <a:pt x="136" y="109"/>
                        </a:lnTo>
                        <a:lnTo>
                          <a:pt x="134" y="106"/>
                        </a:lnTo>
                        <a:lnTo>
                          <a:pt x="134" y="105"/>
                        </a:lnTo>
                        <a:lnTo>
                          <a:pt x="133" y="103"/>
                        </a:lnTo>
                        <a:lnTo>
                          <a:pt x="129" y="103"/>
                        </a:lnTo>
                        <a:lnTo>
                          <a:pt x="129" y="102"/>
                        </a:lnTo>
                        <a:lnTo>
                          <a:pt x="126" y="102"/>
                        </a:lnTo>
                        <a:lnTo>
                          <a:pt x="125" y="102"/>
                        </a:lnTo>
                        <a:lnTo>
                          <a:pt x="123" y="102"/>
                        </a:lnTo>
                        <a:lnTo>
                          <a:pt x="122" y="105"/>
                        </a:lnTo>
                        <a:lnTo>
                          <a:pt x="120" y="106"/>
                        </a:lnTo>
                        <a:lnTo>
                          <a:pt x="122" y="109"/>
                        </a:lnTo>
                        <a:lnTo>
                          <a:pt x="120" y="110"/>
                        </a:lnTo>
                        <a:lnTo>
                          <a:pt x="119" y="112"/>
                        </a:lnTo>
                        <a:lnTo>
                          <a:pt x="119" y="113"/>
                        </a:lnTo>
                        <a:lnTo>
                          <a:pt x="120" y="115"/>
                        </a:lnTo>
                        <a:lnTo>
                          <a:pt x="122" y="115"/>
                        </a:lnTo>
                        <a:lnTo>
                          <a:pt x="125" y="117"/>
                        </a:lnTo>
                        <a:lnTo>
                          <a:pt x="126" y="119"/>
                        </a:lnTo>
                        <a:lnTo>
                          <a:pt x="126" y="123"/>
                        </a:lnTo>
                        <a:lnTo>
                          <a:pt x="126" y="124"/>
                        </a:lnTo>
                        <a:lnTo>
                          <a:pt x="125" y="126"/>
                        </a:lnTo>
                        <a:lnTo>
                          <a:pt x="123" y="126"/>
                        </a:lnTo>
                        <a:lnTo>
                          <a:pt x="120" y="129"/>
                        </a:lnTo>
                        <a:lnTo>
                          <a:pt x="120" y="134"/>
                        </a:lnTo>
                        <a:lnTo>
                          <a:pt x="117" y="137"/>
                        </a:lnTo>
                        <a:lnTo>
                          <a:pt x="117" y="140"/>
                        </a:lnTo>
                        <a:lnTo>
                          <a:pt x="115" y="142"/>
                        </a:lnTo>
                        <a:lnTo>
                          <a:pt x="112" y="143"/>
                        </a:lnTo>
                        <a:lnTo>
                          <a:pt x="109" y="140"/>
                        </a:lnTo>
                        <a:lnTo>
                          <a:pt x="109" y="137"/>
                        </a:lnTo>
                        <a:lnTo>
                          <a:pt x="109" y="137"/>
                        </a:lnTo>
                        <a:lnTo>
                          <a:pt x="110" y="136"/>
                        </a:lnTo>
                        <a:lnTo>
                          <a:pt x="112" y="134"/>
                        </a:lnTo>
                        <a:lnTo>
                          <a:pt x="113" y="132"/>
                        </a:lnTo>
                        <a:lnTo>
                          <a:pt x="112" y="129"/>
                        </a:lnTo>
                        <a:lnTo>
                          <a:pt x="113" y="129"/>
                        </a:lnTo>
                        <a:lnTo>
                          <a:pt x="113" y="129"/>
                        </a:lnTo>
                        <a:lnTo>
                          <a:pt x="115" y="127"/>
                        </a:lnTo>
                        <a:lnTo>
                          <a:pt x="115" y="124"/>
                        </a:lnTo>
                        <a:lnTo>
                          <a:pt x="113" y="123"/>
                        </a:lnTo>
                        <a:lnTo>
                          <a:pt x="113" y="119"/>
                        </a:lnTo>
                        <a:lnTo>
                          <a:pt x="112" y="117"/>
                        </a:lnTo>
                        <a:lnTo>
                          <a:pt x="110" y="113"/>
                        </a:lnTo>
                        <a:lnTo>
                          <a:pt x="110" y="109"/>
                        </a:lnTo>
                        <a:lnTo>
                          <a:pt x="107" y="107"/>
                        </a:lnTo>
                        <a:lnTo>
                          <a:pt x="106" y="109"/>
                        </a:lnTo>
                        <a:lnTo>
                          <a:pt x="103" y="107"/>
                        </a:lnTo>
                        <a:lnTo>
                          <a:pt x="102" y="106"/>
                        </a:lnTo>
                        <a:lnTo>
                          <a:pt x="100" y="106"/>
                        </a:lnTo>
                        <a:lnTo>
                          <a:pt x="99" y="105"/>
                        </a:lnTo>
                        <a:lnTo>
                          <a:pt x="99" y="103"/>
                        </a:lnTo>
                        <a:lnTo>
                          <a:pt x="99" y="100"/>
                        </a:lnTo>
                        <a:lnTo>
                          <a:pt x="98" y="99"/>
                        </a:lnTo>
                        <a:lnTo>
                          <a:pt x="96" y="99"/>
                        </a:lnTo>
                        <a:lnTo>
                          <a:pt x="93" y="99"/>
                        </a:lnTo>
                        <a:lnTo>
                          <a:pt x="93" y="98"/>
                        </a:lnTo>
                        <a:lnTo>
                          <a:pt x="92" y="96"/>
                        </a:lnTo>
                        <a:lnTo>
                          <a:pt x="90" y="98"/>
                        </a:lnTo>
                        <a:lnTo>
                          <a:pt x="89" y="96"/>
                        </a:lnTo>
                        <a:lnTo>
                          <a:pt x="86" y="90"/>
                        </a:lnTo>
                        <a:lnTo>
                          <a:pt x="83" y="90"/>
                        </a:lnTo>
                        <a:lnTo>
                          <a:pt x="81" y="90"/>
                        </a:lnTo>
                        <a:lnTo>
                          <a:pt x="79" y="92"/>
                        </a:lnTo>
                        <a:lnTo>
                          <a:pt x="78" y="92"/>
                        </a:lnTo>
                        <a:lnTo>
                          <a:pt x="76" y="89"/>
                        </a:lnTo>
                        <a:lnTo>
                          <a:pt x="75" y="88"/>
                        </a:lnTo>
                        <a:lnTo>
                          <a:pt x="72" y="88"/>
                        </a:lnTo>
                        <a:lnTo>
                          <a:pt x="68" y="83"/>
                        </a:lnTo>
                        <a:lnTo>
                          <a:pt x="62" y="78"/>
                        </a:lnTo>
                        <a:lnTo>
                          <a:pt x="61" y="76"/>
                        </a:lnTo>
                        <a:lnTo>
                          <a:pt x="61" y="75"/>
                        </a:lnTo>
                        <a:lnTo>
                          <a:pt x="58" y="72"/>
                        </a:lnTo>
                        <a:lnTo>
                          <a:pt x="54" y="72"/>
                        </a:lnTo>
                        <a:lnTo>
                          <a:pt x="54" y="69"/>
                        </a:lnTo>
                        <a:lnTo>
                          <a:pt x="51" y="66"/>
                        </a:lnTo>
                        <a:lnTo>
                          <a:pt x="48" y="63"/>
                        </a:lnTo>
                        <a:lnTo>
                          <a:pt x="45" y="62"/>
                        </a:lnTo>
                        <a:lnTo>
                          <a:pt x="45" y="59"/>
                        </a:lnTo>
                        <a:lnTo>
                          <a:pt x="44" y="58"/>
                        </a:lnTo>
                        <a:lnTo>
                          <a:pt x="44" y="55"/>
                        </a:lnTo>
                        <a:lnTo>
                          <a:pt x="41" y="52"/>
                        </a:lnTo>
                        <a:lnTo>
                          <a:pt x="41" y="49"/>
                        </a:lnTo>
                        <a:lnTo>
                          <a:pt x="39" y="48"/>
                        </a:lnTo>
                        <a:lnTo>
                          <a:pt x="38" y="46"/>
                        </a:lnTo>
                        <a:lnTo>
                          <a:pt x="35" y="45"/>
                        </a:lnTo>
                        <a:lnTo>
                          <a:pt x="32" y="44"/>
                        </a:lnTo>
                        <a:lnTo>
                          <a:pt x="24" y="42"/>
                        </a:lnTo>
                        <a:lnTo>
                          <a:pt x="18" y="45"/>
                        </a:lnTo>
                        <a:lnTo>
                          <a:pt x="18" y="48"/>
                        </a:lnTo>
                        <a:lnTo>
                          <a:pt x="15" y="51"/>
                        </a:lnTo>
                        <a:lnTo>
                          <a:pt x="10" y="51"/>
                        </a:lnTo>
                        <a:lnTo>
                          <a:pt x="10" y="51"/>
                        </a:lnTo>
                        <a:close/>
                        <a:moveTo>
                          <a:pt x="18" y="93"/>
                        </a:moveTo>
                        <a:lnTo>
                          <a:pt x="20" y="93"/>
                        </a:lnTo>
                        <a:lnTo>
                          <a:pt x="20" y="92"/>
                        </a:lnTo>
                        <a:lnTo>
                          <a:pt x="21" y="90"/>
                        </a:lnTo>
                        <a:lnTo>
                          <a:pt x="20" y="90"/>
                        </a:lnTo>
                        <a:lnTo>
                          <a:pt x="20" y="92"/>
                        </a:lnTo>
                        <a:lnTo>
                          <a:pt x="18" y="92"/>
                        </a:lnTo>
                        <a:lnTo>
                          <a:pt x="18" y="93"/>
                        </a:lnTo>
                        <a:lnTo>
                          <a:pt x="18" y="93"/>
                        </a:lnTo>
                        <a:close/>
                        <a:moveTo>
                          <a:pt x="51" y="73"/>
                        </a:moveTo>
                        <a:lnTo>
                          <a:pt x="52" y="73"/>
                        </a:lnTo>
                        <a:lnTo>
                          <a:pt x="51" y="72"/>
                        </a:lnTo>
                        <a:lnTo>
                          <a:pt x="51" y="73"/>
                        </a:lnTo>
                        <a:lnTo>
                          <a:pt x="51" y="73"/>
                        </a:lnTo>
                        <a:close/>
                        <a:moveTo>
                          <a:pt x="41" y="66"/>
                        </a:moveTo>
                        <a:lnTo>
                          <a:pt x="39" y="66"/>
                        </a:lnTo>
                        <a:lnTo>
                          <a:pt x="41" y="68"/>
                        </a:lnTo>
                        <a:lnTo>
                          <a:pt x="44" y="66"/>
                        </a:lnTo>
                        <a:lnTo>
                          <a:pt x="45" y="66"/>
                        </a:lnTo>
                        <a:lnTo>
                          <a:pt x="45" y="65"/>
                        </a:lnTo>
                        <a:lnTo>
                          <a:pt x="44" y="63"/>
                        </a:lnTo>
                        <a:lnTo>
                          <a:pt x="44" y="65"/>
                        </a:lnTo>
                        <a:lnTo>
                          <a:pt x="41" y="66"/>
                        </a:lnTo>
                        <a:lnTo>
                          <a:pt x="41" y="66"/>
                        </a:lnTo>
                        <a:close/>
                        <a:moveTo>
                          <a:pt x="25" y="127"/>
                        </a:moveTo>
                        <a:lnTo>
                          <a:pt x="27" y="126"/>
                        </a:lnTo>
                        <a:lnTo>
                          <a:pt x="27" y="127"/>
                        </a:lnTo>
                        <a:lnTo>
                          <a:pt x="30" y="126"/>
                        </a:lnTo>
                        <a:lnTo>
                          <a:pt x="30" y="123"/>
                        </a:lnTo>
                        <a:lnTo>
                          <a:pt x="30" y="122"/>
                        </a:lnTo>
                        <a:lnTo>
                          <a:pt x="32" y="122"/>
                        </a:lnTo>
                        <a:lnTo>
                          <a:pt x="34" y="123"/>
                        </a:lnTo>
                        <a:lnTo>
                          <a:pt x="35" y="123"/>
                        </a:lnTo>
                        <a:lnTo>
                          <a:pt x="37" y="122"/>
                        </a:lnTo>
                        <a:lnTo>
                          <a:pt x="37" y="117"/>
                        </a:lnTo>
                        <a:lnTo>
                          <a:pt x="37" y="116"/>
                        </a:lnTo>
                        <a:lnTo>
                          <a:pt x="37" y="110"/>
                        </a:lnTo>
                        <a:lnTo>
                          <a:pt x="37" y="106"/>
                        </a:lnTo>
                        <a:lnTo>
                          <a:pt x="34" y="103"/>
                        </a:lnTo>
                        <a:lnTo>
                          <a:pt x="37" y="102"/>
                        </a:lnTo>
                        <a:lnTo>
                          <a:pt x="37" y="99"/>
                        </a:lnTo>
                        <a:lnTo>
                          <a:pt x="37" y="96"/>
                        </a:lnTo>
                        <a:lnTo>
                          <a:pt x="35" y="95"/>
                        </a:lnTo>
                        <a:lnTo>
                          <a:pt x="32" y="92"/>
                        </a:lnTo>
                        <a:lnTo>
                          <a:pt x="32" y="92"/>
                        </a:lnTo>
                        <a:lnTo>
                          <a:pt x="30" y="90"/>
                        </a:lnTo>
                        <a:lnTo>
                          <a:pt x="28" y="90"/>
                        </a:lnTo>
                        <a:lnTo>
                          <a:pt x="24" y="96"/>
                        </a:lnTo>
                        <a:lnTo>
                          <a:pt x="21" y="96"/>
                        </a:lnTo>
                        <a:lnTo>
                          <a:pt x="18" y="95"/>
                        </a:lnTo>
                        <a:lnTo>
                          <a:pt x="18" y="98"/>
                        </a:lnTo>
                        <a:lnTo>
                          <a:pt x="18" y="99"/>
                        </a:lnTo>
                        <a:lnTo>
                          <a:pt x="20" y="102"/>
                        </a:lnTo>
                        <a:lnTo>
                          <a:pt x="21" y="103"/>
                        </a:lnTo>
                        <a:lnTo>
                          <a:pt x="22" y="105"/>
                        </a:lnTo>
                        <a:lnTo>
                          <a:pt x="22" y="107"/>
                        </a:lnTo>
                        <a:lnTo>
                          <a:pt x="21" y="109"/>
                        </a:lnTo>
                        <a:lnTo>
                          <a:pt x="21" y="110"/>
                        </a:lnTo>
                        <a:lnTo>
                          <a:pt x="24" y="110"/>
                        </a:lnTo>
                        <a:lnTo>
                          <a:pt x="24" y="112"/>
                        </a:lnTo>
                        <a:lnTo>
                          <a:pt x="22" y="113"/>
                        </a:lnTo>
                        <a:lnTo>
                          <a:pt x="21" y="117"/>
                        </a:lnTo>
                        <a:lnTo>
                          <a:pt x="22" y="120"/>
                        </a:lnTo>
                        <a:lnTo>
                          <a:pt x="24" y="124"/>
                        </a:lnTo>
                        <a:lnTo>
                          <a:pt x="25" y="127"/>
                        </a:lnTo>
                        <a:lnTo>
                          <a:pt x="25" y="127"/>
                        </a:lnTo>
                        <a:close/>
                        <a:moveTo>
                          <a:pt x="105" y="160"/>
                        </a:moveTo>
                        <a:lnTo>
                          <a:pt x="103" y="157"/>
                        </a:lnTo>
                        <a:lnTo>
                          <a:pt x="105" y="154"/>
                        </a:lnTo>
                        <a:lnTo>
                          <a:pt x="105" y="153"/>
                        </a:lnTo>
                        <a:lnTo>
                          <a:pt x="103" y="149"/>
                        </a:lnTo>
                        <a:lnTo>
                          <a:pt x="105" y="143"/>
                        </a:lnTo>
                        <a:lnTo>
                          <a:pt x="107" y="142"/>
                        </a:lnTo>
                        <a:lnTo>
                          <a:pt x="107" y="137"/>
                        </a:lnTo>
                        <a:lnTo>
                          <a:pt x="106" y="136"/>
                        </a:lnTo>
                        <a:lnTo>
                          <a:pt x="103" y="139"/>
                        </a:lnTo>
                        <a:lnTo>
                          <a:pt x="102" y="139"/>
                        </a:lnTo>
                        <a:lnTo>
                          <a:pt x="99" y="137"/>
                        </a:lnTo>
                        <a:lnTo>
                          <a:pt x="96" y="140"/>
                        </a:lnTo>
                        <a:lnTo>
                          <a:pt x="90" y="139"/>
                        </a:lnTo>
                        <a:lnTo>
                          <a:pt x="86" y="140"/>
                        </a:lnTo>
                        <a:lnTo>
                          <a:pt x="82" y="140"/>
                        </a:lnTo>
                        <a:lnTo>
                          <a:pt x="81" y="139"/>
                        </a:lnTo>
                        <a:lnTo>
                          <a:pt x="78" y="139"/>
                        </a:lnTo>
                        <a:lnTo>
                          <a:pt x="76" y="140"/>
                        </a:lnTo>
                        <a:lnTo>
                          <a:pt x="75" y="139"/>
                        </a:lnTo>
                        <a:lnTo>
                          <a:pt x="72" y="140"/>
                        </a:lnTo>
                        <a:lnTo>
                          <a:pt x="72" y="144"/>
                        </a:lnTo>
                        <a:lnTo>
                          <a:pt x="73" y="147"/>
                        </a:lnTo>
                        <a:lnTo>
                          <a:pt x="76" y="146"/>
                        </a:lnTo>
                        <a:lnTo>
                          <a:pt x="82" y="150"/>
                        </a:lnTo>
                        <a:lnTo>
                          <a:pt x="83" y="150"/>
                        </a:lnTo>
                        <a:lnTo>
                          <a:pt x="86" y="153"/>
                        </a:lnTo>
                        <a:lnTo>
                          <a:pt x="92" y="154"/>
                        </a:lnTo>
                        <a:lnTo>
                          <a:pt x="93" y="154"/>
                        </a:lnTo>
                        <a:lnTo>
                          <a:pt x="96" y="156"/>
                        </a:lnTo>
                        <a:lnTo>
                          <a:pt x="96" y="157"/>
                        </a:lnTo>
                        <a:lnTo>
                          <a:pt x="102" y="160"/>
                        </a:lnTo>
                        <a:lnTo>
                          <a:pt x="105" y="16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78"/>
                  <p:cNvSpPr>
                    <a:spLocks noEditPoints="1"/>
                  </p:cNvSpPr>
                  <p:nvPr/>
                </p:nvSpPr>
                <p:spPr bwMode="auto">
                  <a:xfrm>
                    <a:off x="5654676" y="3554413"/>
                    <a:ext cx="242888" cy="184150"/>
                  </a:xfrm>
                  <a:custGeom>
                    <a:avLst/>
                    <a:gdLst>
                      <a:gd name="T0" fmla="*/ 63 w 108"/>
                      <a:gd name="T1" fmla="*/ 6 h 82"/>
                      <a:gd name="T2" fmla="*/ 64 w 108"/>
                      <a:gd name="T3" fmla="*/ 9 h 82"/>
                      <a:gd name="T4" fmla="*/ 72 w 108"/>
                      <a:gd name="T5" fmla="*/ 12 h 82"/>
                      <a:gd name="T6" fmla="*/ 78 w 108"/>
                      <a:gd name="T7" fmla="*/ 13 h 82"/>
                      <a:gd name="T8" fmla="*/ 85 w 108"/>
                      <a:gd name="T9" fmla="*/ 12 h 82"/>
                      <a:gd name="T10" fmla="*/ 91 w 108"/>
                      <a:gd name="T11" fmla="*/ 14 h 82"/>
                      <a:gd name="T12" fmla="*/ 99 w 108"/>
                      <a:gd name="T13" fmla="*/ 16 h 82"/>
                      <a:gd name="T14" fmla="*/ 98 w 108"/>
                      <a:gd name="T15" fmla="*/ 20 h 82"/>
                      <a:gd name="T16" fmla="*/ 94 w 108"/>
                      <a:gd name="T17" fmla="*/ 26 h 82"/>
                      <a:gd name="T18" fmla="*/ 86 w 108"/>
                      <a:gd name="T19" fmla="*/ 29 h 82"/>
                      <a:gd name="T20" fmla="*/ 83 w 108"/>
                      <a:gd name="T21" fmla="*/ 33 h 82"/>
                      <a:gd name="T22" fmla="*/ 81 w 108"/>
                      <a:gd name="T23" fmla="*/ 35 h 82"/>
                      <a:gd name="T24" fmla="*/ 78 w 108"/>
                      <a:gd name="T25" fmla="*/ 39 h 82"/>
                      <a:gd name="T26" fmla="*/ 72 w 108"/>
                      <a:gd name="T27" fmla="*/ 47 h 82"/>
                      <a:gd name="T28" fmla="*/ 75 w 108"/>
                      <a:gd name="T29" fmla="*/ 52 h 82"/>
                      <a:gd name="T30" fmla="*/ 72 w 108"/>
                      <a:gd name="T31" fmla="*/ 57 h 82"/>
                      <a:gd name="T32" fmla="*/ 69 w 108"/>
                      <a:gd name="T33" fmla="*/ 66 h 82"/>
                      <a:gd name="T34" fmla="*/ 66 w 108"/>
                      <a:gd name="T35" fmla="*/ 68 h 82"/>
                      <a:gd name="T36" fmla="*/ 59 w 108"/>
                      <a:gd name="T37" fmla="*/ 75 h 82"/>
                      <a:gd name="T38" fmla="*/ 55 w 108"/>
                      <a:gd name="T39" fmla="*/ 75 h 82"/>
                      <a:gd name="T40" fmla="*/ 50 w 108"/>
                      <a:gd name="T41" fmla="*/ 75 h 82"/>
                      <a:gd name="T42" fmla="*/ 44 w 108"/>
                      <a:gd name="T43" fmla="*/ 74 h 82"/>
                      <a:gd name="T44" fmla="*/ 36 w 108"/>
                      <a:gd name="T45" fmla="*/ 78 h 82"/>
                      <a:gd name="T46" fmla="*/ 32 w 108"/>
                      <a:gd name="T47" fmla="*/ 81 h 82"/>
                      <a:gd name="T48" fmla="*/ 23 w 108"/>
                      <a:gd name="T49" fmla="*/ 79 h 82"/>
                      <a:gd name="T50" fmla="*/ 19 w 108"/>
                      <a:gd name="T51" fmla="*/ 71 h 82"/>
                      <a:gd name="T52" fmla="*/ 14 w 108"/>
                      <a:gd name="T53" fmla="*/ 68 h 82"/>
                      <a:gd name="T54" fmla="*/ 17 w 108"/>
                      <a:gd name="T55" fmla="*/ 61 h 82"/>
                      <a:gd name="T56" fmla="*/ 14 w 108"/>
                      <a:gd name="T57" fmla="*/ 56 h 82"/>
                      <a:gd name="T58" fmla="*/ 15 w 108"/>
                      <a:gd name="T59" fmla="*/ 49 h 82"/>
                      <a:gd name="T60" fmla="*/ 16 w 108"/>
                      <a:gd name="T61" fmla="*/ 44 h 82"/>
                      <a:gd name="T62" fmla="*/ 19 w 108"/>
                      <a:gd name="T63" fmla="*/ 37 h 82"/>
                      <a:gd name="T64" fmla="*/ 22 w 108"/>
                      <a:gd name="T65" fmla="*/ 26 h 82"/>
                      <a:gd name="T66" fmla="*/ 22 w 108"/>
                      <a:gd name="T67" fmla="*/ 22 h 82"/>
                      <a:gd name="T68" fmla="*/ 16 w 108"/>
                      <a:gd name="T69" fmla="*/ 21 h 82"/>
                      <a:gd name="T70" fmla="*/ 8 w 108"/>
                      <a:gd name="T71" fmla="*/ 20 h 82"/>
                      <a:gd name="T72" fmla="*/ 3 w 108"/>
                      <a:gd name="T73" fmla="*/ 19 h 82"/>
                      <a:gd name="T74" fmla="*/ 3 w 108"/>
                      <a:gd name="T75" fmla="*/ 16 h 82"/>
                      <a:gd name="T76" fmla="*/ 4 w 108"/>
                      <a:gd name="T77" fmla="*/ 13 h 82"/>
                      <a:gd name="T78" fmla="*/ 2 w 108"/>
                      <a:gd name="T79" fmla="*/ 11 h 82"/>
                      <a:gd name="T80" fmla="*/ 0 w 108"/>
                      <a:gd name="T81" fmla="*/ 10 h 82"/>
                      <a:gd name="T82" fmla="*/ 4 w 108"/>
                      <a:gd name="T83" fmla="*/ 5 h 82"/>
                      <a:gd name="T84" fmla="*/ 9 w 108"/>
                      <a:gd name="T85" fmla="*/ 4 h 82"/>
                      <a:gd name="T86" fmla="*/ 11 w 108"/>
                      <a:gd name="T87" fmla="*/ 1 h 82"/>
                      <a:gd name="T88" fmla="*/ 15 w 108"/>
                      <a:gd name="T89" fmla="*/ 1 h 82"/>
                      <a:gd name="T90" fmla="*/ 20 w 108"/>
                      <a:gd name="T91" fmla="*/ 2 h 82"/>
                      <a:gd name="T92" fmla="*/ 27 w 108"/>
                      <a:gd name="T93" fmla="*/ 1 h 82"/>
                      <a:gd name="T94" fmla="*/ 37 w 108"/>
                      <a:gd name="T95" fmla="*/ 4 h 82"/>
                      <a:gd name="T96" fmla="*/ 47 w 108"/>
                      <a:gd name="T97" fmla="*/ 3 h 82"/>
                      <a:gd name="T98" fmla="*/ 52 w 108"/>
                      <a:gd name="T99" fmla="*/ 4 h 82"/>
                      <a:gd name="T100" fmla="*/ 59 w 108"/>
                      <a:gd name="T101" fmla="*/ 5 h 82"/>
                      <a:gd name="T102" fmla="*/ 104 w 108"/>
                      <a:gd name="T103" fmla="*/ 43 h 82"/>
                      <a:gd name="T104" fmla="*/ 108 w 108"/>
                      <a:gd name="T105" fmla="*/ 43 h 82"/>
                      <a:gd name="T106" fmla="*/ 104 w 108"/>
                      <a:gd name="T107" fmla="*/ 43 h 82"/>
                      <a:gd name="T108" fmla="*/ 101 w 108"/>
                      <a:gd name="T109" fmla="*/ 45 h 82"/>
                      <a:gd name="T110" fmla="*/ 96 w 108"/>
                      <a:gd name="T111" fmla="*/ 45 h 82"/>
                      <a:gd name="T112" fmla="*/ 99 w 108"/>
                      <a:gd name="T113" fmla="*/ 49 h 82"/>
                      <a:gd name="T114" fmla="*/ 90 w 108"/>
                      <a:gd name="T115" fmla="*/ 52 h 82"/>
                      <a:gd name="T116" fmla="*/ 87 w 108"/>
                      <a:gd name="T117" fmla="*/ 53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08" h="82">
                        <a:moveTo>
                          <a:pt x="61" y="4"/>
                        </a:moveTo>
                        <a:cubicBezTo>
                          <a:pt x="63" y="5"/>
                          <a:pt x="63" y="5"/>
                          <a:pt x="63" y="5"/>
                        </a:cubicBezTo>
                        <a:cubicBezTo>
                          <a:pt x="63" y="6"/>
                          <a:pt x="63" y="6"/>
                          <a:pt x="63" y="6"/>
                        </a:cubicBezTo>
                        <a:cubicBezTo>
                          <a:pt x="64" y="6"/>
                          <a:pt x="64" y="6"/>
                          <a:pt x="64" y="6"/>
                        </a:cubicBezTo>
                        <a:cubicBezTo>
                          <a:pt x="64" y="8"/>
                          <a:pt x="64" y="8"/>
                          <a:pt x="64" y="8"/>
                        </a:cubicBezTo>
                        <a:cubicBezTo>
                          <a:pt x="64" y="9"/>
                          <a:pt x="64" y="9"/>
                          <a:pt x="64" y="9"/>
                        </a:cubicBezTo>
                        <a:cubicBezTo>
                          <a:pt x="67" y="9"/>
                          <a:pt x="67" y="9"/>
                          <a:pt x="67" y="9"/>
                        </a:cubicBezTo>
                        <a:cubicBezTo>
                          <a:pt x="70" y="10"/>
                          <a:pt x="70" y="10"/>
                          <a:pt x="70" y="10"/>
                        </a:cubicBezTo>
                        <a:cubicBezTo>
                          <a:pt x="72" y="12"/>
                          <a:pt x="72" y="12"/>
                          <a:pt x="72" y="12"/>
                        </a:cubicBezTo>
                        <a:cubicBezTo>
                          <a:pt x="74" y="11"/>
                          <a:pt x="74" y="11"/>
                          <a:pt x="74" y="11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8" y="13"/>
                          <a:pt x="78" y="13"/>
                          <a:pt x="78" y="13"/>
                        </a:cubicBezTo>
                        <a:cubicBezTo>
                          <a:pt x="79" y="14"/>
                          <a:pt x="79" y="14"/>
                          <a:pt x="79" y="14"/>
                        </a:cubicBezTo>
                        <a:cubicBezTo>
                          <a:pt x="81" y="12"/>
                          <a:pt x="81" y="12"/>
                          <a:pt x="81" y="12"/>
                        </a:cubicBezTo>
                        <a:cubicBezTo>
                          <a:pt x="85" y="12"/>
                          <a:pt x="85" y="12"/>
                          <a:pt x="85" y="12"/>
                        </a:cubicBezTo>
                        <a:cubicBezTo>
                          <a:pt x="86" y="13"/>
                          <a:pt x="86" y="13"/>
                          <a:pt x="86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91" y="14"/>
                          <a:pt x="91" y="14"/>
                          <a:pt x="91" y="14"/>
                        </a:cubicBezTo>
                        <a:cubicBezTo>
                          <a:pt x="95" y="14"/>
                          <a:pt x="95" y="14"/>
                          <a:pt x="95" y="14"/>
                        </a:cubicBezTo>
                        <a:cubicBezTo>
                          <a:pt x="98" y="15"/>
                          <a:pt x="98" y="15"/>
                          <a:pt x="98" y="15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7"/>
                          <a:pt x="99" y="17"/>
                          <a:pt x="99" y="17"/>
                        </a:cubicBezTo>
                        <a:cubicBezTo>
                          <a:pt x="98" y="18"/>
                          <a:pt x="98" y="18"/>
                          <a:pt x="98" y="18"/>
                        </a:cubicBezTo>
                        <a:cubicBezTo>
                          <a:pt x="98" y="20"/>
                          <a:pt x="98" y="20"/>
                          <a:pt x="98" y="20"/>
                        </a:cubicBezTo>
                        <a:cubicBezTo>
                          <a:pt x="98" y="23"/>
                          <a:pt x="98" y="23"/>
                          <a:pt x="98" y="23"/>
                        </a:cubicBezTo>
                        <a:cubicBezTo>
                          <a:pt x="97" y="24"/>
                          <a:pt x="97" y="24"/>
                          <a:pt x="97" y="24"/>
                        </a:cubicBezTo>
                        <a:cubicBezTo>
                          <a:pt x="94" y="26"/>
                          <a:pt x="94" y="26"/>
                          <a:pt x="94" y="26"/>
                        </a:cubicBezTo>
                        <a:cubicBezTo>
                          <a:pt x="94" y="26"/>
                          <a:pt x="93" y="28"/>
                          <a:pt x="93" y="28"/>
                        </a:cubicBezTo>
                        <a:cubicBezTo>
                          <a:pt x="92" y="28"/>
                          <a:pt x="90" y="29"/>
                          <a:pt x="90" y="29"/>
                        </a:cubicBezTo>
                        <a:cubicBezTo>
                          <a:pt x="86" y="29"/>
                          <a:pt x="86" y="29"/>
                          <a:pt x="86" y="29"/>
                        </a:cubicBezTo>
                        <a:cubicBezTo>
                          <a:pt x="84" y="31"/>
                          <a:pt x="84" y="31"/>
                          <a:pt x="84" y="31"/>
                        </a:cubicBezTo>
                        <a:cubicBezTo>
                          <a:pt x="82" y="32"/>
                          <a:pt x="82" y="32"/>
                          <a:pt x="82" y="32"/>
                        </a:cubicBezTo>
                        <a:cubicBezTo>
                          <a:pt x="83" y="33"/>
                          <a:pt x="83" y="33"/>
                          <a:pt x="83" y="33"/>
                        </a:cubicBezTo>
                        <a:cubicBezTo>
                          <a:pt x="83" y="35"/>
                          <a:pt x="83" y="35"/>
                          <a:pt x="83" y="35"/>
                        </a:cubicBezTo>
                        <a:cubicBezTo>
                          <a:pt x="81" y="35"/>
                          <a:pt x="81" y="35"/>
                          <a:pt x="81" y="35"/>
                        </a:cubicBezTo>
                        <a:cubicBezTo>
                          <a:pt x="81" y="35"/>
                          <a:pt x="81" y="35"/>
                          <a:pt x="81" y="35"/>
                        </a:cubicBezTo>
                        <a:cubicBezTo>
                          <a:pt x="82" y="35"/>
                          <a:pt x="82" y="35"/>
                          <a:pt x="82" y="35"/>
                        </a:cubicBezTo>
                        <a:cubicBezTo>
                          <a:pt x="81" y="35"/>
                          <a:pt x="81" y="35"/>
                          <a:pt x="81" y="35"/>
                        </a:cubicBezTo>
                        <a:cubicBezTo>
                          <a:pt x="78" y="39"/>
                          <a:pt x="78" y="39"/>
                          <a:pt x="78" y="39"/>
                        </a:cubicBezTo>
                        <a:cubicBezTo>
                          <a:pt x="76" y="40"/>
                          <a:pt x="76" y="40"/>
                          <a:pt x="76" y="40"/>
                        </a:cubicBezTo>
                        <a:cubicBezTo>
                          <a:pt x="73" y="45"/>
                          <a:pt x="73" y="45"/>
                          <a:pt x="73" y="45"/>
                        </a:cubicBezTo>
                        <a:cubicBezTo>
                          <a:pt x="72" y="47"/>
                          <a:pt x="72" y="47"/>
                          <a:pt x="72" y="47"/>
                        </a:cubicBezTo>
                        <a:cubicBezTo>
                          <a:pt x="73" y="49"/>
                          <a:pt x="73" y="49"/>
                          <a:pt x="73" y="49"/>
                        </a:cubicBezTo>
                        <a:cubicBezTo>
                          <a:pt x="74" y="51"/>
                          <a:pt x="74" y="51"/>
                          <a:pt x="74" y="51"/>
                        </a:cubicBezTo>
                        <a:cubicBezTo>
                          <a:pt x="75" y="52"/>
                          <a:pt x="75" y="52"/>
                          <a:pt x="75" y="52"/>
                        </a:cubicBezTo>
                        <a:cubicBezTo>
                          <a:pt x="77" y="55"/>
                          <a:pt x="77" y="55"/>
                          <a:pt x="77" y="55"/>
                        </a:cubicBezTo>
                        <a:cubicBezTo>
                          <a:pt x="75" y="56"/>
                          <a:pt x="75" y="56"/>
                          <a:pt x="75" y="56"/>
                        </a:cubicBezTo>
                        <a:cubicBezTo>
                          <a:pt x="72" y="57"/>
                          <a:pt x="72" y="57"/>
                          <a:pt x="72" y="57"/>
                        </a:cubicBezTo>
                        <a:cubicBezTo>
                          <a:pt x="73" y="59"/>
                          <a:pt x="73" y="59"/>
                          <a:pt x="73" y="59"/>
                        </a:cubicBezTo>
                        <a:cubicBezTo>
                          <a:pt x="70" y="63"/>
                          <a:pt x="70" y="63"/>
                          <a:pt x="70" y="63"/>
                        </a:cubicBezTo>
                        <a:cubicBezTo>
                          <a:pt x="69" y="66"/>
                          <a:pt x="69" y="66"/>
                          <a:pt x="69" y="66"/>
                        </a:cubicBezTo>
                        <a:cubicBezTo>
                          <a:pt x="70" y="67"/>
                          <a:pt x="70" y="67"/>
                          <a:pt x="70" y="67"/>
                        </a:cubicBezTo>
                        <a:cubicBezTo>
                          <a:pt x="69" y="68"/>
                          <a:pt x="69" y="68"/>
                          <a:pt x="69" y="68"/>
                        </a:cubicBezTo>
                        <a:cubicBezTo>
                          <a:pt x="66" y="68"/>
                          <a:pt x="66" y="68"/>
                          <a:pt x="66" y="68"/>
                        </a:cubicBezTo>
                        <a:cubicBezTo>
                          <a:pt x="61" y="70"/>
                          <a:pt x="61" y="70"/>
                          <a:pt x="61" y="70"/>
                        </a:cubicBezTo>
                        <a:cubicBezTo>
                          <a:pt x="61" y="72"/>
                          <a:pt x="61" y="72"/>
                          <a:pt x="61" y="72"/>
                        </a:cubicBezTo>
                        <a:cubicBezTo>
                          <a:pt x="59" y="75"/>
                          <a:pt x="59" y="75"/>
                          <a:pt x="59" y="75"/>
                        </a:cubicBezTo>
                        <a:cubicBezTo>
                          <a:pt x="57" y="75"/>
                          <a:pt x="57" y="75"/>
                          <a:pt x="57" y="75"/>
                        </a:cubicBezTo>
                        <a:cubicBezTo>
                          <a:pt x="56" y="73"/>
                          <a:pt x="56" y="73"/>
                          <a:pt x="56" y="73"/>
                        </a:cubicBezTo>
                        <a:cubicBezTo>
                          <a:pt x="55" y="75"/>
                          <a:pt x="55" y="75"/>
                          <a:pt x="55" y="75"/>
                        </a:cubicBezTo>
                        <a:cubicBezTo>
                          <a:pt x="53" y="76"/>
                          <a:pt x="53" y="76"/>
                          <a:pt x="53" y="76"/>
                        </a:cubicBezTo>
                        <a:cubicBezTo>
                          <a:pt x="52" y="75"/>
                          <a:pt x="52" y="75"/>
                          <a:pt x="52" y="75"/>
                        </a:cubicBezTo>
                        <a:cubicBezTo>
                          <a:pt x="50" y="75"/>
                          <a:pt x="50" y="75"/>
                          <a:pt x="50" y="75"/>
                        </a:cubicBezTo>
                        <a:cubicBezTo>
                          <a:pt x="50" y="75"/>
                          <a:pt x="50" y="75"/>
                          <a:pt x="50" y="75"/>
                        </a:cubicBezTo>
                        <a:cubicBezTo>
                          <a:pt x="47" y="75"/>
                          <a:pt x="47" y="75"/>
                          <a:pt x="47" y="75"/>
                        </a:cubicBezTo>
                        <a:cubicBezTo>
                          <a:pt x="44" y="74"/>
                          <a:pt x="44" y="74"/>
                          <a:pt x="44" y="74"/>
                        </a:cubicBezTo>
                        <a:cubicBezTo>
                          <a:pt x="42" y="75"/>
                          <a:pt x="42" y="75"/>
                          <a:pt x="42" y="75"/>
                        </a:cubicBezTo>
                        <a:cubicBezTo>
                          <a:pt x="39" y="75"/>
                          <a:pt x="39" y="75"/>
                          <a:pt x="39" y="75"/>
                        </a:cubicBezTo>
                        <a:cubicBezTo>
                          <a:pt x="36" y="78"/>
                          <a:pt x="36" y="78"/>
                          <a:pt x="36" y="78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2" y="80"/>
                          <a:pt x="32" y="80"/>
                          <a:pt x="32" y="80"/>
                        </a:cubicBezTo>
                        <a:cubicBezTo>
                          <a:pt x="32" y="81"/>
                          <a:pt x="32" y="81"/>
                          <a:pt x="32" y="81"/>
                        </a:cubicBezTo>
                        <a:cubicBezTo>
                          <a:pt x="29" y="82"/>
                          <a:pt x="29" y="82"/>
                          <a:pt x="29" y="82"/>
                        </a:cubicBezTo>
                        <a:cubicBezTo>
                          <a:pt x="26" y="82"/>
                          <a:pt x="26" y="82"/>
                          <a:pt x="26" y="82"/>
                        </a:cubicBezTo>
                        <a:cubicBezTo>
                          <a:pt x="23" y="79"/>
                          <a:pt x="23" y="79"/>
                          <a:pt x="23" y="79"/>
                        </a:cubicBezTo>
                        <a:cubicBezTo>
                          <a:pt x="22" y="75"/>
                          <a:pt x="22" y="75"/>
                          <a:pt x="22" y="75"/>
                        </a:cubicBezTo>
                        <a:cubicBezTo>
                          <a:pt x="22" y="74"/>
                          <a:pt x="22" y="74"/>
                          <a:pt x="22" y="74"/>
                        </a:cubicBezTo>
                        <a:cubicBezTo>
                          <a:pt x="19" y="71"/>
                          <a:pt x="19" y="71"/>
                          <a:pt x="19" y="71"/>
                        </a:cubicBezTo>
                        <a:cubicBezTo>
                          <a:pt x="16" y="71"/>
                          <a:pt x="16" y="71"/>
                          <a:pt x="16" y="71"/>
                        </a:cubicBezTo>
                        <a:cubicBezTo>
                          <a:pt x="15" y="70"/>
                          <a:pt x="15" y="70"/>
                          <a:pt x="15" y="70"/>
                        </a:cubicBezTo>
                        <a:cubicBezTo>
                          <a:pt x="14" y="68"/>
                          <a:pt x="14" y="68"/>
                          <a:pt x="14" y="68"/>
                        </a:cubicBezTo>
                        <a:cubicBezTo>
                          <a:pt x="13" y="66"/>
                          <a:pt x="13" y="66"/>
                          <a:pt x="13" y="66"/>
                        </a:cubicBezTo>
                        <a:cubicBezTo>
                          <a:pt x="15" y="62"/>
                          <a:pt x="15" y="62"/>
                          <a:pt x="15" y="62"/>
                        </a:cubicBezTo>
                        <a:cubicBezTo>
                          <a:pt x="17" y="61"/>
                          <a:pt x="17" y="61"/>
                          <a:pt x="17" y="61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16" y="59"/>
                          <a:pt x="16" y="59"/>
                          <a:pt x="16" y="59"/>
                        </a:cubicBezTo>
                        <a:cubicBezTo>
                          <a:pt x="14" y="56"/>
                          <a:pt x="14" y="56"/>
                          <a:pt x="14" y="56"/>
                        </a:cubicBezTo>
                        <a:cubicBezTo>
                          <a:pt x="17" y="53"/>
                          <a:pt x="17" y="53"/>
                          <a:pt x="17" y="53"/>
                        </a:cubicBezTo>
                        <a:cubicBezTo>
                          <a:pt x="17" y="50"/>
                          <a:pt x="17" y="50"/>
                          <a:pt x="17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5" y="44"/>
                          <a:pt x="15" y="44"/>
                          <a:pt x="15" y="44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7" y="39"/>
                          <a:pt x="17" y="39"/>
                          <a:pt x="17" y="39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0"/>
                          <a:pt x="19" y="30"/>
                          <a:pt x="19" y="30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6"/>
                          <a:pt x="24" y="26"/>
                          <a:pt x="24" y="26"/>
                        </a:cubicBezTo>
                        <a:cubicBezTo>
                          <a:pt x="24" y="25"/>
                          <a:pt x="24" y="25"/>
                          <a:pt x="24" y="25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8" y="22"/>
                          <a:pt x="8" y="22"/>
                          <a:pt x="8" y="22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6" y="18"/>
                          <a:pt x="6" y="18"/>
                          <a:pt x="6" y="18"/>
                        </a:cubicBezTo>
                        <a:cubicBezTo>
                          <a:pt x="3" y="19"/>
                          <a:pt x="3" y="19"/>
                          <a:pt x="3" y="19"/>
                        </a:cubicBezTo>
                        <a:cubicBezTo>
                          <a:pt x="3" y="18"/>
                          <a:pt x="3" y="18"/>
                          <a:pt x="3" y="18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3"/>
                          <a:pt x="17" y="3"/>
                          <a:pt x="17" y="3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5" y="2"/>
                          <a:pt x="25" y="2"/>
                          <a:pt x="25" y="2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8" y="2"/>
                          <a:pt x="28" y="2"/>
                          <a:pt x="28" y="2"/>
                        </a:cubicBezTo>
                        <a:cubicBezTo>
                          <a:pt x="30" y="3"/>
                          <a:pt x="30" y="3"/>
                          <a:pt x="30" y="3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44" y="3"/>
                          <a:pt x="44" y="3"/>
                          <a:pt x="44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7" y="5"/>
                          <a:pt x="47" y="5"/>
                          <a:pt x="47" y="5"/>
                        </a:cubicBezTo>
                        <a:cubicBezTo>
                          <a:pt x="51" y="5"/>
                          <a:pt x="51" y="5"/>
                          <a:pt x="51" y="5"/>
                        </a:cubicBezTo>
                        <a:cubicBezTo>
                          <a:pt x="52" y="4"/>
                          <a:pt x="52" y="4"/>
                          <a:pt x="52" y="4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8" y="6"/>
                          <a:pt x="58" y="6"/>
                          <a:pt x="58" y="6"/>
                        </a:cubicBezTo>
                        <a:cubicBezTo>
                          <a:pt x="59" y="5"/>
                          <a:pt x="59" y="5"/>
                          <a:pt x="59" y="5"/>
                        </a:cubicBezTo>
                        <a:cubicBezTo>
                          <a:pt x="60" y="5"/>
                          <a:pt x="60" y="5"/>
                          <a:pt x="60" y="5"/>
                        </a:cubicBezTo>
                        <a:cubicBezTo>
                          <a:pt x="61" y="4"/>
                          <a:pt x="61" y="4"/>
                          <a:pt x="61" y="4"/>
                        </a:cubicBezTo>
                        <a:close/>
                        <a:moveTo>
                          <a:pt x="104" y="43"/>
                        </a:moveTo>
                        <a:cubicBezTo>
                          <a:pt x="107" y="43"/>
                          <a:pt x="107" y="43"/>
                          <a:pt x="107" y="43"/>
                        </a:cubicBezTo>
                        <a:cubicBezTo>
                          <a:pt x="108" y="44"/>
                          <a:pt x="108" y="44"/>
                          <a:pt x="108" y="44"/>
                        </a:cubicBezTo>
                        <a:cubicBezTo>
                          <a:pt x="108" y="43"/>
                          <a:pt x="108" y="43"/>
                          <a:pt x="108" y="43"/>
                        </a:cubicBezTo>
                        <a:cubicBezTo>
                          <a:pt x="107" y="41"/>
                          <a:pt x="107" y="41"/>
                          <a:pt x="107" y="41"/>
                        </a:cubicBezTo>
                        <a:cubicBezTo>
                          <a:pt x="104" y="42"/>
                          <a:pt x="104" y="42"/>
                          <a:pt x="104" y="42"/>
                        </a:cubicBezTo>
                        <a:cubicBezTo>
                          <a:pt x="104" y="43"/>
                          <a:pt x="104" y="43"/>
                          <a:pt x="104" y="43"/>
                        </a:cubicBezTo>
                        <a:close/>
                        <a:moveTo>
                          <a:pt x="99" y="49"/>
                        </a:moveTo>
                        <a:cubicBezTo>
                          <a:pt x="99" y="47"/>
                          <a:pt x="99" y="47"/>
                          <a:pt x="99" y="47"/>
                        </a:cubicBezTo>
                        <a:cubicBezTo>
                          <a:pt x="101" y="45"/>
                          <a:pt x="101" y="45"/>
                          <a:pt x="101" y="45"/>
                        </a:cubicBezTo>
                        <a:cubicBezTo>
                          <a:pt x="100" y="45"/>
                          <a:pt x="100" y="45"/>
                          <a:pt x="100" y="45"/>
                        </a:cubicBezTo>
                        <a:cubicBezTo>
                          <a:pt x="98" y="44"/>
                          <a:pt x="98" y="44"/>
                          <a:pt x="98" y="44"/>
                        </a:cubicBezTo>
                        <a:cubicBezTo>
                          <a:pt x="96" y="45"/>
                          <a:pt x="96" y="45"/>
                          <a:pt x="96" y="45"/>
                        </a:cubicBezTo>
                        <a:cubicBezTo>
                          <a:pt x="95" y="47"/>
                          <a:pt x="95" y="47"/>
                          <a:pt x="95" y="47"/>
                        </a:cubicBezTo>
                        <a:cubicBezTo>
                          <a:pt x="97" y="48"/>
                          <a:pt x="97" y="48"/>
                          <a:pt x="97" y="48"/>
                        </a:cubicBezTo>
                        <a:cubicBezTo>
                          <a:pt x="99" y="49"/>
                          <a:pt x="99" y="49"/>
                          <a:pt x="99" y="49"/>
                        </a:cubicBezTo>
                        <a:close/>
                        <a:moveTo>
                          <a:pt x="88" y="55"/>
                        </a:moveTo>
                        <a:cubicBezTo>
                          <a:pt x="89" y="53"/>
                          <a:pt x="89" y="53"/>
                          <a:pt x="89" y="53"/>
                        </a:cubicBezTo>
                        <a:cubicBezTo>
                          <a:pt x="90" y="52"/>
                          <a:pt x="90" y="52"/>
                          <a:pt x="90" y="52"/>
                        </a:cubicBezTo>
                        <a:cubicBezTo>
                          <a:pt x="89" y="51"/>
                          <a:pt x="89" y="51"/>
                          <a:pt x="89" y="51"/>
                        </a:cubicBezTo>
                        <a:cubicBezTo>
                          <a:pt x="87" y="52"/>
                          <a:pt x="87" y="52"/>
                          <a:pt x="87" y="52"/>
                        </a:cubicBezTo>
                        <a:cubicBezTo>
                          <a:pt x="87" y="53"/>
                          <a:pt x="87" y="53"/>
                          <a:pt x="87" y="53"/>
                        </a:cubicBezTo>
                        <a:lnTo>
                          <a:pt x="88" y="5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79"/>
                  <p:cNvSpPr>
                    <a:spLocks/>
                  </p:cNvSpPr>
                  <p:nvPr/>
                </p:nvSpPr>
                <p:spPr bwMode="auto">
                  <a:xfrm>
                    <a:off x="5646738" y="3594100"/>
                    <a:ext cx="61913" cy="123825"/>
                  </a:xfrm>
                  <a:custGeom>
                    <a:avLst/>
                    <a:gdLst>
                      <a:gd name="T0" fmla="*/ 25 w 39"/>
                      <a:gd name="T1" fmla="*/ 71 h 78"/>
                      <a:gd name="T2" fmla="*/ 26 w 39"/>
                      <a:gd name="T3" fmla="*/ 63 h 78"/>
                      <a:gd name="T4" fmla="*/ 30 w 39"/>
                      <a:gd name="T5" fmla="*/ 58 h 78"/>
                      <a:gd name="T6" fmla="*/ 25 w 39"/>
                      <a:gd name="T7" fmla="*/ 54 h 78"/>
                      <a:gd name="T8" fmla="*/ 29 w 39"/>
                      <a:gd name="T9" fmla="*/ 46 h 78"/>
                      <a:gd name="T10" fmla="*/ 23 w 39"/>
                      <a:gd name="T11" fmla="*/ 37 h 78"/>
                      <a:gd name="T12" fmla="*/ 27 w 39"/>
                      <a:gd name="T13" fmla="*/ 37 h 78"/>
                      <a:gd name="T14" fmla="*/ 29 w 39"/>
                      <a:gd name="T15" fmla="*/ 30 h 78"/>
                      <a:gd name="T16" fmla="*/ 32 w 39"/>
                      <a:gd name="T17" fmla="*/ 20 h 78"/>
                      <a:gd name="T18" fmla="*/ 36 w 39"/>
                      <a:gd name="T19" fmla="*/ 12 h 78"/>
                      <a:gd name="T20" fmla="*/ 39 w 39"/>
                      <a:gd name="T21" fmla="*/ 10 h 78"/>
                      <a:gd name="T22" fmla="*/ 36 w 39"/>
                      <a:gd name="T23" fmla="*/ 3 h 78"/>
                      <a:gd name="T24" fmla="*/ 27 w 39"/>
                      <a:gd name="T25" fmla="*/ 4 h 78"/>
                      <a:gd name="T26" fmla="*/ 16 w 39"/>
                      <a:gd name="T27" fmla="*/ 6 h 78"/>
                      <a:gd name="T28" fmla="*/ 16 w 39"/>
                      <a:gd name="T29" fmla="*/ 0 h 78"/>
                      <a:gd name="T30" fmla="*/ 9 w 39"/>
                      <a:gd name="T31" fmla="*/ 2 h 78"/>
                      <a:gd name="T32" fmla="*/ 10 w 39"/>
                      <a:gd name="T33" fmla="*/ 9 h 78"/>
                      <a:gd name="T34" fmla="*/ 10 w 39"/>
                      <a:gd name="T35" fmla="*/ 17 h 78"/>
                      <a:gd name="T36" fmla="*/ 10 w 39"/>
                      <a:gd name="T37" fmla="*/ 23 h 78"/>
                      <a:gd name="T38" fmla="*/ 8 w 39"/>
                      <a:gd name="T39" fmla="*/ 27 h 78"/>
                      <a:gd name="T40" fmla="*/ 5 w 39"/>
                      <a:gd name="T41" fmla="*/ 36 h 78"/>
                      <a:gd name="T42" fmla="*/ 2 w 39"/>
                      <a:gd name="T43" fmla="*/ 43 h 78"/>
                      <a:gd name="T44" fmla="*/ 0 w 39"/>
                      <a:gd name="T45" fmla="*/ 51 h 78"/>
                      <a:gd name="T46" fmla="*/ 3 w 39"/>
                      <a:gd name="T47" fmla="*/ 50 h 78"/>
                      <a:gd name="T48" fmla="*/ 6 w 39"/>
                      <a:gd name="T49" fmla="*/ 50 h 78"/>
                      <a:gd name="T50" fmla="*/ 3 w 39"/>
                      <a:gd name="T51" fmla="*/ 53 h 78"/>
                      <a:gd name="T52" fmla="*/ 5 w 39"/>
                      <a:gd name="T53" fmla="*/ 57 h 78"/>
                      <a:gd name="T54" fmla="*/ 9 w 39"/>
                      <a:gd name="T55" fmla="*/ 56 h 78"/>
                      <a:gd name="T56" fmla="*/ 9 w 39"/>
                      <a:gd name="T57" fmla="*/ 60 h 78"/>
                      <a:gd name="T58" fmla="*/ 8 w 39"/>
                      <a:gd name="T59" fmla="*/ 70 h 78"/>
                      <a:gd name="T60" fmla="*/ 6 w 39"/>
                      <a:gd name="T61" fmla="*/ 75 h 78"/>
                      <a:gd name="T62" fmla="*/ 10 w 39"/>
                      <a:gd name="T63" fmla="*/ 74 h 78"/>
                      <a:gd name="T64" fmla="*/ 17 w 39"/>
                      <a:gd name="T65" fmla="*/ 78 h 78"/>
                      <a:gd name="T66" fmla="*/ 25 w 39"/>
                      <a:gd name="T67" fmla="*/ 75 h 78"/>
                      <a:gd name="T68" fmla="*/ 26 w 39"/>
                      <a:gd name="T69" fmla="*/ 74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" h="78">
                        <a:moveTo>
                          <a:pt x="26" y="74"/>
                        </a:moveTo>
                        <a:lnTo>
                          <a:pt x="25" y="71"/>
                        </a:lnTo>
                        <a:lnTo>
                          <a:pt x="23" y="68"/>
                        </a:lnTo>
                        <a:lnTo>
                          <a:pt x="26" y="63"/>
                        </a:lnTo>
                        <a:lnTo>
                          <a:pt x="29" y="61"/>
                        </a:lnTo>
                        <a:lnTo>
                          <a:pt x="30" y="58"/>
                        </a:lnTo>
                        <a:lnTo>
                          <a:pt x="27" y="58"/>
                        </a:lnTo>
                        <a:lnTo>
                          <a:pt x="25" y="54"/>
                        </a:lnTo>
                        <a:lnTo>
                          <a:pt x="29" y="50"/>
                        </a:lnTo>
                        <a:lnTo>
                          <a:pt x="29" y="46"/>
                        </a:lnTo>
                        <a:lnTo>
                          <a:pt x="26" y="44"/>
                        </a:lnTo>
                        <a:lnTo>
                          <a:pt x="23" y="37"/>
                        </a:lnTo>
                        <a:lnTo>
                          <a:pt x="26" y="37"/>
                        </a:lnTo>
                        <a:lnTo>
                          <a:pt x="27" y="37"/>
                        </a:lnTo>
                        <a:lnTo>
                          <a:pt x="32" y="33"/>
                        </a:lnTo>
                        <a:lnTo>
                          <a:pt x="29" y="30"/>
                        </a:lnTo>
                        <a:lnTo>
                          <a:pt x="32" y="27"/>
                        </a:lnTo>
                        <a:lnTo>
                          <a:pt x="32" y="20"/>
                        </a:lnTo>
                        <a:lnTo>
                          <a:pt x="32" y="17"/>
                        </a:lnTo>
                        <a:lnTo>
                          <a:pt x="36" y="12"/>
                        </a:lnTo>
                        <a:lnTo>
                          <a:pt x="39" y="12"/>
                        </a:lnTo>
                        <a:lnTo>
                          <a:pt x="39" y="10"/>
                        </a:lnTo>
                        <a:lnTo>
                          <a:pt x="36" y="6"/>
                        </a:lnTo>
                        <a:lnTo>
                          <a:pt x="36" y="3"/>
                        </a:lnTo>
                        <a:lnTo>
                          <a:pt x="30" y="2"/>
                        </a:lnTo>
                        <a:lnTo>
                          <a:pt x="27" y="4"/>
                        </a:lnTo>
                        <a:lnTo>
                          <a:pt x="20" y="3"/>
                        </a:lnTo>
                        <a:lnTo>
                          <a:pt x="16" y="6"/>
                        </a:lnTo>
                        <a:lnTo>
                          <a:pt x="16" y="3"/>
                        </a:lnTo>
                        <a:lnTo>
                          <a:pt x="16" y="0"/>
                        </a:lnTo>
                        <a:lnTo>
                          <a:pt x="13" y="0"/>
                        </a:lnTo>
                        <a:lnTo>
                          <a:pt x="9" y="2"/>
                        </a:lnTo>
                        <a:lnTo>
                          <a:pt x="9" y="4"/>
                        </a:lnTo>
                        <a:lnTo>
                          <a:pt x="10" y="9"/>
                        </a:lnTo>
                        <a:lnTo>
                          <a:pt x="9" y="16"/>
                        </a:lnTo>
                        <a:lnTo>
                          <a:pt x="10" y="17"/>
                        </a:lnTo>
                        <a:lnTo>
                          <a:pt x="9" y="20"/>
                        </a:lnTo>
                        <a:lnTo>
                          <a:pt x="10" y="23"/>
                        </a:lnTo>
                        <a:lnTo>
                          <a:pt x="9" y="24"/>
                        </a:lnTo>
                        <a:lnTo>
                          <a:pt x="8" y="27"/>
                        </a:lnTo>
                        <a:lnTo>
                          <a:pt x="8" y="31"/>
                        </a:lnTo>
                        <a:lnTo>
                          <a:pt x="5" y="36"/>
                        </a:lnTo>
                        <a:lnTo>
                          <a:pt x="5" y="39"/>
                        </a:lnTo>
                        <a:lnTo>
                          <a:pt x="2" y="43"/>
                        </a:lnTo>
                        <a:lnTo>
                          <a:pt x="0" y="50"/>
                        </a:lnTo>
                        <a:lnTo>
                          <a:pt x="0" y="51"/>
                        </a:lnTo>
                        <a:lnTo>
                          <a:pt x="3" y="51"/>
                        </a:lnTo>
                        <a:lnTo>
                          <a:pt x="3" y="50"/>
                        </a:lnTo>
                        <a:lnTo>
                          <a:pt x="6" y="48"/>
                        </a:lnTo>
                        <a:lnTo>
                          <a:pt x="6" y="50"/>
                        </a:lnTo>
                        <a:lnTo>
                          <a:pt x="6" y="51"/>
                        </a:lnTo>
                        <a:lnTo>
                          <a:pt x="3" y="53"/>
                        </a:lnTo>
                        <a:lnTo>
                          <a:pt x="3" y="56"/>
                        </a:lnTo>
                        <a:lnTo>
                          <a:pt x="5" y="57"/>
                        </a:lnTo>
                        <a:lnTo>
                          <a:pt x="6" y="56"/>
                        </a:lnTo>
                        <a:lnTo>
                          <a:pt x="9" y="56"/>
                        </a:lnTo>
                        <a:lnTo>
                          <a:pt x="8" y="57"/>
                        </a:lnTo>
                        <a:lnTo>
                          <a:pt x="9" y="60"/>
                        </a:lnTo>
                        <a:lnTo>
                          <a:pt x="8" y="63"/>
                        </a:lnTo>
                        <a:lnTo>
                          <a:pt x="8" y="70"/>
                        </a:lnTo>
                        <a:lnTo>
                          <a:pt x="6" y="74"/>
                        </a:lnTo>
                        <a:lnTo>
                          <a:pt x="6" y="75"/>
                        </a:lnTo>
                        <a:lnTo>
                          <a:pt x="6" y="77"/>
                        </a:lnTo>
                        <a:lnTo>
                          <a:pt x="10" y="74"/>
                        </a:lnTo>
                        <a:lnTo>
                          <a:pt x="15" y="77"/>
                        </a:lnTo>
                        <a:lnTo>
                          <a:pt x="17" y="78"/>
                        </a:lnTo>
                        <a:lnTo>
                          <a:pt x="22" y="75"/>
                        </a:lnTo>
                        <a:lnTo>
                          <a:pt x="25" y="75"/>
                        </a:lnTo>
                        <a:lnTo>
                          <a:pt x="25" y="74"/>
                        </a:lnTo>
                        <a:lnTo>
                          <a:pt x="26" y="7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80"/>
                  <p:cNvSpPr>
                    <a:spLocks noEditPoints="1"/>
                  </p:cNvSpPr>
                  <p:nvPr/>
                </p:nvSpPr>
                <p:spPr bwMode="auto">
                  <a:xfrm>
                    <a:off x="6184901" y="3598863"/>
                    <a:ext cx="171450" cy="166687"/>
                  </a:xfrm>
                  <a:custGeom>
                    <a:avLst/>
                    <a:gdLst>
                      <a:gd name="T0" fmla="*/ 47 w 76"/>
                      <a:gd name="T1" fmla="*/ 6 h 74"/>
                      <a:gd name="T2" fmla="*/ 31 w 76"/>
                      <a:gd name="T3" fmla="*/ 7 h 74"/>
                      <a:gd name="T4" fmla="*/ 13 w 76"/>
                      <a:gd name="T5" fmla="*/ 13 h 74"/>
                      <a:gd name="T6" fmla="*/ 9 w 76"/>
                      <a:gd name="T7" fmla="*/ 30 h 74"/>
                      <a:gd name="T8" fmla="*/ 20 w 76"/>
                      <a:gd name="T9" fmla="*/ 40 h 74"/>
                      <a:gd name="T10" fmla="*/ 29 w 76"/>
                      <a:gd name="T11" fmla="*/ 42 h 74"/>
                      <a:gd name="T12" fmla="*/ 15 w 76"/>
                      <a:gd name="T13" fmla="*/ 42 h 74"/>
                      <a:gd name="T14" fmla="*/ 22 w 76"/>
                      <a:gd name="T15" fmla="*/ 56 h 74"/>
                      <a:gd name="T16" fmla="*/ 27 w 76"/>
                      <a:gd name="T17" fmla="*/ 57 h 74"/>
                      <a:gd name="T18" fmla="*/ 29 w 76"/>
                      <a:gd name="T19" fmla="*/ 49 h 74"/>
                      <a:gd name="T20" fmla="*/ 34 w 76"/>
                      <a:gd name="T21" fmla="*/ 49 h 74"/>
                      <a:gd name="T22" fmla="*/ 36 w 76"/>
                      <a:gd name="T23" fmla="*/ 45 h 74"/>
                      <a:gd name="T24" fmla="*/ 31 w 76"/>
                      <a:gd name="T25" fmla="*/ 36 h 74"/>
                      <a:gd name="T26" fmla="*/ 28 w 76"/>
                      <a:gd name="T27" fmla="*/ 29 h 74"/>
                      <a:gd name="T28" fmla="*/ 28 w 76"/>
                      <a:gd name="T29" fmla="*/ 24 h 74"/>
                      <a:gd name="T30" fmla="*/ 27 w 76"/>
                      <a:gd name="T31" fmla="*/ 16 h 74"/>
                      <a:gd name="T32" fmla="*/ 34 w 76"/>
                      <a:gd name="T33" fmla="*/ 18 h 74"/>
                      <a:gd name="T34" fmla="*/ 40 w 76"/>
                      <a:gd name="T35" fmla="*/ 18 h 74"/>
                      <a:gd name="T36" fmla="*/ 42 w 76"/>
                      <a:gd name="T37" fmla="*/ 11 h 74"/>
                      <a:gd name="T38" fmla="*/ 57 w 76"/>
                      <a:gd name="T39" fmla="*/ 9 h 74"/>
                      <a:gd name="T40" fmla="*/ 36 w 76"/>
                      <a:gd name="T41" fmla="*/ 70 h 74"/>
                      <a:gd name="T42" fmla="*/ 49 w 76"/>
                      <a:gd name="T43" fmla="*/ 74 h 74"/>
                      <a:gd name="T44" fmla="*/ 60 w 76"/>
                      <a:gd name="T45" fmla="*/ 69 h 74"/>
                      <a:gd name="T46" fmla="*/ 52 w 76"/>
                      <a:gd name="T47" fmla="*/ 68 h 74"/>
                      <a:gd name="T48" fmla="*/ 41 w 76"/>
                      <a:gd name="T49" fmla="*/ 66 h 74"/>
                      <a:gd name="T50" fmla="*/ 38 w 76"/>
                      <a:gd name="T51" fmla="*/ 68 h 74"/>
                      <a:gd name="T52" fmla="*/ 1 w 76"/>
                      <a:gd name="T53" fmla="*/ 26 h 74"/>
                      <a:gd name="T54" fmla="*/ 11 w 76"/>
                      <a:gd name="T55" fmla="*/ 34 h 74"/>
                      <a:gd name="T56" fmla="*/ 11 w 76"/>
                      <a:gd name="T57" fmla="*/ 40 h 74"/>
                      <a:gd name="T58" fmla="*/ 9 w 76"/>
                      <a:gd name="T59" fmla="*/ 42 h 74"/>
                      <a:gd name="T60" fmla="*/ 12 w 76"/>
                      <a:gd name="T61" fmla="*/ 47 h 74"/>
                      <a:gd name="T62" fmla="*/ 68 w 76"/>
                      <a:gd name="T63" fmla="*/ 64 h 74"/>
                      <a:gd name="T64" fmla="*/ 67 w 76"/>
                      <a:gd name="T65" fmla="*/ 69 h 74"/>
                      <a:gd name="T66" fmla="*/ 76 w 76"/>
                      <a:gd name="T67" fmla="*/ 58 h 74"/>
                      <a:gd name="T68" fmla="*/ 72 w 76"/>
                      <a:gd name="T69" fmla="*/ 64 h 74"/>
                      <a:gd name="T70" fmla="*/ 61 w 76"/>
                      <a:gd name="T71" fmla="*/ 45 h 74"/>
                      <a:gd name="T72" fmla="*/ 61 w 76"/>
                      <a:gd name="T73" fmla="*/ 46 h 74"/>
                      <a:gd name="T74" fmla="*/ 54 w 76"/>
                      <a:gd name="T75" fmla="*/ 39 h 74"/>
                      <a:gd name="T76" fmla="*/ 53 w 76"/>
                      <a:gd name="T77" fmla="*/ 30 h 74"/>
                      <a:gd name="T78" fmla="*/ 59 w 76"/>
                      <a:gd name="T79" fmla="*/ 32 h 74"/>
                      <a:gd name="T80" fmla="*/ 55 w 76"/>
                      <a:gd name="T81" fmla="*/ 31 h 74"/>
                      <a:gd name="T82" fmla="*/ 46 w 76"/>
                      <a:gd name="T83" fmla="*/ 20 h 74"/>
                      <a:gd name="T84" fmla="*/ 46 w 76"/>
                      <a:gd name="T85" fmla="*/ 22 h 74"/>
                      <a:gd name="T86" fmla="*/ 41 w 76"/>
                      <a:gd name="T87" fmla="*/ 14 h 74"/>
                      <a:gd name="T88" fmla="*/ 33 w 76"/>
                      <a:gd name="T89" fmla="*/ 30 h 74"/>
                      <a:gd name="T90" fmla="*/ 44 w 76"/>
                      <a:gd name="T91" fmla="*/ 35 h 74"/>
                      <a:gd name="T92" fmla="*/ 56 w 76"/>
                      <a:gd name="T93" fmla="*/ 49 h 74"/>
                      <a:gd name="T94" fmla="*/ 44 w 76"/>
                      <a:gd name="T95" fmla="*/ 53 h 74"/>
                      <a:gd name="T96" fmla="*/ 42 w 76"/>
                      <a:gd name="T97" fmla="*/ 47 h 74"/>
                      <a:gd name="T98" fmla="*/ 52 w 76"/>
                      <a:gd name="T99" fmla="*/ 53 h 74"/>
                      <a:gd name="T100" fmla="*/ 52 w 76"/>
                      <a:gd name="T101" fmla="*/ 49 h 74"/>
                      <a:gd name="T102" fmla="*/ 46 w 76"/>
                      <a:gd name="T103" fmla="*/ 44 h 74"/>
                      <a:gd name="T104" fmla="*/ 30 w 76"/>
                      <a:gd name="T105" fmla="*/ 32 h 74"/>
                      <a:gd name="T106" fmla="*/ 40 w 76"/>
                      <a:gd name="T107" fmla="*/ 38 h 74"/>
                      <a:gd name="T108" fmla="*/ 42 w 76"/>
                      <a:gd name="T109" fmla="*/ 44 h 74"/>
                      <a:gd name="T110" fmla="*/ 34 w 76"/>
                      <a:gd name="T111" fmla="*/ 36 h 74"/>
                      <a:gd name="T112" fmla="*/ 31 w 76"/>
                      <a:gd name="T113" fmla="*/ 59 h 74"/>
                      <a:gd name="T114" fmla="*/ 31 w 76"/>
                      <a:gd name="T115" fmla="*/ 5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76" h="74">
                        <a:moveTo>
                          <a:pt x="57" y="0"/>
                        </a:move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4" y="2"/>
                          <a:pt x="54" y="2"/>
                          <a:pt x="54" y="2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5" y="5"/>
                          <a:pt x="55" y="5"/>
                          <a:pt x="55" y="5"/>
                        </a:cubicBezTo>
                        <a:cubicBezTo>
                          <a:pt x="54" y="6"/>
                          <a:pt x="54" y="6"/>
                          <a:pt x="54" y="6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48" y="7"/>
                          <a:pt x="48" y="7"/>
                          <a:pt x="48" y="7"/>
                        </a:cubicBezTo>
                        <a:cubicBezTo>
                          <a:pt x="47" y="6"/>
                          <a:pt x="47" y="6"/>
                          <a:pt x="47" y="6"/>
                        </a:cubicBezTo>
                        <a:cubicBezTo>
                          <a:pt x="45" y="6"/>
                          <a:pt x="45" y="6"/>
                          <a:pt x="45" y="6"/>
                        </a:cubicBezTo>
                        <a:cubicBezTo>
                          <a:pt x="44" y="7"/>
                          <a:pt x="44" y="7"/>
                          <a:pt x="44" y="7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42" y="5"/>
                          <a:pt x="42" y="5"/>
                          <a:pt x="42" y="5"/>
                        </a:cubicBezTo>
                        <a:cubicBezTo>
                          <a:pt x="40" y="5"/>
                          <a:pt x="40" y="5"/>
                          <a:pt x="40" y="5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6" y="6"/>
                          <a:pt x="36" y="6"/>
                          <a:pt x="36" y="6"/>
                        </a:cubicBezTo>
                        <a:cubicBezTo>
                          <a:pt x="34" y="7"/>
                          <a:pt x="34" y="7"/>
                          <a:pt x="34" y="7"/>
                        </a:cubicBezTo>
                        <a:cubicBezTo>
                          <a:pt x="31" y="7"/>
                          <a:pt x="31" y="7"/>
                          <a:pt x="31" y="7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29" y="7"/>
                          <a:pt x="29" y="7"/>
                          <a:pt x="29" y="7"/>
                        </a:cubicBezTo>
                        <a:cubicBezTo>
                          <a:pt x="27" y="8"/>
                          <a:pt x="27" y="8"/>
                          <a:pt x="27" y="8"/>
                        </a:cubicBezTo>
                        <a:cubicBezTo>
                          <a:pt x="25" y="9"/>
                          <a:pt x="25" y="9"/>
                          <a:pt x="25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3" y="13"/>
                          <a:pt x="13" y="13"/>
                          <a:pt x="13" y="13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1" y="18"/>
                          <a:pt x="11" y="18"/>
                          <a:pt x="11" y="18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7" y="22"/>
                          <a:pt x="7" y="22"/>
                          <a:pt x="7" y="22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cubicBezTo>
                          <a:pt x="10" y="32"/>
                          <a:pt x="10" y="32"/>
                          <a:pt x="10" y="32"/>
                        </a:cubicBezTo>
                        <a:cubicBezTo>
                          <a:pt x="11" y="33"/>
                          <a:pt x="11" y="33"/>
                          <a:pt x="11" y="33"/>
                        </a:cubicBezTo>
                        <a:cubicBezTo>
                          <a:pt x="11" y="33"/>
                          <a:pt x="11" y="33"/>
                          <a:pt x="11" y="33"/>
                        </a:cubicBezTo>
                        <a:cubicBezTo>
                          <a:pt x="13" y="37"/>
                          <a:pt x="13" y="37"/>
                          <a:pt x="13" y="37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7" y="38"/>
                          <a:pt x="17" y="38"/>
                          <a:pt x="17" y="38"/>
                        </a:cubicBezTo>
                        <a:cubicBezTo>
                          <a:pt x="18" y="40"/>
                          <a:pt x="18" y="40"/>
                          <a:pt x="18" y="40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1" y="39"/>
                          <a:pt x="21" y="39"/>
                          <a:pt x="21" y="39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5" y="40"/>
                          <a:pt x="25" y="40"/>
                          <a:pt x="25" y="40"/>
                        </a:cubicBezTo>
                        <a:cubicBezTo>
                          <a:pt x="26" y="39"/>
                          <a:pt x="26" y="39"/>
                          <a:pt x="26" y="39"/>
                        </a:cubicBezTo>
                        <a:cubicBezTo>
                          <a:pt x="26" y="41"/>
                          <a:pt x="26" y="41"/>
                          <a:pt x="26" y="41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cubicBezTo>
                          <a:pt x="30" y="42"/>
                          <a:pt x="30" y="42"/>
                          <a:pt x="30" y="42"/>
                        </a:cubicBezTo>
                        <a:cubicBezTo>
                          <a:pt x="29" y="42"/>
                          <a:pt x="29" y="42"/>
                          <a:pt x="29" y="42"/>
                        </a:cubicBezTo>
                        <a:cubicBezTo>
                          <a:pt x="28" y="44"/>
                          <a:pt x="28" y="44"/>
                          <a:pt x="28" y="44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5" y="42"/>
                          <a:pt x="25" y="42"/>
                          <a:pt x="25" y="42"/>
                        </a:cubicBezTo>
                        <a:cubicBezTo>
                          <a:pt x="22" y="40"/>
                          <a:pt x="22" y="40"/>
                          <a:pt x="22" y="40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7" y="41"/>
                          <a:pt x="17" y="41"/>
                          <a:pt x="17" y="41"/>
                        </a:cubicBezTo>
                        <a:cubicBezTo>
                          <a:pt x="16" y="42"/>
                          <a:pt x="16" y="42"/>
                          <a:pt x="16" y="42"/>
                        </a:cubicBezTo>
                        <a:cubicBezTo>
                          <a:pt x="15" y="42"/>
                          <a:pt x="15" y="42"/>
                          <a:pt x="15" y="42"/>
                        </a:cubicBezTo>
                        <a:cubicBezTo>
                          <a:pt x="14" y="44"/>
                          <a:pt x="14" y="44"/>
                          <a:pt x="14" y="44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8" y="47"/>
                          <a:pt x="18" y="47"/>
                          <a:pt x="18" y="47"/>
                        </a:cubicBezTo>
                        <a:cubicBezTo>
                          <a:pt x="20" y="49"/>
                          <a:pt x="20" y="49"/>
                          <a:pt x="20" y="49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19" y="51"/>
                          <a:pt x="19" y="51"/>
                          <a:pt x="19" y="51"/>
                        </a:cubicBezTo>
                        <a:cubicBezTo>
                          <a:pt x="19" y="53"/>
                          <a:pt x="19" y="53"/>
                          <a:pt x="19" y="53"/>
                        </a:cubicBezTo>
                        <a:cubicBezTo>
                          <a:pt x="21" y="55"/>
                          <a:pt x="21" y="55"/>
                          <a:pt x="21" y="55"/>
                        </a:cubicBezTo>
                        <a:cubicBezTo>
                          <a:pt x="22" y="56"/>
                          <a:pt x="22" y="56"/>
                          <a:pt x="22" y="56"/>
                        </a:cubicBezTo>
                        <a:cubicBezTo>
                          <a:pt x="23" y="55"/>
                          <a:pt x="23" y="55"/>
                          <a:pt x="23" y="55"/>
                        </a:cubicBezTo>
                        <a:cubicBezTo>
                          <a:pt x="22" y="54"/>
                          <a:pt x="22" y="54"/>
                          <a:pt x="22" y="54"/>
                        </a:cubicBezTo>
                        <a:cubicBezTo>
                          <a:pt x="23" y="52"/>
                          <a:pt x="23" y="52"/>
                          <a:pt x="23" y="52"/>
                        </a:cubicBezTo>
                        <a:cubicBezTo>
                          <a:pt x="23" y="54"/>
                          <a:pt x="23" y="54"/>
                          <a:pt x="23" y="54"/>
                        </a:cubicBezTo>
                        <a:cubicBezTo>
                          <a:pt x="26" y="55"/>
                          <a:pt x="26" y="55"/>
                          <a:pt x="26" y="55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6" y="58"/>
                          <a:pt x="26" y="58"/>
                          <a:pt x="26" y="58"/>
                        </a:cubicBezTo>
                        <a:cubicBezTo>
                          <a:pt x="27" y="59"/>
                          <a:pt x="27" y="59"/>
                          <a:pt x="27" y="59"/>
                        </a:cubicBezTo>
                        <a:cubicBezTo>
                          <a:pt x="27" y="57"/>
                          <a:pt x="27" y="57"/>
                          <a:pt x="27" y="57"/>
                        </a:cubicBezTo>
                        <a:cubicBezTo>
                          <a:pt x="28" y="55"/>
                          <a:pt x="28" y="55"/>
                          <a:pt x="28" y="55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30" y="56"/>
                          <a:pt x="30" y="56"/>
                          <a:pt x="30" y="56"/>
                        </a:cubicBezTo>
                        <a:cubicBezTo>
                          <a:pt x="33" y="58"/>
                          <a:pt x="33" y="58"/>
                          <a:pt x="33" y="58"/>
                        </a:cubicBezTo>
                        <a:cubicBezTo>
                          <a:pt x="32" y="56"/>
                          <a:pt x="32" y="56"/>
                          <a:pt x="32" y="56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31" y="53"/>
                          <a:pt x="31" y="53"/>
                          <a:pt x="31" y="53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29" y="49"/>
                          <a:pt x="29" y="49"/>
                          <a:pt x="29" y="49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30" y="48"/>
                          <a:pt x="30" y="48"/>
                          <a:pt x="30" y="48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50"/>
                          <a:pt x="31" y="50"/>
                          <a:pt x="31" y="50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3" y="49"/>
                          <a:pt x="33" y="49"/>
                          <a:pt x="33" y="49"/>
                        </a:cubicBezTo>
                        <a:cubicBezTo>
                          <a:pt x="35" y="50"/>
                          <a:pt x="35" y="50"/>
                          <a:pt x="35" y="50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4" y="49"/>
                          <a:pt x="34" y="49"/>
                          <a:pt x="34" y="49"/>
                        </a:cubicBezTo>
                        <a:cubicBezTo>
                          <a:pt x="34" y="48"/>
                          <a:pt x="34" y="48"/>
                          <a:pt x="34" y="48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2" y="47"/>
                          <a:pt x="32" y="47"/>
                          <a:pt x="32" y="47"/>
                        </a:cubicBezTo>
                        <a:cubicBezTo>
                          <a:pt x="32" y="46"/>
                          <a:pt x="32" y="46"/>
                          <a:pt x="32" y="46"/>
                        </a:cubicBezTo>
                        <a:cubicBezTo>
                          <a:pt x="30" y="45"/>
                          <a:pt x="30" y="45"/>
                          <a:pt x="30" y="45"/>
                        </a:cubicBezTo>
                        <a:cubicBezTo>
                          <a:pt x="32" y="44"/>
                          <a:pt x="32" y="44"/>
                          <a:pt x="32" y="44"/>
                        </a:cubicBezTo>
                        <a:cubicBezTo>
                          <a:pt x="33" y="44"/>
                          <a:pt x="33" y="44"/>
                          <a:pt x="33" y="44"/>
                        </a:cubicBezTo>
                        <a:cubicBezTo>
                          <a:pt x="34" y="43"/>
                          <a:pt x="34" y="43"/>
                          <a:pt x="34" y="43"/>
                        </a:cubicBezTo>
                        <a:cubicBezTo>
                          <a:pt x="36" y="45"/>
                          <a:pt x="36" y="45"/>
                          <a:pt x="36" y="45"/>
                        </a:cubicBezTo>
                        <a:cubicBezTo>
                          <a:pt x="37" y="46"/>
                          <a:pt x="37" y="46"/>
                          <a:pt x="37" y="46"/>
                        </a:cubicBezTo>
                        <a:cubicBezTo>
                          <a:pt x="38" y="46"/>
                          <a:pt x="38" y="46"/>
                          <a:pt x="38" y="46"/>
                        </a:cubicBezTo>
                        <a:cubicBezTo>
                          <a:pt x="39" y="45"/>
                          <a:pt x="39" y="45"/>
                          <a:pt x="39" y="45"/>
                        </a:cubicBezTo>
                        <a:cubicBezTo>
                          <a:pt x="37" y="43"/>
                          <a:pt x="37" y="43"/>
                          <a:pt x="37" y="43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7" y="40"/>
                          <a:pt x="37" y="40"/>
                          <a:pt x="37" y="40"/>
                        </a:cubicBezTo>
                        <a:cubicBezTo>
                          <a:pt x="33" y="37"/>
                          <a:pt x="33" y="37"/>
                          <a:pt x="33" y="37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31" y="36"/>
                          <a:pt x="31" y="36"/>
                          <a:pt x="31" y="36"/>
                        </a:cubicBezTo>
                        <a:cubicBezTo>
                          <a:pt x="30" y="36"/>
                          <a:pt x="30" y="36"/>
                          <a:pt x="30" y="36"/>
                        </a:cubicBez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6" y="33"/>
                          <a:pt x="26" y="33"/>
                          <a:pt x="26" y="33"/>
                        </a:cubicBezTo>
                        <a:cubicBezTo>
                          <a:pt x="28" y="33"/>
                          <a:pt x="28" y="33"/>
                          <a:pt x="28" y="33"/>
                        </a:cubicBezTo>
                        <a:cubicBezTo>
                          <a:pt x="29" y="32"/>
                          <a:pt x="29" y="32"/>
                          <a:pt x="29" y="32"/>
                        </a:cubicBezTo>
                        <a:cubicBezTo>
                          <a:pt x="29" y="31"/>
                          <a:pt x="29" y="31"/>
                          <a:pt x="29" y="31"/>
                        </a:cubicBezTo>
                        <a:cubicBezTo>
                          <a:pt x="27" y="30"/>
                          <a:pt x="27" y="30"/>
                          <a:pt x="27" y="30"/>
                        </a:cubicBezTo>
                        <a:cubicBezTo>
                          <a:pt x="28" y="29"/>
                          <a:pt x="28" y="29"/>
                          <a:pt x="28" y="29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8"/>
                          <a:pt x="29" y="28"/>
                          <a:pt x="29" y="28"/>
                        </a:cubicBezTo>
                        <a:cubicBezTo>
                          <a:pt x="30" y="29"/>
                          <a:pt x="30" y="29"/>
                          <a:pt x="30" y="29"/>
                        </a:cubicBezTo>
                        <a:cubicBezTo>
                          <a:pt x="30" y="30"/>
                          <a:pt x="30" y="30"/>
                          <a:pt x="30" y="30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31" y="31"/>
                          <a:pt x="31" y="31"/>
                          <a:pt x="31" y="31"/>
                        </a:cubicBezTo>
                        <a:cubicBezTo>
                          <a:pt x="32" y="29"/>
                          <a:pt x="32" y="29"/>
                          <a:pt x="32" y="29"/>
                        </a:cubicBezTo>
                        <a:cubicBezTo>
                          <a:pt x="31" y="28"/>
                          <a:pt x="31" y="28"/>
                          <a:pt x="31" y="28"/>
                        </a:cubicBezTo>
                        <a:cubicBezTo>
                          <a:pt x="28" y="24"/>
                          <a:pt x="28" y="24"/>
                          <a:pt x="28" y="24"/>
                        </a:cubicBezTo>
                        <a:cubicBezTo>
                          <a:pt x="27" y="23"/>
                          <a:pt x="27" y="23"/>
                          <a:pt x="27" y="23"/>
                        </a:cubicBezTo>
                        <a:cubicBezTo>
                          <a:pt x="26" y="22"/>
                          <a:pt x="26" y="22"/>
                          <a:pt x="26" y="22"/>
                        </a:cubicBezTo>
                        <a:cubicBezTo>
                          <a:pt x="24" y="21"/>
                          <a:pt x="24" y="21"/>
                          <a:pt x="24" y="21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28" y="16"/>
                          <a:pt x="28" y="16"/>
                          <a:pt x="28" y="16"/>
                        </a:cubicBezTo>
                        <a:cubicBezTo>
                          <a:pt x="27" y="16"/>
                          <a:pt x="27" y="16"/>
                          <a:pt x="27" y="16"/>
                        </a:cubicBezTo>
                        <a:cubicBezTo>
                          <a:pt x="28" y="17"/>
                          <a:pt x="28" y="17"/>
                          <a:pt x="28" y="17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1" y="20"/>
                          <a:pt x="31" y="20"/>
                          <a:pt x="31" y="20"/>
                        </a:cubicBezTo>
                        <a:cubicBezTo>
                          <a:pt x="32" y="21"/>
                          <a:pt x="32" y="21"/>
                          <a:pt x="32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2" y="18"/>
                        </a:cubicBezTo>
                        <a:cubicBezTo>
                          <a:pt x="34" y="18"/>
                          <a:pt x="34" y="18"/>
                          <a:pt x="34" y="18"/>
                        </a:cubicBezTo>
                        <a:cubicBezTo>
                          <a:pt x="35" y="20"/>
                          <a:pt x="35" y="20"/>
                          <a:pt x="35" y="20"/>
                        </a:cubicBezTo>
                        <a:cubicBezTo>
                          <a:pt x="37" y="21"/>
                          <a:pt x="37" y="21"/>
                          <a:pt x="37" y="21"/>
                        </a:cubicBezTo>
                        <a:cubicBezTo>
                          <a:pt x="37" y="20"/>
                          <a:pt x="37" y="20"/>
                          <a:pt x="37" y="20"/>
                        </a:cubicBezTo>
                        <a:cubicBezTo>
                          <a:pt x="36" y="19"/>
                          <a:pt x="36" y="19"/>
                          <a:pt x="36" y="19"/>
                        </a:cubicBezTo>
                        <a:cubicBezTo>
                          <a:pt x="35" y="18"/>
                          <a:pt x="35" y="18"/>
                          <a:pt x="35" y="18"/>
                        </a:cubicBezTo>
                        <a:cubicBezTo>
                          <a:pt x="35" y="17"/>
                          <a:pt x="35" y="17"/>
                          <a:pt x="35" y="17"/>
                        </a:cubicBezTo>
                        <a:cubicBezTo>
                          <a:pt x="38" y="17"/>
                          <a:pt x="38" y="17"/>
                          <a:pt x="38" y="17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40" y="18"/>
                          <a:pt x="40" y="18"/>
                          <a:pt x="40" y="18"/>
                        </a:cubicBezTo>
                        <a:cubicBezTo>
                          <a:pt x="38" y="16"/>
                          <a:pt x="38" y="16"/>
                          <a:pt x="38" y="16"/>
                        </a:cubicBezTo>
                        <a:cubicBezTo>
                          <a:pt x="36" y="16"/>
                          <a:pt x="36" y="16"/>
                          <a:pt x="36" y="16"/>
                        </a:cubicBezTo>
                        <a:cubicBezTo>
                          <a:pt x="34" y="14"/>
                          <a:pt x="34" y="14"/>
                          <a:pt x="34" y="14"/>
                        </a:cubicBezTo>
                        <a:cubicBezTo>
                          <a:pt x="35" y="13"/>
                          <a:pt x="35" y="13"/>
                          <a:pt x="35" y="13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9" y="13"/>
                          <a:pt x="39" y="13"/>
                          <a:pt x="39" y="13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40" y="10"/>
                          <a:pt x="40" y="10"/>
                          <a:pt x="40" y="10"/>
                        </a:cubicBezTo>
                        <a:cubicBezTo>
                          <a:pt x="42" y="11"/>
                          <a:pt x="42" y="11"/>
                          <a:pt x="42" y="11"/>
                        </a:cubicBezTo>
                        <a:cubicBezTo>
                          <a:pt x="44" y="12"/>
                          <a:pt x="44" y="12"/>
                          <a:pt x="44" y="12"/>
                        </a:cubicBezTo>
                        <a:cubicBezTo>
                          <a:pt x="45" y="10"/>
                          <a:pt x="45" y="10"/>
                          <a:pt x="45" y="10"/>
                        </a:cubicBezTo>
                        <a:cubicBezTo>
                          <a:pt x="46" y="9"/>
                          <a:pt x="46" y="9"/>
                          <a:pt x="46" y="9"/>
                        </a:cubicBezTo>
                        <a:cubicBezTo>
                          <a:pt x="46" y="9"/>
                          <a:pt x="46" y="9"/>
                          <a:pt x="46" y="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51" y="10"/>
                          <a:pt x="51" y="10"/>
                          <a:pt x="51" y="10"/>
                        </a:cubicBezTo>
                        <a:cubicBezTo>
                          <a:pt x="54" y="11"/>
                          <a:pt x="54" y="11"/>
                          <a:pt x="54" y="11"/>
                        </a:cubicBezTo>
                        <a:cubicBezTo>
                          <a:pt x="56" y="11"/>
                          <a:pt x="56" y="11"/>
                          <a:pt x="56" y="11"/>
                        </a:cubicBezTo>
                        <a:cubicBezTo>
                          <a:pt x="57" y="9"/>
                          <a:pt x="57" y="9"/>
                          <a:pt x="57" y="9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9" y="5"/>
                          <a:pt x="59" y="5"/>
                          <a:pt x="59" y="5"/>
                        </a:cubicBezTo>
                        <a:cubicBezTo>
                          <a:pt x="59" y="3"/>
                          <a:pt x="59" y="3"/>
                          <a:pt x="59" y="3"/>
                        </a:cubicBezTo>
                        <a:cubicBezTo>
                          <a:pt x="57" y="2"/>
                          <a:pt x="57" y="2"/>
                          <a:pt x="57" y="2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lose/>
                        <a:moveTo>
                          <a:pt x="38" y="68"/>
                        </a:moveTo>
                        <a:cubicBezTo>
                          <a:pt x="37" y="67"/>
                          <a:pt x="37" y="67"/>
                          <a:pt x="37" y="67"/>
                        </a:cubicBezTo>
                        <a:cubicBezTo>
                          <a:pt x="37" y="68"/>
                          <a:pt x="37" y="68"/>
                          <a:pt x="37" y="68"/>
                        </a:cubicBezTo>
                        <a:cubicBezTo>
                          <a:pt x="36" y="70"/>
                          <a:pt x="36" y="70"/>
                          <a:pt x="36" y="70"/>
                        </a:cubicBezTo>
                        <a:cubicBezTo>
                          <a:pt x="37" y="71"/>
                          <a:pt x="37" y="71"/>
                          <a:pt x="37" y="71"/>
                        </a:cubicBezTo>
                        <a:cubicBezTo>
                          <a:pt x="38" y="71"/>
                          <a:pt x="38" y="71"/>
                          <a:pt x="38" y="71"/>
                        </a:cubicBezTo>
                        <a:cubicBezTo>
                          <a:pt x="41" y="71"/>
                          <a:pt x="41" y="71"/>
                          <a:pt x="41" y="71"/>
                        </a:cubicBezTo>
                        <a:cubicBezTo>
                          <a:pt x="42" y="71"/>
                          <a:pt x="42" y="71"/>
                          <a:pt x="42" y="71"/>
                        </a:cubicBezTo>
                        <a:cubicBezTo>
                          <a:pt x="43" y="71"/>
                          <a:pt x="43" y="71"/>
                          <a:pt x="43" y="71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7" y="73"/>
                          <a:pt x="47" y="73"/>
                          <a:pt x="47" y="73"/>
                        </a:cubicBezTo>
                        <a:cubicBezTo>
                          <a:pt x="47" y="74"/>
                          <a:pt x="47" y="74"/>
                          <a:pt x="47" y="74"/>
                        </a:cubicBezTo>
                        <a:cubicBezTo>
                          <a:pt x="49" y="74"/>
                          <a:pt x="49" y="74"/>
                          <a:pt x="49" y="74"/>
                        </a:cubicBezTo>
                        <a:cubicBezTo>
                          <a:pt x="51" y="72"/>
                          <a:pt x="51" y="72"/>
                          <a:pt x="51" y="72"/>
                        </a:cubicBezTo>
                        <a:cubicBezTo>
                          <a:pt x="53" y="73"/>
                          <a:pt x="53" y="73"/>
                          <a:pt x="53" y="73"/>
                        </a:cubicBezTo>
                        <a:cubicBezTo>
                          <a:pt x="56" y="73"/>
                          <a:pt x="56" y="73"/>
                          <a:pt x="56" y="73"/>
                        </a:cubicBezTo>
                        <a:cubicBezTo>
                          <a:pt x="59" y="73"/>
                          <a:pt x="59" y="73"/>
                          <a:pt x="59" y="73"/>
                        </a:cubicBezTo>
                        <a:cubicBezTo>
                          <a:pt x="60" y="72"/>
                          <a:pt x="60" y="72"/>
                          <a:pt x="60" y="72"/>
                        </a:cubicBezTo>
                        <a:cubicBezTo>
                          <a:pt x="60" y="71"/>
                          <a:pt x="60" y="71"/>
                          <a:pt x="60" y="71"/>
                        </a:cubicBezTo>
                        <a:cubicBezTo>
                          <a:pt x="60" y="69"/>
                          <a:pt x="60" y="69"/>
                          <a:pt x="60" y="69"/>
                        </a:cubicBezTo>
                        <a:cubicBezTo>
                          <a:pt x="60" y="69"/>
                          <a:pt x="60" y="69"/>
                          <a:pt x="60" y="69"/>
                        </a:cubicBezTo>
                        <a:cubicBezTo>
                          <a:pt x="60" y="69"/>
                          <a:pt x="60" y="69"/>
                          <a:pt x="60" y="69"/>
                        </a:cubicBezTo>
                        <a:cubicBezTo>
                          <a:pt x="60" y="70"/>
                          <a:pt x="60" y="70"/>
                          <a:pt x="60" y="70"/>
                        </a:cubicBezTo>
                        <a:cubicBezTo>
                          <a:pt x="58" y="71"/>
                          <a:pt x="58" y="71"/>
                          <a:pt x="58" y="71"/>
                        </a:cubicBezTo>
                        <a:cubicBezTo>
                          <a:pt x="58" y="70"/>
                          <a:pt x="58" y="70"/>
                          <a:pt x="58" y="70"/>
                        </a:cubicBezTo>
                        <a:cubicBezTo>
                          <a:pt x="57" y="71"/>
                          <a:pt x="57" y="71"/>
                          <a:pt x="57" y="71"/>
                        </a:cubicBezTo>
                        <a:cubicBezTo>
                          <a:pt x="56" y="71"/>
                          <a:pt x="56" y="71"/>
                          <a:pt x="56" y="71"/>
                        </a:cubicBezTo>
                        <a:cubicBezTo>
                          <a:pt x="56" y="70"/>
                          <a:pt x="56" y="70"/>
                          <a:pt x="56" y="70"/>
                        </a:cubicBezTo>
                        <a:cubicBezTo>
                          <a:pt x="56" y="69"/>
                          <a:pt x="56" y="69"/>
                          <a:pt x="56" y="69"/>
                        </a:cubicBezTo>
                        <a:cubicBezTo>
                          <a:pt x="55" y="69"/>
                          <a:pt x="55" y="69"/>
                          <a:pt x="55" y="69"/>
                        </a:cubicBezTo>
                        <a:cubicBezTo>
                          <a:pt x="52" y="68"/>
                          <a:pt x="52" y="68"/>
                          <a:pt x="52" y="68"/>
                        </a:cubicBezTo>
                        <a:cubicBezTo>
                          <a:pt x="50" y="68"/>
                          <a:pt x="50" y="68"/>
                          <a:pt x="50" y="68"/>
                        </a:cubicBezTo>
                        <a:cubicBezTo>
                          <a:pt x="48" y="68"/>
                          <a:pt x="48" y="68"/>
                          <a:pt x="48" y="68"/>
                        </a:cubicBezTo>
                        <a:cubicBezTo>
                          <a:pt x="46" y="69"/>
                          <a:pt x="46" y="69"/>
                          <a:pt x="46" y="69"/>
                        </a:cubicBezTo>
                        <a:cubicBezTo>
                          <a:pt x="44" y="69"/>
                          <a:pt x="44" y="69"/>
                          <a:pt x="44" y="69"/>
                        </a:cubicBezTo>
                        <a:cubicBezTo>
                          <a:pt x="43" y="69"/>
                          <a:pt x="43" y="69"/>
                          <a:pt x="43" y="69"/>
                        </a:cubicBezTo>
                        <a:cubicBezTo>
                          <a:pt x="42" y="68"/>
                          <a:pt x="42" y="68"/>
                          <a:pt x="42" y="68"/>
                        </a:cubicBezTo>
                        <a:cubicBezTo>
                          <a:pt x="41" y="68"/>
                          <a:pt x="41" y="68"/>
                          <a:pt x="41" y="68"/>
                        </a:cubicBezTo>
                        <a:cubicBezTo>
                          <a:pt x="42" y="67"/>
                          <a:pt x="42" y="67"/>
                          <a:pt x="42" y="67"/>
                        </a:cubicBezTo>
                        <a:cubicBezTo>
                          <a:pt x="41" y="66"/>
                          <a:pt x="41" y="66"/>
                          <a:pt x="41" y="66"/>
                        </a:cubicBezTo>
                        <a:cubicBezTo>
                          <a:pt x="40" y="67"/>
                          <a:pt x="40" y="67"/>
                          <a:pt x="40" y="67"/>
                        </a:cubicBezTo>
                        <a:cubicBezTo>
                          <a:pt x="40" y="67"/>
                          <a:pt x="40" y="67"/>
                          <a:pt x="40" y="67"/>
                        </a:cubicBezTo>
                        <a:cubicBezTo>
                          <a:pt x="41" y="67"/>
                          <a:pt x="41" y="67"/>
                          <a:pt x="41" y="67"/>
                        </a:cubicBezTo>
                        <a:cubicBezTo>
                          <a:pt x="40" y="68"/>
                          <a:pt x="40" y="68"/>
                          <a:pt x="40" y="68"/>
                        </a:cubicBezTo>
                        <a:cubicBezTo>
                          <a:pt x="39" y="68"/>
                          <a:pt x="39" y="68"/>
                          <a:pt x="39" y="68"/>
                        </a:cubicBezTo>
                        <a:cubicBezTo>
                          <a:pt x="39" y="67"/>
                          <a:pt x="39" y="67"/>
                          <a:pt x="39" y="67"/>
                        </a:cubicBezTo>
                        <a:cubicBezTo>
                          <a:pt x="38" y="66"/>
                          <a:pt x="38" y="66"/>
                          <a:pt x="38" y="66"/>
                        </a:cubicBezTo>
                        <a:cubicBezTo>
                          <a:pt x="38" y="67"/>
                          <a:pt x="38" y="67"/>
                          <a:pt x="38" y="67"/>
                        </a:cubicBezTo>
                        <a:cubicBezTo>
                          <a:pt x="38" y="68"/>
                          <a:pt x="38" y="68"/>
                          <a:pt x="38" y="68"/>
                        </a:cubicBezTo>
                        <a:cubicBezTo>
                          <a:pt x="38" y="68"/>
                          <a:pt x="38" y="68"/>
                          <a:pt x="38" y="68"/>
                        </a:cubicBezTo>
                        <a:close/>
                        <a:moveTo>
                          <a:pt x="2" y="24"/>
                        </a:move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8"/>
                          <a:pt x="5" y="28"/>
                          <a:pt x="5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2" y="23"/>
                          <a:pt x="2" y="23"/>
                          <a:pt x="2" y="23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lose/>
                        <a:moveTo>
                          <a:pt x="9" y="36"/>
                        </a:moveTo>
                        <a:cubicBezTo>
                          <a:pt x="9" y="36"/>
                          <a:pt x="9" y="36"/>
                          <a:pt x="9" y="36"/>
                        </a:cubicBezTo>
                        <a:cubicBezTo>
                          <a:pt x="10" y="34"/>
                          <a:pt x="10" y="34"/>
                          <a:pt x="10" y="34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1" y="36"/>
                          <a:pt x="11" y="36"/>
                          <a:pt x="11" y="36"/>
                        </a:cubicBezTo>
                        <a:cubicBezTo>
                          <a:pt x="10" y="36"/>
                          <a:pt x="10" y="36"/>
                          <a:pt x="10" y="36"/>
                        </a:cubicBez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9" y="36"/>
                          <a:pt x="9" y="36"/>
                          <a:pt x="9" y="36"/>
                        </a:cubicBezTo>
                        <a:close/>
                        <a:moveTo>
                          <a:pt x="9" y="39"/>
                        </a:move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11" y="39"/>
                          <a:pt x="11" y="39"/>
                          <a:pt x="11" y="39"/>
                        </a:cubicBezTo>
                        <a:cubicBezTo>
                          <a:pt x="11" y="40"/>
                          <a:pt x="11" y="40"/>
                          <a:pt x="11" y="40"/>
                        </a:cubicBezTo>
                        <a:cubicBezTo>
                          <a:pt x="12" y="41"/>
                          <a:pt x="12" y="41"/>
                          <a:pt x="12" y="41"/>
                        </a:cubicBezTo>
                        <a:cubicBezTo>
                          <a:pt x="12" y="42"/>
                          <a:pt x="12" y="42"/>
                          <a:pt x="12" y="42"/>
                        </a:cubicBezTo>
                        <a:cubicBezTo>
                          <a:pt x="12" y="42"/>
                          <a:pt x="12" y="42"/>
                          <a:pt x="12" y="42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11" y="42"/>
                          <a:pt x="11" y="42"/>
                          <a:pt x="11" y="42"/>
                        </a:cubicBezTo>
                        <a:cubicBezTo>
                          <a:pt x="9" y="42"/>
                          <a:pt x="9" y="42"/>
                          <a:pt x="9" y="42"/>
                        </a:cubicBezTo>
                        <a:cubicBezTo>
                          <a:pt x="9" y="41"/>
                          <a:pt x="9" y="41"/>
                          <a:pt x="9" y="41"/>
                        </a:cubicBezTo>
                        <a:cubicBezTo>
                          <a:pt x="9" y="41"/>
                          <a:pt x="9" y="41"/>
                          <a:pt x="9" y="41"/>
                        </a:cubicBezTo>
                        <a:cubicBezTo>
                          <a:pt x="9" y="42"/>
                          <a:pt x="9" y="42"/>
                          <a:pt x="9" y="42"/>
                        </a:cubicBezTo>
                        <a:cubicBezTo>
                          <a:pt x="8" y="42"/>
                          <a:pt x="8" y="42"/>
                          <a:pt x="8" y="42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ubicBezTo>
                          <a:pt x="8" y="39"/>
                          <a:pt x="8" y="39"/>
                          <a:pt x="8" y="39"/>
                        </a:cubicBezTo>
                        <a:cubicBezTo>
                          <a:pt x="9" y="39"/>
                          <a:pt x="9" y="39"/>
                          <a:pt x="9" y="39"/>
                        </a:cubicBezTo>
                        <a:cubicBezTo>
                          <a:pt x="9" y="39"/>
                          <a:pt x="9" y="39"/>
                          <a:pt x="9" y="39"/>
                        </a:cubicBezTo>
                        <a:close/>
                        <a:moveTo>
                          <a:pt x="13" y="46"/>
                        </a:moveTo>
                        <a:cubicBezTo>
                          <a:pt x="13" y="46"/>
                          <a:pt x="13" y="46"/>
                          <a:pt x="13" y="46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2" y="44"/>
                          <a:pt x="12" y="44"/>
                          <a:pt x="12" y="44"/>
                        </a:cubicBezTo>
                        <a:cubicBezTo>
                          <a:pt x="13" y="46"/>
                          <a:pt x="13" y="46"/>
                          <a:pt x="13" y="46"/>
                        </a:cubicBezTo>
                        <a:close/>
                        <a:moveTo>
                          <a:pt x="67" y="65"/>
                        </a:moveTo>
                        <a:cubicBezTo>
                          <a:pt x="67" y="64"/>
                          <a:pt x="67" y="64"/>
                          <a:pt x="67" y="64"/>
                        </a:cubicBezTo>
                        <a:cubicBezTo>
                          <a:pt x="68" y="64"/>
                          <a:pt x="68" y="64"/>
                          <a:pt x="68" y="64"/>
                        </a:cubicBezTo>
                        <a:cubicBezTo>
                          <a:pt x="68" y="64"/>
                          <a:pt x="68" y="64"/>
                          <a:pt x="68" y="64"/>
                        </a:cubicBezTo>
                        <a:cubicBezTo>
                          <a:pt x="67" y="65"/>
                          <a:pt x="67" y="65"/>
                          <a:pt x="67" y="65"/>
                        </a:cubicBezTo>
                        <a:close/>
                        <a:moveTo>
                          <a:pt x="67" y="69"/>
                        </a:moveTo>
                        <a:cubicBezTo>
                          <a:pt x="67" y="67"/>
                          <a:pt x="67" y="67"/>
                          <a:pt x="67" y="67"/>
                        </a:cubicBezTo>
                        <a:cubicBezTo>
                          <a:pt x="66" y="66"/>
                          <a:pt x="66" y="66"/>
                          <a:pt x="66" y="66"/>
                        </a:cubicBezTo>
                        <a:cubicBezTo>
                          <a:pt x="67" y="65"/>
                          <a:pt x="67" y="65"/>
                          <a:pt x="67" y="65"/>
                        </a:cubicBezTo>
                        <a:cubicBezTo>
                          <a:pt x="67" y="66"/>
                          <a:pt x="67" y="66"/>
                          <a:pt x="67" y="66"/>
                        </a:cubicBezTo>
                        <a:cubicBezTo>
                          <a:pt x="68" y="67"/>
                          <a:pt x="68" y="67"/>
                          <a:pt x="68" y="67"/>
                        </a:cubicBezTo>
                        <a:cubicBezTo>
                          <a:pt x="67" y="69"/>
                          <a:pt x="67" y="69"/>
                          <a:pt x="67" y="69"/>
                        </a:cubicBezTo>
                        <a:cubicBezTo>
                          <a:pt x="67" y="69"/>
                          <a:pt x="67" y="69"/>
                          <a:pt x="67" y="69"/>
                        </a:cubicBezTo>
                        <a:close/>
                        <a:moveTo>
                          <a:pt x="72" y="64"/>
                        </a:move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71" y="62"/>
                          <a:pt x="71" y="62"/>
                          <a:pt x="71" y="62"/>
                        </a:cubicBezTo>
                        <a:cubicBezTo>
                          <a:pt x="71" y="62"/>
                          <a:pt x="71" y="62"/>
                          <a:pt x="71" y="62"/>
                        </a:cubicBezTo>
                        <a:cubicBezTo>
                          <a:pt x="71" y="61"/>
                          <a:pt x="71" y="61"/>
                          <a:pt x="71" y="61"/>
                        </a:cubicBezTo>
                        <a:cubicBezTo>
                          <a:pt x="73" y="60"/>
                          <a:pt x="73" y="60"/>
                          <a:pt x="73" y="60"/>
                        </a:cubicBezTo>
                        <a:cubicBezTo>
                          <a:pt x="75" y="59"/>
                          <a:pt x="75" y="59"/>
                          <a:pt x="75" y="59"/>
                        </a:cubicBezTo>
                        <a:cubicBezTo>
                          <a:pt x="76" y="58"/>
                          <a:pt x="76" y="58"/>
                          <a:pt x="76" y="58"/>
                        </a:cubicBezTo>
                        <a:cubicBezTo>
                          <a:pt x="76" y="59"/>
                          <a:pt x="76" y="59"/>
                          <a:pt x="76" y="59"/>
                        </a:cubicBezTo>
                        <a:cubicBezTo>
                          <a:pt x="76" y="60"/>
                          <a:pt x="76" y="60"/>
                          <a:pt x="76" y="60"/>
                        </a:cubicBezTo>
                        <a:cubicBezTo>
                          <a:pt x="75" y="61"/>
                          <a:pt x="75" y="61"/>
                          <a:pt x="75" y="61"/>
                        </a:cubicBezTo>
                        <a:cubicBezTo>
                          <a:pt x="75" y="61"/>
                          <a:pt x="75" y="61"/>
                          <a:pt x="75" y="61"/>
                        </a:cubicBezTo>
                        <a:cubicBezTo>
                          <a:pt x="75" y="62"/>
                          <a:pt x="75" y="62"/>
                          <a:pt x="75" y="62"/>
                        </a:cubicBezTo>
                        <a:cubicBezTo>
                          <a:pt x="74" y="62"/>
                          <a:pt x="74" y="62"/>
                          <a:pt x="74" y="62"/>
                        </a:cubicBezTo>
                        <a:cubicBezTo>
                          <a:pt x="73" y="63"/>
                          <a:pt x="73" y="63"/>
                          <a:pt x="73" y="63"/>
                        </a:cubicBezTo>
                        <a:cubicBezTo>
                          <a:pt x="72" y="64"/>
                          <a:pt x="72" y="64"/>
                          <a:pt x="72" y="64"/>
                        </a:cubicBezTo>
                        <a:cubicBezTo>
                          <a:pt x="72" y="64"/>
                          <a:pt x="72" y="64"/>
                          <a:pt x="72" y="64"/>
                        </a:cubicBezTo>
                        <a:close/>
                        <a:moveTo>
                          <a:pt x="60" y="58"/>
                        </a:moveTo>
                        <a:cubicBezTo>
                          <a:pt x="59" y="58"/>
                          <a:pt x="59" y="58"/>
                          <a:pt x="59" y="58"/>
                        </a:cubicBezTo>
                        <a:cubicBezTo>
                          <a:pt x="59" y="57"/>
                          <a:pt x="59" y="57"/>
                          <a:pt x="59" y="57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1" y="57"/>
                          <a:pt x="61" y="57"/>
                          <a:pt x="61" y="57"/>
                        </a:cubicBezTo>
                        <a:cubicBezTo>
                          <a:pt x="61" y="58"/>
                          <a:pt x="61" y="58"/>
                          <a:pt x="61" y="58"/>
                        </a:cubicBezTo>
                        <a:cubicBezTo>
                          <a:pt x="61" y="58"/>
                          <a:pt x="60" y="58"/>
                          <a:pt x="60" y="58"/>
                        </a:cubicBezTo>
                        <a:close/>
                        <a:moveTo>
                          <a:pt x="60" y="46"/>
                        </a:moveTo>
                        <a:cubicBezTo>
                          <a:pt x="61" y="45"/>
                          <a:pt x="61" y="45"/>
                          <a:pt x="61" y="45"/>
                        </a:cubicBezTo>
                        <a:cubicBezTo>
                          <a:pt x="62" y="45"/>
                          <a:pt x="62" y="45"/>
                          <a:pt x="62" y="45"/>
                        </a:cubicBezTo>
                        <a:cubicBezTo>
                          <a:pt x="63" y="46"/>
                          <a:pt x="63" y="46"/>
                          <a:pt x="63" y="46"/>
                        </a:cubicBezTo>
                        <a:cubicBezTo>
                          <a:pt x="63" y="45"/>
                          <a:pt x="63" y="45"/>
                          <a:pt x="63" y="45"/>
                        </a:cubicBezTo>
                        <a:cubicBezTo>
                          <a:pt x="64" y="45"/>
                          <a:pt x="64" y="45"/>
                          <a:pt x="64" y="45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3" y="46"/>
                          <a:pt x="63" y="46"/>
                          <a:pt x="63" y="46"/>
                        </a:cubicBezTo>
                        <a:cubicBezTo>
                          <a:pt x="63" y="47"/>
                          <a:pt x="63" y="47"/>
                          <a:pt x="63" y="47"/>
                        </a:cubicBezTo>
                        <a:cubicBezTo>
                          <a:pt x="62" y="47"/>
                          <a:pt x="62" y="47"/>
                          <a:pt x="62" y="47"/>
                        </a:cubicBezTo>
                        <a:cubicBezTo>
                          <a:pt x="61" y="46"/>
                          <a:pt x="61" y="46"/>
                          <a:pt x="61" y="46"/>
                        </a:cubicBezTo>
                        <a:cubicBezTo>
                          <a:pt x="60" y="46"/>
                          <a:pt x="60" y="46"/>
                          <a:pt x="60" y="46"/>
                        </a:cubicBezTo>
                        <a:cubicBezTo>
                          <a:pt x="59" y="46"/>
                          <a:pt x="59" y="46"/>
                          <a:pt x="59" y="46"/>
                        </a:cubicBezTo>
                        <a:cubicBezTo>
                          <a:pt x="60" y="46"/>
                          <a:pt x="60" y="46"/>
                          <a:pt x="60" y="46"/>
                        </a:cubicBezTo>
                        <a:close/>
                        <a:moveTo>
                          <a:pt x="57" y="36"/>
                        </a:moveTo>
                        <a:cubicBezTo>
                          <a:pt x="57" y="39"/>
                          <a:pt x="57" y="39"/>
                          <a:pt x="57" y="39"/>
                        </a:cubicBezTo>
                        <a:cubicBezTo>
                          <a:pt x="57" y="40"/>
                          <a:pt x="57" y="40"/>
                          <a:pt x="57" y="40"/>
                        </a:cubicBezTo>
                        <a:cubicBezTo>
                          <a:pt x="55" y="41"/>
                          <a:pt x="55" y="41"/>
                          <a:pt x="55" y="41"/>
                        </a:cubicBezTo>
                        <a:cubicBezTo>
                          <a:pt x="55" y="40"/>
                          <a:pt x="55" y="40"/>
                          <a:pt x="55" y="40"/>
                        </a:cubicBezTo>
                        <a:cubicBezTo>
                          <a:pt x="54" y="39"/>
                          <a:pt x="54" y="39"/>
                          <a:pt x="54" y="39"/>
                        </a:cubicBezTo>
                        <a:cubicBezTo>
                          <a:pt x="55" y="39"/>
                          <a:pt x="55" y="39"/>
                          <a:pt x="55" y="39"/>
                        </a:cubicBez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4" y="37"/>
                          <a:pt x="54" y="37"/>
                          <a:pt x="54" y="37"/>
                        </a:cubicBezTo>
                        <a:cubicBezTo>
                          <a:pt x="54" y="36"/>
                          <a:pt x="54" y="36"/>
                          <a:pt x="54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56" y="36"/>
                          <a:pt x="56" y="36"/>
                          <a:pt x="56" y="36"/>
                        </a:cubicBezTo>
                        <a:cubicBezTo>
                          <a:pt x="57" y="36"/>
                          <a:pt x="57" y="36"/>
                          <a:pt x="57" y="36"/>
                        </a:cubicBezTo>
                        <a:close/>
                        <a:moveTo>
                          <a:pt x="54" y="31"/>
                        </a:moveTo>
                        <a:cubicBezTo>
                          <a:pt x="53" y="30"/>
                          <a:pt x="53" y="30"/>
                          <a:pt x="53" y="30"/>
                        </a:cubicBezTo>
                        <a:cubicBezTo>
                          <a:pt x="54" y="29"/>
                          <a:pt x="54" y="29"/>
                          <a:pt x="54" y="29"/>
                        </a:cubicBezTo>
                        <a:cubicBezTo>
                          <a:pt x="56" y="28"/>
                          <a:pt x="56" y="28"/>
                          <a:pt x="56" y="28"/>
                        </a:cubicBezTo>
                        <a:cubicBezTo>
                          <a:pt x="57" y="28"/>
                          <a:pt x="57" y="28"/>
                          <a:pt x="57" y="28"/>
                        </a:cubicBezTo>
                        <a:cubicBezTo>
                          <a:pt x="58" y="27"/>
                          <a:pt x="58" y="27"/>
                          <a:pt x="58" y="27"/>
                        </a:cubicBezTo>
                        <a:cubicBezTo>
                          <a:pt x="59" y="28"/>
                          <a:pt x="59" y="28"/>
                          <a:pt x="59" y="28"/>
                        </a:cubicBezTo>
                        <a:cubicBezTo>
                          <a:pt x="58" y="29"/>
                          <a:pt x="58" y="29"/>
                          <a:pt x="58" y="29"/>
                        </a:cubicBezTo>
                        <a:cubicBezTo>
                          <a:pt x="59" y="29"/>
                          <a:pt x="59" y="29"/>
                          <a:pt x="59" y="29"/>
                        </a:cubicBezTo>
                        <a:cubicBezTo>
                          <a:pt x="59" y="30"/>
                          <a:pt x="59" y="30"/>
                          <a:pt x="59" y="30"/>
                        </a:cubicBezTo>
                        <a:cubicBezTo>
                          <a:pt x="59" y="32"/>
                          <a:pt x="59" y="32"/>
                          <a:pt x="59" y="32"/>
                        </a:cubicBezTo>
                        <a:cubicBezTo>
                          <a:pt x="57" y="32"/>
                          <a:pt x="57" y="32"/>
                          <a:pt x="57" y="32"/>
                        </a:cubicBezTo>
                        <a:cubicBezTo>
                          <a:pt x="56" y="32"/>
                          <a:pt x="56" y="32"/>
                          <a:pt x="56" y="32"/>
                        </a:cubicBezTo>
                        <a:cubicBezTo>
                          <a:pt x="57" y="31"/>
                          <a:pt x="57" y="31"/>
                          <a:pt x="57" y="31"/>
                        </a:cubicBezTo>
                        <a:cubicBezTo>
                          <a:pt x="57" y="30"/>
                          <a:pt x="57" y="30"/>
                          <a:pt x="57" y="30"/>
                        </a:cubicBezTo>
                        <a:cubicBezTo>
                          <a:pt x="57" y="29"/>
                          <a:pt x="57" y="29"/>
                          <a:pt x="57" y="29"/>
                        </a:cubicBezTo>
                        <a:cubicBezTo>
                          <a:pt x="56" y="29"/>
                          <a:pt x="56" y="29"/>
                          <a:pt x="56" y="29"/>
                        </a:cubicBezTo>
                        <a:cubicBezTo>
                          <a:pt x="56" y="30"/>
                          <a:pt x="56" y="30"/>
                          <a:pt x="56" y="30"/>
                        </a:cubicBezTo>
                        <a:cubicBezTo>
                          <a:pt x="56" y="31"/>
                          <a:pt x="56" y="31"/>
                          <a:pt x="56" y="31"/>
                        </a:cubicBezTo>
                        <a:cubicBezTo>
                          <a:pt x="55" y="31"/>
                          <a:pt x="55" y="31"/>
                          <a:pt x="55" y="31"/>
                        </a:cubicBezTo>
                        <a:cubicBezTo>
                          <a:pt x="54" y="31"/>
                          <a:pt x="54" y="31"/>
                          <a:pt x="54" y="31"/>
                        </a:cubicBezTo>
                        <a:close/>
                        <a:moveTo>
                          <a:pt x="50" y="15"/>
                        </a:moveTo>
                        <a:cubicBezTo>
                          <a:pt x="50" y="15"/>
                          <a:pt x="50" y="15"/>
                          <a:pt x="50" y="15"/>
                        </a:cubicBezTo>
                        <a:cubicBezTo>
                          <a:pt x="51" y="15"/>
                          <a:pt x="51" y="15"/>
                          <a:pt x="51" y="15"/>
                        </a:cubicBezTo>
                        <a:cubicBezTo>
                          <a:pt x="52" y="15"/>
                          <a:pt x="52" y="15"/>
                          <a:pt x="52" y="15"/>
                        </a:cubicBezTo>
                        <a:cubicBezTo>
                          <a:pt x="52" y="16"/>
                          <a:pt x="52" y="16"/>
                          <a:pt x="52" y="16"/>
                        </a:cubicBezTo>
                        <a:cubicBezTo>
                          <a:pt x="51" y="16"/>
                          <a:pt x="51" y="16"/>
                          <a:pt x="51" y="16"/>
                        </a:cubicBezTo>
                        <a:cubicBezTo>
                          <a:pt x="50" y="15"/>
                          <a:pt x="50" y="15"/>
                          <a:pt x="50" y="15"/>
                        </a:cubicBezTo>
                        <a:close/>
                        <a:moveTo>
                          <a:pt x="46" y="20"/>
                        </a:moveTo>
                        <a:cubicBezTo>
                          <a:pt x="47" y="20"/>
                          <a:pt x="47" y="20"/>
                          <a:pt x="47" y="20"/>
                        </a:cubicBezTo>
                        <a:cubicBezTo>
                          <a:pt x="48" y="20"/>
                          <a:pt x="48" y="20"/>
                          <a:pt x="48" y="20"/>
                        </a:cubicBezTo>
                        <a:cubicBezTo>
                          <a:pt x="49" y="20"/>
                          <a:pt x="49" y="20"/>
                          <a:pt x="49" y="20"/>
                        </a:cubicBezTo>
                        <a:cubicBezTo>
                          <a:pt x="50" y="20"/>
                          <a:pt x="50" y="20"/>
                          <a:pt x="50" y="20"/>
                        </a:cubicBezTo>
                        <a:cubicBezTo>
                          <a:pt x="49" y="21"/>
                          <a:pt x="49" y="21"/>
                          <a:pt x="49" y="21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7" y="22"/>
                          <a:pt x="47" y="22"/>
                          <a:pt x="47" y="22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6" y="22"/>
                          <a:pt x="46" y="22"/>
                          <a:pt x="46" y="22"/>
                        </a:cubicBezTo>
                        <a:cubicBezTo>
                          <a:pt x="46" y="21"/>
                          <a:pt x="46" y="21"/>
                          <a:pt x="46" y="21"/>
                        </a:cubicBezTo>
                        <a:cubicBezTo>
                          <a:pt x="46" y="20"/>
                          <a:pt x="46" y="20"/>
                          <a:pt x="46" y="20"/>
                        </a:cubicBezTo>
                        <a:close/>
                        <a:moveTo>
                          <a:pt x="42" y="12"/>
                        </a:move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4" y="13"/>
                          <a:pt x="44" y="13"/>
                          <a:pt x="44" y="13"/>
                        </a:cubicBezTo>
                        <a:cubicBezTo>
                          <a:pt x="44" y="14"/>
                          <a:pt x="44" y="14"/>
                          <a:pt x="44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2" y="14"/>
                          <a:pt x="42" y="14"/>
                          <a:pt x="42" y="14"/>
                        </a:cubicBezTo>
                        <a:cubicBezTo>
                          <a:pt x="41" y="14"/>
                          <a:pt x="41" y="14"/>
                          <a:pt x="41" y="14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lose/>
                        <a:moveTo>
                          <a:pt x="34" y="30"/>
                        </a:moveTo>
                        <a:cubicBezTo>
                          <a:pt x="34" y="30"/>
                          <a:pt x="34" y="30"/>
                          <a:pt x="34" y="30"/>
                        </a:cubicBezTo>
                        <a:cubicBezTo>
                          <a:pt x="35" y="30"/>
                          <a:pt x="35" y="30"/>
                          <a:pt x="35" y="30"/>
                        </a:cubicBezTo>
                        <a:cubicBezTo>
                          <a:pt x="36" y="31"/>
                          <a:pt x="36" y="31"/>
                          <a:pt x="36" y="31"/>
                        </a:cubicBezTo>
                        <a:cubicBezTo>
                          <a:pt x="35" y="32"/>
                          <a:pt x="35" y="32"/>
                          <a:pt x="35" y="32"/>
                        </a:cubicBezTo>
                        <a:cubicBezTo>
                          <a:pt x="34" y="30"/>
                          <a:pt x="34" y="30"/>
                          <a:pt x="34" y="30"/>
                        </a:cubicBezTo>
                        <a:close/>
                        <a:moveTo>
                          <a:pt x="32" y="30"/>
                        </a:move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1"/>
                          <a:pt x="33" y="31"/>
                          <a:pt x="33" y="31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lose/>
                        <a:moveTo>
                          <a:pt x="42" y="32"/>
                        </a:moveTo>
                        <a:cubicBezTo>
                          <a:pt x="43" y="32"/>
                          <a:pt x="43" y="32"/>
                          <a:pt x="43" y="32"/>
                        </a:cubicBezTo>
                        <a:cubicBezTo>
                          <a:pt x="44" y="33"/>
                          <a:pt x="44" y="33"/>
                          <a:pt x="44" y="33"/>
                        </a:cubicBezTo>
                        <a:cubicBezTo>
                          <a:pt x="44" y="33"/>
                          <a:pt x="44" y="33"/>
                          <a:pt x="44" y="33"/>
                        </a:cubicBezTo>
                        <a:cubicBezTo>
                          <a:pt x="45" y="34"/>
                          <a:pt x="45" y="34"/>
                          <a:pt x="45" y="34"/>
                        </a:cubicBezTo>
                        <a:cubicBezTo>
                          <a:pt x="44" y="35"/>
                          <a:pt x="44" y="35"/>
                          <a:pt x="44" y="35"/>
                        </a:cubicBezTo>
                        <a:cubicBezTo>
                          <a:pt x="44" y="34"/>
                          <a:pt x="44" y="34"/>
                          <a:pt x="44" y="34"/>
                        </a:cubicBezTo>
                        <a:cubicBezTo>
                          <a:pt x="43" y="34"/>
                          <a:pt x="43" y="34"/>
                          <a:pt x="43" y="34"/>
                        </a:cubicBezTo>
                        <a:cubicBezTo>
                          <a:pt x="42" y="32"/>
                          <a:pt x="42" y="32"/>
                          <a:pt x="42" y="32"/>
                        </a:cubicBezTo>
                        <a:close/>
                        <a:moveTo>
                          <a:pt x="56" y="49"/>
                        </a:moveTo>
                        <a:cubicBezTo>
                          <a:pt x="56" y="48"/>
                          <a:pt x="56" y="48"/>
                          <a:pt x="56" y="48"/>
                        </a:cubicBezTo>
                        <a:cubicBezTo>
                          <a:pt x="56" y="47"/>
                          <a:pt x="56" y="47"/>
                          <a:pt x="56" y="47"/>
                        </a:cubicBezTo>
                        <a:cubicBezTo>
                          <a:pt x="58" y="47"/>
                          <a:pt x="58" y="47"/>
                          <a:pt x="58" y="47"/>
                        </a:cubicBezTo>
                        <a:cubicBezTo>
                          <a:pt x="58" y="48"/>
                          <a:pt x="58" y="48"/>
                          <a:pt x="58" y="48"/>
                        </a:cubicBezTo>
                        <a:cubicBezTo>
                          <a:pt x="56" y="49"/>
                          <a:pt x="56" y="49"/>
                          <a:pt x="56" y="49"/>
                        </a:cubicBezTo>
                        <a:close/>
                        <a:moveTo>
                          <a:pt x="42" y="58"/>
                        </a:moveTo>
                        <a:cubicBezTo>
                          <a:pt x="43" y="56"/>
                          <a:pt x="43" y="56"/>
                          <a:pt x="43" y="56"/>
                        </a:cubicBezTo>
                        <a:cubicBezTo>
                          <a:pt x="44" y="57"/>
                          <a:pt x="44" y="57"/>
                          <a:pt x="44" y="57"/>
                        </a:cubicBezTo>
                        <a:cubicBezTo>
                          <a:pt x="44" y="57"/>
                          <a:pt x="44" y="57"/>
                          <a:pt x="44" y="57"/>
                        </a:cubicBezTo>
                        <a:cubicBezTo>
                          <a:pt x="43" y="58"/>
                          <a:pt x="43" y="58"/>
                          <a:pt x="43" y="58"/>
                        </a:cubicBezTo>
                        <a:cubicBezTo>
                          <a:pt x="42" y="58"/>
                          <a:pt x="42" y="58"/>
                          <a:pt x="42" y="58"/>
                        </a:cubicBezTo>
                        <a:close/>
                        <a:moveTo>
                          <a:pt x="43" y="52"/>
                        </a:moveTo>
                        <a:cubicBezTo>
                          <a:pt x="44" y="52"/>
                          <a:pt x="44" y="52"/>
                          <a:pt x="44" y="52"/>
                        </a:cubicBezTo>
                        <a:cubicBezTo>
                          <a:pt x="44" y="53"/>
                          <a:pt x="44" y="53"/>
                          <a:pt x="44" y="53"/>
                        </a:cubicBezTo>
                        <a:cubicBezTo>
                          <a:pt x="43" y="52"/>
                          <a:pt x="43" y="52"/>
                          <a:pt x="43" y="52"/>
                        </a:cubicBezTo>
                        <a:close/>
                        <a:moveTo>
                          <a:pt x="42" y="51"/>
                        </a:moveTo>
                        <a:cubicBezTo>
                          <a:pt x="42" y="49"/>
                          <a:pt x="42" y="49"/>
                          <a:pt x="42" y="49"/>
                        </a:cubicBezTo>
                        <a:cubicBezTo>
                          <a:pt x="43" y="49"/>
                          <a:pt x="43" y="49"/>
                          <a:pt x="43" y="49"/>
                        </a:cubicBezTo>
                        <a:cubicBezTo>
                          <a:pt x="43" y="50"/>
                          <a:pt x="43" y="50"/>
                          <a:pt x="43" y="50"/>
                        </a:cubicBezTo>
                        <a:cubicBezTo>
                          <a:pt x="43" y="50"/>
                          <a:pt x="42" y="51"/>
                          <a:pt x="42" y="51"/>
                        </a:cubicBezTo>
                        <a:close/>
                        <a:moveTo>
                          <a:pt x="42" y="49"/>
                        </a:moveTo>
                        <a:cubicBezTo>
                          <a:pt x="41" y="48"/>
                          <a:pt x="41" y="48"/>
                          <a:pt x="41" y="48"/>
                        </a:cubicBezTo>
                        <a:cubicBezTo>
                          <a:pt x="42" y="47"/>
                          <a:pt x="42" y="47"/>
                          <a:pt x="42" y="47"/>
                        </a:cubicBezTo>
                        <a:cubicBezTo>
                          <a:pt x="42" y="48"/>
                          <a:pt x="42" y="48"/>
                          <a:pt x="42" y="48"/>
                        </a:cubicBezTo>
                        <a:cubicBezTo>
                          <a:pt x="42" y="49"/>
                          <a:pt x="42" y="49"/>
                          <a:pt x="42" y="49"/>
                        </a:cubicBezTo>
                        <a:close/>
                        <a:moveTo>
                          <a:pt x="49" y="54"/>
                        </a:moveTo>
                        <a:cubicBezTo>
                          <a:pt x="49" y="53"/>
                          <a:pt x="49" y="53"/>
                          <a:pt x="49" y="53"/>
                        </a:cubicBezTo>
                        <a:cubicBezTo>
                          <a:pt x="49" y="52"/>
                          <a:pt x="49" y="52"/>
                          <a:pt x="49" y="52"/>
                        </a:cubicBezTo>
                        <a:cubicBezTo>
                          <a:pt x="50" y="52"/>
                          <a:pt x="50" y="52"/>
                          <a:pt x="50" y="52"/>
                        </a:cubicBezTo>
                        <a:cubicBezTo>
                          <a:pt x="50" y="53"/>
                          <a:pt x="50" y="53"/>
                          <a:pt x="50" y="53"/>
                        </a:cubicBezTo>
                        <a:cubicBezTo>
                          <a:pt x="49" y="54"/>
                          <a:pt x="49" y="54"/>
                          <a:pt x="49" y="54"/>
                        </a:cubicBezTo>
                        <a:close/>
                        <a:moveTo>
                          <a:pt x="52" y="53"/>
                        </a:moveTo>
                        <a:cubicBezTo>
                          <a:pt x="51" y="52"/>
                          <a:pt x="51" y="52"/>
                          <a:pt x="51" y="52"/>
                        </a:cubicBezTo>
                        <a:cubicBezTo>
                          <a:pt x="52" y="51"/>
                          <a:pt x="52" y="51"/>
                          <a:pt x="52" y="51"/>
                        </a:cubicBezTo>
                        <a:cubicBezTo>
                          <a:pt x="53" y="52"/>
                          <a:pt x="53" y="52"/>
                          <a:pt x="53" y="52"/>
                        </a:cubicBezTo>
                        <a:cubicBezTo>
                          <a:pt x="53" y="52"/>
                          <a:pt x="53" y="52"/>
                          <a:pt x="53" y="52"/>
                        </a:cubicBezTo>
                        <a:cubicBezTo>
                          <a:pt x="52" y="53"/>
                          <a:pt x="52" y="53"/>
                          <a:pt x="52" y="53"/>
                        </a:cubicBezTo>
                        <a:cubicBezTo>
                          <a:pt x="52" y="53"/>
                          <a:pt x="52" y="53"/>
                          <a:pt x="52" y="53"/>
                        </a:cubicBezTo>
                        <a:close/>
                        <a:moveTo>
                          <a:pt x="51" y="50"/>
                        </a:moveTo>
                        <a:cubicBezTo>
                          <a:pt x="51" y="49"/>
                          <a:pt x="51" y="49"/>
                          <a:pt x="51" y="49"/>
                        </a:cubicBezTo>
                        <a:cubicBezTo>
                          <a:pt x="52" y="49"/>
                          <a:pt x="52" y="49"/>
                          <a:pt x="52" y="49"/>
                        </a:cubicBezTo>
                        <a:cubicBezTo>
                          <a:pt x="51" y="50"/>
                          <a:pt x="51" y="50"/>
                          <a:pt x="51" y="50"/>
                        </a:cubicBezTo>
                        <a:close/>
                        <a:moveTo>
                          <a:pt x="49" y="47"/>
                        </a:moveTo>
                        <a:cubicBezTo>
                          <a:pt x="49" y="47"/>
                          <a:pt x="49" y="47"/>
                          <a:pt x="49" y="47"/>
                        </a:cubicBezTo>
                        <a:cubicBezTo>
                          <a:pt x="50" y="48"/>
                          <a:pt x="50" y="48"/>
                          <a:pt x="50" y="48"/>
                        </a:cubicBezTo>
                        <a:cubicBezTo>
                          <a:pt x="50" y="49"/>
                          <a:pt x="50" y="49"/>
                          <a:pt x="50" y="49"/>
                        </a:cubicBezTo>
                        <a:cubicBezTo>
                          <a:pt x="49" y="48"/>
                          <a:pt x="49" y="48"/>
                          <a:pt x="49" y="48"/>
                        </a:cubicBezTo>
                        <a:cubicBezTo>
                          <a:pt x="49" y="47"/>
                          <a:pt x="49" y="47"/>
                          <a:pt x="49" y="47"/>
                        </a:cubicBezTo>
                        <a:close/>
                        <a:moveTo>
                          <a:pt x="45" y="44"/>
                        </a:moveTo>
                        <a:cubicBezTo>
                          <a:pt x="46" y="44"/>
                          <a:pt x="46" y="44"/>
                          <a:pt x="46" y="44"/>
                        </a:cubicBezTo>
                        <a:cubicBezTo>
                          <a:pt x="46" y="45"/>
                          <a:pt x="46" y="45"/>
                          <a:pt x="46" y="45"/>
                        </a:cubicBezTo>
                        <a:cubicBezTo>
                          <a:pt x="48" y="46"/>
                          <a:pt x="48" y="46"/>
                          <a:pt x="48" y="46"/>
                        </a:cubicBezTo>
                        <a:cubicBezTo>
                          <a:pt x="48" y="47"/>
                          <a:pt x="48" y="47"/>
                          <a:pt x="48" y="47"/>
                        </a:cubicBezTo>
                        <a:cubicBezTo>
                          <a:pt x="47" y="47"/>
                          <a:pt x="47" y="47"/>
                          <a:pt x="47" y="47"/>
                        </a:cubicBezTo>
                        <a:cubicBezTo>
                          <a:pt x="45" y="45"/>
                          <a:pt x="45" y="45"/>
                          <a:pt x="45" y="45"/>
                        </a:cubicBezTo>
                        <a:cubicBezTo>
                          <a:pt x="44" y="45"/>
                          <a:pt x="44" y="45"/>
                          <a:pt x="44" y="45"/>
                        </a:cubicBezTo>
                        <a:cubicBezTo>
                          <a:pt x="45" y="44"/>
                          <a:pt x="45" y="44"/>
                          <a:pt x="45" y="44"/>
                        </a:cubicBezTo>
                        <a:close/>
                        <a:moveTo>
                          <a:pt x="28" y="33"/>
                        </a:moveTo>
                        <a:cubicBezTo>
                          <a:pt x="30" y="32"/>
                          <a:pt x="30" y="32"/>
                          <a:pt x="30" y="32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33" y="33"/>
                          <a:pt x="33" y="33"/>
                          <a:pt x="33" y="33"/>
                        </a:cubicBezTo>
                        <a:cubicBezTo>
                          <a:pt x="35" y="34"/>
                          <a:pt x="35" y="34"/>
                          <a:pt x="35" y="34"/>
                        </a:cubicBezTo>
                        <a:cubicBezTo>
                          <a:pt x="36" y="35"/>
                          <a:pt x="36" y="35"/>
                          <a:pt x="36" y="35"/>
                        </a:cubicBezTo>
                        <a:cubicBezTo>
                          <a:pt x="36" y="35"/>
                          <a:pt x="36" y="35"/>
                          <a:pt x="36" y="35"/>
                        </a:cubicBezTo>
                        <a:cubicBezTo>
                          <a:pt x="37" y="35"/>
                          <a:pt x="37" y="35"/>
                          <a:pt x="37" y="35"/>
                        </a:cubicBezTo>
                        <a:cubicBezTo>
                          <a:pt x="38" y="35"/>
                          <a:pt x="38" y="35"/>
                          <a:pt x="38" y="35"/>
                        </a:cubicBezTo>
                        <a:cubicBezTo>
                          <a:pt x="40" y="37"/>
                          <a:pt x="40" y="37"/>
                          <a:pt x="40" y="37"/>
                        </a:cubicBezTo>
                        <a:cubicBezTo>
                          <a:pt x="40" y="38"/>
                          <a:pt x="40" y="38"/>
                          <a:pt x="40" y="38"/>
                        </a:cubicBezTo>
                        <a:cubicBezTo>
                          <a:pt x="40" y="39"/>
                          <a:pt x="40" y="39"/>
                          <a:pt x="40" y="39"/>
                        </a:cubicBezTo>
                        <a:cubicBezTo>
                          <a:pt x="41" y="40"/>
                          <a:pt x="41" y="40"/>
                          <a:pt x="41" y="40"/>
                        </a:cubicBezTo>
                        <a:cubicBezTo>
                          <a:pt x="41" y="41"/>
                          <a:pt x="41" y="41"/>
                          <a:pt x="41" y="41"/>
                        </a:cubicBezTo>
                        <a:cubicBezTo>
                          <a:pt x="42" y="42"/>
                          <a:pt x="42" y="42"/>
                          <a:pt x="42" y="42"/>
                        </a:cubicBezTo>
                        <a:cubicBezTo>
                          <a:pt x="42" y="42"/>
                          <a:pt x="42" y="42"/>
                          <a:pt x="42" y="42"/>
                        </a:cubicBezTo>
                        <a:cubicBezTo>
                          <a:pt x="44" y="42"/>
                          <a:pt x="44" y="42"/>
                          <a:pt x="44" y="42"/>
                        </a:cubicBezTo>
                        <a:cubicBezTo>
                          <a:pt x="43" y="44"/>
                          <a:pt x="43" y="44"/>
                          <a:pt x="43" y="44"/>
                        </a:cubicBezTo>
                        <a:cubicBezTo>
                          <a:pt x="42" y="43"/>
                          <a:pt x="42" y="43"/>
                          <a:pt x="42" y="43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40" y="43"/>
                          <a:pt x="40" y="43"/>
                          <a:pt x="40" y="43"/>
                        </a:cubicBezTo>
                        <a:cubicBezTo>
                          <a:pt x="40" y="42"/>
                          <a:pt x="40" y="42"/>
                          <a:pt x="40" y="42"/>
                        </a:cubicBezTo>
                        <a:cubicBezTo>
                          <a:pt x="40" y="41"/>
                          <a:pt x="40" y="41"/>
                          <a:pt x="40" y="41"/>
                        </a:cubicBezTo>
                        <a:cubicBezTo>
                          <a:pt x="39" y="40"/>
                          <a:pt x="39" y="40"/>
                          <a:pt x="39" y="40"/>
                        </a:cubicBezTo>
                        <a:cubicBezTo>
                          <a:pt x="38" y="39"/>
                          <a:pt x="38" y="39"/>
                          <a:pt x="38" y="39"/>
                        </a:cubicBezTo>
                        <a:cubicBezTo>
                          <a:pt x="38" y="38"/>
                          <a:pt x="38" y="38"/>
                          <a:pt x="38" y="38"/>
                        </a:cubicBezTo>
                        <a:cubicBezTo>
                          <a:pt x="37" y="38"/>
                          <a:pt x="37" y="38"/>
                          <a:pt x="37" y="38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3" y="36"/>
                          <a:pt x="33" y="36"/>
                          <a:pt x="33" y="36"/>
                        </a:cubicBezTo>
                        <a:cubicBezTo>
                          <a:pt x="33" y="35"/>
                          <a:pt x="33" y="35"/>
                          <a:pt x="33" y="35"/>
                        </a:cubicBezTo>
                        <a:cubicBezTo>
                          <a:pt x="32" y="35"/>
                          <a:pt x="32" y="35"/>
                          <a:pt x="32" y="35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3"/>
                          <a:pt x="31" y="33"/>
                          <a:pt x="31" y="33"/>
                        </a:cubicBezTo>
                        <a:cubicBezTo>
                          <a:pt x="29" y="33"/>
                          <a:pt x="29" y="33"/>
                          <a:pt x="29" y="33"/>
                        </a:cubicBezTo>
                        <a:cubicBezTo>
                          <a:pt x="28" y="33"/>
                          <a:pt x="28" y="33"/>
                          <a:pt x="28" y="33"/>
                        </a:cubicBezTo>
                        <a:close/>
                        <a:moveTo>
                          <a:pt x="31" y="59"/>
                        </a:moveTo>
                        <a:cubicBezTo>
                          <a:pt x="31" y="59"/>
                          <a:pt x="31" y="59"/>
                          <a:pt x="31" y="59"/>
                        </a:cubicBezTo>
                        <a:cubicBezTo>
                          <a:pt x="31" y="60"/>
                          <a:pt x="31" y="60"/>
                          <a:pt x="31" y="60"/>
                        </a:cubicBezTo>
                        <a:cubicBezTo>
                          <a:pt x="32" y="61"/>
                          <a:pt x="32" y="61"/>
                          <a:pt x="32" y="61"/>
                        </a:cubicBezTo>
                        <a:cubicBezTo>
                          <a:pt x="32" y="63"/>
                          <a:pt x="32" y="63"/>
                          <a:pt x="32" y="63"/>
                        </a:cubicBezTo>
                        <a:cubicBezTo>
                          <a:pt x="31" y="62"/>
                          <a:pt x="31" y="62"/>
                          <a:pt x="31" y="62"/>
                        </a:cubicBezTo>
                        <a:cubicBezTo>
                          <a:pt x="31" y="61"/>
                          <a:pt x="31" y="61"/>
                          <a:pt x="31" y="61"/>
                        </a:cubicBezTo>
                        <a:cubicBezTo>
                          <a:pt x="30" y="60"/>
                          <a:pt x="30" y="60"/>
                          <a:pt x="30" y="60"/>
                        </a:cubicBezTo>
                        <a:cubicBezTo>
                          <a:pt x="31" y="59"/>
                          <a:pt x="31" y="59"/>
                          <a:pt x="31" y="59"/>
                        </a:cubicBezTo>
                        <a:close/>
                        <a:moveTo>
                          <a:pt x="31" y="58"/>
                        </a:moveTo>
                        <a:cubicBezTo>
                          <a:pt x="31" y="58"/>
                          <a:pt x="31" y="58"/>
                          <a:pt x="31" y="58"/>
                        </a:cubicBezTo>
                        <a:cubicBezTo>
                          <a:pt x="31" y="58"/>
                          <a:pt x="31" y="58"/>
                          <a:pt x="31" y="58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81"/>
                  <p:cNvSpPr>
                    <a:spLocks noEditPoints="1"/>
                  </p:cNvSpPr>
                  <p:nvPr/>
                </p:nvSpPr>
                <p:spPr bwMode="auto">
                  <a:xfrm>
                    <a:off x="6657976" y="3589338"/>
                    <a:ext cx="107950" cy="88900"/>
                  </a:xfrm>
                  <a:custGeom>
                    <a:avLst/>
                    <a:gdLst>
                      <a:gd name="T0" fmla="*/ 1 w 68"/>
                      <a:gd name="T1" fmla="*/ 9 h 56"/>
                      <a:gd name="T2" fmla="*/ 13 w 68"/>
                      <a:gd name="T3" fmla="*/ 12 h 56"/>
                      <a:gd name="T4" fmla="*/ 21 w 68"/>
                      <a:gd name="T5" fmla="*/ 15 h 56"/>
                      <a:gd name="T6" fmla="*/ 21 w 68"/>
                      <a:gd name="T7" fmla="*/ 7 h 56"/>
                      <a:gd name="T8" fmla="*/ 18 w 68"/>
                      <a:gd name="T9" fmla="*/ 0 h 56"/>
                      <a:gd name="T10" fmla="*/ 28 w 68"/>
                      <a:gd name="T11" fmla="*/ 6 h 56"/>
                      <a:gd name="T12" fmla="*/ 35 w 68"/>
                      <a:gd name="T13" fmla="*/ 9 h 56"/>
                      <a:gd name="T14" fmla="*/ 40 w 68"/>
                      <a:gd name="T15" fmla="*/ 5 h 56"/>
                      <a:gd name="T16" fmla="*/ 47 w 68"/>
                      <a:gd name="T17" fmla="*/ 2 h 56"/>
                      <a:gd name="T18" fmla="*/ 51 w 68"/>
                      <a:gd name="T19" fmla="*/ 9 h 56"/>
                      <a:gd name="T20" fmla="*/ 57 w 68"/>
                      <a:gd name="T21" fmla="*/ 16 h 56"/>
                      <a:gd name="T22" fmla="*/ 60 w 68"/>
                      <a:gd name="T23" fmla="*/ 20 h 56"/>
                      <a:gd name="T24" fmla="*/ 67 w 68"/>
                      <a:gd name="T25" fmla="*/ 20 h 56"/>
                      <a:gd name="T26" fmla="*/ 67 w 68"/>
                      <a:gd name="T27" fmla="*/ 23 h 56"/>
                      <a:gd name="T28" fmla="*/ 61 w 68"/>
                      <a:gd name="T29" fmla="*/ 25 h 56"/>
                      <a:gd name="T30" fmla="*/ 58 w 68"/>
                      <a:gd name="T31" fmla="*/ 32 h 56"/>
                      <a:gd name="T32" fmla="*/ 58 w 68"/>
                      <a:gd name="T33" fmla="*/ 34 h 56"/>
                      <a:gd name="T34" fmla="*/ 58 w 68"/>
                      <a:gd name="T35" fmla="*/ 39 h 56"/>
                      <a:gd name="T36" fmla="*/ 57 w 68"/>
                      <a:gd name="T37" fmla="*/ 42 h 56"/>
                      <a:gd name="T38" fmla="*/ 57 w 68"/>
                      <a:gd name="T39" fmla="*/ 47 h 56"/>
                      <a:gd name="T40" fmla="*/ 57 w 68"/>
                      <a:gd name="T41" fmla="*/ 43 h 56"/>
                      <a:gd name="T42" fmla="*/ 54 w 68"/>
                      <a:gd name="T43" fmla="*/ 43 h 56"/>
                      <a:gd name="T44" fmla="*/ 54 w 68"/>
                      <a:gd name="T45" fmla="*/ 47 h 56"/>
                      <a:gd name="T46" fmla="*/ 54 w 68"/>
                      <a:gd name="T47" fmla="*/ 50 h 56"/>
                      <a:gd name="T48" fmla="*/ 52 w 68"/>
                      <a:gd name="T49" fmla="*/ 56 h 56"/>
                      <a:gd name="T50" fmla="*/ 50 w 68"/>
                      <a:gd name="T51" fmla="*/ 54 h 56"/>
                      <a:gd name="T52" fmla="*/ 44 w 68"/>
                      <a:gd name="T53" fmla="*/ 49 h 56"/>
                      <a:gd name="T54" fmla="*/ 45 w 68"/>
                      <a:gd name="T55" fmla="*/ 44 h 56"/>
                      <a:gd name="T56" fmla="*/ 45 w 68"/>
                      <a:gd name="T57" fmla="*/ 42 h 56"/>
                      <a:gd name="T58" fmla="*/ 43 w 68"/>
                      <a:gd name="T59" fmla="*/ 39 h 56"/>
                      <a:gd name="T60" fmla="*/ 41 w 68"/>
                      <a:gd name="T61" fmla="*/ 37 h 56"/>
                      <a:gd name="T62" fmla="*/ 38 w 68"/>
                      <a:gd name="T63" fmla="*/ 39 h 56"/>
                      <a:gd name="T64" fmla="*/ 34 w 68"/>
                      <a:gd name="T65" fmla="*/ 42 h 56"/>
                      <a:gd name="T66" fmla="*/ 31 w 68"/>
                      <a:gd name="T67" fmla="*/ 44 h 56"/>
                      <a:gd name="T68" fmla="*/ 28 w 68"/>
                      <a:gd name="T69" fmla="*/ 46 h 56"/>
                      <a:gd name="T70" fmla="*/ 26 w 68"/>
                      <a:gd name="T71" fmla="*/ 49 h 56"/>
                      <a:gd name="T72" fmla="*/ 24 w 68"/>
                      <a:gd name="T73" fmla="*/ 49 h 56"/>
                      <a:gd name="T74" fmla="*/ 26 w 68"/>
                      <a:gd name="T75" fmla="*/ 44 h 56"/>
                      <a:gd name="T76" fmla="*/ 27 w 68"/>
                      <a:gd name="T77" fmla="*/ 40 h 56"/>
                      <a:gd name="T78" fmla="*/ 20 w 68"/>
                      <a:gd name="T79" fmla="*/ 37 h 56"/>
                      <a:gd name="T80" fmla="*/ 13 w 68"/>
                      <a:gd name="T81" fmla="*/ 30 h 56"/>
                      <a:gd name="T82" fmla="*/ 14 w 68"/>
                      <a:gd name="T83" fmla="*/ 26 h 56"/>
                      <a:gd name="T84" fmla="*/ 10 w 68"/>
                      <a:gd name="T85" fmla="*/ 20 h 56"/>
                      <a:gd name="T86" fmla="*/ 7 w 68"/>
                      <a:gd name="T87" fmla="*/ 15 h 56"/>
                      <a:gd name="T88" fmla="*/ 1 w 68"/>
                      <a:gd name="T89" fmla="*/ 12 h 56"/>
                      <a:gd name="T90" fmla="*/ 21 w 68"/>
                      <a:gd name="T91" fmla="*/ 49 h 56"/>
                      <a:gd name="T92" fmla="*/ 13 w 68"/>
                      <a:gd name="T93" fmla="*/ 39 h 56"/>
                      <a:gd name="T94" fmla="*/ 9 w 68"/>
                      <a:gd name="T95" fmla="*/ 36 h 56"/>
                      <a:gd name="T96" fmla="*/ 4 w 68"/>
                      <a:gd name="T97" fmla="*/ 33 h 56"/>
                      <a:gd name="T98" fmla="*/ 0 w 68"/>
                      <a:gd name="T99" fmla="*/ 34 h 56"/>
                      <a:gd name="T100" fmla="*/ 1 w 68"/>
                      <a:gd name="T101" fmla="*/ 36 h 56"/>
                      <a:gd name="T102" fmla="*/ 4 w 68"/>
                      <a:gd name="T103" fmla="*/ 37 h 56"/>
                      <a:gd name="T104" fmla="*/ 6 w 68"/>
                      <a:gd name="T105" fmla="*/ 42 h 56"/>
                      <a:gd name="T106" fmla="*/ 11 w 68"/>
                      <a:gd name="T107" fmla="*/ 47 h 56"/>
                      <a:gd name="T108" fmla="*/ 17 w 68"/>
                      <a:gd name="T109" fmla="*/ 49 h 56"/>
                      <a:gd name="T110" fmla="*/ 21 w 68"/>
                      <a:gd name="T111" fmla="*/ 49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8" h="56">
                        <a:moveTo>
                          <a:pt x="1" y="12"/>
                        </a:moveTo>
                        <a:lnTo>
                          <a:pt x="1" y="9"/>
                        </a:lnTo>
                        <a:lnTo>
                          <a:pt x="6" y="7"/>
                        </a:lnTo>
                        <a:lnTo>
                          <a:pt x="13" y="12"/>
                        </a:lnTo>
                        <a:lnTo>
                          <a:pt x="17" y="12"/>
                        </a:lnTo>
                        <a:lnTo>
                          <a:pt x="21" y="15"/>
                        </a:lnTo>
                        <a:lnTo>
                          <a:pt x="23" y="9"/>
                        </a:lnTo>
                        <a:lnTo>
                          <a:pt x="21" y="7"/>
                        </a:lnTo>
                        <a:lnTo>
                          <a:pt x="17" y="5"/>
                        </a:lnTo>
                        <a:lnTo>
                          <a:pt x="18" y="0"/>
                        </a:lnTo>
                        <a:lnTo>
                          <a:pt x="23" y="0"/>
                        </a:lnTo>
                        <a:lnTo>
                          <a:pt x="28" y="6"/>
                        </a:lnTo>
                        <a:lnTo>
                          <a:pt x="30" y="9"/>
                        </a:lnTo>
                        <a:lnTo>
                          <a:pt x="35" y="9"/>
                        </a:lnTo>
                        <a:lnTo>
                          <a:pt x="37" y="7"/>
                        </a:lnTo>
                        <a:lnTo>
                          <a:pt x="40" y="5"/>
                        </a:lnTo>
                        <a:lnTo>
                          <a:pt x="44" y="0"/>
                        </a:lnTo>
                        <a:lnTo>
                          <a:pt x="47" y="2"/>
                        </a:lnTo>
                        <a:lnTo>
                          <a:pt x="51" y="6"/>
                        </a:lnTo>
                        <a:lnTo>
                          <a:pt x="51" y="9"/>
                        </a:lnTo>
                        <a:lnTo>
                          <a:pt x="52" y="13"/>
                        </a:lnTo>
                        <a:lnTo>
                          <a:pt x="57" y="16"/>
                        </a:lnTo>
                        <a:lnTo>
                          <a:pt x="58" y="17"/>
                        </a:lnTo>
                        <a:lnTo>
                          <a:pt x="60" y="20"/>
                        </a:lnTo>
                        <a:lnTo>
                          <a:pt x="64" y="19"/>
                        </a:lnTo>
                        <a:lnTo>
                          <a:pt x="67" y="20"/>
                        </a:lnTo>
                        <a:lnTo>
                          <a:pt x="68" y="23"/>
                        </a:lnTo>
                        <a:lnTo>
                          <a:pt x="67" y="23"/>
                        </a:lnTo>
                        <a:lnTo>
                          <a:pt x="65" y="25"/>
                        </a:lnTo>
                        <a:lnTo>
                          <a:pt x="61" y="25"/>
                        </a:lnTo>
                        <a:lnTo>
                          <a:pt x="58" y="27"/>
                        </a:lnTo>
                        <a:lnTo>
                          <a:pt x="58" y="32"/>
                        </a:lnTo>
                        <a:lnTo>
                          <a:pt x="58" y="33"/>
                        </a:lnTo>
                        <a:lnTo>
                          <a:pt x="58" y="34"/>
                        </a:lnTo>
                        <a:lnTo>
                          <a:pt x="57" y="37"/>
                        </a:lnTo>
                        <a:lnTo>
                          <a:pt x="58" y="39"/>
                        </a:lnTo>
                        <a:lnTo>
                          <a:pt x="58" y="40"/>
                        </a:lnTo>
                        <a:lnTo>
                          <a:pt x="57" y="42"/>
                        </a:lnTo>
                        <a:lnTo>
                          <a:pt x="57" y="46"/>
                        </a:lnTo>
                        <a:lnTo>
                          <a:pt x="57" y="47"/>
                        </a:lnTo>
                        <a:lnTo>
                          <a:pt x="55" y="46"/>
                        </a:lnTo>
                        <a:lnTo>
                          <a:pt x="57" y="43"/>
                        </a:lnTo>
                        <a:lnTo>
                          <a:pt x="54" y="42"/>
                        </a:lnTo>
                        <a:lnTo>
                          <a:pt x="54" y="43"/>
                        </a:lnTo>
                        <a:lnTo>
                          <a:pt x="52" y="44"/>
                        </a:lnTo>
                        <a:lnTo>
                          <a:pt x="54" y="47"/>
                        </a:lnTo>
                        <a:lnTo>
                          <a:pt x="54" y="50"/>
                        </a:lnTo>
                        <a:lnTo>
                          <a:pt x="54" y="50"/>
                        </a:lnTo>
                        <a:lnTo>
                          <a:pt x="54" y="56"/>
                        </a:lnTo>
                        <a:lnTo>
                          <a:pt x="52" y="56"/>
                        </a:lnTo>
                        <a:lnTo>
                          <a:pt x="51" y="56"/>
                        </a:lnTo>
                        <a:lnTo>
                          <a:pt x="50" y="54"/>
                        </a:lnTo>
                        <a:lnTo>
                          <a:pt x="48" y="53"/>
                        </a:lnTo>
                        <a:lnTo>
                          <a:pt x="44" y="49"/>
                        </a:lnTo>
                        <a:lnTo>
                          <a:pt x="48" y="46"/>
                        </a:lnTo>
                        <a:lnTo>
                          <a:pt x="45" y="44"/>
                        </a:lnTo>
                        <a:lnTo>
                          <a:pt x="44" y="43"/>
                        </a:lnTo>
                        <a:lnTo>
                          <a:pt x="45" y="42"/>
                        </a:lnTo>
                        <a:lnTo>
                          <a:pt x="44" y="40"/>
                        </a:lnTo>
                        <a:lnTo>
                          <a:pt x="43" y="39"/>
                        </a:lnTo>
                        <a:lnTo>
                          <a:pt x="41" y="37"/>
                        </a:lnTo>
                        <a:lnTo>
                          <a:pt x="41" y="37"/>
                        </a:lnTo>
                        <a:lnTo>
                          <a:pt x="40" y="37"/>
                        </a:lnTo>
                        <a:lnTo>
                          <a:pt x="38" y="39"/>
                        </a:lnTo>
                        <a:lnTo>
                          <a:pt x="35" y="39"/>
                        </a:lnTo>
                        <a:lnTo>
                          <a:pt x="34" y="42"/>
                        </a:lnTo>
                        <a:lnTo>
                          <a:pt x="33" y="42"/>
                        </a:lnTo>
                        <a:lnTo>
                          <a:pt x="31" y="44"/>
                        </a:lnTo>
                        <a:lnTo>
                          <a:pt x="30" y="44"/>
                        </a:lnTo>
                        <a:lnTo>
                          <a:pt x="28" y="46"/>
                        </a:lnTo>
                        <a:lnTo>
                          <a:pt x="28" y="47"/>
                        </a:lnTo>
                        <a:lnTo>
                          <a:pt x="26" y="49"/>
                        </a:lnTo>
                        <a:lnTo>
                          <a:pt x="24" y="49"/>
                        </a:lnTo>
                        <a:lnTo>
                          <a:pt x="24" y="49"/>
                        </a:lnTo>
                        <a:lnTo>
                          <a:pt x="24" y="46"/>
                        </a:lnTo>
                        <a:lnTo>
                          <a:pt x="26" y="44"/>
                        </a:lnTo>
                        <a:lnTo>
                          <a:pt x="24" y="42"/>
                        </a:lnTo>
                        <a:lnTo>
                          <a:pt x="27" y="40"/>
                        </a:lnTo>
                        <a:lnTo>
                          <a:pt x="24" y="37"/>
                        </a:lnTo>
                        <a:lnTo>
                          <a:pt x="20" y="37"/>
                        </a:lnTo>
                        <a:lnTo>
                          <a:pt x="14" y="34"/>
                        </a:lnTo>
                        <a:lnTo>
                          <a:pt x="13" y="30"/>
                        </a:lnTo>
                        <a:lnTo>
                          <a:pt x="14" y="29"/>
                        </a:lnTo>
                        <a:lnTo>
                          <a:pt x="14" y="26"/>
                        </a:lnTo>
                        <a:lnTo>
                          <a:pt x="10" y="22"/>
                        </a:lnTo>
                        <a:lnTo>
                          <a:pt x="10" y="20"/>
                        </a:lnTo>
                        <a:lnTo>
                          <a:pt x="10" y="16"/>
                        </a:lnTo>
                        <a:lnTo>
                          <a:pt x="7" y="15"/>
                        </a:lnTo>
                        <a:lnTo>
                          <a:pt x="3" y="13"/>
                        </a:lnTo>
                        <a:lnTo>
                          <a:pt x="1" y="12"/>
                        </a:lnTo>
                        <a:lnTo>
                          <a:pt x="1" y="12"/>
                        </a:lnTo>
                        <a:close/>
                        <a:moveTo>
                          <a:pt x="21" y="49"/>
                        </a:moveTo>
                        <a:lnTo>
                          <a:pt x="16" y="40"/>
                        </a:lnTo>
                        <a:lnTo>
                          <a:pt x="13" y="39"/>
                        </a:lnTo>
                        <a:lnTo>
                          <a:pt x="11" y="36"/>
                        </a:lnTo>
                        <a:lnTo>
                          <a:pt x="9" y="36"/>
                        </a:lnTo>
                        <a:lnTo>
                          <a:pt x="7" y="36"/>
                        </a:lnTo>
                        <a:lnTo>
                          <a:pt x="4" y="33"/>
                        </a:lnTo>
                        <a:lnTo>
                          <a:pt x="3" y="34"/>
                        </a:lnTo>
                        <a:lnTo>
                          <a:pt x="0" y="34"/>
                        </a:lnTo>
                        <a:lnTo>
                          <a:pt x="0" y="36"/>
                        </a:lnTo>
                        <a:lnTo>
                          <a:pt x="1" y="36"/>
                        </a:lnTo>
                        <a:lnTo>
                          <a:pt x="3" y="37"/>
                        </a:lnTo>
                        <a:lnTo>
                          <a:pt x="4" y="37"/>
                        </a:lnTo>
                        <a:lnTo>
                          <a:pt x="6" y="40"/>
                        </a:lnTo>
                        <a:lnTo>
                          <a:pt x="6" y="42"/>
                        </a:lnTo>
                        <a:lnTo>
                          <a:pt x="10" y="44"/>
                        </a:lnTo>
                        <a:lnTo>
                          <a:pt x="11" y="47"/>
                        </a:lnTo>
                        <a:lnTo>
                          <a:pt x="14" y="49"/>
                        </a:lnTo>
                        <a:lnTo>
                          <a:pt x="17" y="49"/>
                        </a:lnTo>
                        <a:lnTo>
                          <a:pt x="21" y="50"/>
                        </a:lnTo>
                        <a:lnTo>
                          <a:pt x="21" y="4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82"/>
                  <p:cNvSpPr>
                    <a:spLocks/>
                  </p:cNvSpPr>
                  <p:nvPr/>
                </p:nvSpPr>
                <p:spPr bwMode="auto">
                  <a:xfrm>
                    <a:off x="6648451" y="3646488"/>
                    <a:ext cx="406400" cy="327025"/>
                  </a:xfrm>
                  <a:custGeom>
                    <a:avLst/>
                    <a:gdLst>
                      <a:gd name="T0" fmla="*/ 12 w 256"/>
                      <a:gd name="T1" fmla="*/ 4 h 206"/>
                      <a:gd name="T2" fmla="*/ 23 w 256"/>
                      <a:gd name="T3" fmla="*/ 13 h 206"/>
                      <a:gd name="T4" fmla="*/ 32 w 256"/>
                      <a:gd name="T5" fmla="*/ 13 h 206"/>
                      <a:gd name="T6" fmla="*/ 39 w 256"/>
                      <a:gd name="T7" fmla="*/ 6 h 206"/>
                      <a:gd name="T8" fmla="*/ 47 w 256"/>
                      <a:gd name="T9" fmla="*/ 1 h 206"/>
                      <a:gd name="T10" fmla="*/ 50 w 256"/>
                      <a:gd name="T11" fmla="*/ 7 h 206"/>
                      <a:gd name="T12" fmla="*/ 56 w 256"/>
                      <a:gd name="T13" fmla="*/ 18 h 206"/>
                      <a:gd name="T14" fmla="*/ 61 w 256"/>
                      <a:gd name="T15" fmla="*/ 23 h 206"/>
                      <a:gd name="T16" fmla="*/ 67 w 256"/>
                      <a:gd name="T17" fmla="*/ 33 h 206"/>
                      <a:gd name="T18" fmla="*/ 80 w 256"/>
                      <a:gd name="T19" fmla="*/ 34 h 206"/>
                      <a:gd name="T20" fmla="*/ 98 w 256"/>
                      <a:gd name="T21" fmla="*/ 44 h 206"/>
                      <a:gd name="T22" fmla="*/ 127 w 256"/>
                      <a:gd name="T23" fmla="*/ 42 h 206"/>
                      <a:gd name="T24" fmla="*/ 134 w 256"/>
                      <a:gd name="T25" fmla="*/ 31 h 206"/>
                      <a:gd name="T26" fmla="*/ 148 w 256"/>
                      <a:gd name="T27" fmla="*/ 20 h 206"/>
                      <a:gd name="T28" fmla="*/ 162 w 256"/>
                      <a:gd name="T29" fmla="*/ 18 h 206"/>
                      <a:gd name="T30" fmla="*/ 182 w 256"/>
                      <a:gd name="T31" fmla="*/ 27 h 206"/>
                      <a:gd name="T32" fmla="*/ 193 w 256"/>
                      <a:gd name="T33" fmla="*/ 33 h 206"/>
                      <a:gd name="T34" fmla="*/ 213 w 256"/>
                      <a:gd name="T35" fmla="*/ 47 h 206"/>
                      <a:gd name="T36" fmla="*/ 214 w 256"/>
                      <a:gd name="T37" fmla="*/ 59 h 206"/>
                      <a:gd name="T38" fmla="*/ 216 w 256"/>
                      <a:gd name="T39" fmla="*/ 67 h 206"/>
                      <a:gd name="T40" fmla="*/ 210 w 256"/>
                      <a:gd name="T41" fmla="*/ 77 h 206"/>
                      <a:gd name="T42" fmla="*/ 217 w 256"/>
                      <a:gd name="T43" fmla="*/ 85 h 206"/>
                      <a:gd name="T44" fmla="*/ 217 w 256"/>
                      <a:gd name="T45" fmla="*/ 106 h 206"/>
                      <a:gd name="T46" fmla="*/ 231 w 256"/>
                      <a:gd name="T47" fmla="*/ 122 h 206"/>
                      <a:gd name="T48" fmla="*/ 230 w 256"/>
                      <a:gd name="T49" fmla="*/ 152 h 206"/>
                      <a:gd name="T50" fmla="*/ 244 w 256"/>
                      <a:gd name="T51" fmla="*/ 160 h 206"/>
                      <a:gd name="T52" fmla="*/ 248 w 256"/>
                      <a:gd name="T53" fmla="*/ 172 h 206"/>
                      <a:gd name="T54" fmla="*/ 254 w 256"/>
                      <a:gd name="T55" fmla="*/ 183 h 206"/>
                      <a:gd name="T56" fmla="*/ 239 w 256"/>
                      <a:gd name="T57" fmla="*/ 189 h 206"/>
                      <a:gd name="T58" fmla="*/ 239 w 256"/>
                      <a:gd name="T59" fmla="*/ 203 h 206"/>
                      <a:gd name="T60" fmla="*/ 227 w 256"/>
                      <a:gd name="T61" fmla="*/ 203 h 206"/>
                      <a:gd name="T62" fmla="*/ 222 w 256"/>
                      <a:gd name="T63" fmla="*/ 201 h 206"/>
                      <a:gd name="T64" fmla="*/ 202 w 256"/>
                      <a:gd name="T65" fmla="*/ 200 h 206"/>
                      <a:gd name="T66" fmla="*/ 190 w 256"/>
                      <a:gd name="T67" fmla="*/ 197 h 206"/>
                      <a:gd name="T68" fmla="*/ 179 w 256"/>
                      <a:gd name="T69" fmla="*/ 187 h 206"/>
                      <a:gd name="T70" fmla="*/ 173 w 256"/>
                      <a:gd name="T71" fmla="*/ 177 h 206"/>
                      <a:gd name="T72" fmla="*/ 161 w 256"/>
                      <a:gd name="T73" fmla="*/ 179 h 206"/>
                      <a:gd name="T74" fmla="*/ 142 w 256"/>
                      <a:gd name="T75" fmla="*/ 183 h 206"/>
                      <a:gd name="T76" fmla="*/ 129 w 256"/>
                      <a:gd name="T77" fmla="*/ 179 h 206"/>
                      <a:gd name="T78" fmla="*/ 121 w 256"/>
                      <a:gd name="T79" fmla="*/ 172 h 206"/>
                      <a:gd name="T80" fmla="*/ 108 w 256"/>
                      <a:gd name="T81" fmla="*/ 167 h 206"/>
                      <a:gd name="T82" fmla="*/ 98 w 256"/>
                      <a:gd name="T83" fmla="*/ 155 h 206"/>
                      <a:gd name="T84" fmla="*/ 97 w 256"/>
                      <a:gd name="T85" fmla="*/ 153 h 206"/>
                      <a:gd name="T86" fmla="*/ 88 w 256"/>
                      <a:gd name="T87" fmla="*/ 136 h 206"/>
                      <a:gd name="T88" fmla="*/ 78 w 256"/>
                      <a:gd name="T89" fmla="*/ 138 h 206"/>
                      <a:gd name="T90" fmla="*/ 74 w 256"/>
                      <a:gd name="T91" fmla="*/ 133 h 206"/>
                      <a:gd name="T92" fmla="*/ 73 w 256"/>
                      <a:gd name="T93" fmla="*/ 139 h 206"/>
                      <a:gd name="T94" fmla="*/ 66 w 256"/>
                      <a:gd name="T95" fmla="*/ 135 h 206"/>
                      <a:gd name="T96" fmla="*/ 58 w 256"/>
                      <a:gd name="T97" fmla="*/ 118 h 206"/>
                      <a:gd name="T98" fmla="*/ 51 w 256"/>
                      <a:gd name="T99" fmla="*/ 103 h 206"/>
                      <a:gd name="T100" fmla="*/ 34 w 256"/>
                      <a:gd name="T101" fmla="*/ 96 h 206"/>
                      <a:gd name="T102" fmla="*/ 33 w 256"/>
                      <a:gd name="T103" fmla="*/ 88 h 206"/>
                      <a:gd name="T104" fmla="*/ 27 w 256"/>
                      <a:gd name="T105" fmla="*/ 82 h 206"/>
                      <a:gd name="T106" fmla="*/ 30 w 256"/>
                      <a:gd name="T107" fmla="*/ 69 h 206"/>
                      <a:gd name="T108" fmla="*/ 32 w 256"/>
                      <a:gd name="T109" fmla="*/ 61 h 206"/>
                      <a:gd name="T110" fmla="*/ 33 w 256"/>
                      <a:gd name="T111" fmla="*/ 58 h 206"/>
                      <a:gd name="T112" fmla="*/ 20 w 256"/>
                      <a:gd name="T113" fmla="*/ 54 h 206"/>
                      <a:gd name="T114" fmla="*/ 15 w 256"/>
                      <a:gd name="T115" fmla="*/ 44 h 206"/>
                      <a:gd name="T116" fmla="*/ 10 w 256"/>
                      <a:gd name="T117" fmla="*/ 35 h 206"/>
                      <a:gd name="T118" fmla="*/ 6 w 256"/>
                      <a:gd name="T119" fmla="*/ 20 h 206"/>
                      <a:gd name="T120" fmla="*/ 2 w 256"/>
                      <a:gd name="T121" fmla="*/ 8 h 206"/>
                      <a:gd name="T122" fmla="*/ 6 w 256"/>
                      <a:gd name="T12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256" h="206">
                        <a:moveTo>
                          <a:pt x="6" y="0"/>
                        </a:moveTo>
                        <a:lnTo>
                          <a:pt x="7" y="0"/>
                        </a:lnTo>
                        <a:lnTo>
                          <a:pt x="9" y="1"/>
                        </a:lnTo>
                        <a:lnTo>
                          <a:pt x="10" y="1"/>
                        </a:lnTo>
                        <a:lnTo>
                          <a:pt x="12" y="4"/>
                        </a:lnTo>
                        <a:lnTo>
                          <a:pt x="12" y="6"/>
                        </a:lnTo>
                        <a:lnTo>
                          <a:pt x="16" y="8"/>
                        </a:lnTo>
                        <a:lnTo>
                          <a:pt x="17" y="11"/>
                        </a:lnTo>
                        <a:lnTo>
                          <a:pt x="20" y="13"/>
                        </a:lnTo>
                        <a:lnTo>
                          <a:pt x="23" y="13"/>
                        </a:lnTo>
                        <a:lnTo>
                          <a:pt x="27" y="14"/>
                        </a:lnTo>
                        <a:lnTo>
                          <a:pt x="27" y="13"/>
                        </a:lnTo>
                        <a:lnTo>
                          <a:pt x="27" y="13"/>
                        </a:lnTo>
                        <a:lnTo>
                          <a:pt x="30" y="13"/>
                        </a:lnTo>
                        <a:lnTo>
                          <a:pt x="32" y="13"/>
                        </a:lnTo>
                        <a:lnTo>
                          <a:pt x="34" y="11"/>
                        </a:lnTo>
                        <a:lnTo>
                          <a:pt x="34" y="10"/>
                        </a:lnTo>
                        <a:lnTo>
                          <a:pt x="36" y="8"/>
                        </a:lnTo>
                        <a:lnTo>
                          <a:pt x="37" y="8"/>
                        </a:lnTo>
                        <a:lnTo>
                          <a:pt x="39" y="6"/>
                        </a:lnTo>
                        <a:lnTo>
                          <a:pt x="40" y="6"/>
                        </a:lnTo>
                        <a:lnTo>
                          <a:pt x="41" y="3"/>
                        </a:lnTo>
                        <a:lnTo>
                          <a:pt x="44" y="3"/>
                        </a:lnTo>
                        <a:lnTo>
                          <a:pt x="46" y="1"/>
                        </a:lnTo>
                        <a:lnTo>
                          <a:pt x="47" y="1"/>
                        </a:lnTo>
                        <a:lnTo>
                          <a:pt x="47" y="1"/>
                        </a:lnTo>
                        <a:lnTo>
                          <a:pt x="49" y="3"/>
                        </a:lnTo>
                        <a:lnTo>
                          <a:pt x="50" y="4"/>
                        </a:lnTo>
                        <a:lnTo>
                          <a:pt x="51" y="6"/>
                        </a:lnTo>
                        <a:lnTo>
                          <a:pt x="50" y="7"/>
                        </a:lnTo>
                        <a:lnTo>
                          <a:pt x="51" y="8"/>
                        </a:lnTo>
                        <a:lnTo>
                          <a:pt x="54" y="10"/>
                        </a:lnTo>
                        <a:lnTo>
                          <a:pt x="50" y="13"/>
                        </a:lnTo>
                        <a:lnTo>
                          <a:pt x="54" y="17"/>
                        </a:lnTo>
                        <a:lnTo>
                          <a:pt x="56" y="18"/>
                        </a:lnTo>
                        <a:lnTo>
                          <a:pt x="57" y="20"/>
                        </a:lnTo>
                        <a:lnTo>
                          <a:pt x="58" y="20"/>
                        </a:lnTo>
                        <a:lnTo>
                          <a:pt x="60" y="20"/>
                        </a:lnTo>
                        <a:lnTo>
                          <a:pt x="60" y="20"/>
                        </a:lnTo>
                        <a:lnTo>
                          <a:pt x="61" y="23"/>
                        </a:lnTo>
                        <a:lnTo>
                          <a:pt x="61" y="25"/>
                        </a:lnTo>
                        <a:lnTo>
                          <a:pt x="61" y="28"/>
                        </a:lnTo>
                        <a:lnTo>
                          <a:pt x="63" y="30"/>
                        </a:lnTo>
                        <a:lnTo>
                          <a:pt x="64" y="30"/>
                        </a:lnTo>
                        <a:lnTo>
                          <a:pt x="67" y="33"/>
                        </a:lnTo>
                        <a:lnTo>
                          <a:pt x="70" y="33"/>
                        </a:lnTo>
                        <a:lnTo>
                          <a:pt x="71" y="34"/>
                        </a:lnTo>
                        <a:lnTo>
                          <a:pt x="74" y="33"/>
                        </a:lnTo>
                        <a:lnTo>
                          <a:pt x="77" y="34"/>
                        </a:lnTo>
                        <a:lnTo>
                          <a:pt x="80" y="34"/>
                        </a:lnTo>
                        <a:lnTo>
                          <a:pt x="80" y="37"/>
                        </a:lnTo>
                        <a:lnTo>
                          <a:pt x="83" y="40"/>
                        </a:lnTo>
                        <a:lnTo>
                          <a:pt x="88" y="42"/>
                        </a:lnTo>
                        <a:lnTo>
                          <a:pt x="91" y="42"/>
                        </a:lnTo>
                        <a:lnTo>
                          <a:pt x="98" y="44"/>
                        </a:lnTo>
                        <a:lnTo>
                          <a:pt x="102" y="44"/>
                        </a:lnTo>
                        <a:lnTo>
                          <a:pt x="111" y="42"/>
                        </a:lnTo>
                        <a:lnTo>
                          <a:pt x="117" y="41"/>
                        </a:lnTo>
                        <a:lnTo>
                          <a:pt x="124" y="42"/>
                        </a:lnTo>
                        <a:lnTo>
                          <a:pt x="127" y="42"/>
                        </a:lnTo>
                        <a:lnTo>
                          <a:pt x="128" y="40"/>
                        </a:lnTo>
                        <a:lnTo>
                          <a:pt x="125" y="37"/>
                        </a:lnTo>
                        <a:lnTo>
                          <a:pt x="125" y="33"/>
                        </a:lnTo>
                        <a:lnTo>
                          <a:pt x="127" y="31"/>
                        </a:lnTo>
                        <a:lnTo>
                          <a:pt x="134" y="31"/>
                        </a:lnTo>
                        <a:lnTo>
                          <a:pt x="134" y="28"/>
                        </a:lnTo>
                        <a:lnTo>
                          <a:pt x="136" y="25"/>
                        </a:lnTo>
                        <a:lnTo>
                          <a:pt x="138" y="25"/>
                        </a:lnTo>
                        <a:lnTo>
                          <a:pt x="144" y="21"/>
                        </a:lnTo>
                        <a:lnTo>
                          <a:pt x="148" y="20"/>
                        </a:lnTo>
                        <a:lnTo>
                          <a:pt x="153" y="21"/>
                        </a:lnTo>
                        <a:lnTo>
                          <a:pt x="153" y="18"/>
                        </a:lnTo>
                        <a:lnTo>
                          <a:pt x="156" y="18"/>
                        </a:lnTo>
                        <a:lnTo>
                          <a:pt x="159" y="18"/>
                        </a:lnTo>
                        <a:lnTo>
                          <a:pt x="162" y="18"/>
                        </a:lnTo>
                        <a:lnTo>
                          <a:pt x="166" y="23"/>
                        </a:lnTo>
                        <a:lnTo>
                          <a:pt x="170" y="23"/>
                        </a:lnTo>
                        <a:lnTo>
                          <a:pt x="178" y="28"/>
                        </a:lnTo>
                        <a:lnTo>
                          <a:pt x="179" y="28"/>
                        </a:lnTo>
                        <a:lnTo>
                          <a:pt x="182" y="27"/>
                        </a:lnTo>
                        <a:lnTo>
                          <a:pt x="186" y="28"/>
                        </a:lnTo>
                        <a:lnTo>
                          <a:pt x="189" y="28"/>
                        </a:lnTo>
                        <a:lnTo>
                          <a:pt x="189" y="33"/>
                        </a:lnTo>
                        <a:lnTo>
                          <a:pt x="190" y="34"/>
                        </a:lnTo>
                        <a:lnTo>
                          <a:pt x="193" y="33"/>
                        </a:lnTo>
                        <a:lnTo>
                          <a:pt x="197" y="34"/>
                        </a:lnTo>
                        <a:lnTo>
                          <a:pt x="203" y="41"/>
                        </a:lnTo>
                        <a:lnTo>
                          <a:pt x="209" y="41"/>
                        </a:lnTo>
                        <a:lnTo>
                          <a:pt x="212" y="42"/>
                        </a:lnTo>
                        <a:lnTo>
                          <a:pt x="213" y="47"/>
                        </a:lnTo>
                        <a:lnTo>
                          <a:pt x="213" y="48"/>
                        </a:lnTo>
                        <a:lnTo>
                          <a:pt x="214" y="51"/>
                        </a:lnTo>
                        <a:lnTo>
                          <a:pt x="213" y="52"/>
                        </a:lnTo>
                        <a:lnTo>
                          <a:pt x="214" y="55"/>
                        </a:lnTo>
                        <a:lnTo>
                          <a:pt x="214" y="59"/>
                        </a:lnTo>
                        <a:lnTo>
                          <a:pt x="214" y="61"/>
                        </a:lnTo>
                        <a:lnTo>
                          <a:pt x="214" y="62"/>
                        </a:lnTo>
                        <a:lnTo>
                          <a:pt x="216" y="65"/>
                        </a:lnTo>
                        <a:lnTo>
                          <a:pt x="214" y="65"/>
                        </a:lnTo>
                        <a:lnTo>
                          <a:pt x="216" y="67"/>
                        </a:lnTo>
                        <a:lnTo>
                          <a:pt x="212" y="69"/>
                        </a:lnTo>
                        <a:lnTo>
                          <a:pt x="209" y="69"/>
                        </a:lnTo>
                        <a:lnTo>
                          <a:pt x="210" y="71"/>
                        </a:lnTo>
                        <a:lnTo>
                          <a:pt x="213" y="74"/>
                        </a:lnTo>
                        <a:lnTo>
                          <a:pt x="210" y="77"/>
                        </a:lnTo>
                        <a:lnTo>
                          <a:pt x="210" y="77"/>
                        </a:lnTo>
                        <a:lnTo>
                          <a:pt x="212" y="81"/>
                        </a:lnTo>
                        <a:lnTo>
                          <a:pt x="212" y="84"/>
                        </a:lnTo>
                        <a:lnTo>
                          <a:pt x="216" y="85"/>
                        </a:lnTo>
                        <a:lnTo>
                          <a:pt x="217" y="85"/>
                        </a:lnTo>
                        <a:lnTo>
                          <a:pt x="213" y="89"/>
                        </a:lnTo>
                        <a:lnTo>
                          <a:pt x="213" y="92"/>
                        </a:lnTo>
                        <a:lnTo>
                          <a:pt x="216" y="99"/>
                        </a:lnTo>
                        <a:lnTo>
                          <a:pt x="217" y="105"/>
                        </a:lnTo>
                        <a:lnTo>
                          <a:pt x="217" y="106"/>
                        </a:lnTo>
                        <a:lnTo>
                          <a:pt x="217" y="109"/>
                        </a:lnTo>
                        <a:lnTo>
                          <a:pt x="219" y="113"/>
                        </a:lnTo>
                        <a:lnTo>
                          <a:pt x="229" y="113"/>
                        </a:lnTo>
                        <a:lnTo>
                          <a:pt x="231" y="118"/>
                        </a:lnTo>
                        <a:lnTo>
                          <a:pt x="231" y="122"/>
                        </a:lnTo>
                        <a:lnTo>
                          <a:pt x="231" y="126"/>
                        </a:lnTo>
                        <a:lnTo>
                          <a:pt x="231" y="128"/>
                        </a:lnTo>
                        <a:lnTo>
                          <a:pt x="222" y="140"/>
                        </a:lnTo>
                        <a:lnTo>
                          <a:pt x="229" y="149"/>
                        </a:lnTo>
                        <a:lnTo>
                          <a:pt x="230" y="152"/>
                        </a:lnTo>
                        <a:lnTo>
                          <a:pt x="233" y="156"/>
                        </a:lnTo>
                        <a:lnTo>
                          <a:pt x="236" y="157"/>
                        </a:lnTo>
                        <a:lnTo>
                          <a:pt x="237" y="159"/>
                        </a:lnTo>
                        <a:lnTo>
                          <a:pt x="241" y="159"/>
                        </a:lnTo>
                        <a:lnTo>
                          <a:pt x="244" y="160"/>
                        </a:lnTo>
                        <a:lnTo>
                          <a:pt x="244" y="162"/>
                        </a:lnTo>
                        <a:lnTo>
                          <a:pt x="247" y="162"/>
                        </a:lnTo>
                        <a:lnTo>
                          <a:pt x="247" y="166"/>
                        </a:lnTo>
                        <a:lnTo>
                          <a:pt x="248" y="169"/>
                        </a:lnTo>
                        <a:lnTo>
                          <a:pt x="248" y="172"/>
                        </a:lnTo>
                        <a:lnTo>
                          <a:pt x="248" y="174"/>
                        </a:lnTo>
                        <a:lnTo>
                          <a:pt x="253" y="174"/>
                        </a:lnTo>
                        <a:lnTo>
                          <a:pt x="256" y="176"/>
                        </a:lnTo>
                        <a:lnTo>
                          <a:pt x="256" y="182"/>
                        </a:lnTo>
                        <a:lnTo>
                          <a:pt x="254" y="183"/>
                        </a:lnTo>
                        <a:lnTo>
                          <a:pt x="251" y="182"/>
                        </a:lnTo>
                        <a:lnTo>
                          <a:pt x="244" y="183"/>
                        </a:lnTo>
                        <a:lnTo>
                          <a:pt x="243" y="184"/>
                        </a:lnTo>
                        <a:lnTo>
                          <a:pt x="240" y="186"/>
                        </a:lnTo>
                        <a:lnTo>
                          <a:pt x="239" y="189"/>
                        </a:lnTo>
                        <a:lnTo>
                          <a:pt x="239" y="191"/>
                        </a:lnTo>
                        <a:lnTo>
                          <a:pt x="237" y="193"/>
                        </a:lnTo>
                        <a:lnTo>
                          <a:pt x="239" y="197"/>
                        </a:lnTo>
                        <a:lnTo>
                          <a:pt x="237" y="201"/>
                        </a:lnTo>
                        <a:lnTo>
                          <a:pt x="239" y="203"/>
                        </a:lnTo>
                        <a:lnTo>
                          <a:pt x="237" y="203"/>
                        </a:lnTo>
                        <a:lnTo>
                          <a:pt x="237" y="204"/>
                        </a:lnTo>
                        <a:lnTo>
                          <a:pt x="234" y="206"/>
                        </a:lnTo>
                        <a:lnTo>
                          <a:pt x="230" y="203"/>
                        </a:lnTo>
                        <a:lnTo>
                          <a:pt x="227" y="203"/>
                        </a:lnTo>
                        <a:lnTo>
                          <a:pt x="226" y="200"/>
                        </a:lnTo>
                        <a:lnTo>
                          <a:pt x="224" y="200"/>
                        </a:lnTo>
                        <a:lnTo>
                          <a:pt x="224" y="203"/>
                        </a:lnTo>
                        <a:lnTo>
                          <a:pt x="223" y="203"/>
                        </a:lnTo>
                        <a:lnTo>
                          <a:pt x="222" y="201"/>
                        </a:lnTo>
                        <a:lnTo>
                          <a:pt x="220" y="201"/>
                        </a:lnTo>
                        <a:lnTo>
                          <a:pt x="219" y="201"/>
                        </a:lnTo>
                        <a:lnTo>
                          <a:pt x="213" y="201"/>
                        </a:lnTo>
                        <a:lnTo>
                          <a:pt x="209" y="199"/>
                        </a:lnTo>
                        <a:lnTo>
                          <a:pt x="202" y="200"/>
                        </a:lnTo>
                        <a:lnTo>
                          <a:pt x="199" y="196"/>
                        </a:lnTo>
                        <a:lnTo>
                          <a:pt x="197" y="196"/>
                        </a:lnTo>
                        <a:lnTo>
                          <a:pt x="195" y="199"/>
                        </a:lnTo>
                        <a:lnTo>
                          <a:pt x="192" y="197"/>
                        </a:lnTo>
                        <a:lnTo>
                          <a:pt x="190" y="197"/>
                        </a:lnTo>
                        <a:lnTo>
                          <a:pt x="183" y="197"/>
                        </a:lnTo>
                        <a:lnTo>
                          <a:pt x="183" y="196"/>
                        </a:lnTo>
                        <a:lnTo>
                          <a:pt x="182" y="194"/>
                        </a:lnTo>
                        <a:lnTo>
                          <a:pt x="180" y="191"/>
                        </a:lnTo>
                        <a:lnTo>
                          <a:pt x="179" y="187"/>
                        </a:lnTo>
                        <a:lnTo>
                          <a:pt x="178" y="183"/>
                        </a:lnTo>
                        <a:lnTo>
                          <a:pt x="175" y="179"/>
                        </a:lnTo>
                        <a:lnTo>
                          <a:pt x="175" y="177"/>
                        </a:lnTo>
                        <a:lnTo>
                          <a:pt x="173" y="177"/>
                        </a:lnTo>
                        <a:lnTo>
                          <a:pt x="173" y="177"/>
                        </a:lnTo>
                        <a:lnTo>
                          <a:pt x="169" y="176"/>
                        </a:lnTo>
                        <a:lnTo>
                          <a:pt x="166" y="177"/>
                        </a:lnTo>
                        <a:lnTo>
                          <a:pt x="163" y="180"/>
                        </a:lnTo>
                        <a:lnTo>
                          <a:pt x="161" y="180"/>
                        </a:lnTo>
                        <a:lnTo>
                          <a:pt x="161" y="179"/>
                        </a:lnTo>
                        <a:lnTo>
                          <a:pt x="161" y="180"/>
                        </a:lnTo>
                        <a:lnTo>
                          <a:pt x="155" y="183"/>
                        </a:lnTo>
                        <a:lnTo>
                          <a:pt x="151" y="187"/>
                        </a:lnTo>
                        <a:lnTo>
                          <a:pt x="146" y="183"/>
                        </a:lnTo>
                        <a:lnTo>
                          <a:pt x="142" y="183"/>
                        </a:lnTo>
                        <a:lnTo>
                          <a:pt x="139" y="183"/>
                        </a:lnTo>
                        <a:lnTo>
                          <a:pt x="138" y="183"/>
                        </a:lnTo>
                        <a:lnTo>
                          <a:pt x="134" y="180"/>
                        </a:lnTo>
                        <a:lnTo>
                          <a:pt x="131" y="180"/>
                        </a:lnTo>
                        <a:lnTo>
                          <a:pt x="129" y="179"/>
                        </a:lnTo>
                        <a:lnTo>
                          <a:pt x="127" y="177"/>
                        </a:lnTo>
                        <a:lnTo>
                          <a:pt x="122" y="173"/>
                        </a:lnTo>
                        <a:lnTo>
                          <a:pt x="124" y="173"/>
                        </a:lnTo>
                        <a:lnTo>
                          <a:pt x="124" y="172"/>
                        </a:lnTo>
                        <a:lnTo>
                          <a:pt x="121" y="172"/>
                        </a:lnTo>
                        <a:lnTo>
                          <a:pt x="121" y="170"/>
                        </a:lnTo>
                        <a:lnTo>
                          <a:pt x="117" y="170"/>
                        </a:lnTo>
                        <a:lnTo>
                          <a:pt x="115" y="169"/>
                        </a:lnTo>
                        <a:lnTo>
                          <a:pt x="112" y="167"/>
                        </a:lnTo>
                        <a:lnTo>
                          <a:pt x="108" y="167"/>
                        </a:lnTo>
                        <a:lnTo>
                          <a:pt x="105" y="166"/>
                        </a:lnTo>
                        <a:lnTo>
                          <a:pt x="101" y="157"/>
                        </a:lnTo>
                        <a:lnTo>
                          <a:pt x="101" y="156"/>
                        </a:lnTo>
                        <a:lnTo>
                          <a:pt x="100" y="156"/>
                        </a:lnTo>
                        <a:lnTo>
                          <a:pt x="98" y="155"/>
                        </a:lnTo>
                        <a:lnTo>
                          <a:pt x="98" y="155"/>
                        </a:lnTo>
                        <a:lnTo>
                          <a:pt x="100" y="155"/>
                        </a:lnTo>
                        <a:lnTo>
                          <a:pt x="100" y="155"/>
                        </a:lnTo>
                        <a:lnTo>
                          <a:pt x="98" y="152"/>
                        </a:lnTo>
                        <a:lnTo>
                          <a:pt x="97" y="153"/>
                        </a:lnTo>
                        <a:lnTo>
                          <a:pt x="95" y="152"/>
                        </a:lnTo>
                        <a:lnTo>
                          <a:pt x="95" y="147"/>
                        </a:lnTo>
                        <a:lnTo>
                          <a:pt x="91" y="142"/>
                        </a:lnTo>
                        <a:lnTo>
                          <a:pt x="91" y="140"/>
                        </a:lnTo>
                        <a:lnTo>
                          <a:pt x="88" y="136"/>
                        </a:lnTo>
                        <a:lnTo>
                          <a:pt x="87" y="136"/>
                        </a:lnTo>
                        <a:lnTo>
                          <a:pt x="83" y="139"/>
                        </a:lnTo>
                        <a:lnTo>
                          <a:pt x="81" y="139"/>
                        </a:lnTo>
                        <a:lnTo>
                          <a:pt x="80" y="136"/>
                        </a:lnTo>
                        <a:lnTo>
                          <a:pt x="78" y="138"/>
                        </a:lnTo>
                        <a:lnTo>
                          <a:pt x="75" y="136"/>
                        </a:lnTo>
                        <a:lnTo>
                          <a:pt x="77" y="135"/>
                        </a:lnTo>
                        <a:lnTo>
                          <a:pt x="77" y="133"/>
                        </a:lnTo>
                        <a:lnTo>
                          <a:pt x="77" y="133"/>
                        </a:lnTo>
                        <a:lnTo>
                          <a:pt x="74" y="133"/>
                        </a:lnTo>
                        <a:lnTo>
                          <a:pt x="73" y="133"/>
                        </a:lnTo>
                        <a:lnTo>
                          <a:pt x="75" y="135"/>
                        </a:lnTo>
                        <a:lnTo>
                          <a:pt x="75" y="138"/>
                        </a:lnTo>
                        <a:lnTo>
                          <a:pt x="74" y="139"/>
                        </a:lnTo>
                        <a:lnTo>
                          <a:pt x="73" y="139"/>
                        </a:lnTo>
                        <a:lnTo>
                          <a:pt x="70" y="136"/>
                        </a:lnTo>
                        <a:lnTo>
                          <a:pt x="70" y="136"/>
                        </a:lnTo>
                        <a:lnTo>
                          <a:pt x="70" y="136"/>
                        </a:lnTo>
                        <a:lnTo>
                          <a:pt x="68" y="135"/>
                        </a:lnTo>
                        <a:lnTo>
                          <a:pt x="66" y="135"/>
                        </a:lnTo>
                        <a:lnTo>
                          <a:pt x="63" y="133"/>
                        </a:lnTo>
                        <a:lnTo>
                          <a:pt x="63" y="125"/>
                        </a:lnTo>
                        <a:lnTo>
                          <a:pt x="58" y="125"/>
                        </a:lnTo>
                        <a:lnTo>
                          <a:pt x="57" y="122"/>
                        </a:lnTo>
                        <a:lnTo>
                          <a:pt x="58" y="118"/>
                        </a:lnTo>
                        <a:lnTo>
                          <a:pt x="60" y="116"/>
                        </a:lnTo>
                        <a:lnTo>
                          <a:pt x="58" y="111"/>
                        </a:lnTo>
                        <a:lnTo>
                          <a:pt x="56" y="109"/>
                        </a:lnTo>
                        <a:lnTo>
                          <a:pt x="53" y="105"/>
                        </a:lnTo>
                        <a:lnTo>
                          <a:pt x="51" y="103"/>
                        </a:lnTo>
                        <a:lnTo>
                          <a:pt x="50" y="103"/>
                        </a:lnTo>
                        <a:lnTo>
                          <a:pt x="41" y="98"/>
                        </a:lnTo>
                        <a:lnTo>
                          <a:pt x="39" y="98"/>
                        </a:lnTo>
                        <a:lnTo>
                          <a:pt x="37" y="99"/>
                        </a:lnTo>
                        <a:lnTo>
                          <a:pt x="34" y="96"/>
                        </a:lnTo>
                        <a:lnTo>
                          <a:pt x="36" y="95"/>
                        </a:lnTo>
                        <a:lnTo>
                          <a:pt x="34" y="95"/>
                        </a:lnTo>
                        <a:lnTo>
                          <a:pt x="36" y="92"/>
                        </a:lnTo>
                        <a:lnTo>
                          <a:pt x="33" y="89"/>
                        </a:lnTo>
                        <a:lnTo>
                          <a:pt x="33" y="88"/>
                        </a:lnTo>
                        <a:lnTo>
                          <a:pt x="30" y="88"/>
                        </a:lnTo>
                        <a:lnTo>
                          <a:pt x="29" y="85"/>
                        </a:lnTo>
                        <a:lnTo>
                          <a:pt x="27" y="85"/>
                        </a:lnTo>
                        <a:lnTo>
                          <a:pt x="27" y="84"/>
                        </a:lnTo>
                        <a:lnTo>
                          <a:pt x="27" y="82"/>
                        </a:lnTo>
                        <a:lnTo>
                          <a:pt x="27" y="81"/>
                        </a:lnTo>
                        <a:lnTo>
                          <a:pt x="27" y="79"/>
                        </a:lnTo>
                        <a:lnTo>
                          <a:pt x="27" y="75"/>
                        </a:lnTo>
                        <a:lnTo>
                          <a:pt x="29" y="74"/>
                        </a:lnTo>
                        <a:lnTo>
                          <a:pt x="30" y="69"/>
                        </a:lnTo>
                        <a:lnTo>
                          <a:pt x="32" y="69"/>
                        </a:lnTo>
                        <a:lnTo>
                          <a:pt x="33" y="69"/>
                        </a:lnTo>
                        <a:lnTo>
                          <a:pt x="33" y="65"/>
                        </a:lnTo>
                        <a:lnTo>
                          <a:pt x="32" y="64"/>
                        </a:lnTo>
                        <a:lnTo>
                          <a:pt x="32" y="61"/>
                        </a:lnTo>
                        <a:lnTo>
                          <a:pt x="33" y="61"/>
                        </a:lnTo>
                        <a:lnTo>
                          <a:pt x="36" y="59"/>
                        </a:lnTo>
                        <a:lnTo>
                          <a:pt x="36" y="59"/>
                        </a:lnTo>
                        <a:lnTo>
                          <a:pt x="36" y="58"/>
                        </a:lnTo>
                        <a:lnTo>
                          <a:pt x="33" y="58"/>
                        </a:lnTo>
                        <a:lnTo>
                          <a:pt x="30" y="58"/>
                        </a:lnTo>
                        <a:lnTo>
                          <a:pt x="29" y="58"/>
                        </a:lnTo>
                        <a:lnTo>
                          <a:pt x="24" y="55"/>
                        </a:lnTo>
                        <a:lnTo>
                          <a:pt x="23" y="55"/>
                        </a:lnTo>
                        <a:lnTo>
                          <a:pt x="20" y="54"/>
                        </a:lnTo>
                        <a:lnTo>
                          <a:pt x="19" y="51"/>
                        </a:lnTo>
                        <a:lnTo>
                          <a:pt x="19" y="48"/>
                        </a:lnTo>
                        <a:lnTo>
                          <a:pt x="16" y="48"/>
                        </a:lnTo>
                        <a:lnTo>
                          <a:pt x="15" y="45"/>
                        </a:lnTo>
                        <a:lnTo>
                          <a:pt x="15" y="44"/>
                        </a:lnTo>
                        <a:lnTo>
                          <a:pt x="15" y="40"/>
                        </a:lnTo>
                        <a:lnTo>
                          <a:pt x="12" y="40"/>
                        </a:lnTo>
                        <a:lnTo>
                          <a:pt x="12" y="40"/>
                        </a:lnTo>
                        <a:lnTo>
                          <a:pt x="12" y="38"/>
                        </a:lnTo>
                        <a:lnTo>
                          <a:pt x="10" y="35"/>
                        </a:lnTo>
                        <a:lnTo>
                          <a:pt x="9" y="30"/>
                        </a:lnTo>
                        <a:lnTo>
                          <a:pt x="5" y="28"/>
                        </a:lnTo>
                        <a:lnTo>
                          <a:pt x="5" y="27"/>
                        </a:lnTo>
                        <a:lnTo>
                          <a:pt x="5" y="24"/>
                        </a:lnTo>
                        <a:lnTo>
                          <a:pt x="6" y="20"/>
                        </a:lnTo>
                        <a:lnTo>
                          <a:pt x="6" y="18"/>
                        </a:lnTo>
                        <a:lnTo>
                          <a:pt x="3" y="18"/>
                        </a:lnTo>
                        <a:lnTo>
                          <a:pt x="3" y="15"/>
                        </a:lnTo>
                        <a:lnTo>
                          <a:pt x="3" y="13"/>
                        </a:lnTo>
                        <a:lnTo>
                          <a:pt x="2" y="8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5" y="4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83"/>
                  <p:cNvSpPr>
                    <a:spLocks/>
                  </p:cNvSpPr>
                  <p:nvPr/>
                </p:nvSpPr>
                <p:spPr bwMode="auto">
                  <a:xfrm>
                    <a:off x="6629401" y="3605213"/>
                    <a:ext cx="71438" cy="61912"/>
                  </a:xfrm>
                  <a:custGeom>
                    <a:avLst/>
                    <a:gdLst>
                      <a:gd name="T0" fmla="*/ 0 w 45"/>
                      <a:gd name="T1" fmla="*/ 3 h 39"/>
                      <a:gd name="T2" fmla="*/ 4 w 45"/>
                      <a:gd name="T3" fmla="*/ 2 h 39"/>
                      <a:gd name="T4" fmla="*/ 10 w 45"/>
                      <a:gd name="T5" fmla="*/ 0 h 39"/>
                      <a:gd name="T6" fmla="*/ 11 w 45"/>
                      <a:gd name="T7" fmla="*/ 0 h 39"/>
                      <a:gd name="T8" fmla="*/ 18 w 45"/>
                      <a:gd name="T9" fmla="*/ 0 h 39"/>
                      <a:gd name="T10" fmla="*/ 21 w 45"/>
                      <a:gd name="T11" fmla="*/ 3 h 39"/>
                      <a:gd name="T12" fmla="*/ 25 w 45"/>
                      <a:gd name="T13" fmla="*/ 5 h 39"/>
                      <a:gd name="T14" fmla="*/ 28 w 45"/>
                      <a:gd name="T15" fmla="*/ 6 h 39"/>
                      <a:gd name="T16" fmla="*/ 28 w 45"/>
                      <a:gd name="T17" fmla="*/ 10 h 39"/>
                      <a:gd name="T18" fmla="*/ 28 w 45"/>
                      <a:gd name="T19" fmla="*/ 12 h 39"/>
                      <a:gd name="T20" fmla="*/ 32 w 45"/>
                      <a:gd name="T21" fmla="*/ 16 h 39"/>
                      <a:gd name="T22" fmla="*/ 32 w 45"/>
                      <a:gd name="T23" fmla="*/ 19 h 39"/>
                      <a:gd name="T24" fmla="*/ 31 w 45"/>
                      <a:gd name="T25" fmla="*/ 20 h 39"/>
                      <a:gd name="T26" fmla="*/ 32 w 45"/>
                      <a:gd name="T27" fmla="*/ 24 h 39"/>
                      <a:gd name="T28" fmla="*/ 38 w 45"/>
                      <a:gd name="T29" fmla="*/ 27 h 39"/>
                      <a:gd name="T30" fmla="*/ 42 w 45"/>
                      <a:gd name="T31" fmla="*/ 27 h 39"/>
                      <a:gd name="T32" fmla="*/ 45 w 45"/>
                      <a:gd name="T33" fmla="*/ 30 h 39"/>
                      <a:gd name="T34" fmla="*/ 42 w 45"/>
                      <a:gd name="T35" fmla="*/ 32 h 39"/>
                      <a:gd name="T36" fmla="*/ 44 w 45"/>
                      <a:gd name="T37" fmla="*/ 34 h 39"/>
                      <a:gd name="T38" fmla="*/ 42 w 45"/>
                      <a:gd name="T39" fmla="*/ 36 h 39"/>
                      <a:gd name="T40" fmla="*/ 42 w 45"/>
                      <a:gd name="T41" fmla="*/ 39 h 39"/>
                      <a:gd name="T42" fmla="*/ 39 w 45"/>
                      <a:gd name="T43" fmla="*/ 39 h 39"/>
                      <a:gd name="T44" fmla="*/ 34 w 45"/>
                      <a:gd name="T45" fmla="*/ 30 h 39"/>
                      <a:gd name="T46" fmla="*/ 31 w 45"/>
                      <a:gd name="T47" fmla="*/ 29 h 39"/>
                      <a:gd name="T48" fmla="*/ 29 w 45"/>
                      <a:gd name="T49" fmla="*/ 26 h 39"/>
                      <a:gd name="T50" fmla="*/ 27 w 45"/>
                      <a:gd name="T51" fmla="*/ 26 h 39"/>
                      <a:gd name="T52" fmla="*/ 25 w 45"/>
                      <a:gd name="T53" fmla="*/ 26 h 39"/>
                      <a:gd name="T54" fmla="*/ 22 w 45"/>
                      <a:gd name="T55" fmla="*/ 23 h 39"/>
                      <a:gd name="T56" fmla="*/ 21 w 45"/>
                      <a:gd name="T57" fmla="*/ 24 h 39"/>
                      <a:gd name="T58" fmla="*/ 18 w 45"/>
                      <a:gd name="T59" fmla="*/ 24 h 39"/>
                      <a:gd name="T60" fmla="*/ 17 w 45"/>
                      <a:gd name="T61" fmla="*/ 23 h 39"/>
                      <a:gd name="T62" fmla="*/ 15 w 45"/>
                      <a:gd name="T63" fmla="*/ 22 h 39"/>
                      <a:gd name="T64" fmla="*/ 12 w 45"/>
                      <a:gd name="T65" fmla="*/ 22 h 39"/>
                      <a:gd name="T66" fmla="*/ 8 w 45"/>
                      <a:gd name="T67" fmla="*/ 22 h 39"/>
                      <a:gd name="T68" fmla="*/ 5 w 45"/>
                      <a:gd name="T69" fmla="*/ 19 h 39"/>
                      <a:gd name="T70" fmla="*/ 5 w 45"/>
                      <a:gd name="T71" fmla="*/ 15 h 39"/>
                      <a:gd name="T72" fmla="*/ 5 w 45"/>
                      <a:gd name="T73" fmla="*/ 10 h 39"/>
                      <a:gd name="T74" fmla="*/ 4 w 45"/>
                      <a:gd name="T75" fmla="*/ 7 h 39"/>
                      <a:gd name="T76" fmla="*/ 2 w 45"/>
                      <a:gd name="T77" fmla="*/ 7 h 39"/>
                      <a:gd name="T78" fmla="*/ 2 w 45"/>
                      <a:gd name="T79" fmla="*/ 5 h 39"/>
                      <a:gd name="T80" fmla="*/ 0 w 45"/>
                      <a:gd name="T81" fmla="*/ 3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45" h="39">
                        <a:moveTo>
                          <a:pt x="0" y="3"/>
                        </a:moveTo>
                        <a:lnTo>
                          <a:pt x="4" y="2"/>
                        </a:lnTo>
                        <a:lnTo>
                          <a:pt x="10" y="0"/>
                        </a:lnTo>
                        <a:lnTo>
                          <a:pt x="11" y="0"/>
                        </a:lnTo>
                        <a:lnTo>
                          <a:pt x="18" y="0"/>
                        </a:lnTo>
                        <a:lnTo>
                          <a:pt x="21" y="3"/>
                        </a:lnTo>
                        <a:lnTo>
                          <a:pt x="25" y="5"/>
                        </a:lnTo>
                        <a:lnTo>
                          <a:pt x="28" y="6"/>
                        </a:lnTo>
                        <a:lnTo>
                          <a:pt x="28" y="10"/>
                        </a:lnTo>
                        <a:lnTo>
                          <a:pt x="28" y="12"/>
                        </a:lnTo>
                        <a:lnTo>
                          <a:pt x="32" y="16"/>
                        </a:lnTo>
                        <a:lnTo>
                          <a:pt x="32" y="19"/>
                        </a:lnTo>
                        <a:lnTo>
                          <a:pt x="31" y="20"/>
                        </a:lnTo>
                        <a:lnTo>
                          <a:pt x="32" y="24"/>
                        </a:lnTo>
                        <a:lnTo>
                          <a:pt x="38" y="27"/>
                        </a:lnTo>
                        <a:lnTo>
                          <a:pt x="42" y="27"/>
                        </a:lnTo>
                        <a:lnTo>
                          <a:pt x="45" y="30"/>
                        </a:lnTo>
                        <a:lnTo>
                          <a:pt x="42" y="32"/>
                        </a:lnTo>
                        <a:lnTo>
                          <a:pt x="44" y="34"/>
                        </a:lnTo>
                        <a:lnTo>
                          <a:pt x="42" y="36"/>
                        </a:lnTo>
                        <a:lnTo>
                          <a:pt x="42" y="39"/>
                        </a:lnTo>
                        <a:lnTo>
                          <a:pt x="39" y="39"/>
                        </a:lnTo>
                        <a:lnTo>
                          <a:pt x="34" y="30"/>
                        </a:lnTo>
                        <a:lnTo>
                          <a:pt x="31" y="29"/>
                        </a:lnTo>
                        <a:lnTo>
                          <a:pt x="29" y="26"/>
                        </a:lnTo>
                        <a:lnTo>
                          <a:pt x="27" y="26"/>
                        </a:lnTo>
                        <a:lnTo>
                          <a:pt x="25" y="26"/>
                        </a:lnTo>
                        <a:lnTo>
                          <a:pt x="22" y="23"/>
                        </a:lnTo>
                        <a:lnTo>
                          <a:pt x="21" y="24"/>
                        </a:lnTo>
                        <a:lnTo>
                          <a:pt x="18" y="24"/>
                        </a:lnTo>
                        <a:lnTo>
                          <a:pt x="17" y="23"/>
                        </a:lnTo>
                        <a:lnTo>
                          <a:pt x="15" y="22"/>
                        </a:lnTo>
                        <a:lnTo>
                          <a:pt x="12" y="22"/>
                        </a:lnTo>
                        <a:lnTo>
                          <a:pt x="8" y="22"/>
                        </a:lnTo>
                        <a:lnTo>
                          <a:pt x="5" y="19"/>
                        </a:lnTo>
                        <a:lnTo>
                          <a:pt x="5" y="15"/>
                        </a:lnTo>
                        <a:lnTo>
                          <a:pt x="5" y="10"/>
                        </a:lnTo>
                        <a:lnTo>
                          <a:pt x="4" y="7"/>
                        </a:lnTo>
                        <a:lnTo>
                          <a:pt x="2" y="7"/>
                        </a:lnTo>
                        <a:lnTo>
                          <a:pt x="2" y="5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84"/>
                  <p:cNvSpPr>
                    <a:spLocks noEditPoints="1"/>
                  </p:cNvSpPr>
                  <p:nvPr/>
                </p:nvSpPr>
                <p:spPr bwMode="auto">
                  <a:xfrm>
                    <a:off x="6300788" y="3592513"/>
                    <a:ext cx="366713" cy="146050"/>
                  </a:xfrm>
                  <a:custGeom>
                    <a:avLst/>
                    <a:gdLst>
                      <a:gd name="T0" fmla="*/ 11 w 231"/>
                      <a:gd name="T1" fmla="*/ 8 h 92"/>
                      <a:gd name="T2" fmla="*/ 18 w 231"/>
                      <a:gd name="T3" fmla="*/ 0 h 92"/>
                      <a:gd name="T4" fmla="*/ 32 w 231"/>
                      <a:gd name="T5" fmla="*/ 10 h 92"/>
                      <a:gd name="T6" fmla="*/ 31 w 231"/>
                      <a:gd name="T7" fmla="*/ 17 h 92"/>
                      <a:gd name="T8" fmla="*/ 12 w 231"/>
                      <a:gd name="T9" fmla="*/ 25 h 92"/>
                      <a:gd name="T10" fmla="*/ 10 w 231"/>
                      <a:gd name="T11" fmla="*/ 24 h 92"/>
                      <a:gd name="T12" fmla="*/ 4 w 231"/>
                      <a:gd name="T13" fmla="*/ 20 h 92"/>
                      <a:gd name="T14" fmla="*/ 175 w 231"/>
                      <a:gd name="T15" fmla="*/ 14 h 92"/>
                      <a:gd name="T16" fmla="*/ 161 w 231"/>
                      <a:gd name="T17" fmla="*/ 14 h 92"/>
                      <a:gd name="T18" fmla="*/ 141 w 231"/>
                      <a:gd name="T19" fmla="*/ 15 h 92"/>
                      <a:gd name="T20" fmla="*/ 124 w 231"/>
                      <a:gd name="T21" fmla="*/ 10 h 92"/>
                      <a:gd name="T22" fmla="*/ 114 w 231"/>
                      <a:gd name="T23" fmla="*/ 5 h 92"/>
                      <a:gd name="T24" fmla="*/ 100 w 231"/>
                      <a:gd name="T25" fmla="*/ 1 h 92"/>
                      <a:gd name="T26" fmla="*/ 79 w 231"/>
                      <a:gd name="T27" fmla="*/ 4 h 92"/>
                      <a:gd name="T28" fmla="*/ 66 w 231"/>
                      <a:gd name="T29" fmla="*/ 13 h 92"/>
                      <a:gd name="T30" fmla="*/ 51 w 231"/>
                      <a:gd name="T31" fmla="*/ 14 h 92"/>
                      <a:gd name="T32" fmla="*/ 41 w 231"/>
                      <a:gd name="T33" fmla="*/ 20 h 92"/>
                      <a:gd name="T34" fmla="*/ 35 w 231"/>
                      <a:gd name="T35" fmla="*/ 25 h 92"/>
                      <a:gd name="T36" fmla="*/ 29 w 231"/>
                      <a:gd name="T37" fmla="*/ 27 h 92"/>
                      <a:gd name="T38" fmla="*/ 17 w 231"/>
                      <a:gd name="T39" fmla="*/ 27 h 92"/>
                      <a:gd name="T40" fmla="*/ 7 w 231"/>
                      <a:gd name="T41" fmla="*/ 40 h 92"/>
                      <a:gd name="T42" fmla="*/ 17 w 231"/>
                      <a:gd name="T43" fmla="*/ 41 h 92"/>
                      <a:gd name="T44" fmla="*/ 17 w 231"/>
                      <a:gd name="T45" fmla="*/ 51 h 92"/>
                      <a:gd name="T46" fmla="*/ 17 w 231"/>
                      <a:gd name="T47" fmla="*/ 55 h 92"/>
                      <a:gd name="T48" fmla="*/ 10 w 231"/>
                      <a:gd name="T49" fmla="*/ 57 h 92"/>
                      <a:gd name="T50" fmla="*/ 15 w 231"/>
                      <a:gd name="T51" fmla="*/ 64 h 92"/>
                      <a:gd name="T52" fmla="*/ 19 w 231"/>
                      <a:gd name="T53" fmla="*/ 74 h 92"/>
                      <a:gd name="T54" fmla="*/ 22 w 231"/>
                      <a:gd name="T55" fmla="*/ 79 h 92"/>
                      <a:gd name="T56" fmla="*/ 24 w 231"/>
                      <a:gd name="T57" fmla="*/ 82 h 92"/>
                      <a:gd name="T58" fmla="*/ 31 w 231"/>
                      <a:gd name="T59" fmla="*/ 85 h 92"/>
                      <a:gd name="T60" fmla="*/ 39 w 231"/>
                      <a:gd name="T61" fmla="*/ 82 h 92"/>
                      <a:gd name="T62" fmla="*/ 44 w 231"/>
                      <a:gd name="T63" fmla="*/ 86 h 92"/>
                      <a:gd name="T64" fmla="*/ 55 w 231"/>
                      <a:gd name="T65" fmla="*/ 89 h 92"/>
                      <a:gd name="T66" fmla="*/ 63 w 231"/>
                      <a:gd name="T67" fmla="*/ 84 h 92"/>
                      <a:gd name="T68" fmla="*/ 85 w 231"/>
                      <a:gd name="T69" fmla="*/ 89 h 92"/>
                      <a:gd name="T70" fmla="*/ 106 w 231"/>
                      <a:gd name="T71" fmla="*/ 88 h 92"/>
                      <a:gd name="T72" fmla="*/ 124 w 231"/>
                      <a:gd name="T73" fmla="*/ 82 h 92"/>
                      <a:gd name="T74" fmla="*/ 126 w 231"/>
                      <a:gd name="T75" fmla="*/ 86 h 92"/>
                      <a:gd name="T76" fmla="*/ 136 w 231"/>
                      <a:gd name="T77" fmla="*/ 91 h 92"/>
                      <a:gd name="T78" fmla="*/ 143 w 231"/>
                      <a:gd name="T79" fmla="*/ 82 h 92"/>
                      <a:gd name="T80" fmla="*/ 163 w 231"/>
                      <a:gd name="T81" fmla="*/ 79 h 92"/>
                      <a:gd name="T82" fmla="*/ 182 w 231"/>
                      <a:gd name="T83" fmla="*/ 75 h 92"/>
                      <a:gd name="T84" fmla="*/ 204 w 231"/>
                      <a:gd name="T85" fmla="*/ 74 h 92"/>
                      <a:gd name="T86" fmla="*/ 224 w 231"/>
                      <a:gd name="T87" fmla="*/ 71 h 92"/>
                      <a:gd name="T88" fmla="*/ 229 w 231"/>
                      <a:gd name="T89" fmla="*/ 69 h 92"/>
                      <a:gd name="T90" fmla="*/ 225 w 231"/>
                      <a:gd name="T91" fmla="*/ 52 h 92"/>
                      <a:gd name="T92" fmla="*/ 219 w 231"/>
                      <a:gd name="T93" fmla="*/ 38 h 92"/>
                      <a:gd name="T94" fmla="*/ 219 w 231"/>
                      <a:gd name="T95" fmla="*/ 30 h 92"/>
                      <a:gd name="T96" fmla="*/ 209 w 231"/>
                      <a:gd name="T97" fmla="*/ 15 h 92"/>
                      <a:gd name="T98" fmla="*/ 195 w 231"/>
                      <a:gd name="T99" fmla="*/ 7 h 92"/>
                      <a:gd name="T100" fmla="*/ 187 w 231"/>
                      <a:gd name="T101" fmla="*/ 4 h 92"/>
                      <a:gd name="T102" fmla="*/ 28 w 231"/>
                      <a:gd name="T103" fmla="*/ 86 h 92"/>
                      <a:gd name="T104" fmla="*/ 5 w 231"/>
                      <a:gd name="T105" fmla="*/ 28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31" h="92">
                        <a:moveTo>
                          <a:pt x="4" y="20"/>
                        </a:moveTo>
                        <a:lnTo>
                          <a:pt x="7" y="20"/>
                        </a:lnTo>
                        <a:lnTo>
                          <a:pt x="8" y="17"/>
                        </a:lnTo>
                        <a:lnTo>
                          <a:pt x="7" y="14"/>
                        </a:lnTo>
                        <a:lnTo>
                          <a:pt x="11" y="11"/>
                        </a:lnTo>
                        <a:lnTo>
                          <a:pt x="11" y="8"/>
                        </a:lnTo>
                        <a:lnTo>
                          <a:pt x="8" y="7"/>
                        </a:lnTo>
                        <a:lnTo>
                          <a:pt x="8" y="4"/>
                        </a:lnTo>
                        <a:lnTo>
                          <a:pt x="11" y="1"/>
                        </a:lnTo>
                        <a:lnTo>
                          <a:pt x="12" y="1"/>
                        </a:lnTo>
                        <a:lnTo>
                          <a:pt x="14" y="0"/>
                        </a:lnTo>
                        <a:lnTo>
                          <a:pt x="18" y="0"/>
                        </a:lnTo>
                        <a:lnTo>
                          <a:pt x="21" y="3"/>
                        </a:lnTo>
                        <a:lnTo>
                          <a:pt x="22" y="1"/>
                        </a:lnTo>
                        <a:lnTo>
                          <a:pt x="25" y="3"/>
                        </a:lnTo>
                        <a:lnTo>
                          <a:pt x="27" y="7"/>
                        </a:lnTo>
                        <a:lnTo>
                          <a:pt x="29" y="10"/>
                        </a:lnTo>
                        <a:lnTo>
                          <a:pt x="32" y="10"/>
                        </a:lnTo>
                        <a:lnTo>
                          <a:pt x="35" y="13"/>
                        </a:lnTo>
                        <a:lnTo>
                          <a:pt x="38" y="14"/>
                        </a:lnTo>
                        <a:lnTo>
                          <a:pt x="38" y="15"/>
                        </a:lnTo>
                        <a:lnTo>
                          <a:pt x="35" y="18"/>
                        </a:lnTo>
                        <a:lnTo>
                          <a:pt x="32" y="18"/>
                        </a:lnTo>
                        <a:lnTo>
                          <a:pt x="31" y="17"/>
                        </a:lnTo>
                        <a:lnTo>
                          <a:pt x="28" y="17"/>
                        </a:lnTo>
                        <a:lnTo>
                          <a:pt x="27" y="18"/>
                        </a:lnTo>
                        <a:lnTo>
                          <a:pt x="22" y="18"/>
                        </a:lnTo>
                        <a:lnTo>
                          <a:pt x="19" y="20"/>
                        </a:lnTo>
                        <a:lnTo>
                          <a:pt x="18" y="23"/>
                        </a:lnTo>
                        <a:lnTo>
                          <a:pt x="12" y="25"/>
                        </a:lnTo>
                        <a:lnTo>
                          <a:pt x="7" y="30"/>
                        </a:lnTo>
                        <a:lnTo>
                          <a:pt x="7" y="28"/>
                        </a:lnTo>
                        <a:lnTo>
                          <a:pt x="8" y="25"/>
                        </a:lnTo>
                        <a:lnTo>
                          <a:pt x="10" y="25"/>
                        </a:lnTo>
                        <a:lnTo>
                          <a:pt x="12" y="23"/>
                        </a:lnTo>
                        <a:lnTo>
                          <a:pt x="10" y="24"/>
                        </a:lnTo>
                        <a:lnTo>
                          <a:pt x="8" y="23"/>
                        </a:lnTo>
                        <a:lnTo>
                          <a:pt x="7" y="24"/>
                        </a:lnTo>
                        <a:lnTo>
                          <a:pt x="5" y="23"/>
                        </a:lnTo>
                        <a:lnTo>
                          <a:pt x="4" y="20"/>
                        </a:lnTo>
                        <a:lnTo>
                          <a:pt x="4" y="20"/>
                        </a:lnTo>
                        <a:lnTo>
                          <a:pt x="4" y="20"/>
                        </a:lnTo>
                        <a:close/>
                        <a:moveTo>
                          <a:pt x="187" y="4"/>
                        </a:moveTo>
                        <a:lnTo>
                          <a:pt x="185" y="5"/>
                        </a:lnTo>
                        <a:lnTo>
                          <a:pt x="184" y="8"/>
                        </a:lnTo>
                        <a:lnTo>
                          <a:pt x="181" y="11"/>
                        </a:lnTo>
                        <a:lnTo>
                          <a:pt x="177" y="13"/>
                        </a:lnTo>
                        <a:lnTo>
                          <a:pt x="175" y="14"/>
                        </a:lnTo>
                        <a:lnTo>
                          <a:pt x="173" y="15"/>
                        </a:lnTo>
                        <a:lnTo>
                          <a:pt x="171" y="15"/>
                        </a:lnTo>
                        <a:lnTo>
                          <a:pt x="165" y="15"/>
                        </a:lnTo>
                        <a:lnTo>
                          <a:pt x="164" y="14"/>
                        </a:lnTo>
                        <a:lnTo>
                          <a:pt x="163" y="14"/>
                        </a:lnTo>
                        <a:lnTo>
                          <a:pt x="161" y="14"/>
                        </a:lnTo>
                        <a:lnTo>
                          <a:pt x="158" y="14"/>
                        </a:lnTo>
                        <a:lnTo>
                          <a:pt x="154" y="14"/>
                        </a:lnTo>
                        <a:lnTo>
                          <a:pt x="150" y="17"/>
                        </a:lnTo>
                        <a:lnTo>
                          <a:pt x="146" y="15"/>
                        </a:lnTo>
                        <a:lnTo>
                          <a:pt x="143" y="14"/>
                        </a:lnTo>
                        <a:lnTo>
                          <a:pt x="141" y="15"/>
                        </a:lnTo>
                        <a:lnTo>
                          <a:pt x="136" y="13"/>
                        </a:lnTo>
                        <a:lnTo>
                          <a:pt x="133" y="13"/>
                        </a:lnTo>
                        <a:lnTo>
                          <a:pt x="129" y="10"/>
                        </a:lnTo>
                        <a:lnTo>
                          <a:pt x="127" y="10"/>
                        </a:lnTo>
                        <a:lnTo>
                          <a:pt x="127" y="11"/>
                        </a:lnTo>
                        <a:lnTo>
                          <a:pt x="124" y="10"/>
                        </a:lnTo>
                        <a:lnTo>
                          <a:pt x="123" y="7"/>
                        </a:lnTo>
                        <a:lnTo>
                          <a:pt x="122" y="4"/>
                        </a:lnTo>
                        <a:lnTo>
                          <a:pt x="120" y="3"/>
                        </a:lnTo>
                        <a:lnTo>
                          <a:pt x="119" y="3"/>
                        </a:lnTo>
                        <a:lnTo>
                          <a:pt x="116" y="5"/>
                        </a:lnTo>
                        <a:lnTo>
                          <a:pt x="114" y="5"/>
                        </a:lnTo>
                        <a:lnTo>
                          <a:pt x="113" y="7"/>
                        </a:lnTo>
                        <a:lnTo>
                          <a:pt x="109" y="3"/>
                        </a:lnTo>
                        <a:lnTo>
                          <a:pt x="109" y="0"/>
                        </a:lnTo>
                        <a:lnTo>
                          <a:pt x="107" y="0"/>
                        </a:lnTo>
                        <a:lnTo>
                          <a:pt x="105" y="1"/>
                        </a:lnTo>
                        <a:lnTo>
                          <a:pt x="100" y="1"/>
                        </a:lnTo>
                        <a:lnTo>
                          <a:pt x="99" y="0"/>
                        </a:lnTo>
                        <a:lnTo>
                          <a:pt x="96" y="1"/>
                        </a:lnTo>
                        <a:lnTo>
                          <a:pt x="90" y="1"/>
                        </a:lnTo>
                        <a:lnTo>
                          <a:pt x="87" y="1"/>
                        </a:lnTo>
                        <a:lnTo>
                          <a:pt x="82" y="4"/>
                        </a:lnTo>
                        <a:lnTo>
                          <a:pt x="79" y="4"/>
                        </a:lnTo>
                        <a:lnTo>
                          <a:pt x="75" y="5"/>
                        </a:lnTo>
                        <a:lnTo>
                          <a:pt x="73" y="7"/>
                        </a:lnTo>
                        <a:lnTo>
                          <a:pt x="70" y="7"/>
                        </a:lnTo>
                        <a:lnTo>
                          <a:pt x="69" y="10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5" y="14"/>
                        </a:lnTo>
                        <a:lnTo>
                          <a:pt x="65" y="15"/>
                        </a:lnTo>
                        <a:lnTo>
                          <a:pt x="61" y="15"/>
                        </a:lnTo>
                        <a:lnTo>
                          <a:pt x="55" y="13"/>
                        </a:lnTo>
                        <a:lnTo>
                          <a:pt x="52" y="13"/>
                        </a:lnTo>
                        <a:lnTo>
                          <a:pt x="51" y="14"/>
                        </a:lnTo>
                        <a:lnTo>
                          <a:pt x="48" y="14"/>
                        </a:lnTo>
                        <a:lnTo>
                          <a:pt x="44" y="14"/>
                        </a:lnTo>
                        <a:lnTo>
                          <a:pt x="42" y="14"/>
                        </a:lnTo>
                        <a:lnTo>
                          <a:pt x="39" y="15"/>
                        </a:lnTo>
                        <a:lnTo>
                          <a:pt x="39" y="17"/>
                        </a:lnTo>
                        <a:lnTo>
                          <a:pt x="41" y="20"/>
                        </a:lnTo>
                        <a:lnTo>
                          <a:pt x="45" y="20"/>
                        </a:lnTo>
                        <a:lnTo>
                          <a:pt x="48" y="21"/>
                        </a:lnTo>
                        <a:lnTo>
                          <a:pt x="46" y="23"/>
                        </a:lnTo>
                        <a:lnTo>
                          <a:pt x="42" y="23"/>
                        </a:lnTo>
                        <a:lnTo>
                          <a:pt x="38" y="24"/>
                        </a:lnTo>
                        <a:lnTo>
                          <a:pt x="35" y="25"/>
                        </a:lnTo>
                        <a:lnTo>
                          <a:pt x="36" y="27"/>
                        </a:lnTo>
                        <a:lnTo>
                          <a:pt x="39" y="27"/>
                        </a:lnTo>
                        <a:lnTo>
                          <a:pt x="39" y="28"/>
                        </a:lnTo>
                        <a:lnTo>
                          <a:pt x="38" y="28"/>
                        </a:lnTo>
                        <a:lnTo>
                          <a:pt x="32" y="28"/>
                        </a:lnTo>
                        <a:lnTo>
                          <a:pt x="29" y="27"/>
                        </a:lnTo>
                        <a:lnTo>
                          <a:pt x="27" y="28"/>
                        </a:lnTo>
                        <a:lnTo>
                          <a:pt x="25" y="27"/>
                        </a:lnTo>
                        <a:lnTo>
                          <a:pt x="24" y="27"/>
                        </a:lnTo>
                        <a:lnTo>
                          <a:pt x="22" y="28"/>
                        </a:lnTo>
                        <a:lnTo>
                          <a:pt x="19" y="28"/>
                        </a:lnTo>
                        <a:lnTo>
                          <a:pt x="17" y="27"/>
                        </a:lnTo>
                        <a:lnTo>
                          <a:pt x="14" y="27"/>
                        </a:lnTo>
                        <a:lnTo>
                          <a:pt x="8" y="31"/>
                        </a:lnTo>
                        <a:lnTo>
                          <a:pt x="7" y="32"/>
                        </a:lnTo>
                        <a:lnTo>
                          <a:pt x="7" y="35"/>
                        </a:lnTo>
                        <a:lnTo>
                          <a:pt x="7" y="37"/>
                        </a:lnTo>
                        <a:lnTo>
                          <a:pt x="7" y="40"/>
                        </a:lnTo>
                        <a:lnTo>
                          <a:pt x="7" y="40"/>
                        </a:lnTo>
                        <a:lnTo>
                          <a:pt x="7" y="42"/>
                        </a:lnTo>
                        <a:lnTo>
                          <a:pt x="11" y="41"/>
                        </a:lnTo>
                        <a:lnTo>
                          <a:pt x="11" y="41"/>
                        </a:lnTo>
                        <a:lnTo>
                          <a:pt x="14" y="41"/>
                        </a:lnTo>
                        <a:lnTo>
                          <a:pt x="17" y="41"/>
                        </a:lnTo>
                        <a:lnTo>
                          <a:pt x="14" y="44"/>
                        </a:lnTo>
                        <a:lnTo>
                          <a:pt x="14" y="45"/>
                        </a:lnTo>
                        <a:lnTo>
                          <a:pt x="15" y="47"/>
                        </a:lnTo>
                        <a:lnTo>
                          <a:pt x="15" y="48"/>
                        </a:lnTo>
                        <a:lnTo>
                          <a:pt x="15" y="49"/>
                        </a:lnTo>
                        <a:lnTo>
                          <a:pt x="17" y="51"/>
                        </a:lnTo>
                        <a:lnTo>
                          <a:pt x="18" y="49"/>
                        </a:lnTo>
                        <a:lnTo>
                          <a:pt x="18" y="49"/>
                        </a:lnTo>
                        <a:lnTo>
                          <a:pt x="17" y="52"/>
                        </a:lnTo>
                        <a:lnTo>
                          <a:pt x="14" y="54"/>
                        </a:lnTo>
                        <a:lnTo>
                          <a:pt x="15" y="54"/>
                        </a:lnTo>
                        <a:lnTo>
                          <a:pt x="17" y="55"/>
                        </a:lnTo>
                        <a:lnTo>
                          <a:pt x="15" y="55"/>
                        </a:lnTo>
                        <a:lnTo>
                          <a:pt x="14" y="58"/>
                        </a:lnTo>
                        <a:lnTo>
                          <a:pt x="12" y="58"/>
                        </a:lnTo>
                        <a:lnTo>
                          <a:pt x="11" y="55"/>
                        </a:lnTo>
                        <a:lnTo>
                          <a:pt x="10" y="54"/>
                        </a:lnTo>
                        <a:lnTo>
                          <a:pt x="10" y="57"/>
                        </a:lnTo>
                        <a:lnTo>
                          <a:pt x="11" y="58"/>
                        </a:lnTo>
                        <a:lnTo>
                          <a:pt x="10" y="59"/>
                        </a:lnTo>
                        <a:lnTo>
                          <a:pt x="10" y="61"/>
                        </a:lnTo>
                        <a:lnTo>
                          <a:pt x="12" y="62"/>
                        </a:lnTo>
                        <a:lnTo>
                          <a:pt x="12" y="62"/>
                        </a:lnTo>
                        <a:lnTo>
                          <a:pt x="15" y="64"/>
                        </a:lnTo>
                        <a:lnTo>
                          <a:pt x="17" y="64"/>
                        </a:lnTo>
                        <a:lnTo>
                          <a:pt x="19" y="65"/>
                        </a:lnTo>
                        <a:lnTo>
                          <a:pt x="21" y="68"/>
                        </a:lnTo>
                        <a:lnTo>
                          <a:pt x="18" y="71"/>
                        </a:lnTo>
                        <a:lnTo>
                          <a:pt x="19" y="72"/>
                        </a:lnTo>
                        <a:lnTo>
                          <a:pt x="19" y="74"/>
                        </a:lnTo>
                        <a:lnTo>
                          <a:pt x="22" y="74"/>
                        </a:lnTo>
                        <a:lnTo>
                          <a:pt x="25" y="76"/>
                        </a:lnTo>
                        <a:lnTo>
                          <a:pt x="24" y="78"/>
                        </a:lnTo>
                        <a:lnTo>
                          <a:pt x="22" y="78"/>
                        </a:lnTo>
                        <a:lnTo>
                          <a:pt x="21" y="79"/>
                        </a:lnTo>
                        <a:lnTo>
                          <a:pt x="22" y="79"/>
                        </a:lnTo>
                        <a:lnTo>
                          <a:pt x="27" y="79"/>
                        </a:lnTo>
                        <a:lnTo>
                          <a:pt x="32" y="79"/>
                        </a:lnTo>
                        <a:lnTo>
                          <a:pt x="32" y="79"/>
                        </a:lnTo>
                        <a:lnTo>
                          <a:pt x="31" y="81"/>
                        </a:lnTo>
                        <a:lnTo>
                          <a:pt x="28" y="82"/>
                        </a:lnTo>
                        <a:lnTo>
                          <a:pt x="24" y="82"/>
                        </a:lnTo>
                        <a:lnTo>
                          <a:pt x="22" y="84"/>
                        </a:lnTo>
                        <a:lnTo>
                          <a:pt x="24" y="84"/>
                        </a:lnTo>
                        <a:lnTo>
                          <a:pt x="27" y="84"/>
                        </a:lnTo>
                        <a:lnTo>
                          <a:pt x="29" y="84"/>
                        </a:lnTo>
                        <a:lnTo>
                          <a:pt x="31" y="82"/>
                        </a:lnTo>
                        <a:lnTo>
                          <a:pt x="31" y="85"/>
                        </a:lnTo>
                        <a:lnTo>
                          <a:pt x="31" y="85"/>
                        </a:lnTo>
                        <a:lnTo>
                          <a:pt x="32" y="84"/>
                        </a:lnTo>
                        <a:lnTo>
                          <a:pt x="34" y="81"/>
                        </a:lnTo>
                        <a:lnTo>
                          <a:pt x="36" y="81"/>
                        </a:lnTo>
                        <a:lnTo>
                          <a:pt x="36" y="82"/>
                        </a:lnTo>
                        <a:lnTo>
                          <a:pt x="39" y="82"/>
                        </a:lnTo>
                        <a:lnTo>
                          <a:pt x="41" y="84"/>
                        </a:lnTo>
                        <a:lnTo>
                          <a:pt x="42" y="82"/>
                        </a:lnTo>
                        <a:lnTo>
                          <a:pt x="44" y="82"/>
                        </a:lnTo>
                        <a:lnTo>
                          <a:pt x="44" y="84"/>
                        </a:lnTo>
                        <a:lnTo>
                          <a:pt x="44" y="85"/>
                        </a:lnTo>
                        <a:lnTo>
                          <a:pt x="44" y="86"/>
                        </a:lnTo>
                        <a:lnTo>
                          <a:pt x="45" y="88"/>
                        </a:lnTo>
                        <a:lnTo>
                          <a:pt x="46" y="91"/>
                        </a:lnTo>
                        <a:lnTo>
                          <a:pt x="48" y="89"/>
                        </a:lnTo>
                        <a:lnTo>
                          <a:pt x="51" y="91"/>
                        </a:lnTo>
                        <a:lnTo>
                          <a:pt x="53" y="91"/>
                        </a:lnTo>
                        <a:lnTo>
                          <a:pt x="55" y="89"/>
                        </a:lnTo>
                        <a:lnTo>
                          <a:pt x="58" y="89"/>
                        </a:lnTo>
                        <a:lnTo>
                          <a:pt x="59" y="88"/>
                        </a:lnTo>
                        <a:lnTo>
                          <a:pt x="61" y="89"/>
                        </a:lnTo>
                        <a:lnTo>
                          <a:pt x="62" y="88"/>
                        </a:lnTo>
                        <a:lnTo>
                          <a:pt x="62" y="85"/>
                        </a:lnTo>
                        <a:lnTo>
                          <a:pt x="63" y="84"/>
                        </a:lnTo>
                        <a:lnTo>
                          <a:pt x="62" y="81"/>
                        </a:lnTo>
                        <a:lnTo>
                          <a:pt x="68" y="81"/>
                        </a:lnTo>
                        <a:lnTo>
                          <a:pt x="72" y="81"/>
                        </a:lnTo>
                        <a:lnTo>
                          <a:pt x="78" y="84"/>
                        </a:lnTo>
                        <a:lnTo>
                          <a:pt x="80" y="84"/>
                        </a:lnTo>
                        <a:lnTo>
                          <a:pt x="85" y="89"/>
                        </a:lnTo>
                        <a:lnTo>
                          <a:pt x="87" y="92"/>
                        </a:lnTo>
                        <a:lnTo>
                          <a:pt x="99" y="91"/>
                        </a:lnTo>
                        <a:lnTo>
                          <a:pt x="103" y="89"/>
                        </a:lnTo>
                        <a:lnTo>
                          <a:pt x="103" y="89"/>
                        </a:lnTo>
                        <a:lnTo>
                          <a:pt x="105" y="89"/>
                        </a:lnTo>
                        <a:lnTo>
                          <a:pt x="106" y="88"/>
                        </a:lnTo>
                        <a:lnTo>
                          <a:pt x="106" y="86"/>
                        </a:lnTo>
                        <a:lnTo>
                          <a:pt x="112" y="79"/>
                        </a:lnTo>
                        <a:lnTo>
                          <a:pt x="113" y="79"/>
                        </a:lnTo>
                        <a:lnTo>
                          <a:pt x="119" y="81"/>
                        </a:lnTo>
                        <a:lnTo>
                          <a:pt x="122" y="82"/>
                        </a:lnTo>
                        <a:lnTo>
                          <a:pt x="124" y="82"/>
                        </a:lnTo>
                        <a:lnTo>
                          <a:pt x="126" y="81"/>
                        </a:lnTo>
                        <a:lnTo>
                          <a:pt x="129" y="79"/>
                        </a:lnTo>
                        <a:lnTo>
                          <a:pt x="130" y="79"/>
                        </a:lnTo>
                        <a:lnTo>
                          <a:pt x="130" y="81"/>
                        </a:lnTo>
                        <a:lnTo>
                          <a:pt x="129" y="85"/>
                        </a:lnTo>
                        <a:lnTo>
                          <a:pt x="126" y="86"/>
                        </a:lnTo>
                        <a:lnTo>
                          <a:pt x="126" y="88"/>
                        </a:lnTo>
                        <a:lnTo>
                          <a:pt x="129" y="91"/>
                        </a:lnTo>
                        <a:lnTo>
                          <a:pt x="129" y="92"/>
                        </a:lnTo>
                        <a:lnTo>
                          <a:pt x="130" y="92"/>
                        </a:lnTo>
                        <a:lnTo>
                          <a:pt x="133" y="92"/>
                        </a:lnTo>
                        <a:lnTo>
                          <a:pt x="136" y="91"/>
                        </a:lnTo>
                        <a:lnTo>
                          <a:pt x="136" y="88"/>
                        </a:lnTo>
                        <a:lnTo>
                          <a:pt x="137" y="88"/>
                        </a:lnTo>
                        <a:lnTo>
                          <a:pt x="137" y="82"/>
                        </a:lnTo>
                        <a:lnTo>
                          <a:pt x="137" y="81"/>
                        </a:lnTo>
                        <a:lnTo>
                          <a:pt x="141" y="82"/>
                        </a:lnTo>
                        <a:lnTo>
                          <a:pt x="143" y="82"/>
                        </a:lnTo>
                        <a:lnTo>
                          <a:pt x="150" y="79"/>
                        </a:lnTo>
                        <a:lnTo>
                          <a:pt x="151" y="79"/>
                        </a:lnTo>
                        <a:lnTo>
                          <a:pt x="153" y="78"/>
                        </a:lnTo>
                        <a:lnTo>
                          <a:pt x="158" y="78"/>
                        </a:lnTo>
                        <a:lnTo>
                          <a:pt x="161" y="78"/>
                        </a:lnTo>
                        <a:lnTo>
                          <a:pt x="163" y="79"/>
                        </a:lnTo>
                        <a:lnTo>
                          <a:pt x="167" y="81"/>
                        </a:lnTo>
                        <a:lnTo>
                          <a:pt x="173" y="81"/>
                        </a:lnTo>
                        <a:lnTo>
                          <a:pt x="173" y="79"/>
                        </a:lnTo>
                        <a:lnTo>
                          <a:pt x="175" y="78"/>
                        </a:lnTo>
                        <a:lnTo>
                          <a:pt x="178" y="76"/>
                        </a:lnTo>
                        <a:lnTo>
                          <a:pt x="182" y="75"/>
                        </a:lnTo>
                        <a:lnTo>
                          <a:pt x="185" y="75"/>
                        </a:lnTo>
                        <a:lnTo>
                          <a:pt x="188" y="75"/>
                        </a:lnTo>
                        <a:lnTo>
                          <a:pt x="194" y="75"/>
                        </a:lnTo>
                        <a:lnTo>
                          <a:pt x="199" y="74"/>
                        </a:lnTo>
                        <a:lnTo>
                          <a:pt x="202" y="74"/>
                        </a:lnTo>
                        <a:lnTo>
                          <a:pt x="204" y="74"/>
                        </a:lnTo>
                        <a:lnTo>
                          <a:pt x="207" y="71"/>
                        </a:lnTo>
                        <a:lnTo>
                          <a:pt x="209" y="71"/>
                        </a:lnTo>
                        <a:lnTo>
                          <a:pt x="211" y="71"/>
                        </a:lnTo>
                        <a:lnTo>
                          <a:pt x="217" y="71"/>
                        </a:lnTo>
                        <a:lnTo>
                          <a:pt x="221" y="71"/>
                        </a:lnTo>
                        <a:lnTo>
                          <a:pt x="224" y="71"/>
                        </a:lnTo>
                        <a:lnTo>
                          <a:pt x="225" y="72"/>
                        </a:lnTo>
                        <a:lnTo>
                          <a:pt x="225" y="74"/>
                        </a:lnTo>
                        <a:lnTo>
                          <a:pt x="228" y="75"/>
                        </a:lnTo>
                        <a:lnTo>
                          <a:pt x="231" y="74"/>
                        </a:lnTo>
                        <a:lnTo>
                          <a:pt x="231" y="72"/>
                        </a:lnTo>
                        <a:lnTo>
                          <a:pt x="229" y="69"/>
                        </a:lnTo>
                        <a:lnTo>
                          <a:pt x="228" y="64"/>
                        </a:lnTo>
                        <a:lnTo>
                          <a:pt x="224" y="62"/>
                        </a:lnTo>
                        <a:lnTo>
                          <a:pt x="224" y="61"/>
                        </a:lnTo>
                        <a:lnTo>
                          <a:pt x="224" y="58"/>
                        </a:lnTo>
                        <a:lnTo>
                          <a:pt x="225" y="54"/>
                        </a:lnTo>
                        <a:lnTo>
                          <a:pt x="225" y="52"/>
                        </a:lnTo>
                        <a:lnTo>
                          <a:pt x="222" y="52"/>
                        </a:lnTo>
                        <a:lnTo>
                          <a:pt x="222" y="49"/>
                        </a:lnTo>
                        <a:lnTo>
                          <a:pt x="222" y="47"/>
                        </a:lnTo>
                        <a:lnTo>
                          <a:pt x="221" y="42"/>
                        </a:lnTo>
                        <a:lnTo>
                          <a:pt x="219" y="40"/>
                        </a:lnTo>
                        <a:lnTo>
                          <a:pt x="219" y="38"/>
                        </a:lnTo>
                        <a:lnTo>
                          <a:pt x="224" y="38"/>
                        </a:lnTo>
                        <a:lnTo>
                          <a:pt x="224" y="34"/>
                        </a:lnTo>
                        <a:lnTo>
                          <a:pt x="225" y="34"/>
                        </a:lnTo>
                        <a:lnTo>
                          <a:pt x="224" y="31"/>
                        </a:lnTo>
                        <a:lnTo>
                          <a:pt x="222" y="30"/>
                        </a:lnTo>
                        <a:lnTo>
                          <a:pt x="219" y="30"/>
                        </a:lnTo>
                        <a:lnTo>
                          <a:pt x="215" y="30"/>
                        </a:lnTo>
                        <a:lnTo>
                          <a:pt x="212" y="27"/>
                        </a:lnTo>
                        <a:lnTo>
                          <a:pt x="212" y="23"/>
                        </a:lnTo>
                        <a:lnTo>
                          <a:pt x="212" y="18"/>
                        </a:lnTo>
                        <a:lnTo>
                          <a:pt x="211" y="15"/>
                        </a:lnTo>
                        <a:lnTo>
                          <a:pt x="209" y="15"/>
                        </a:lnTo>
                        <a:lnTo>
                          <a:pt x="209" y="13"/>
                        </a:lnTo>
                        <a:lnTo>
                          <a:pt x="207" y="11"/>
                        </a:lnTo>
                        <a:lnTo>
                          <a:pt x="205" y="10"/>
                        </a:lnTo>
                        <a:lnTo>
                          <a:pt x="199" y="5"/>
                        </a:lnTo>
                        <a:lnTo>
                          <a:pt x="197" y="5"/>
                        </a:lnTo>
                        <a:lnTo>
                          <a:pt x="195" y="7"/>
                        </a:lnTo>
                        <a:lnTo>
                          <a:pt x="194" y="7"/>
                        </a:lnTo>
                        <a:lnTo>
                          <a:pt x="191" y="5"/>
                        </a:lnTo>
                        <a:lnTo>
                          <a:pt x="190" y="7"/>
                        </a:lnTo>
                        <a:lnTo>
                          <a:pt x="188" y="7"/>
                        </a:lnTo>
                        <a:lnTo>
                          <a:pt x="188" y="5"/>
                        </a:lnTo>
                        <a:lnTo>
                          <a:pt x="187" y="4"/>
                        </a:lnTo>
                        <a:lnTo>
                          <a:pt x="187" y="4"/>
                        </a:lnTo>
                        <a:close/>
                        <a:moveTo>
                          <a:pt x="28" y="85"/>
                        </a:moveTo>
                        <a:lnTo>
                          <a:pt x="28" y="85"/>
                        </a:lnTo>
                        <a:lnTo>
                          <a:pt x="29" y="85"/>
                        </a:lnTo>
                        <a:lnTo>
                          <a:pt x="29" y="85"/>
                        </a:lnTo>
                        <a:lnTo>
                          <a:pt x="28" y="86"/>
                        </a:lnTo>
                        <a:lnTo>
                          <a:pt x="28" y="85"/>
                        </a:lnTo>
                        <a:lnTo>
                          <a:pt x="28" y="85"/>
                        </a:lnTo>
                        <a:close/>
                        <a:moveTo>
                          <a:pt x="0" y="30"/>
                        </a:moveTo>
                        <a:lnTo>
                          <a:pt x="2" y="31"/>
                        </a:lnTo>
                        <a:lnTo>
                          <a:pt x="4" y="30"/>
                        </a:lnTo>
                        <a:lnTo>
                          <a:pt x="5" y="28"/>
                        </a:lnTo>
                        <a:lnTo>
                          <a:pt x="4" y="28"/>
                        </a:lnTo>
                        <a:lnTo>
                          <a:pt x="2" y="28"/>
                        </a:lnTo>
                        <a:lnTo>
                          <a:pt x="1" y="28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85"/>
                  <p:cNvSpPr>
                    <a:spLocks/>
                  </p:cNvSpPr>
                  <p:nvPr/>
                </p:nvSpPr>
                <p:spPr bwMode="auto">
                  <a:xfrm>
                    <a:off x="6565901" y="3705225"/>
                    <a:ext cx="193675" cy="182562"/>
                  </a:xfrm>
                  <a:custGeom>
                    <a:avLst/>
                    <a:gdLst>
                      <a:gd name="T0" fmla="*/ 120 w 122"/>
                      <a:gd name="T1" fmla="*/ 98 h 115"/>
                      <a:gd name="T2" fmla="*/ 115 w 122"/>
                      <a:gd name="T3" fmla="*/ 96 h 115"/>
                      <a:gd name="T4" fmla="*/ 110 w 122"/>
                      <a:gd name="T5" fmla="*/ 88 h 115"/>
                      <a:gd name="T6" fmla="*/ 110 w 122"/>
                      <a:gd name="T7" fmla="*/ 81 h 115"/>
                      <a:gd name="T8" fmla="*/ 110 w 122"/>
                      <a:gd name="T9" fmla="*/ 74 h 115"/>
                      <a:gd name="T10" fmla="*/ 105 w 122"/>
                      <a:gd name="T11" fmla="*/ 68 h 115"/>
                      <a:gd name="T12" fmla="*/ 102 w 122"/>
                      <a:gd name="T13" fmla="*/ 66 h 115"/>
                      <a:gd name="T14" fmla="*/ 91 w 122"/>
                      <a:gd name="T15" fmla="*/ 61 h 115"/>
                      <a:gd name="T16" fmla="*/ 86 w 122"/>
                      <a:gd name="T17" fmla="*/ 59 h 115"/>
                      <a:gd name="T18" fmla="*/ 86 w 122"/>
                      <a:gd name="T19" fmla="*/ 58 h 115"/>
                      <a:gd name="T20" fmla="*/ 85 w 122"/>
                      <a:gd name="T21" fmla="*/ 52 h 115"/>
                      <a:gd name="T22" fmla="*/ 82 w 122"/>
                      <a:gd name="T23" fmla="*/ 51 h 115"/>
                      <a:gd name="T24" fmla="*/ 79 w 122"/>
                      <a:gd name="T25" fmla="*/ 48 h 115"/>
                      <a:gd name="T26" fmla="*/ 79 w 122"/>
                      <a:gd name="T27" fmla="*/ 45 h 115"/>
                      <a:gd name="T28" fmla="*/ 79 w 122"/>
                      <a:gd name="T29" fmla="*/ 42 h 115"/>
                      <a:gd name="T30" fmla="*/ 81 w 122"/>
                      <a:gd name="T31" fmla="*/ 37 h 115"/>
                      <a:gd name="T32" fmla="*/ 84 w 122"/>
                      <a:gd name="T33" fmla="*/ 32 h 115"/>
                      <a:gd name="T34" fmla="*/ 85 w 122"/>
                      <a:gd name="T35" fmla="*/ 28 h 115"/>
                      <a:gd name="T36" fmla="*/ 84 w 122"/>
                      <a:gd name="T37" fmla="*/ 24 h 115"/>
                      <a:gd name="T38" fmla="*/ 88 w 122"/>
                      <a:gd name="T39" fmla="*/ 22 h 115"/>
                      <a:gd name="T40" fmla="*/ 88 w 122"/>
                      <a:gd name="T41" fmla="*/ 21 h 115"/>
                      <a:gd name="T42" fmla="*/ 82 w 122"/>
                      <a:gd name="T43" fmla="*/ 21 h 115"/>
                      <a:gd name="T44" fmla="*/ 76 w 122"/>
                      <a:gd name="T45" fmla="*/ 18 h 115"/>
                      <a:gd name="T46" fmla="*/ 72 w 122"/>
                      <a:gd name="T47" fmla="*/ 17 h 115"/>
                      <a:gd name="T48" fmla="*/ 71 w 122"/>
                      <a:gd name="T49" fmla="*/ 11 h 115"/>
                      <a:gd name="T50" fmla="*/ 67 w 122"/>
                      <a:gd name="T51" fmla="*/ 8 h 115"/>
                      <a:gd name="T52" fmla="*/ 67 w 122"/>
                      <a:gd name="T53" fmla="*/ 3 h 115"/>
                      <a:gd name="T54" fmla="*/ 61 w 122"/>
                      <a:gd name="T55" fmla="*/ 4 h 115"/>
                      <a:gd name="T56" fmla="*/ 58 w 122"/>
                      <a:gd name="T57" fmla="*/ 1 h 115"/>
                      <a:gd name="T58" fmla="*/ 54 w 122"/>
                      <a:gd name="T59" fmla="*/ 0 h 115"/>
                      <a:gd name="T60" fmla="*/ 44 w 122"/>
                      <a:gd name="T61" fmla="*/ 0 h 115"/>
                      <a:gd name="T62" fmla="*/ 40 w 122"/>
                      <a:gd name="T63" fmla="*/ 0 h 115"/>
                      <a:gd name="T64" fmla="*/ 37 w 122"/>
                      <a:gd name="T65" fmla="*/ 4 h 115"/>
                      <a:gd name="T66" fmla="*/ 34 w 122"/>
                      <a:gd name="T67" fmla="*/ 7 h 115"/>
                      <a:gd name="T68" fmla="*/ 27 w 122"/>
                      <a:gd name="T69" fmla="*/ 10 h 115"/>
                      <a:gd name="T70" fmla="*/ 24 w 122"/>
                      <a:gd name="T71" fmla="*/ 18 h 115"/>
                      <a:gd name="T72" fmla="*/ 27 w 122"/>
                      <a:gd name="T73" fmla="*/ 27 h 115"/>
                      <a:gd name="T74" fmla="*/ 25 w 122"/>
                      <a:gd name="T75" fmla="*/ 32 h 115"/>
                      <a:gd name="T76" fmla="*/ 23 w 122"/>
                      <a:gd name="T77" fmla="*/ 40 h 115"/>
                      <a:gd name="T78" fmla="*/ 0 w 122"/>
                      <a:gd name="T79" fmla="*/ 57 h 115"/>
                      <a:gd name="T80" fmla="*/ 0 w 122"/>
                      <a:gd name="T81" fmla="*/ 57 h 115"/>
                      <a:gd name="T82" fmla="*/ 17 w 122"/>
                      <a:gd name="T83" fmla="*/ 75 h 115"/>
                      <a:gd name="T84" fmla="*/ 99 w 122"/>
                      <a:gd name="T85" fmla="*/ 115 h 115"/>
                      <a:gd name="T86" fmla="*/ 105 w 122"/>
                      <a:gd name="T87" fmla="*/ 103 h 115"/>
                      <a:gd name="T88" fmla="*/ 115 w 122"/>
                      <a:gd name="T89" fmla="*/ 103 h 115"/>
                      <a:gd name="T90" fmla="*/ 119 w 122"/>
                      <a:gd name="T91" fmla="*/ 102 h 115"/>
                      <a:gd name="T92" fmla="*/ 122 w 122"/>
                      <a:gd name="T93" fmla="*/ 99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22" h="115">
                        <a:moveTo>
                          <a:pt x="122" y="99"/>
                        </a:moveTo>
                        <a:lnTo>
                          <a:pt x="120" y="98"/>
                        </a:lnTo>
                        <a:lnTo>
                          <a:pt x="118" y="98"/>
                        </a:lnTo>
                        <a:lnTo>
                          <a:pt x="115" y="96"/>
                        </a:lnTo>
                        <a:lnTo>
                          <a:pt x="115" y="88"/>
                        </a:lnTo>
                        <a:lnTo>
                          <a:pt x="110" y="88"/>
                        </a:lnTo>
                        <a:lnTo>
                          <a:pt x="109" y="85"/>
                        </a:lnTo>
                        <a:lnTo>
                          <a:pt x="110" y="81"/>
                        </a:lnTo>
                        <a:lnTo>
                          <a:pt x="112" y="79"/>
                        </a:lnTo>
                        <a:lnTo>
                          <a:pt x="110" y="74"/>
                        </a:lnTo>
                        <a:lnTo>
                          <a:pt x="108" y="72"/>
                        </a:lnTo>
                        <a:lnTo>
                          <a:pt x="105" y="68"/>
                        </a:lnTo>
                        <a:lnTo>
                          <a:pt x="103" y="66"/>
                        </a:lnTo>
                        <a:lnTo>
                          <a:pt x="102" y="66"/>
                        </a:lnTo>
                        <a:lnTo>
                          <a:pt x="93" y="61"/>
                        </a:lnTo>
                        <a:lnTo>
                          <a:pt x="91" y="61"/>
                        </a:lnTo>
                        <a:lnTo>
                          <a:pt x="89" y="62"/>
                        </a:lnTo>
                        <a:lnTo>
                          <a:pt x="86" y="59"/>
                        </a:lnTo>
                        <a:lnTo>
                          <a:pt x="88" y="58"/>
                        </a:lnTo>
                        <a:lnTo>
                          <a:pt x="86" y="58"/>
                        </a:lnTo>
                        <a:lnTo>
                          <a:pt x="88" y="55"/>
                        </a:lnTo>
                        <a:lnTo>
                          <a:pt x="85" y="52"/>
                        </a:lnTo>
                        <a:lnTo>
                          <a:pt x="85" y="51"/>
                        </a:lnTo>
                        <a:lnTo>
                          <a:pt x="82" y="51"/>
                        </a:lnTo>
                        <a:lnTo>
                          <a:pt x="81" y="48"/>
                        </a:lnTo>
                        <a:lnTo>
                          <a:pt x="79" y="48"/>
                        </a:lnTo>
                        <a:lnTo>
                          <a:pt x="79" y="47"/>
                        </a:lnTo>
                        <a:lnTo>
                          <a:pt x="79" y="45"/>
                        </a:lnTo>
                        <a:lnTo>
                          <a:pt x="79" y="44"/>
                        </a:lnTo>
                        <a:lnTo>
                          <a:pt x="79" y="42"/>
                        </a:lnTo>
                        <a:lnTo>
                          <a:pt x="79" y="38"/>
                        </a:lnTo>
                        <a:lnTo>
                          <a:pt x="81" y="37"/>
                        </a:lnTo>
                        <a:lnTo>
                          <a:pt x="82" y="32"/>
                        </a:lnTo>
                        <a:lnTo>
                          <a:pt x="84" y="32"/>
                        </a:lnTo>
                        <a:lnTo>
                          <a:pt x="85" y="32"/>
                        </a:lnTo>
                        <a:lnTo>
                          <a:pt x="85" y="28"/>
                        </a:lnTo>
                        <a:lnTo>
                          <a:pt x="84" y="27"/>
                        </a:lnTo>
                        <a:lnTo>
                          <a:pt x="84" y="24"/>
                        </a:lnTo>
                        <a:lnTo>
                          <a:pt x="85" y="24"/>
                        </a:lnTo>
                        <a:lnTo>
                          <a:pt x="88" y="22"/>
                        </a:lnTo>
                        <a:lnTo>
                          <a:pt x="88" y="22"/>
                        </a:lnTo>
                        <a:lnTo>
                          <a:pt x="88" y="21"/>
                        </a:lnTo>
                        <a:lnTo>
                          <a:pt x="85" y="21"/>
                        </a:lnTo>
                        <a:lnTo>
                          <a:pt x="82" y="21"/>
                        </a:lnTo>
                        <a:lnTo>
                          <a:pt x="81" y="21"/>
                        </a:lnTo>
                        <a:lnTo>
                          <a:pt x="76" y="18"/>
                        </a:lnTo>
                        <a:lnTo>
                          <a:pt x="75" y="18"/>
                        </a:lnTo>
                        <a:lnTo>
                          <a:pt x="72" y="17"/>
                        </a:lnTo>
                        <a:lnTo>
                          <a:pt x="71" y="14"/>
                        </a:lnTo>
                        <a:lnTo>
                          <a:pt x="71" y="11"/>
                        </a:lnTo>
                        <a:lnTo>
                          <a:pt x="68" y="11"/>
                        </a:lnTo>
                        <a:lnTo>
                          <a:pt x="67" y="8"/>
                        </a:lnTo>
                        <a:lnTo>
                          <a:pt x="67" y="7"/>
                        </a:lnTo>
                        <a:lnTo>
                          <a:pt x="67" y="3"/>
                        </a:lnTo>
                        <a:lnTo>
                          <a:pt x="64" y="3"/>
                        </a:lnTo>
                        <a:lnTo>
                          <a:pt x="61" y="4"/>
                        </a:lnTo>
                        <a:lnTo>
                          <a:pt x="58" y="3"/>
                        </a:lnTo>
                        <a:lnTo>
                          <a:pt x="58" y="1"/>
                        </a:lnTo>
                        <a:lnTo>
                          <a:pt x="57" y="0"/>
                        </a:lnTo>
                        <a:lnTo>
                          <a:pt x="54" y="0"/>
                        </a:lnTo>
                        <a:lnTo>
                          <a:pt x="50" y="0"/>
                        </a:lnTo>
                        <a:lnTo>
                          <a:pt x="44" y="0"/>
                        </a:lnTo>
                        <a:lnTo>
                          <a:pt x="42" y="0"/>
                        </a:lnTo>
                        <a:lnTo>
                          <a:pt x="40" y="0"/>
                        </a:lnTo>
                        <a:lnTo>
                          <a:pt x="37" y="3"/>
                        </a:lnTo>
                        <a:lnTo>
                          <a:pt x="37" y="4"/>
                        </a:lnTo>
                        <a:lnTo>
                          <a:pt x="35" y="7"/>
                        </a:lnTo>
                        <a:lnTo>
                          <a:pt x="34" y="7"/>
                        </a:lnTo>
                        <a:lnTo>
                          <a:pt x="32" y="8"/>
                        </a:lnTo>
                        <a:lnTo>
                          <a:pt x="27" y="10"/>
                        </a:lnTo>
                        <a:lnTo>
                          <a:pt x="25" y="14"/>
                        </a:lnTo>
                        <a:lnTo>
                          <a:pt x="24" y="18"/>
                        </a:lnTo>
                        <a:lnTo>
                          <a:pt x="27" y="22"/>
                        </a:lnTo>
                        <a:lnTo>
                          <a:pt x="27" y="27"/>
                        </a:lnTo>
                        <a:lnTo>
                          <a:pt x="25" y="31"/>
                        </a:lnTo>
                        <a:lnTo>
                          <a:pt x="25" y="32"/>
                        </a:lnTo>
                        <a:lnTo>
                          <a:pt x="25" y="37"/>
                        </a:lnTo>
                        <a:lnTo>
                          <a:pt x="23" y="40"/>
                        </a:lnTo>
                        <a:lnTo>
                          <a:pt x="23" y="41"/>
                        </a:lnTo>
                        <a:lnTo>
                          <a:pt x="0" y="57"/>
                        </a:lnTo>
                        <a:lnTo>
                          <a:pt x="0" y="57"/>
                        </a:lnTo>
                        <a:lnTo>
                          <a:pt x="0" y="57"/>
                        </a:lnTo>
                        <a:lnTo>
                          <a:pt x="7" y="74"/>
                        </a:lnTo>
                        <a:lnTo>
                          <a:pt x="17" y="75"/>
                        </a:lnTo>
                        <a:lnTo>
                          <a:pt x="75" y="115"/>
                        </a:lnTo>
                        <a:lnTo>
                          <a:pt x="99" y="115"/>
                        </a:lnTo>
                        <a:lnTo>
                          <a:pt x="102" y="110"/>
                        </a:lnTo>
                        <a:lnTo>
                          <a:pt x="105" y="103"/>
                        </a:lnTo>
                        <a:lnTo>
                          <a:pt x="110" y="102"/>
                        </a:lnTo>
                        <a:lnTo>
                          <a:pt x="115" y="103"/>
                        </a:lnTo>
                        <a:lnTo>
                          <a:pt x="118" y="102"/>
                        </a:lnTo>
                        <a:lnTo>
                          <a:pt x="119" y="102"/>
                        </a:lnTo>
                        <a:lnTo>
                          <a:pt x="120" y="99"/>
                        </a:lnTo>
                        <a:lnTo>
                          <a:pt x="122" y="9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86"/>
                  <p:cNvSpPr>
                    <a:spLocks/>
                  </p:cNvSpPr>
                  <p:nvPr/>
                </p:nvSpPr>
                <p:spPr bwMode="auto">
                  <a:xfrm>
                    <a:off x="6723063" y="3867150"/>
                    <a:ext cx="33338" cy="33337"/>
                  </a:xfrm>
                  <a:custGeom>
                    <a:avLst/>
                    <a:gdLst>
                      <a:gd name="T0" fmla="*/ 0 w 21"/>
                      <a:gd name="T1" fmla="*/ 13 h 21"/>
                      <a:gd name="T2" fmla="*/ 3 w 21"/>
                      <a:gd name="T3" fmla="*/ 8 h 21"/>
                      <a:gd name="T4" fmla="*/ 6 w 21"/>
                      <a:gd name="T5" fmla="*/ 1 h 21"/>
                      <a:gd name="T6" fmla="*/ 11 w 21"/>
                      <a:gd name="T7" fmla="*/ 0 h 21"/>
                      <a:gd name="T8" fmla="*/ 16 w 21"/>
                      <a:gd name="T9" fmla="*/ 1 h 21"/>
                      <a:gd name="T10" fmla="*/ 19 w 21"/>
                      <a:gd name="T11" fmla="*/ 0 h 21"/>
                      <a:gd name="T12" fmla="*/ 20 w 21"/>
                      <a:gd name="T13" fmla="*/ 0 h 21"/>
                      <a:gd name="T14" fmla="*/ 19 w 21"/>
                      <a:gd name="T15" fmla="*/ 1 h 21"/>
                      <a:gd name="T16" fmla="*/ 20 w 21"/>
                      <a:gd name="T17" fmla="*/ 7 h 21"/>
                      <a:gd name="T18" fmla="*/ 13 w 21"/>
                      <a:gd name="T19" fmla="*/ 8 h 21"/>
                      <a:gd name="T20" fmla="*/ 19 w 21"/>
                      <a:gd name="T21" fmla="*/ 11 h 21"/>
                      <a:gd name="T22" fmla="*/ 19 w 21"/>
                      <a:gd name="T23" fmla="*/ 10 h 21"/>
                      <a:gd name="T24" fmla="*/ 20 w 21"/>
                      <a:gd name="T25" fmla="*/ 13 h 21"/>
                      <a:gd name="T26" fmla="*/ 20 w 21"/>
                      <a:gd name="T27" fmla="*/ 14 h 21"/>
                      <a:gd name="T28" fmla="*/ 21 w 21"/>
                      <a:gd name="T29" fmla="*/ 16 h 21"/>
                      <a:gd name="T30" fmla="*/ 20 w 21"/>
                      <a:gd name="T31" fmla="*/ 16 h 21"/>
                      <a:gd name="T32" fmla="*/ 20 w 21"/>
                      <a:gd name="T33" fmla="*/ 16 h 21"/>
                      <a:gd name="T34" fmla="*/ 21 w 21"/>
                      <a:gd name="T35" fmla="*/ 18 h 21"/>
                      <a:gd name="T36" fmla="*/ 14 w 21"/>
                      <a:gd name="T37" fmla="*/ 21 h 21"/>
                      <a:gd name="T38" fmla="*/ 13 w 21"/>
                      <a:gd name="T39" fmla="*/ 17 h 21"/>
                      <a:gd name="T40" fmla="*/ 2 w 21"/>
                      <a:gd name="T41" fmla="*/ 13 h 21"/>
                      <a:gd name="T42" fmla="*/ 0 w 21"/>
                      <a:gd name="T43" fmla="*/ 1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1" h="21">
                        <a:moveTo>
                          <a:pt x="0" y="13"/>
                        </a:moveTo>
                        <a:lnTo>
                          <a:pt x="3" y="8"/>
                        </a:lnTo>
                        <a:lnTo>
                          <a:pt x="6" y="1"/>
                        </a:lnTo>
                        <a:lnTo>
                          <a:pt x="11" y="0"/>
                        </a:lnTo>
                        <a:lnTo>
                          <a:pt x="16" y="1"/>
                        </a:lnTo>
                        <a:lnTo>
                          <a:pt x="19" y="0"/>
                        </a:lnTo>
                        <a:lnTo>
                          <a:pt x="20" y="0"/>
                        </a:lnTo>
                        <a:lnTo>
                          <a:pt x="19" y="1"/>
                        </a:lnTo>
                        <a:lnTo>
                          <a:pt x="20" y="7"/>
                        </a:lnTo>
                        <a:lnTo>
                          <a:pt x="13" y="8"/>
                        </a:lnTo>
                        <a:lnTo>
                          <a:pt x="19" y="11"/>
                        </a:lnTo>
                        <a:lnTo>
                          <a:pt x="19" y="10"/>
                        </a:lnTo>
                        <a:lnTo>
                          <a:pt x="20" y="13"/>
                        </a:lnTo>
                        <a:lnTo>
                          <a:pt x="20" y="14"/>
                        </a:lnTo>
                        <a:lnTo>
                          <a:pt x="21" y="16"/>
                        </a:lnTo>
                        <a:lnTo>
                          <a:pt x="20" y="16"/>
                        </a:lnTo>
                        <a:lnTo>
                          <a:pt x="20" y="16"/>
                        </a:lnTo>
                        <a:lnTo>
                          <a:pt x="21" y="18"/>
                        </a:lnTo>
                        <a:lnTo>
                          <a:pt x="14" y="21"/>
                        </a:lnTo>
                        <a:lnTo>
                          <a:pt x="13" y="17"/>
                        </a:lnTo>
                        <a:lnTo>
                          <a:pt x="2" y="13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87"/>
                  <p:cNvSpPr>
                    <a:spLocks/>
                  </p:cNvSpPr>
                  <p:nvPr/>
                </p:nvSpPr>
                <p:spPr bwMode="auto">
                  <a:xfrm>
                    <a:off x="6435726" y="3744913"/>
                    <a:ext cx="44450" cy="26987"/>
                  </a:xfrm>
                  <a:custGeom>
                    <a:avLst/>
                    <a:gdLst>
                      <a:gd name="T0" fmla="*/ 5 w 28"/>
                      <a:gd name="T1" fmla="*/ 16 h 17"/>
                      <a:gd name="T2" fmla="*/ 2 w 28"/>
                      <a:gd name="T3" fmla="*/ 15 h 17"/>
                      <a:gd name="T4" fmla="*/ 0 w 28"/>
                      <a:gd name="T5" fmla="*/ 12 h 17"/>
                      <a:gd name="T6" fmla="*/ 0 w 28"/>
                      <a:gd name="T7" fmla="*/ 9 h 17"/>
                      <a:gd name="T8" fmla="*/ 1 w 28"/>
                      <a:gd name="T9" fmla="*/ 9 h 17"/>
                      <a:gd name="T10" fmla="*/ 4 w 28"/>
                      <a:gd name="T11" fmla="*/ 7 h 17"/>
                      <a:gd name="T12" fmla="*/ 5 w 28"/>
                      <a:gd name="T13" fmla="*/ 9 h 17"/>
                      <a:gd name="T14" fmla="*/ 7 w 28"/>
                      <a:gd name="T15" fmla="*/ 7 h 17"/>
                      <a:gd name="T16" fmla="*/ 8 w 28"/>
                      <a:gd name="T17" fmla="*/ 6 h 17"/>
                      <a:gd name="T18" fmla="*/ 8 w 28"/>
                      <a:gd name="T19" fmla="*/ 5 h 17"/>
                      <a:gd name="T20" fmla="*/ 11 w 28"/>
                      <a:gd name="T21" fmla="*/ 5 h 17"/>
                      <a:gd name="T22" fmla="*/ 12 w 28"/>
                      <a:gd name="T23" fmla="*/ 6 h 17"/>
                      <a:gd name="T24" fmla="*/ 17 w 28"/>
                      <a:gd name="T25" fmla="*/ 6 h 17"/>
                      <a:gd name="T26" fmla="*/ 22 w 28"/>
                      <a:gd name="T27" fmla="*/ 3 h 17"/>
                      <a:gd name="T28" fmla="*/ 25 w 28"/>
                      <a:gd name="T29" fmla="*/ 0 h 17"/>
                      <a:gd name="T30" fmla="*/ 27 w 28"/>
                      <a:gd name="T31" fmla="*/ 0 h 17"/>
                      <a:gd name="T32" fmla="*/ 28 w 28"/>
                      <a:gd name="T33" fmla="*/ 2 h 17"/>
                      <a:gd name="T34" fmla="*/ 27 w 28"/>
                      <a:gd name="T35" fmla="*/ 3 h 17"/>
                      <a:gd name="T36" fmla="*/ 24 w 28"/>
                      <a:gd name="T37" fmla="*/ 5 h 17"/>
                      <a:gd name="T38" fmla="*/ 21 w 28"/>
                      <a:gd name="T39" fmla="*/ 7 h 17"/>
                      <a:gd name="T40" fmla="*/ 22 w 28"/>
                      <a:gd name="T41" fmla="*/ 10 h 17"/>
                      <a:gd name="T42" fmla="*/ 22 w 28"/>
                      <a:gd name="T43" fmla="*/ 12 h 17"/>
                      <a:gd name="T44" fmla="*/ 18 w 28"/>
                      <a:gd name="T45" fmla="*/ 12 h 17"/>
                      <a:gd name="T46" fmla="*/ 17 w 28"/>
                      <a:gd name="T47" fmla="*/ 13 h 17"/>
                      <a:gd name="T48" fmla="*/ 14 w 28"/>
                      <a:gd name="T49" fmla="*/ 15 h 17"/>
                      <a:gd name="T50" fmla="*/ 11 w 28"/>
                      <a:gd name="T51" fmla="*/ 16 h 17"/>
                      <a:gd name="T52" fmla="*/ 10 w 28"/>
                      <a:gd name="T53" fmla="*/ 17 h 17"/>
                      <a:gd name="T54" fmla="*/ 8 w 28"/>
                      <a:gd name="T55" fmla="*/ 16 h 17"/>
                      <a:gd name="T56" fmla="*/ 5 w 28"/>
                      <a:gd name="T57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" h="17">
                        <a:moveTo>
                          <a:pt x="5" y="16"/>
                        </a:moveTo>
                        <a:lnTo>
                          <a:pt x="2" y="15"/>
                        </a:lnTo>
                        <a:lnTo>
                          <a:pt x="0" y="12"/>
                        </a:lnTo>
                        <a:lnTo>
                          <a:pt x="0" y="9"/>
                        </a:lnTo>
                        <a:lnTo>
                          <a:pt x="1" y="9"/>
                        </a:lnTo>
                        <a:lnTo>
                          <a:pt x="4" y="7"/>
                        </a:lnTo>
                        <a:lnTo>
                          <a:pt x="5" y="9"/>
                        </a:lnTo>
                        <a:lnTo>
                          <a:pt x="7" y="7"/>
                        </a:lnTo>
                        <a:lnTo>
                          <a:pt x="8" y="6"/>
                        </a:lnTo>
                        <a:lnTo>
                          <a:pt x="8" y="5"/>
                        </a:lnTo>
                        <a:lnTo>
                          <a:pt x="11" y="5"/>
                        </a:lnTo>
                        <a:lnTo>
                          <a:pt x="12" y="6"/>
                        </a:lnTo>
                        <a:lnTo>
                          <a:pt x="17" y="6"/>
                        </a:lnTo>
                        <a:lnTo>
                          <a:pt x="22" y="3"/>
                        </a:lnTo>
                        <a:lnTo>
                          <a:pt x="25" y="0"/>
                        </a:lnTo>
                        <a:lnTo>
                          <a:pt x="27" y="0"/>
                        </a:lnTo>
                        <a:lnTo>
                          <a:pt x="28" y="2"/>
                        </a:lnTo>
                        <a:lnTo>
                          <a:pt x="27" y="3"/>
                        </a:lnTo>
                        <a:lnTo>
                          <a:pt x="24" y="5"/>
                        </a:lnTo>
                        <a:lnTo>
                          <a:pt x="21" y="7"/>
                        </a:lnTo>
                        <a:lnTo>
                          <a:pt x="22" y="10"/>
                        </a:lnTo>
                        <a:lnTo>
                          <a:pt x="22" y="12"/>
                        </a:lnTo>
                        <a:lnTo>
                          <a:pt x="18" y="12"/>
                        </a:lnTo>
                        <a:lnTo>
                          <a:pt x="17" y="13"/>
                        </a:lnTo>
                        <a:lnTo>
                          <a:pt x="14" y="15"/>
                        </a:lnTo>
                        <a:lnTo>
                          <a:pt x="11" y="16"/>
                        </a:lnTo>
                        <a:lnTo>
                          <a:pt x="10" y="17"/>
                        </a:lnTo>
                        <a:lnTo>
                          <a:pt x="8" y="16"/>
                        </a:lnTo>
                        <a:lnTo>
                          <a:pt x="5" y="1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88"/>
                  <p:cNvSpPr>
                    <a:spLocks/>
                  </p:cNvSpPr>
                  <p:nvPr/>
                </p:nvSpPr>
                <p:spPr bwMode="auto">
                  <a:xfrm>
                    <a:off x="6500813" y="3709988"/>
                    <a:ext cx="123825" cy="109537"/>
                  </a:xfrm>
                  <a:custGeom>
                    <a:avLst/>
                    <a:gdLst>
                      <a:gd name="T0" fmla="*/ 64 w 78"/>
                      <a:gd name="T1" fmla="*/ 38 h 69"/>
                      <a:gd name="T2" fmla="*/ 66 w 78"/>
                      <a:gd name="T3" fmla="*/ 34 h 69"/>
                      <a:gd name="T4" fmla="*/ 66 w 78"/>
                      <a:gd name="T5" fmla="*/ 28 h 69"/>
                      <a:gd name="T6" fmla="*/ 68 w 78"/>
                      <a:gd name="T7" fmla="*/ 19 h 69"/>
                      <a:gd name="T8" fmla="*/ 66 w 78"/>
                      <a:gd name="T9" fmla="*/ 11 h 69"/>
                      <a:gd name="T10" fmla="*/ 73 w 78"/>
                      <a:gd name="T11" fmla="*/ 5 h 69"/>
                      <a:gd name="T12" fmla="*/ 76 w 78"/>
                      <a:gd name="T13" fmla="*/ 4 h 69"/>
                      <a:gd name="T14" fmla="*/ 76 w 78"/>
                      <a:gd name="T15" fmla="*/ 0 h 69"/>
                      <a:gd name="T16" fmla="*/ 68 w 78"/>
                      <a:gd name="T17" fmla="*/ 1 h 69"/>
                      <a:gd name="T18" fmla="*/ 59 w 78"/>
                      <a:gd name="T19" fmla="*/ 1 h 69"/>
                      <a:gd name="T20" fmla="*/ 52 w 78"/>
                      <a:gd name="T21" fmla="*/ 2 h 69"/>
                      <a:gd name="T22" fmla="*/ 47 w 78"/>
                      <a:gd name="T23" fmla="*/ 5 h 69"/>
                      <a:gd name="T24" fmla="*/ 41 w 78"/>
                      <a:gd name="T25" fmla="*/ 7 h 69"/>
                      <a:gd name="T26" fmla="*/ 35 w 78"/>
                      <a:gd name="T27" fmla="*/ 4 h 69"/>
                      <a:gd name="T28" fmla="*/ 27 w 78"/>
                      <a:gd name="T29" fmla="*/ 4 h 69"/>
                      <a:gd name="T30" fmla="*/ 24 w 78"/>
                      <a:gd name="T31" fmla="*/ 5 h 69"/>
                      <a:gd name="T32" fmla="*/ 15 w 78"/>
                      <a:gd name="T33" fmla="*/ 8 h 69"/>
                      <a:gd name="T34" fmla="*/ 11 w 78"/>
                      <a:gd name="T35" fmla="*/ 8 h 69"/>
                      <a:gd name="T36" fmla="*/ 10 w 78"/>
                      <a:gd name="T37" fmla="*/ 14 h 69"/>
                      <a:gd name="T38" fmla="*/ 7 w 78"/>
                      <a:gd name="T39" fmla="*/ 18 h 69"/>
                      <a:gd name="T40" fmla="*/ 3 w 78"/>
                      <a:gd name="T41" fmla="*/ 18 h 69"/>
                      <a:gd name="T42" fmla="*/ 0 w 78"/>
                      <a:gd name="T43" fmla="*/ 19 h 69"/>
                      <a:gd name="T44" fmla="*/ 3 w 78"/>
                      <a:gd name="T45" fmla="*/ 27 h 69"/>
                      <a:gd name="T46" fmla="*/ 3 w 78"/>
                      <a:gd name="T47" fmla="*/ 32 h 69"/>
                      <a:gd name="T48" fmla="*/ 8 w 78"/>
                      <a:gd name="T49" fmla="*/ 38 h 69"/>
                      <a:gd name="T50" fmla="*/ 11 w 78"/>
                      <a:gd name="T51" fmla="*/ 41 h 69"/>
                      <a:gd name="T52" fmla="*/ 13 w 78"/>
                      <a:gd name="T53" fmla="*/ 46 h 69"/>
                      <a:gd name="T54" fmla="*/ 10 w 78"/>
                      <a:gd name="T55" fmla="*/ 48 h 69"/>
                      <a:gd name="T56" fmla="*/ 5 w 78"/>
                      <a:gd name="T57" fmla="*/ 52 h 69"/>
                      <a:gd name="T58" fmla="*/ 4 w 78"/>
                      <a:gd name="T59" fmla="*/ 55 h 69"/>
                      <a:gd name="T60" fmla="*/ 7 w 78"/>
                      <a:gd name="T61" fmla="*/ 58 h 69"/>
                      <a:gd name="T62" fmla="*/ 5 w 78"/>
                      <a:gd name="T63" fmla="*/ 63 h 69"/>
                      <a:gd name="T64" fmla="*/ 11 w 78"/>
                      <a:gd name="T65" fmla="*/ 66 h 69"/>
                      <a:gd name="T66" fmla="*/ 14 w 78"/>
                      <a:gd name="T67" fmla="*/ 68 h 69"/>
                      <a:gd name="T68" fmla="*/ 41 w 78"/>
                      <a:gd name="T69" fmla="*/ 54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78" h="69">
                        <a:moveTo>
                          <a:pt x="41" y="54"/>
                        </a:moveTo>
                        <a:lnTo>
                          <a:pt x="64" y="38"/>
                        </a:lnTo>
                        <a:lnTo>
                          <a:pt x="64" y="37"/>
                        </a:lnTo>
                        <a:lnTo>
                          <a:pt x="66" y="34"/>
                        </a:lnTo>
                        <a:lnTo>
                          <a:pt x="66" y="29"/>
                        </a:lnTo>
                        <a:lnTo>
                          <a:pt x="66" y="28"/>
                        </a:lnTo>
                        <a:lnTo>
                          <a:pt x="68" y="24"/>
                        </a:lnTo>
                        <a:lnTo>
                          <a:pt x="68" y="19"/>
                        </a:lnTo>
                        <a:lnTo>
                          <a:pt x="65" y="15"/>
                        </a:lnTo>
                        <a:lnTo>
                          <a:pt x="66" y="11"/>
                        </a:lnTo>
                        <a:lnTo>
                          <a:pt x="68" y="7"/>
                        </a:lnTo>
                        <a:lnTo>
                          <a:pt x="73" y="5"/>
                        </a:lnTo>
                        <a:lnTo>
                          <a:pt x="75" y="4"/>
                        </a:lnTo>
                        <a:lnTo>
                          <a:pt x="76" y="4"/>
                        </a:lnTo>
                        <a:lnTo>
                          <a:pt x="78" y="1"/>
                        </a:lnTo>
                        <a:lnTo>
                          <a:pt x="76" y="0"/>
                        </a:lnTo>
                        <a:lnTo>
                          <a:pt x="73" y="0"/>
                        </a:lnTo>
                        <a:lnTo>
                          <a:pt x="68" y="1"/>
                        </a:lnTo>
                        <a:lnTo>
                          <a:pt x="62" y="1"/>
                        </a:lnTo>
                        <a:lnTo>
                          <a:pt x="59" y="1"/>
                        </a:lnTo>
                        <a:lnTo>
                          <a:pt x="56" y="1"/>
                        </a:lnTo>
                        <a:lnTo>
                          <a:pt x="52" y="2"/>
                        </a:lnTo>
                        <a:lnTo>
                          <a:pt x="49" y="4"/>
                        </a:lnTo>
                        <a:lnTo>
                          <a:pt x="47" y="5"/>
                        </a:lnTo>
                        <a:lnTo>
                          <a:pt x="47" y="7"/>
                        </a:lnTo>
                        <a:lnTo>
                          <a:pt x="41" y="7"/>
                        </a:lnTo>
                        <a:lnTo>
                          <a:pt x="37" y="5"/>
                        </a:lnTo>
                        <a:lnTo>
                          <a:pt x="35" y="4"/>
                        </a:lnTo>
                        <a:lnTo>
                          <a:pt x="32" y="4"/>
                        </a:lnTo>
                        <a:lnTo>
                          <a:pt x="27" y="4"/>
                        </a:lnTo>
                        <a:lnTo>
                          <a:pt x="25" y="5"/>
                        </a:lnTo>
                        <a:lnTo>
                          <a:pt x="24" y="5"/>
                        </a:lnTo>
                        <a:lnTo>
                          <a:pt x="17" y="8"/>
                        </a:lnTo>
                        <a:lnTo>
                          <a:pt x="15" y="8"/>
                        </a:lnTo>
                        <a:lnTo>
                          <a:pt x="11" y="7"/>
                        </a:lnTo>
                        <a:lnTo>
                          <a:pt x="11" y="8"/>
                        </a:lnTo>
                        <a:lnTo>
                          <a:pt x="11" y="14"/>
                        </a:lnTo>
                        <a:lnTo>
                          <a:pt x="10" y="14"/>
                        </a:lnTo>
                        <a:lnTo>
                          <a:pt x="10" y="17"/>
                        </a:lnTo>
                        <a:lnTo>
                          <a:pt x="7" y="18"/>
                        </a:lnTo>
                        <a:lnTo>
                          <a:pt x="4" y="18"/>
                        </a:lnTo>
                        <a:lnTo>
                          <a:pt x="3" y="18"/>
                        </a:lnTo>
                        <a:lnTo>
                          <a:pt x="1" y="18"/>
                        </a:lnTo>
                        <a:lnTo>
                          <a:pt x="0" y="19"/>
                        </a:lnTo>
                        <a:lnTo>
                          <a:pt x="1" y="22"/>
                        </a:lnTo>
                        <a:lnTo>
                          <a:pt x="3" y="27"/>
                        </a:lnTo>
                        <a:lnTo>
                          <a:pt x="4" y="29"/>
                        </a:lnTo>
                        <a:lnTo>
                          <a:pt x="3" y="32"/>
                        </a:lnTo>
                        <a:lnTo>
                          <a:pt x="3" y="38"/>
                        </a:lnTo>
                        <a:lnTo>
                          <a:pt x="8" y="38"/>
                        </a:lnTo>
                        <a:lnTo>
                          <a:pt x="10" y="41"/>
                        </a:lnTo>
                        <a:lnTo>
                          <a:pt x="11" y="41"/>
                        </a:lnTo>
                        <a:lnTo>
                          <a:pt x="11" y="45"/>
                        </a:lnTo>
                        <a:lnTo>
                          <a:pt x="13" y="46"/>
                        </a:lnTo>
                        <a:lnTo>
                          <a:pt x="11" y="48"/>
                        </a:lnTo>
                        <a:lnTo>
                          <a:pt x="10" y="48"/>
                        </a:lnTo>
                        <a:lnTo>
                          <a:pt x="7" y="49"/>
                        </a:lnTo>
                        <a:lnTo>
                          <a:pt x="5" y="52"/>
                        </a:lnTo>
                        <a:lnTo>
                          <a:pt x="4" y="55"/>
                        </a:lnTo>
                        <a:lnTo>
                          <a:pt x="4" y="55"/>
                        </a:lnTo>
                        <a:lnTo>
                          <a:pt x="4" y="56"/>
                        </a:lnTo>
                        <a:lnTo>
                          <a:pt x="7" y="58"/>
                        </a:lnTo>
                        <a:lnTo>
                          <a:pt x="7" y="62"/>
                        </a:lnTo>
                        <a:lnTo>
                          <a:pt x="5" y="63"/>
                        </a:lnTo>
                        <a:lnTo>
                          <a:pt x="7" y="65"/>
                        </a:lnTo>
                        <a:lnTo>
                          <a:pt x="11" y="66"/>
                        </a:lnTo>
                        <a:lnTo>
                          <a:pt x="14" y="68"/>
                        </a:lnTo>
                        <a:lnTo>
                          <a:pt x="14" y="68"/>
                        </a:lnTo>
                        <a:lnTo>
                          <a:pt x="17" y="69"/>
                        </a:lnTo>
                        <a:lnTo>
                          <a:pt x="41" y="54"/>
                        </a:lnTo>
                        <a:lnTo>
                          <a:pt x="41" y="5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89"/>
                  <p:cNvSpPr>
                    <a:spLocks/>
                  </p:cNvSpPr>
                  <p:nvPr/>
                </p:nvSpPr>
                <p:spPr bwMode="auto">
                  <a:xfrm>
                    <a:off x="6475413" y="3797300"/>
                    <a:ext cx="31750" cy="87312"/>
                  </a:xfrm>
                  <a:custGeom>
                    <a:avLst/>
                    <a:gdLst>
                      <a:gd name="T0" fmla="*/ 13 w 20"/>
                      <a:gd name="T1" fmla="*/ 55 h 55"/>
                      <a:gd name="T2" fmla="*/ 14 w 20"/>
                      <a:gd name="T3" fmla="*/ 52 h 55"/>
                      <a:gd name="T4" fmla="*/ 14 w 20"/>
                      <a:gd name="T5" fmla="*/ 52 h 55"/>
                      <a:gd name="T6" fmla="*/ 14 w 20"/>
                      <a:gd name="T7" fmla="*/ 51 h 55"/>
                      <a:gd name="T8" fmla="*/ 16 w 20"/>
                      <a:gd name="T9" fmla="*/ 50 h 55"/>
                      <a:gd name="T10" fmla="*/ 16 w 20"/>
                      <a:gd name="T11" fmla="*/ 47 h 55"/>
                      <a:gd name="T12" fmla="*/ 16 w 20"/>
                      <a:gd name="T13" fmla="*/ 44 h 55"/>
                      <a:gd name="T14" fmla="*/ 16 w 20"/>
                      <a:gd name="T15" fmla="*/ 40 h 55"/>
                      <a:gd name="T16" fmla="*/ 17 w 20"/>
                      <a:gd name="T17" fmla="*/ 40 h 55"/>
                      <a:gd name="T18" fmla="*/ 17 w 20"/>
                      <a:gd name="T19" fmla="*/ 37 h 55"/>
                      <a:gd name="T20" fmla="*/ 17 w 20"/>
                      <a:gd name="T21" fmla="*/ 34 h 55"/>
                      <a:gd name="T22" fmla="*/ 17 w 20"/>
                      <a:gd name="T23" fmla="*/ 33 h 55"/>
                      <a:gd name="T24" fmla="*/ 17 w 20"/>
                      <a:gd name="T25" fmla="*/ 27 h 55"/>
                      <a:gd name="T26" fmla="*/ 17 w 20"/>
                      <a:gd name="T27" fmla="*/ 27 h 55"/>
                      <a:gd name="T28" fmla="*/ 16 w 20"/>
                      <a:gd name="T29" fmla="*/ 27 h 55"/>
                      <a:gd name="T30" fmla="*/ 13 w 20"/>
                      <a:gd name="T31" fmla="*/ 28 h 55"/>
                      <a:gd name="T32" fmla="*/ 12 w 20"/>
                      <a:gd name="T33" fmla="*/ 27 h 55"/>
                      <a:gd name="T34" fmla="*/ 13 w 20"/>
                      <a:gd name="T35" fmla="*/ 23 h 55"/>
                      <a:gd name="T36" fmla="*/ 13 w 20"/>
                      <a:gd name="T37" fmla="*/ 17 h 55"/>
                      <a:gd name="T38" fmla="*/ 12 w 20"/>
                      <a:gd name="T39" fmla="*/ 16 h 55"/>
                      <a:gd name="T40" fmla="*/ 13 w 20"/>
                      <a:gd name="T41" fmla="*/ 13 h 55"/>
                      <a:gd name="T42" fmla="*/ 16 w 20"/>
                      <a:gd name="T43" fmla="*/ 13 h 55"/>
                      <a:gd name="T44" fmla="*/ 16 w 20"/>
                      <a:gd name="T45" fmla="*/ 14 h 55"/>
                      <a:gd name="T46" fmla="*/ 17 w 20"/>
                      <a:gd name="T47" fmla="*/ 14 h 55"/>
                      <a:gd name="T48" fmla="*/ 19 w 20"/>
                      <a:gd name="T49" fmla="*/ 13 h 55"/>
                      <a:gd name="T50" fmla="*/ 19 w 20"/>
                      <a:gd name="T51" fmla="*/ 11 h 55"/>
                      <a:gd name="T52" fmla="*/ 19 w 20"/>
                      <a:gd name="T53" fmla="*/ 11 h 55"/>
                      <a:gd name="T54" fmla="*/ 19 w 20"/>
                      <a:gd name="T55" fmla="*/ 10 h 55"/>
                      <a:gd name="T56" fmla="*/ 17 w 20"/>
                      <a:gd name="T57" fmla="*/ 8 h 55"/>
                      <a:gd name="T58" fmla="*/ 19 w 20"/>
                      <a:gd name="T59" fmla="*/ 4 h 55"/>
                      <a:gd name="T60" fmla="*/ 19 w 20"/>
                      <a:gd name="T61" fmla="*/ 1 h 55"/>
                      <a:gd name="T62" fmla="*/ 20 w 20"/>
                      <a:gd name="T63" fmla="*/ 0 h 55"/>
                      <a:gd name="T64" fmla="*/ 19 w 20"/>
                      <a:gd name="T65" fmla="*/ 0 h 55"/>
                      <a:gd name="T66" fmla="*/ 17 w 20"/>
                      <a:gd name="T67" fmla="*/ 3 h 55"/>
                      <a:gd name="T68" fmla="*/ 13 w 20"/>
                      <a:gd name="T69" fmla="*/ 3 h 55"/>
                      <a:gd name="T70" fmla="*/ 12 w 20"/>
                      <a:gd name="T71" fmla="*/ 3 h 55"/>
                      <a:gd name="T72" fmla="*/ 9 w 20"/>
                      <a:gd name="T73" fmla="*/ 6 h 55"/>
                      <a:gd name="T74" fmla="*/ 9 w 20"/>
                      <a:gd name="T75" fmla="*/ 14 h 55"/>
                      <a:gd name="T76" fmla="*/ 4 w 20"/>
                      <a:gd name="T77" fmla="*/ 21 h 55"/>
                      <a:gd name="T78" fmla="*/ 0 w 20"/>
                      <a:gd name="T79" fmla="*/ 27 h 55"/>
                      <a:gd name="T80" fmla="*/ 2 w 20"/>
                      <a:gd name="T81" fmla="*/ 28 h 55"/>
                      <a:gd name="T82" fmla="*/ 4 w 20"/>
                      <a:gd name="T83" fmla="*/ 31 h 55"/>
                      <a:gd name="T84" fmla="*/ 6 w 20"/>
                      <a:gd name="T85" fmla="*/ 35 h 55"/>
                      <a:gd name="T86" fmla="*/ 9 w 20"/>
                      <a:gd name="T87" fmla="*/ 41 h 55"/>
                      <a:gd name="T88" fmla="*/ 12 w 20"/>
                      <a:gd name="T89" fmla="*/ 48 h 55"/>
                      <a:gd name="T90" fmla="*/ 12 w 20"/>
                      <a:gd name="T91" fmla="*/ 51 h 55"/>
                      <a:gd name="T92" fmla="*/ 13 w 20"/>
                      <a:gd name="T93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" h="55">
                        <a:moveTo>
                          <a:pt x="13" y="55"/>
                        </a:moveTo>
                        <a:lnTo>
                          <a:pt x="14" y="52"/>
                        </a:lnTo>
                        <a:lnTo>
                          <a:pt x="14" y="52"/>
                        </a:lnTo>
                        <a:lnTo>
                          <a:pt x="14" y="51"/>
                        </a:lnTo>
                        <a:lnTo>
                          <a:pt x="16" y="50"/>
                        </a:lnTo>
                        <a:lnTo>
                          <a:pt x="16" y="47"/>
                        </a:lnTo>
                        <a:lnTo>
                          <a:pt x="16" y="44"/>
                        </a:lnTo>
                        <a:lnTo>
                          <a:pt x="16" y="40"/>
                        </a:lnTo>
                        <a:lnTo>
                          <a:pt x="17" y="40"/>
                        </a:lnTo>
                        <a:lnTo>
                          <a:pt x="17" y="37"/>
                        </a:lnTo>
                        <a:lnTo>
                          <a:pt x="17" y="34"/>
                        </a:lnTo>
                        <a:lnTo>
                          <a:pt x="17" y="33"/>
                        </a:lnTo>
                        <a:lnTo>
                          <a:pt x="17" y="27"/>
                        </a:lnTo>
                        <a:lnTo>
                          <a:pt x="17" y="27"/>
                        </a:lnTo>
                        <a:lnTo>
                          <a:pt x="16" y="27"/>
                        </a:lnTo>
                        <a:lnTo>
                          <a:pt x="13" y="28"/>
                        </a:lnTo>
                        <a:lnTo>
                          <a:pt x="12" y="27"/>
                        </a:lnTo>
                        <a:lnTo>
                          <a:pt x="13" y="23"/>
                        </a:lnTo>
                        <a:lnTo>
                          <a:pt x="13" y="17"/>
                        </a:lnTo>
                        <a:lnTo>
                          <a:pt x="12" y="16"/>
                        </a:lnTo>
                        <a:lnTo>
                          <a:pt x="13" y="13"/>
                        </a:lnTo>
                        <a:lnTo>
                          <a:pt x="16" y="13"/>
                        </a:lnTo>
                        <a:lnTo>
                          <a:pt x="16" y="14"/>
                        </a:lnTo>
                        <a:lnTo>
                          <a:pt x="17" y="14"/>
                        </a:lnTo>
                        <a:lnTo>
                          <a:pt x="19" y="13"/>
                        </a:lnTo>
                        <a:lnTo>
                          <a:pt x="19" y="11"/>
                        </a:lnTo>
                        <a:lnTo>
                          <a:pt x="19" y="11"/>
                        </a:lnTo>
                        <a:lnTo>
                          <a:pt x="19" y="10"/>
                        </a:lnTo>
                        <a:lnTo>
                          <a:pt x="17" y="8"/>
                        </a:lnTo>
                        <a:lnTo>
                          <a:pt x="19" y="4"/>
                        </a:lnTo>
                        <a:lnTo>
                          <a:pt x="19" y="1"/>
                        </a:lnTo>
                        <a:lnTo>
                          <a:pt x="20" y="0"/>
                        </a:lnTo>
                        <a:lnTo>
                          <a:pt x="19" y="0"/>
                        </a:lnTo>
                        <a:lnTo>
                          <a:pt x="17" y="3"/>
                        </a:lnTo>
                        <a:lnTo>
                          <a:pt x="13" y="3"/>
                        </a:lnTo>
                        <a:lnTo>
                          <a:pt x="12" y="3"/>
                        </a:lnTo>
                        <a:lnTo>
                          <a:pt x="9" y="6"/>
                        </a:lnTo>
                        <a:lnTo>
                          <a:pt x="9" y="14"/>
                        </a:lnTo>
                        <a:lnTo>
                          <a:pt x="4" y="21"/>
                        </a:lnTo>
                        <a:lnTo>
                          <a:pt x="0" y="27"/>
                        </a:lnTo>
                        <a:lnTo>
                          <a:pt x="2" y="28"/>
                        </a:lnTo>
                        <a:lnTo>
                          <a:pt x="4" y="31"/>
                        </a:lnTo>
                        <a:lnTo>
                          <a:pt x="6" y="35"/>
                        </a:lnTo>
                        <a:lnTo>
                          <a:pt x="9" y="41"/>
                        </a:lnTo>
                        <a:lnTo>
                          <a:pt x="12" y="48"/>
                        </a:lnTo>
                        <a:lnTo>
                          <a:pt x="12" y="51"/>
                        </a:lnTo>
                        <a:lnTo>
                          <a:pt x="13" y="5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90"/>
                  <p:cNvSpPr>
                    <a:spLocks/>
                  </p:cNvSpPr>
                  <p:nvPr/>
                </p:nvSpPr>
                <p:spPr bwMode="auto">
                  <a:xfrm>
                    <a:off x="6502401" y="3797300"/>
                    <a:ext cx="9525" cy="17462"/>
                  </a:xfrm>
                  <a:custGeom>
                    <a:avLst/>
                    <a:gdLst>
                      <a:gd name="T0" fmla="*/ 2 w 6"/>
                      <a:gd name="T1" fmla="*/ 11 h 11"/>
                      <a:gd name="T2" fmla="*/ 2 w 6"/>
                      <a:gd name="T3" fmla="*/ 10 h 11"/>
                      <a:gd name="T4" fmla="*/ 0 w 6"/>
                      <a:gd name="T5" fmla="*/ 8 h 11"/>
                      <a:gd name="T6" fmla="*/ 2 w 6"/>
                      <a:gd name="T7" fmla="*/ 4 h 11"/>
                      <a:gd name="T8" fmla="*/ 2 w 6"/>
                      <a:gd name="T9" fmla="*/ 1 h 11"/>
                      <a:gd name="T10" fmla="*/ 3 w 6"/>
                      <a:gd name="T11" fmla="*/ 0 h 11"/>
                      <a:gd name="T12" fmla="*/ 3 w 6"/>
                      <a:gd name="T13" fmla="*/ 0 h 11"/>
                      <a:gd name="T14" fmla="*/ 3 w 6"/>
                      <a:gd name="T15" fmla="*/ 1 h 11"/>
                      <a:gd name="T16" fmla="*/ 6 w 6"/>
                      <a:gd name="T17" fmla="*/ 3 h 11"/>
                      <a:gd name="T18" fmla="*/ 6 w 6"/>
                      <a:gd name="T19" fmla="*/ 7 h 11"/>
                      <a:gd name="T20" fmla="*/ 4 w 6"/>
                      <a:gd name="T21" fmla="*/ 8 h 11"/>
                      <a:gd name="T22" fmla="*/ 4 w 6"/>
                      <a:gd name="T23" fmla="*/ 8 h 11"/>
                      <a:gd name="T24" fmla="*/ 3 w 6"/>
                      <a:gd name="T25" fmla="*/ 10 h 11"/>
                      <a:gd name="T26" fmla="*/ 3 w 6"/>
                      <a:gd name="T27" fmla="*/ 11 h 11"/>
                      <a:gd name="T28" fmla="*/ 2 w 6"/>
                      <a:gd name="T2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" h="11">
                        <a:moveTo>
                          <a:pt x="2" y="11"/>
                        </a:moveTo>
                        <a:lnTo>
                          <a:pt x="2" y="10"/>
                        </a:lnTo>
                        <a:lnTo>
                          <a:pt x="0" y="8"/>
                        </a:lnTo>
                        <a:lnTo>
                          <a:pt x="2" y="4"/>
                        </a:lnTo>
                        <a:lnTo>
                          <a:pt x="2" y="1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1"/>
                        </a:lnTo>
                        <a:lnTo>
                          <a:pt x="6" y="3"/>
                        </a:lnTo>
                        <a:lnTo>
                          <a:pt x="6" y="7"/>
                        </a:lnTo>
                        <a:lnTo>
                          <a:pt x="4" y="8"/>
                        </a:lnTo>
                        <a:lnTo>
                          <a:pt x="4" y="8"/>
                        </a:lnTo>
                        <a:lnTo>
                          <a:pt x="3" y="10"/>
                        </a:lnTo>
                        <a:lnTo>
                          <a:pt x="3" y="11"/>
                        </a:lnTo>
                        <a:lnTo>
                          <a:pt x="2" y="1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91"/>
                  <p:cNvSpPr>
                    <a:spLocks/>
                  </p:cNvSpPr>
                  <p:nvPr/>
                </p:nvSpPr>
                <p:spPr bwMode="auto">
                  <a:xfrm>
                    <a:off x="6494463" y="3817938"/>
                    <a:ext cx="11113" cy="23812"/>
                  </a:xfrm>
                  <a:custGeom>
                    <a:avLst/>
                    <a:gdLst>
                      <a:gd name="T0" fmla="*/ 5 w 7"/>
                      <a:gd name="T1" fmla="*/ 14 h 15"/>
                      <a:gd name="T2" fmla="*/ 4 w 7"/>
                      <a:gd name="T3" fmla="*/ 14 h 15"/>
                      <a:gd name="T4" fmla="*/ 1 w 7"/>
                      <a:gd name="T5" fmla="*/ 15 h 15"/>
                      <a:gd name="T6" fmla="*/ 0 w 7"/>
                      <a:gd name="T7" fmla="*/ 14 h 15"/>
                      <a:gd name="T8" fmla="*/ 1 w 7"/>
                      <a:gd name="T9" fmla="*/ 10 h 15"/>
                      <a:gd name="T10" fmla="*/ 1 w 7"/>
                      <a:gd name="T11" fmla="*/ 4 h 15"/>
                      <a:gd name="T12" fmla="*/ 0 w 7"/>
                      <a:gd name="T13" fmla="*/ 3 h 15"/>
                      <a:gd name="T14" fmla="*/ 1 w 7"/>
                      <a:gd name="T15" fmla="*/ 0 h 15"/>
                      <a:gd name="T16" fmla="*/ 4 w 7"/>
                      <a:gd name="T17" fmla="*/ 0 h 15"/>
                      <a:gd name="T18" fmla="*/ 4 w 7"/>
                      <a:gd name="T19" fmla="*/ 1 h 15"/>
                      <a:gd name="T20" fmla="*/ 5 w 7"/>
                      <a:gd name="T21" fmla="*/ 1 h 15"/>
                      <a:gd name="T22" fmla="*/ 7 w 7"/>
                      <a:gd name="T23" fmla="*/ 0 h 15"/>
                      <a:gd name="T24" fmla="*/ 7 w 7"/>
                      <a:gd name="T25" fmla="*/ 1 h 15"/>
                      <a:gd name="T26" fmla="*/ 7 w 7"/>
                      <a:gd name="T27" fmla="*/ 3 h 15"/>
                      <a:gd name="T28" fmla="*/ 7 w 7"/>
                      <a:gd name="T29" fmla="*/ 4 h 15"/>
                      <a:gd name="T30" fmla="*/ 7 w 7"/>
                      <a:gd name="T31" fmla="*/ 7 h 15"/>
                      <a:gd name="T32" fmla="*/ 7 w 7"/>
                      <a:gd name="T33" fmla="*/ 8 h 15"/>
                      <a:gd name="T34" fmla="*/ 5 w 7"/>
                      <a:gd name="T35" fmla="*/ 14 h 15"/>
                      <a:gd name="T36" fmla="*/ 5 w 7"/>
                      <a:gd name="T37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15">
                        <a:moveTo>
                          <a:pt x="5" y="14"/>
                        </a:moveTo>
                        <a:lnTo>
                          <a:pt x="4" y="14"/>
                        </a:lnTo>
                        <a:lnTo>
                          <a:pt x="1" y="15"/>
                        </a:lnTo>
                        <a:lnTo>
                          <a:pt x="0" y="14"/>
                        </a:lnTo>
                        <a:lnTo>
                          <a:pt x="1" y="10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  <a:lnTo>
                          <a:pt x="4" y="0"/>
                        </a:lnTo>
                        <a:lnTo>
                          <a:pt x="4" y="1"/>
                        </a:lnTo>
                        <a:lnTo>
                          <a:pt x="5" y="1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7"/>
                        </a:lnTo>
                        <a:lnTo>
                          <a:pt x="7" y="8"/>
                        </a:lnTo>
                        <a:lnTo>
                          <a:pt x="5" y="14"/>
                        </a:lnTo>
                        <a:lnTo>
                          <a:pt x="5" y="1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92"/>
                  <p:cNvSpPr>
                    <a:spLocks/>
                  </p:cNvSpPr>
                  <p:nvPr/>
                </p:nvSpPr>
                <p:spPr bwMode="auto">
                  <a:xfrm>
                    <a:off x="6494463" y="3770313"/>
                    <a:ext cx="26988" cy="31750"/>
                  </a:xfrm>
                  <a:custGeom>
                    <a:avLst/>
                    <a:gdLst>
                      <a:gd name="T0" fmla="*/ 0 w 17"/>
                      <a:gd name="T1" fmla="*/ 20 h 20"/>
                      <a:gd name="T2" fmla="*/ 1 w 17"/>
                      <a:gd name="T3" fmla="*/ 20 h 20"/>
                      <a:gd name="T4" fmla="*/ 5 w 17"/>
                      <a:gd name="T5" fmla="*/ 20 h 20"/>
                      <a:gd name="T6" fmla="*/ 7 w 17"/>
                      <a:gd name="T7" fmla="*/ 17 h 20"/>
                      <a:gd name="T8" fmla="*/ 8 w 17"/>
                      <a:gd name="T9" fmla="*/ 17 h 20"/>
                      <a:gd name="T10" fmla="*/ 9 w 17"/>
                      <a:gd name="T11" fmla="*/ 14 h 20"/>
                      <a:gd name="T12" fmla="*/ 11 w 17"/>
                      <a:gd name="T13" fmla="*/ 11 h 20"/>
                      <a:gd name="T14" fmla="*/ 14 w 17"/>
                      <a:gd name="T15" fmla="*/ 10 h 20"/>
                      <a:gd name="T16" fmla="*/ 15 w 17"/>
                      <a:gd name="T17" fmla="*/ 10 h 20"/>
                      <a:gd name="T18" fmla="*/ 17 w 17"/>
                      <a:gd name="T19" fmla="*/ 8 h 20"/>
                      <a:gd name="T20" fmla="*/ 15 w 17"/>
                      <a:gd name="T21" fmla="*/ 7 h 20"/>
                      <a:gd name="T22" fmla="*/ 15 w 17"/>
                      <a:gd name="T23" fmla="*/ 3 h 20"/>
                      <a:gd name="T24" fmla="*/ 14 w 17"/>
                      <a:gd name="T25" fmla="*/ 3 h 20"/>
                      <a:gd name="T26" fmla="*/ 12 w 17"/>
                      <a:gd name="T27" fmla="*/ 0 h 20"/>
                      <a:gd name="T28" fmla="*/ 7 w 17"/>
                      <a:gd name="T29" fmla="*/ 0 h 20"/>
                      <a:gd name="T30" fmla="*/ 7 w 17"/>
                      <a:gd name="T31" fmla="*/ 0 h 20"/>
                      <a:gd name="T32" fmla="*/ 5 w 17"/>
                      <a:gd name="T33" fmla="*/ 0 h 20"/>
                      <a:gd name="T34" fmla="*/ 4 w 17"/>
                      <a:gd name="T35" fmla="*/ 10 h 20"/>
                      <a:gd name="T36" fmla="*/ 2 w 17"/>
                      <a:gd name="T37" fmla="*/ 13 h 20"/>
                      <a:gd name="T38" fmla="*/ 0 w 17"/>
                      <a:gd name="T39" fmla="*/ 16 h 20"/>
                      <a:gd name="T40" fmla="*/ 0 w 17"/>
                      <a:gd name="T41" fmla="*/ 20 h 20"/>
                      <a:gd name="T42" fmla="*/ 0 w 17"/>
                      <a:gd name="T43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7" h="20">
                        <a:moveTo>
                          <a:pt x="0" y="20"/>
                        </a:moveTo>
                        <a:lnTo>
                          <a:pt x="1" y="20"/>
                        </a:lnTo>
                        <a:lnTo>
                          <a:pt x="5" y="20"/>
                        </a:lnTo>
                        <a:lnTo>
                          <a:pt x="7" y="17"/>
                        </a:lnTo>
                        <a:lnTo>
                          <a:pt x="8" y="17"/>
                        </a:lnTo>
                        <a:lnTo>
                          <a:pt x="9" y="14"/>
                        </a:lnTo>
                        <a:lnTo>
                          <a:pt x="11" y="11"/>
                        </a:lnTo>
                        <a:lnTo>
                          <a:pt x="14" y="10"/>
                        </a:lnTo>
                        <a:lnTo>
                          <a:pt x="15" y="10"/>
                        </a:lnTo>
                        <a:lnTo>
                          <a:pt x="17" y="8"/>
                        </a:lnTo>
                        <a:lnTo>
                          <a:pt x="15" y="7"/>
                        </a:lnTo>
                        <a:lnTo>
                          <a:pt x="15" y="3"/>
                        </a:lnTo>
                        <a:lnTo>
                          <a:pt x="14" y="3"/>
                        </a:lnTo>
                        <a:lnTo>
                          <a:pt x="12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4" y="10"/>
                        </a:lnTo>
                        <a:lnTo>
                          <a:pt x="2" y="13"/>
                        </a:lnTo>
                        <a:lnTo>
                          <a:pt x="0" y="16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93"/>
                  <p:cNvSpPr>
                    <a:spLocks/>
                  </p:cNvSpPr>
                  <p:nvPr/>
                </p:nvSpPr>
                <p:spPr bwMode="auto">
                  <a:xfrm>
                    <a:off x="6496051" y="3795713"/>
                    <a:ext cx="80963" cy="98425"/>
                  </a:xfrm>
                  <a:custGeom>
                    <a:avLst/>
                    <a:gdLst>
                      <a:gd name="T0" fmla="*/ 1 w 51"/>
                      <a:gd name="T1" fmla="*/ 53 h 62"/>
                      <a:gd name="T2" fmla="*/ 1 w 51"/>
                      <a:gd name="T3" fmla="*/ 53 h 62"/>
                      <a:gd name="T4" fmla="*/ 1 w 51"/>
                      <a:gd name="T5" fmla="*/ 52 h 62"/>
                      <a:gd name="T6" fmla="*/ 3 w 51"/>
                      <a:gd name="T7" fmla="*/ 51 h 62"/>
                      <a:gd name="T8" fmla="*/ 3 w 51"/>
                      <a:gd name="T9" fmla="*/ 48 h 62"/>
                      <a:gd name="T10" fmla="*/ 3 w 51"/>
                      <a:gd name="T11" fmla="*/ 45 h 62"/>
                      <a:gd name="T12" fmla="*/ 3 w 51"/>
                      <a:gd name="T13" fmla="*/ 41 h 62"/>
                      <a:gd name="T14" fmla="*/ 4 w 51"/>
                      <a:gd name="T15" fmla="*/ 41 h 62"/>
                      <a:gd name="T16" fmla="*/ 4 w 51"/>
                      <a:gd name="T17" fmla="*/ 38 h 62"/>
                      <a:gd name="T18" fmla="*/ 4 w 51"/>
                      <a:gd name="T19" fmla="*/ 35 h 62"/>
                      <a:gd name="T20" fmla="*/ 4 w 51"/>
                      <a:gd name="T21" fmla="*/ 34 h 62"/>
                      <a:gd name="T22" fmla="*/ 6 w 51"/>
                      <a:gd name="T23" fmla="*/ 22 h 62"/>
                      <a:gd name="T24" fmla="*/ 6 w 51"/>
                      <a:gd name="T25" fmla="*/ 21 h 62"/>
                      <a:gd name="T26" fmla="*/ 6 w 51"/>
                      <a:gd name="T27" fmla="*/ 18 h 62"/>
                      <a:gd name="T28" fmla="*/ 6 w 51"/>
                      <a:gd name="T29" fmla="*/ 17 h 62"/>
                      <a:gd name="T30" fmla="*/ 6 w 51"/>
                      <a:gd name="T31" fmla="*/ 15 h 62"/>
                      <a:gd name="T32" fmla="*/ 6 w 51"/>
                      <a:gd name="T33" fmla="*/ 12 h 62"/>
                      <a:gd name="T34" fmla="*/ 7 w 51"/>
                      <a:gd name="T35" fmla="*/ 12 h 62"/>
                      <a:gd name="T36" fmla="*/ 7 w 51"/>
                      <a:gd name="T37" fmla="*/ 11 h 62"/>
                      <a:gd name="T38" fmla="*/ 8 w 51"/>
                      <a:gd name="T39" fmla="*/ 9 h 62"/>
                      <a:gd name="T40" fmla="*/ 10 w 51"/>
                      <a:gd name="T41" fmla="*/ 11 h 62"/>
                      <a:gd name="T42" fmla="*/ 14 w 51"/>
                      <a:gd name="T43" fmla="*/ 12 h 62"/>
                      <a:gd name="T44" fmla="*/ 17 w 51"/>
                      <a:gd name="T45" fmla="*/ 14 h 62"/>
                      <a:gd name="T46" fmla="*/ 17 w 51"/>
                      <a:gd name="T47" fmla="*/ 14 h 62"/>
                      <a:gd name="T48" fmla="*/ 20 w 51"/>
                      <a:gd name="T49" fmla="*/ 15 h 62"/>
                      <a:gd name="T50" fmla="*/ 44 w 51"/>
                      <a:gd name="T51" fmla="*/ 0 h 62"/>
                      <a:gd name="T52" fmla="*/ 51 w 51"/>
                      <a:gd name="T53" fmla="*/ 17 h 62"/>
                      <a:gd name="T54" fmla="*/ 50 w 51"/>
                      <a:gd name="T55" fmla="*/ 17 h 62"/>
                      <a:gd name="T56" fmla="*/ 45 w 51"/>
                      <a:gd name="T57" fmla="*/ 21 h 62"/>
                      <a:gd name="T58" fmla="*/ 27 w 51"/>
                      <a:gd name="T59" fmla="*/ 27 h 62"/>
                      <a:gd name="T60" fmla="*/ 41 w 51"/>
                      <a:gd name="T61" fmla="*/ 42 h 62"/>
                      <a:gd name="T62" fmla="*/ 35 w 51"/>
                      <a:gd name="T63" fmla="*/ 48 h 62"/>
                      <a:gd name="T64" fmla="*/ 35 w 51"/>
                      <a:gd name="T65" fmla="*/ 52 h 62"/>
                      <a:gd name="T66" fmla="*/ 25 w 51"/>
                      <a:gd name="T67" fmla="*/ 53 h 62"/>
                      <a:gd name="T68" fmla="*/ 17 w 51"/>
                      <a:gd name="T69" fmla="*/ 62 h 62"/>
                      <a:gd name="T70" fmla="*/ 4 w 51"/>
                      <a:gd name="T71" fmla="*/ 58 h 62"/>
                      <a:gd name="T72" fmla="*/ 0 w 51"/>
                      <a:gd name="T73" fmla="*/ 58 h 62"/>
                      <a:gd name="T74" fmla="*/ 0 w 51"/>
                      <a:gd name="T75" fmla="*/ 58 h 62"/>
                      <a:gd name="T76" fmla="*/ 1 w 51"/>
                      <a:gd name="T77" fmla="*/ 55 h 62"/>
                      <a:gd name="T78" fmla="*/ 1 w 51"/>
                      <a:gd name="T79" fmla="*/ 53 h 62"/>
                      <a:gd name="T80" fmla="*/ 1 w 51"/>
                      <a:gd name="T81" fmla="*/ 53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1" h="62">
                        <a:moveTo>
                          <a:pt x="1" y="53"/>
                        </a:moveTo>
                        <a:lnTo>
                          <a:pt x="1" y="53"/>
                        </a:lnTo>
                        <a:lnTo>
                          <a:pt x="1" y="52"/>
                        </a:lnTo>
                        <a:lnTo>
                          <a:pt x="3" y="51"/>
                        </a:lnTo>
                        <a:lnTo>
                          <a:pt x="3" y="48"/>
                        </a:lnTo>
                        <a:lnTo>
                          <a:pt x="3" y="45"/>
                        </a:lnTo>
                        <a:lnTo>
                          <a:pt x="3" y="41"/>
                        </a:lnTo>
                        <a:lnTo>
                          <a:pt x="4" y="41"/>
                        </a:lnTo>
                        <a:lnTo>
                          <a:pt x="4" y="38"/>
                        </a:lnTo>
                        <a:lnTo>
                          <a:pt x="4" y="35"/>
                        </a:lnTo>
                        <a:lnTo>
                          <a:pt x="4" y="34"/>
                        </a:lnTo>
                        <a:lnTo>
                          <a:pt x="6" y="22"/>
                        </a:lnTo>
                        <a:lnTo>
                          <a:pt x="6" y="21"/>
                        </a:lnTo>
                        <a:lnTo>
                          <a:pt x="6" y="18"/>
                        </a:lnTo>
                        <a:lnTo>
                          <a:pt x="6" y="17"/>
                        </a:lnTo>
                        <a:lnTo>
                          <a:pt x="6" y="15"/>
                        </a:lnTo>
                        <a:lnTo>
                          <a:pt x="6" y="12"/>
                        </a:lnTo>
                        <a:lnTo>
                          <a:pt x="7" y="12"/>
                        </a:lnTo>
                        <a:lnTo>
                          <a:pt x="7" y="11"/>
                        </a:lnTo>
                        <a:lnTo>
                          <a:pt x="8" y="9"/>
                        </a:lnTo>
                        <a:lnTo>
                          <a:pt x="10" y="11"/>
                        </a:lnTo>
                        <a:lnTo>
                          <a:pt x="14" y="12"/>
                        </a:lnTo>
                        <a:lnTo>
                          <a:pt x="17" y="14"/>
                        </a:lnTo>
                        <a:lnTo>
                          <a:pt x="17" y="14"/>
                        </a:lnTo>
                        <a:lnTo>
                          <a:pt x="20" y="15"/>
                        </a:lnTo>
                        <a:lnTo>
                          <a:pt x="44" y="0"/>
                        </a:lnTo>
                        <a:lnTo>
                          <a:pt x="51" y="17"/>
                        </a:lnTo>
                        <a:lnTo>
                          <a:pt x="50" y="17"/>
                        </a:lnTo>
                        <a:lnTo>
                          <a:pt x="45" y="21"/>
                        </a:lnTo>
                        <a:lnTo>
                          <a:pt x="27" y="27"/>
                        </a:lnTo>
                        <a:lnTo>
                          <a:pt x="41" y="42"/>
                        </a:lnTo>
                        <a:lnTo>
                          <a:pt x="35" y="48"/>
                        </a:lnTo>
                        <a:lnTo>
                          <a:pt x="35" y="52"/>
                        </a:lnTo>
                        <a:lnTo>
                          <a:pt x="25" y="53"/>
                        </a:lnTo>
                        <a:lnTo>
                          <a:pt x="17" y="62"/>
                        </a:lnTo>
                        <a:lnTo>
                          <a:pt x="4" y="58"/>
                        </a:lnTo>
                        <a:lnTo>
                          <a:pt x="0" y="58"/>
                        </a:lnTo>
                        <a:lnTo>
                          <a:pt x="0" y="58"/>
                        </a:lnTo>
                        <a:lnTo>
                          <a:pt x="1" y="55"/>
                        </a:lnTo>
                        <a:lnTo>
                          <a:pt x="1" y="53"/>
                        </a:lnTo>
                        <a:lnTo>
                          <a:pt x="1" y="5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94"/>
                  <p:cNvSpPr>
                    <a:spLocks/>
                  </p:cNvSpPr>
                  <p:nvPr/>
                </p:nvSpPr>
                <p:spPr bwMode="auto">
                  <a:xfrm>
                    <a:off x="6494463" y="3822700"/>
                    <a:ext cx="411163" cy="346075"/>
                  </a:xfrm>
                  <a:custGeom>
                    <a:avLst/>
                    <a:gdLst>
                      <a:gd name="T0" fmla="*/ 157 w 259"/>
                      <a:gd name="T1" fmla="*/ 45 h 218"/>
                      <a:gd name="T2" fmla="*/ 62 w 259"/>
                      <a:gd name="T3" fmla="*/ 1 h 218"/>
                      <a:gd name="T4" fmla="*/ 28 w 259"/>
                      <a:gd name="T5" fmla="*/ 10 h 218"/>
                      <a:gd name="T6" fmla="*/ 36 w 259"/>
                      <a:gd name="T7" fmla="*/ 35 h 218"/>
                      <a:gd name="T8" fmla="*/ 5 w 259"/>
                      <a:gd name="T9" fmla="*/ 41 h 218"/>
                      <a:gd name="T10" fmla="*/ 1 w 259"/>
                      <a:gd name="T11" fmla="*/ 51 h 218"/>
                      <a:gd name="T12" fmla="*/ 2 w 259"/>
                      <a:gd name="T13" fmla="*/ 55 h 218"/>
                      <a:gd name="T14" fmla="*/ 7 w 259"/>
                      <a:gd name="T15" fmla="*/ 56 h 218"/>
                      <a:gd name="T16" fmla="*/ 12 w 259"/>
                      <a:gd name="T17" fmla="*/ 66 h 218"/>
                      <a:gd name="T18" fmla="*/ 17 w 259"/>
                      <a:gd name="T19" fmla="*/ 72 h 218"/>
                      <a:gd name="T20" fmla="*/ 21 w 259"/>
                      <a:gd name="T21" fmla="*/ 80 h 218"/>
                      <a:gd name="T22" fmla="*/ 25 w 259"/>
                      <a:gd name="T23" fmla="*/ 86 h 218"/>
                      <a:gd name="T24" fmla="*/ 31 w 259"/>
                      <a:gd name="T25" fmla="*/ 95 h 218"/>
                      <a:gd name="T26" fmla="*/ 34 w 259"/>
                      <a:gd name="T27" fmla="*/ 100 h 218"/>
                      <a:gd name="T28" fmla="*/ 36 w 259"/>
                      <a:gd name="T29" fmla="*/ 107 h 218"/>
                      <a:gd name="T30" fmla="*/ 42 w 259"/>
                      <a:gd name="T31" fmla="*/ 107 h 218"/>
                      <a:gd name="T32" fmla="*/ 51 w 259"/>
                      <a:gd name="T33" fmla="*/ 116 h 218"/>
                      <a:gd name="T34" fmla="*/ 52 w 259"/>
                      <a:gd name="T35" fmla="*/ 120 h 218"/>
                      <a:gd name="T36" fmla="*/ 56 w 259"/>
                      <a:gd name="T37" fmla="*/ 132 h 218"/>
                      <a:gd name="T38" fmla="*/ 56 w 259"/>
                      <a:gd name="T39" fmla="*/ 137 h 218"/>
                      <a:gd name="T40" fmla="*/ 58 w 259"/>
                      <a:gd name="T41" fmla="*/ 149 h 218"/>
                      <a:gd name="T42" fmla="*/ 68 w 259"/>
                      <a:gd name="T43" fmla="*/ 159 h 218"/>
                      <a:gd name="T44" fmla="*/ 73 w 259"/>
                      <a:gd name="T45" fmla="*/ 163 h 218"/>
                      <a:gd name="T46" fmla="*/ 79 w 259"/>
                      <a:gd name="T47" fmla="*/ 167 h 218"/>
                      <a:gd name="T48" fmla="*/ 83 w 259"/>
                      <a:gd name="T49" fmla="*/ 170 h 218"/>
                      <a:gd name="T50" fmla="*/ 89 w 259"/>
                      <a:gd name="T51" fmla="*/ 186 h 218"/>
                      <a:gd name="T52" fmla="*/ 100 w 259"/>
                      <a:gd name="T53" fmla="*/ 201 h 218"/>
                      <a:gd name="T54" fmla="*/ 109 w 259"/>
                      <a:gd name="T55" fmla="*/ 208 h 218"/>
                      <a:gd name="T56" fmla="*/ 116 w 259"/>
                      <a:gd name="T57" fmla="*/ 205 h 218"/>
                      <a:gd name="T58" fmla="*/ 119 w 259"/>
                      <a:gd name="T59" fmla="*/ 193 h 218"/>
                      <a:gd name="T60" fmla="*/ 140 w 259"/>
                      <a:gd name="T61" fmla="*/ 201 h 218"/>
                      <a:gd name="T62" fmla="*/ 174 w 259"/>
                      <a:gd name="T63" fmla="*/ 187 h 218"/>
                      <a:gd name="T64" fmla="*/ 256 w 259"/>
                      <a:gd name="T65" fmla="*/ 124 h 218"/>
                      <a:gd name="T66" fmla="*/ 215 w 259"/>
                      <a:gd name="T67" fmla="*/ 123 h 218"/>
                      <a:gd name="T68" fmla="*/ 209 w 259"/>
                      <a:gd name="T69" fmla="*/ 106 h 218"/>
                      <a:gd name="T70" fmla="*/ 208 w 259"/>
                      <a:gd name="T71" fmla="*/ 105 h 218"/>
                      <a:gd name="T72" fmla="*/ 207 w 259"/>
                      <a:gd name="T73" fmla="*/ 102 h 218"/>
                      <a:gd name="T74" fmla="*/ 201 w 259"/>
                      <a:gd name="T75" fmla="*/ 99 h 218"/>
                      <a:gd name="T76" fmla="*/ 198 w 259"/>
                      <a:gd name="T77" fmla="*/ 95 h 218"/>
                      <a:gd name="T78" fmla="*/ 189 w 259"/>
                      <a:gd name="T79" fmla="*/ 80 h 218"/>
                      <a:gd name="T80" fmla="*/ 188 w 259"/>
                      <a:gd name="T81" fmla="*/ 73 h 218"/>
                      <a:gd name="T82" fmla="*/ 185 w 259"/>
                      <a:gd name="T83" fmla="*/ 71 h 218"/>
                      <a:gd name="T84" fmla="*/ 178 w 259"/>
                      <a:gd name="T85" fmla="*/ 62 h 218"/>
                      <a:gd name="T86" fmla="*/ 180 w 259"/>
                      <a:gd name="T87" fmla="*/ 62 h 218"/>
                      <a:gd name="T88" fmla="*/ 172 w 259"/>
                      <a:gd name="T89" fmla="*/ 59 h 218"/>
                      <a:gd name="T90" fmla="*/ 167 w 259"/>
                      <a:gd name="T91" fmla="*/ 49 h 218"/>
                      <a:gd name="T92" fmla="*/ 165 w 259"/>
                      <a:gd name="T93" fmla="*/ 46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59" h="218">
                        <a:moveTo>
                          <a:pt x="165" y="46"/>
                        </a:moveTo>
                        <a:lnTo>
                          <a:pt x="158" y="49"/>
                        </a:lnTo>
                        <a:lnTo>
                          <a:pt x="157" y="45"/>
                        </a:lnTo>
                        <a:lnTo>
                          <a:pt x="146" y="41"/>
                        </a:lnTo>
                        <a:lnTo>
                          <a:pt x="120" y="41"/>
                        </a:lnTo>
                        <a:lnTo>
                          <a:pt x="62" y="1"/>
                        </a:lnTo>
                        <a:lnTo>
                          <a:pt x="51" y="0"/>
                        </a:lnTo>
                        <a:lnTo>
                          <a:pt x="46" y="4"/>
                        </a:lnTo>
                        <a:lnTo>
                          <a:pt x="28" y="10"/>
                        </a:lnTo>
                        <a:lnTo>
                          <a:pt x="42" y="25"/>
                        </a:lnTo>
                        <a:lnTo>
                          <a:pt x="36" y="31"/>
                        </a:lnTo>
                        <a:lnTo>
                          <a:pt x="36" y="35"/>
                        </a:lnTo>
                        <a:lnTo>
                          <a:pt x="26" y="36"/>
                        </a:lnTo>
                        <a:lnTo>
                          <a:pt x="18" y="45"/>
                        </a:lnTo>
                        <a:lnTo>
                          <a:pt x="5" y="41"/>
                        </a:lnTo>
                        <a:lnTo>
                          <a:pt x="1" y="41"/>
                        </a:lnTo>
                        <a:lnTo>
                          <a:pt x="1" y="46"/>
                        </a:lnTo>
                        <a:lnTo>
                          <a:pt x="1" y="51"/>
                        </a:lnTo>
                        <a:lnTo>
                          <a:pt x="0" y="55"/>
                        </a:lnTo>
                        <a:lnTo>
                          <a:pt x="0" y="56"/>
                        </a:lnTo>
                        <a:lnTo>
                          <a:pt x="2" y="55"/>
                        </a:lnTo>
                        <a:lnTo>
                          <a:pt x="2" y="56"/>
                        </a:lnTo>
                        <a:lnTo>
                          <a:pt x="4" y="55"/>
                        </a:lnTo>
                        <a:lnTo>
                          <a:pt x="7" y="56"/>
                        </a:lnTo>
                        <a:lnTo>
                          <a:pt x="7" y="58"/>
                        </a:lnTo>
                        <a:lnTo>
                          <a:pt x="11" y="63"/>
                        </a:lnTo>
                        <a:lnTo>
                          <a:pt x="12" y="66"/>
                        </a:lnTo>
                        <a:lnTo>
                          <a:pt x="14" y="66"/>
                        </a:lnTo>
                        <a:lnTo>
                          <a:pt x="14" y="69"/>
                        </a:lnTo>
                        <a:lnTo>
                          <a:pt x="17" y="72"/>
                        </a:lnTo>
                        <a:lnTo>
                          <a:pt x="18" y="72"/>
                        </a:lnTo>
                        <a:lnTo>
                          <a:pt x="21" y="78"/>
                        </a:lnTo>
                        <a:lnTo>
                          <a:pt x="21" y="80"/>
                        </a:lnTo>
                        <a:lnTo>
                          <a:pt x="22" y="82"/>
                        </a:lnTo>
                        <a:lnTo>
                          <a:pt x="25" y="82"/>
                        </a:lnTo>
                        <a:lnTo>
                          <a:pt x="25" y="86"/>
                        </a:lnTo>
                        <a:lnTo>
                          <a:pt x="26" y="88"/>
                        </a:lnTo>
                        <a:lnTo>
                          <a:pt x="29" y="89"/>
                        </a:lnTo>
                        <a:lnTo>
                          <a:pt x="31" y="95"/>
                        </a:lnTo>
                        <a:lnTo>
                          <a:pt x="34" y="96"/>
                        </a:lnTo>
                        <a:lnTo>
                          <a:pt x="34" y="99"/>
                        </a:lnTo>
                        <a:lnTo>
                          <a:pt x="34" y="100"/>
                        </a:lnTo>
                        <a:lnTo>
                          <a:pt x="34" y="103"/>
                        </a:lnTo>
                        <a:lnTo>
                          <a:pt x="35" y="105"/>
                        </a:lnTo>
                        <a:lnTo>
                          <a:pt x="36" y="107"/>
                        </a:lnTo>
                        <a:lnTo>
                          <a:pt x="38" y="107"/>
                        </a:lnTo>
                        <a:lnTo>
                          <a:pt x="39" y="106"/>
                        </a:lnTo>
                        <a:lnTo>
                          <a:pt x="42" y="107"/>
                        </a:lnTo>
                        <a:lnTo>
                          <a:pt x="46" y="110"/>
                        </a:lnTo>
                        <a:lnTo>
                          <a:pt x="49" y="113"/>
                        </a:lnTo>
                        <a:lnTo>
                          <a:pt x="51" y="116"/>
                        </a:lnTo>
                        <a:lnTo>
                          <a:pt x="51" y="116"/>
                        </a:lnTo>
                        <a:lnTo>
                          <a:pt x="52" y="119"/>
                        </a:lnTo>
                        <a:lnTo>
                          <a:pt x="52" y="120"/>
                        </a:lnTo>
                        <a:lnTo>
                          <a:pt x="53" y="124"/>
                        </a:lnTo>
                        <a:lnTo>
                          <a:pt x="56" y="126"/>
                        </a:lnTo>
                        <a:lnTo>
                          <a:pt x="56" y="132"/>
                        </a:lnTo>
                        <a:lnTo>
                          <a:pt x="58" y="133"/>
                        </a:lnTo>
                        <a:lnTo>
                          <a:pt x="56" y="136"/>
                        </a:lnTo>
                        <a:lnTo>
                          <a:pt x="56" y="137"/>
                        </a:lnTo>
                        <a:lnTo>
                          <a:pt x="56" y="139"/>
                        </a:lnTo>
                        <a:lnTo>
                          <a:pt x="58" y="144"/>
                        </a:lnTo>
                        <a:lnTo>
                          <a:pt x="58" y="149"/>
                        </a:lnTo>
                        <a:lnTo>
                          <a:pt x="60" y="150"/>
                        </a:lnTo>
                        <a:lnTo>
                          <a:pt x="60" y="153"/>
                        </a:lnTo>
                        <a:lnTo>
                          <a:pt x="68" y="159"/>
                        </a:lnTo>
                        <a:lnTo>
                          <a:pt x="69" y="160"/>
                        </a:lnTo>
                        <a:lnTo>
                          <a:pt x="72" y="160"/>
                        </a:lnTo>
                        <a:lnTo>
                          <a:pt x="73" y="163"/>
                        </a:lnTo>
                        <a:lnTo>
                          <a:pt x="75" y="163"/>
                        </a:lnTo>
                        <a:lnTo>
                          <a:pt x="79" y="166"/>
                        </a:lnTo>
                        <a:lnTo>
                          <a:pt x="79" y="167"/>
                        </a:lnTo>
                        <a:lnTo>
                          <a:pt x="82" y="168"/>
                        </a:lnTo>
                        <a:lnTo>
                          <a:pt x="82" y="170"/>
                        </a:lnTo>
                        <a:lnTo>
                          <a:pt x="83" y="170"/>
                        </a:lnTo>
                        <a:lnTo>
                          <a:pt x="86" y="181"/>
                        </a:lnTo>
                        <a:lnTo>
                          <a:pt x="89" y="183"/>
                        </a:lnTo>
                        <a:lnTo>
                          <a:pt x="89" y="186"/>
                        </a:lnTo>
                        <a:lnTo>
                          <a:pt x="99" y="195"/>
                        </a:lnTo>
                        <a:lnTo>
                          <a:pt x="100" y="195"/>
                        </a:lnTo>
                        <a:lnTo>
                          <a:pt x="100" y="201"/>
                        </a:lnTo>
                        <a:lnTo>
                          <a:pt x="104" y="203"/>
                        </a:lnTo>
                        <a:lnTo>
                          <a:pt x="106" y="208"/>
                        </a:lnTo>
                        <a:lnTo>
                          <a:pt x="109" y="208"/>
                        </a:lnTo>
                        <a:lnTo>
                          <a:pt x="110" y="210"/>
                        </a:lnTo>
                        <a:lnTo>
                          <a:pt x="112" y="207"/>
                        </a:lnTo>
                        <a:lnTo>
                          <a:pt x="116" y="205"/>
                        </a:lnTo>
                        <a:lnTo>
                          <a:pt x="113" y="201"/>
                        </a:lnTo>
                        <a:lnTo>
                          <a:pt x="114" y="195"/>
                        </a:lnTo>
                        <a:lnTo>
                          <a:pt x="119" y="193"/>
                        </a:lnTo>
                        <a:lnTo>
                          <a:pt x="121" y="197"/>
                        </a:lnTo>
                        <a:lnTo>
                          <a:pt x="130" y="197"/>
                        </a:lnTo>
                        <a:lnTo>
                          <a:pt x="140" y="201"/>
                        </a:lnTo>
                        <a:lnTo>
                          <a:pt x="151" y="207"/>
                        </a:lnTo>
                        <a:lnTo>
                          <a:pt x="153" y="218"/>
                        </a:lnTo>
                        <a:lnTo>
                          <a:pt x="174" y="187"/>
                        </a:lnTo>
                        <a:lnTo>
                          <a:pt x="258" y="163"/>
                        </a:lnTo>
                        <a:lnTo>
                          <a:pt x="259" y="136"/>
                        </a:lnTo>
                        <a:lnTo>
                          <a:pt x="256" y="124"/>
                        </a:lnTo>
                        <a:lnTo>
                          <a:pt x="256" y="124"/>
                        </a:lnTo>
                        <a:lnTo>
                          <a:pt x="252" y="129"/>
                        </a:lnTo>
                        <a:lnTo>
                          <a:pt x="215" y="123"/>
                        </a:lnTo>
                        <a:lnTo>
                          <a:pt x="212" y="113"/>
                        </a:lnTo>
                        <a:lnTo>
                          <a:pt x="209" y="110"/>
                        </a:lnTo>
                        <a:lnTo>
                          <a:pt x="209" y="106"/>
                        </a:lnTo>
                        <a:lnTo>
                          <a:pt x="209" y="106"/>
                        </a:lnTo>
                        <a:lnTo>
                          <a:pt x="209" y="106"/>
                        </a:lnTo>
                        <a:lnTo>
                          <a:pt x="208" y="105"/>
                        </a:lnTo>
                        <a:lnTo>
                          <a:pt x="208" y="103"/>
                        </a:lnTo>
                        <a:lnTo>
                          <a:pt x="209" y="102"/>
                        </a:lnTo>
                        <a:lnTo>
                          <a:pt x="207" y="102"/>
                        </a:lnTo>
                        <a:lnTo>
                          <a:pt x="207" y="100"/>
                        </a:lnTo>
                        <a:lnTo>
                          <a:pt x="205" y="100"/>
                        </a:lnTo>
                        <a:lnTo>
                          <a:pt x="201" y="99"/>
                        </a:lnTo>
                        <a:lnTo>
                          <a:pt x="199" y="98"/>
                        </a:lnTo>
                        <a:lnTo>
                          <a:pt x="199" y="98"/>
                        </a:lnTo>
                        <a:lnTo>
                          <a:pt x="198" y="95"/>
                        </a:lnTo>
                        <a:lnTo>
                          <a:pt x="197" y="92"/>
                        </a:lnTo>
                        <a:lnTo>
                          <a:pt x="191" y="83"/>
                        </a:lnTo>
                        <a:lnTo>
                          <a:pt x="189" y="80"/>
                        </a:lnTo>
                        <a:lnTo>
                          <a:pt x="191" y="82"/>
                        </a:lnTo>
                        <a:lnTo>
                          <a:pt x="191" y="80"/>
                        </a:lnTo>
                        <a:lnTo>
                          <a:pt x="188" y="73"/>
                        </a:lnTo>
                        <a:lnTo>
                          <a:pt x="188" y="72"/>
                        </a:lnTo>
                        <a:lnTo>
                          <a:pt x="187" y="71"/>
                        </a:lnTo>
                        <a:lnTo>
                          <a:pt x="185" y="71"/>
                        </a:lnTo>
                        <a:lnTo>
                          <a:pt x="181" y="63"/>
                        </a:lnTo>
                        <a:lnTo>
                          <a:pt x="180" y="63"/>
                        </a:lnTo>
                        <a:lnTo>
                          <a:pt x="178" y="62"/>
                        </a:lnTo>
                        <a:lnTo>
                          <a:pt x="178" y="61"/>
                        </a:lnTo>
                        <a:lnTo>
                          <a:pt x="178" y="61"/>
                        </a:lnTo>
                        <a:lnTo>
                          <a:pt x="180" y="62"/>
                        </a:lnTo>
                        <a:lnTo>
                          <a:pt x="178" y="61"/>
                        </a:lnTo>
                        <a:lnTo>
                          <a:pt x="177" y="59"/>
                        </a:lnTo>
                        <a:lnTo>
                          <a:pt x="172" y="59"/>
                        </a:lnTo>
                        <a:lnTo>
                          <a:pt x="170" y="52"/>
                        </a:lnTo>
                        <a:lnTo>
                          <a:pt x="168" y="49"/>
                        </a:lnTo>
                        <a:lnTo>
                          <a:pt x="167" y="49"/>
                        </a:lnTo>
                        <a:lnTo>
                          <a:pt x="167" y="46"/>
                        </a:lnTo>
                        <a:lnTo>
                          <a:pt x="167" y="46"/>
                        </a:lnTo>
                        <a:lnTo>
                          <a:pt x="165" y="4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95"/>
                  <p:cNvSpPr>
                    <a:spLocks/>
                  </p:cNvSpPr>
                  <p:nvPr/>
                </p:nvSpPr>
                <p:spPr bwMode="auto">
                  <a:xfrm>
                    <a:off x="6810376" y="3949700"/>
                    <a:ext cx="15875" cy="31750"/>
                  </a:xfrm>
                  <a:custGeom>
                    <a:avLst/>
                    <a:gdLst>
                      <a:gd name="T0" fmla="*/ 8 w 10"/>
                      <a:gd name="T1" fmla="*/ 20 h 20"/>
                      <a:gd name="T2" fmla="*/ 6 w 10"/>
                      <a:gd name="T3" fmla="*/ 20 h 20"/>
                      <a:gd name="T4" fmla="*/ 2 w 10"/>
                      <a:gd name="T5" fmla="*/ 19 h 20"/>
                      <a:gd name="T6" fmla="*/ 0 w 10"/>
                      <a:gd name="T7" fmla="*/ 18 h 20"/>
                      <a:gd name="T8" fmla="*/ 2 w 10"/>
                      <a:gd name="T9" fmla="*/ 18 h 20"/>
                      <a:gd name="T10" fmla="*/ 2 w 10"/>
                      <a:gd name="T11" fmla="*/ 15 h 20"/>
                      <a:gd name="T12" fmla="*/ 0 w 10"/>
                      <a:gd name="T13" fmla="*/ 13 h 20"/>
                      <a:gd name="T14" fmla="*/ 0 w 10"/>
                      <a:gd name="T15" fmla="*/ 12 h 20"/>
                      <a:gd name="T16" fmla="*/ 0 w 10"/>
                      <a:gd name="T17" fmla="*/ 8 h 20"/>
                      <a:gd name="T18" fmla="*/ 2 w 10"/>
                      <a:gd name="T19" fmla="*/ 8 h 20"/>
                      <a:gd name="T20" fmla="*/ 2 w 10"/>
                      <a:gd name="T21" fmla="*/ 9 h 20"/>
                      <a:gd name="T22" fmla="*/ 2 w 10"/>
                      <a:gd name="T23" fmla="*/ 5 h 20"/>
                      <a:gd name="T24" fmla="*/ 2 w 10"/>
                      <a:gd name="T25" fmla="*/ 5 h 20"/>
                      <a:gd name="T26" fmla="*/ 2 w 10"/>
                      <a:gd name="T27" fmla="*/ 3 h 20"/>
                      <a:gd name="T28" fmla="*/ 3 w 10"/>
                      <a:gd name="T29" fmla="*/ 2 h 20"/>
                      <a:gd name="T30" fmla="*/ 3 w 10"/>
                      <a:gd name="T31" fmla="*/ 0 h 20"/>
                      <a:gd name="T32" fmla="*/ 3 w 10"/>
                      <a:gd name="T33" fmla="*/ 0 h 20"/>
                      <a:gd name="T34" fmla="*/ 3 w 10"/>
                      <a:gd name="T35" fmla="*/ 0 h 20"/>
                      <a:gd name="T36" fmla="*/ 5 w 10"/>
                      <a:gd name="T37" fmla="*/ 0 h 20"/>
                      <a:gd name="T38" fmla="*/ 8 w 10"/>
                      <a:gd name="T39" fmla="*/ 2 h 20"/>
                      <a:gd name="T40" fmla="*/ 8 w 10"/>
                      <a:gd name="T41" fmla="*/ 3 h 20"/>
                      <a:gd name="T42" fmla="*/ 9 w 10"/>
                      <a:gd name="T43" fmla="*/ 3 h 20"/>
                      <a:gd name="T44" fmla="*/ 9 w 10"/>
                      <a:gd name="T45" fmla="*/ 3 h 20"/>
                      <a:gd name="T46" fmla="*/ 8 w 10"/>
                      <a:gd name="T47" fmla="*/ 8 h 20"/>
                      <a:gd name="T48" fmla="*/ 8 w 10"/>
                      <a:gd name="T49" fmla="*/ 8 h 20"/>
                      <a:gd name="T50" fmla="*/ 8 w 10"/>
                      <a:gd name="T51" fmla="*/ 12 h 20"/>
                      <a:gd name="T52" fmla="*/ 9 w 10"/>
                      <a:gd name="T53" fmla="*/ 12 h 20"/>
                      <a:gd name="T54" fmla="*/ 10 w 10"/>
                      <a:gd name="T55" fmla="*/ 15 h 20"/>
                      <a:gd name="T56" fmla="*/ 9 w 10"/>
                      <a:gd name="T57" fmla="*/ 20 h 20"/>
                      <a:gd name="T58" fmla="*/ 8 w 10"/>
                      <a:gd name="T59" fmla="*/ 20 h 20"/>
                      <a:gd name="T60" fmla="*/ 8 w 10"/>
                      <a:gd name="T61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0" h="20">
                        <a:moveTo>
                          <a:pt x="8" y="20"/>
                        </a:moveTo>
                        <a:lnTo>
                          <a:pt x="6" y="20"/>
                        </a:lnTo>
                        <a:lnTo>
                          <a:pt x="2" y="19"/>
                        </a:lnTo>
                        <a:lnTo>
                          <a:pt x="0" y="18"/>
                        </a:lnTo>
                        <a:lnTo>
                          <a:pt x="2" y="18"/>
                        </a:lnTo>
                        <a:lnTo>
                          <a:pt x="2" y="15"/>
                        </a:lnTo>
                        <a:lnTo>
                          <a:pt x="0" y="13"/>
                        </a:lnTo>
                        <a:lnTo>
                          <a:pt x="0" y="12"/>
                        </a:lnTo>
                        <a:lnTo>
                          <a:pt x="0" y="8"/>
                        </a:lnTo>
                        <a:lnTo>
                          <a:pt x="2" y="8"/>
                        </a:lnTo>
                        <a:lnTo>
                          <a:pt x="2" y="9"/>
                        </a:lnTo>
                        <a:lnTo>
                          <a:pt x="2" y="5"/>
                        </a:lnTo>
                        <a:lnTo>
                          <a:pt x="2" y="5"/>
                        </a:lnTo>
                        <a:lnTo>
                          <a:pt x="2" y="3"/>
                        </a:lnTo>
                        <a:lnTo>
                          <a:pt x="3" y="2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5" y="0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8" y="8"/>
                        </a:lnTo>
                        <a:lnTo>
                          <a:pt x="8" y="8"/>
                        </a:lnTo>
                        <a:lnTo>
                          <a:pt x="8" y="12"/>
                        </a:lnTo>
                        <a:lnTo>
                          <a:pt x="9" y="12"/>
                        </a:lnTo>
                        <a:lnTo>
                          <a:pt x="10" y="15"/>
                        </a:lnTo>
                        <a:lnTo>
                          <a:pt x="9" y="20"/>
                        </a:lnTo>
                        <a:lnTo>
                          <a:pt x="8" y="20"/>
                        </a:lnTo>
                        <a:lnTo>
                          <a:pt x="8" y="2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6"/>
                  <p:cNvSpPr>
                    <a:spLocks/>
                  </p:cNvSpPr>
                  <p:nvPr/>
                </p:nvSpPr>
                <p:spPr bwMode="auto">
                  <a:xfrm>
                    <a:off x="6826251" y="3952875"/>
                    <a:ext cx="95250" cy="74612"/>
                  </a:xfrm>
                  <a:custGeom>
                    <a:avLst/>
                    <a:gdLst>
                      <a:gd name="T0" fmla="*/ 0 w 60"/>
                      <a:gd name="T1" fmla="*/ 24 h 47"/>
                      <a:gd name="T2" fmla="*/ 0 w 60"/>
                      <a:gd name="T3" fmla="*/ 28 h 47"/>
                      <a:gd name="T4" fmla="*/ 3 w 60"/>
                      <a:gd name="T5" fmla="*/ 31 h 47"/>
                      <a:gd name="T6" fmla="*/ 6 w 60"/>
                      <a:gd name="T7" fmla="*/ 41 h 47"/>
                      <a:gd name="T8" fmla="*/ 43 w 60"/>
                      <a:gd name="T9" fmla="*/ 47 h 47"/>
                      <a:gd name="T10" fmla="*/ 47 w 60"/>
                      <a:gd name="T11" fmla="*/ 42 h 47"/>
                      <a:gd name="T12" fmla="*/ 57 w 60"/>
                      <a:gd name="T13" fmla="*/ 10 h 47"/>
                      <a:gd name="T14" fmla="*/ 60 w 60"/>
                      <a:gd name="T15" fmla="*/ 10 h 47"/>
                      <a:gd name="T16" fmla="*/ 60 w 60"/>
                      <a:gd name="T17" fmla="*/ 7 h 47"/>
                      <a:gd name="T18" fmla="*/ 60 w 60"/>
                      <a:gd name="T19" fmla="*/ 6 h 47"/>
                      <a:gd name="T20" fmla="*/ 58 w 60"/>
                      <a:gd name="T21" fmla="*/ 6 h 47"/>
                      <a:gd name="T22" fmla="*/ 57 w 60"/>
                      <a:gd name="T23" fmla="*/ 4 h 47"/>
                      <a:gd name="T24" fmla="*/ 57 w 60"/>
                      <a:gd name="T25" fmla="*/ 4 h 47"/>
                      <a:gd name="T26" fmla="*/ 57 w 60"/>
                      <a:gd name="T27" fmla="*/ 4 h 47"/>
                      <a:gd name="T28" fmla="*/ 56 w 60"/>
                      <a:gd name="T29" fmla="*/ 0 h 47"/>
                      <a:gd name="T30" fmla="*/ 54 w 60"/>
                      <a:gd name="T31" fmla="*/ 0 h 47"/>
                      <a:gd name="T32" fmla="*/ 54 w 60"/>
                      <a:gd name="T33" fmla="*/ 1 h 47"/>
                      <a:gd name="T34" fmla="*/ 54 w 60"/>
                      <a:gd name="T35" fmla="*/ 3 h 47"/>
                      <a:gd name="T36" fmla="*/ 46 w 60"/>
                      <a:gd name="T37" fmla="*/ 7 h 47"/>
                      <a:gd name="T38" fmla="*/ 46 w 60"/>
                      <a:gd name="T39" fmla="*/ 10 h 47"/>
                      <a:gd name="T40" fmla="*/ 39 w 60"/>
                      <a:gd name="T41" fmla="*/ 17 h 47"/>
                      <a:gd name="T42" fmla="*/ 37 w 60"/>
                      <a:gd name="T43" fmla="*/ 18 h 47"/>
                      <a:gd name="T44" fmla="*/ 39 w 60"/>
                      <a:gd name="T45" fmla="*/ 18 h 47"/>
                      <a:gd name="T46" fmla="*/ 40 w 60"/>
                      <a:gd name="T47" fmla="*/ 20 h 47"/>
                      <a:gd name="T48" fmla="*/ 36 w 60"/>
                      <a:gd name="T49" fmla="*/ 24 h 47"/>
                      <a:gd name="T50" fmla="*/ 36 w 60"/>
                      <a:gd name="T51" fmla="*/ 23 h 47"/>
                      <a:gd name="T52" fmla="*/ 34 w 60"/>
                      <a:gd name="T53" fmla="*/ 23 h 47"/>
                      <a:gd name="T54" fmla="*/ 33 w 60"/>
                      <a:gd name="T55" fmla="*/ 23 h 47"/>
                      <a:gd name="T56" fmla="*/ 33 w 60"/>
                      <a:gd name="T57" fmla="*/ 25 h 47"/>
                      <a:gd name="T58" fmla="*/ 32 w 60"/>
                      <a:gd name="T59" fmla="*/ 25 h 47"/>
                      <a:gd name="T60" fmla="*/ 32 w 60"/>
                      <a:gd name="T61" fmla="*/ 27 h 47"/>
                      <a:gd name="T62" fmla="*/ 27 w 60"/>
                      <a:gd name="T63" fmla="*/ 27 h 47"/>
                      <a:gd name="T64" fmla="*/ 24 w 60"/>
                      <a:gd name="T65" fmla="*/ 27 h 47"/>
                      <a:gd name="T66" fmla="*/ 24 w 60"/>
                      <a:gd name="T67" fmla="*/ 25 h 47"/>
                      <a:gd name="T68" fmla="*/ 22 w 60"/>
                      <a:gd name="T69" fmla="*/ 25 h 47"/>
                      <a:gd name="T70" fmla="*/ 20 w 60"/>
                      <a:gd name="T71" fmla="*/ 25 h 47"/>
                      <a:gd name="T72" fmla="*/ 19 w 60"/>
                      <a:gd name="T73" fmla="*/ 25 h 47"/>
                      <a:gd name="T74" fmla="*/ 15 w 60"/>
                      <a:gd name="T75" fmla="*/ 25 h 47"/>
                      <a:gd name="T76" fmla="*/ 9 w 60"/>
                      <a:gd name="T77" fmla="*/ 28 h 47"/>
                      <a:gd name="T78" fmla="*/ 7 w 60"/>
                      <a:gd name="T79" fmla="*/ 28 h 47"/>
                      <a:gd name="T80" fmla="*/ 6 w 60"/>
                      <a:gd name="T81" fmla="*/ 28 h 47"/>
                      <a:gd name="T82" fmla="*/ 3 w 60"/>
                      <a:gd name="T83" fmla="*/ 28 h 47"/>
                      <a:gd name="T84" fmla="*/ 3 w 60"/>
                      <a:gd name="T85" fmla="*/ 23 h 47"/>
                      <a:gd name="T86" fmla="*/ 2 w 60"/>
                      <a:gd name="T87" fmla="*/ 24 h 47"/>
                      <a:gd name="T88" fmla="*/ 0 w 60"/>
                      <a:gd name="T89" fmla="*/ 24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0" h="47">
                        <a:moveTo>
                          <a:pt x="0" y="24"/>
                        </a:moveTo>
                        <a:lnTo>
                          <a:pt x="0" y="28"/>
                        </a:lnTo>
                        <a:lnTo>
                          <a:pt x="3" y="31"/>
                        </a:lnTo>
                        <a:lnTo>
                          <a:pt x="6" y="41"/>
                        </a:lnTo>
                        <a:lnTo>
                          <a:pt x="43" y="47"/>
                        </a:lnTo>
                        <a:lnTo>
                          <a:pt x="47" y="42"/>
                        </a:lnTo>
                        <a:lnTo>
                          <a:pt x="57" y="10"/>
                        </a:lnTo>
                        <a:lnTo>
                          <a:pt x="60" y="10"/>
                        </a:lnTo>
                        <a:lnTo>
                          <a:pt x="60" y="7"/>
                        </a:lnTo>
                        <a:lnTo>
                          <a:pt x="60" y="6"/>
                        </a:lnTo>
                        <a:lnTo>
                          <a:pt x="58" y="6"/>
                        </a:lnTo>
                        <a:lnTo>
                          <a:pt x="57" y="4"/>
                        </a:lnTo>
                        <a:lnTo>
                          <a:pt x="57" y="4"/>
                        </a:lnTo>
                        <a:lnTo>
                          <a:pt x="57" y="4"/>
                        </a:lnTo>
                        <a:lnTo>
                          <a:pt x="56" y="0"/>
                        </a:lnTo>
                        <a:lnTo>
                          <a:pt x="54" y="0"/>
                        </a:lnTo>
                        <a:lnTo>
                          <a:pt x="54" y="1"/>
                        </a:lnTo>
                        <a:lnTo>
                          <a:pt x="54" y="3"/>
                        </a:lnTo>
                        <a:lnTo>
                          <a:pt x="46" y="7"/>
                        </a:lnTo>
                        <a:lnTo>
                          <a:pt x="46" y="10"/>
                        </a:lnTo>
                        <a:lnTo>
                          <a:pt x="39" y="17"/>
                        </a:lnTo>
                        <a:lnTo>
                          <a:pt x="37" y="18"/>
                        </a:lnTo>
                        <a:lnTo>
                          <a:pt x="39" y="18"/>
                        </a:lnTo>
                        <a:lnTo>
                          <a:pt x="40" y="20"/>
                        </a:lnTo>
                        <a:lnTo>
                          <a:pt x="36" y="24"/>
                        </a:lnTo>
                        <a:lnTo>
                          <a:pt x="36" y="23"/>
                        </a:lnTo>
                        <a:lnTo>
                          <a:pt x="34" y="23"/>
                        </a:lnTo>
                        <a:lnTo>
                          <a:pt x="33" y="23"/>
                        </a:lnTo>
                        <a:lnTo>
                          <a:pt x="33" y="25"/>
                        </a:lnTo>
                        <a:lnTo>
                          <a:pt x="32" y="25"/>
                        </a:lnTo>
                        <a:lnTo>
                          <a:pt x="32" y="27"/>
                        </a:lnTo>
                        <a:lnTo>
                          <a:pt x="27" y="27"/>
                        </a:lnTo>
                        <a:lnTo>
                          <a:pt x="24" y="27"/>
                        </a:lnTo>
                        <a:lnTo>
                          <a:pt x="24" y="25"/>
                        </a:lnTo>
                        <a:lnTo>
                          <a:pt x="22" y="25"/>
                        </a:lnTo>
                        <a:lnTo>
                          <a:pt x="20" y="25"/>
                        </a:lnTo>
                        <a:lnTo>
                          <a:pt x="19" y="25"/>
                        </a:lnTo>
                        <a:lnTo>
                          <a:pt x="15" y="25"/>
                        </a:lnTo>
                        <a:lnTo>
                          <a:pt x="9" y="28"/>
                        </a:lnTo>
                        <a:lnTo>
                          <a:pt x="7" y="28"/>
                        </a:lnTo>
                        <a:lnTo>
                          <a:pt x="6" y="28"/>
                        </a:lnTo>
                        <a:lnTo>
                          <a:pt x="3" y="28"/>
                        </a:lnTo>
                        <a:lnTo>
                          <a:pt x="3" y="23"/>
                        </a:lnTo>
                        <a:lnTo>
                          <a:pt x="2" y="24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97"/>
                  <p:cNvSpPr>
                    <a:spLocks noEditPoints="1"/>
                  </p:cNvSpPr>
                  <p:nvPr/>
                </p:nvSpPr>
                <p:spPr bwMode="auto">
                  <a:xfrm>
                    <a:off x="5284788" y="3673475"/>
                    <a:ext cx="58738" cy="25400"/>
                  </a:xfrm>
                  <a:custGeom>
                    <a:avLst/>
                    <a:gdLst>
                      <a:gd name="T0" fmla="*/ 16 w 37"/>
                      <a:gd name="T1" fmla="*/ 0 h 16"/>
                      <a:gd name="T2" fmla="*/ 17 w 37"/>
                      <a:gd name="T3" fmla="*/ 1 h 16"/>
                      <a:gd name="T4" fmla="*/ 17 w 37"/>
                      <a:gd name="T5" fmla="*/ 0 h 16"/>
                      <a:gd name="T6" fmla="*/ 17 w 37"/>
                      <a:gd name="T7" fmla="*/ 0 h 16"/>
                      <a:gd name="T8" fmla="*/ 16 w 37"/>
                      <a:gd name="T9" fmla="*/ 0 h 16"/>
                      <a:gd name="T10" fmla="*/ 16 w 37"/>
                      <a:gd name="T11" fmla="*/ 0 h 16"/>
                      <a:gd name="T12" fmla="*/ 6 w 37"/>
                      <a:gd name="T13" fmla="*/ 0 h 16"/>
                      <a:gd name="T14" fmla="*/ 7 w 37"/>
                      <a:gd name="T15" fmla="*/ 1 h 16"/>
                      <a:gd name="T16" fmla="*/ 7 w 37"/>
                      <a:gd name="T17" fmla="*/ 0 h 16"/>
                      <a:gd name="T18" fmla="*/ 6 w 37"/>
                      <a:gd name="T19" fmla="*/ 0 h 16"/>
                      <a:gd name="T20" fmla="*/ 6 w 37"/>
                      <a:gd name="T21" fmla="*/ 0 h 16"/>
                      <a:gd name="T22" fmla="*/ 0 w 37"/>
                      <a:gd name="T23" fmla="*/ 1 h 16"/>
                      <a:gd name="T24" fmla="*/ 2 w 37"/>
                      <a:gd name="T25" fmla="*/ 4 h 16"/>
                      <a:gd name="T26" fmla="*/ 3 w 37"/>
                      <a:gd name="T27" fmla="*/ 4 h 16"/>
                      <a:gd name="T28" fmla="*/ 4 w 37"/>
                      <a:gd name="T29" fmla="*/ 4 h 16"/>
                      <a:gd name="T30" fmla="*/ 3 w 37"/>
                      <a:gd name="T31" fmla="*/ 3 h 16"/>
                      <a:gd name="T32" fmla="*/ 0 w 37"/>
                      <a:gd name="T33" fmla="*/ 1 h 16"/>
                      <a:gd name="T34" fmla="*/ 0 w 37"/>
                      <a:gd name="T35" fmla="*/ 1 h 16"/>
                      <a:gd name="T36" fmla="*/ 36 w 37"/>
                      <a:gd name="T37" fmla="*/ 13 h 16"/>
                      <a:gd name="T38" fmla="*/ 33 w 37"/>
                      <a:gd name="T39" fmla="*/ 14 h 16"/>
                      <a:gd name="T40" fmla="*/ 33 w 37"/>
                      <a:gd name="T41" fmla="*/ 16 h 16"/>
                      <a:gd name="T42" fmla="*/ 36 w 37"/>
                      <a:gd name="T43" fmla="*/ 16 h 16"/>
                      <a:gd name="T44" fmla="*/ 37 w 37"/>
                      <a:gd name="T45" fmla="*/ 14 h 16"/>
                      <a:gd name="T46" fmla="*/ 36 w 37"/>
                      <a:gd name="T47" fmla="*/ 14 h 16"/>
                      <a:gd name="T48" fmla="*/ 36 w 37"/>
                      <a:gd name="T49" fmla="*/ 13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7" h="16">
                        <a:moveTo>
                          <a:pt x="16" y="0"/>
                        </a:moveTo>
                        <a:lnTo>
                          <a:pt x="17" y="1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lnTo>
                          <a:pt x="16" y="0"/>
                        </a:lnTo>
                        <a:lnTo>
                          <a:pt x="16" y="0"/>
                        </a:lnTo>
                        <a:close/>
                        <a:moveTo>
                          <a:pt x="6" y="0"/>
                        </a:moveTo>
                        <a:lnTo>
                          <a:pt x="7" y="1"/>
                        </a:lnTo>
                        <a:lnTo>
                          <a:pt x="7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close/>
                        <a:moveTo>
                          <a:pt x="0" y="1"/>
                        </a:moveTo>
                        <a:lnTo>
                          <a:pt x="2" y="4"/>
                        </a:lnTo>
                        <a:lnTo>
                          <a:pt x="3" y="4"/>
                        </a:lnTo>
                        <a:lnTo>
                          <a:pt x="4" y="4"/>
                        </a:lnTo>
                        <a:lnTo>
                          <a:pt x="3" y="3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close/>
                        <a:moveTo>
                          <a:pt x="36" y="13"/>
                        </a:moveTo>
                        <a:lnTo>
                          <a:pt x="33" y="14"/>
                        </a:lnTo>
                        <a:lnTo>
                          <a:pt x="33" y="16"/>
                        </a:lnTo>
                        <a:lnTo>
                          <a:pt x="36" y="16"/>
                        </a:lnTo>
                        <a:lnTo>
                          <a:pt x="37" y="14"/>
                        </a:lnTo>
                        <a:lnTo>
                          <a:pt x="36" y="14"/>
                        </a:lnTo>
                        <a:lnTo>
                          <a:pt x="36" y="1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98"/>
                  <p:cNvSpPr>
                    <a:spLocks/>
                  </p:cNvSpPr>
                  <p:nvPr/>
                </p:nvSpPr>
                <p:spPr bwMode="auto">
                  <a:xfrm>
                    <a:off x="5495926" y="3810000"/>
                    <a:ext cx="9525" cy="4762"/>
                  </a:xfrm>
                  <a:custGeom>
                    <a:avLst/>
                    <a:gdLst>
                      <a:gd name="T0" fmla="*/ 3 w 4"/>
                      <a:gd name="T1" fmla="*/ 2 h 2"/>
                      <a:gd name="T2" fmla="*/ 1 w 4"/>
                      <a:gd name="T3" fmla="*/ 1 h 2"/>
                      <a:gd name="T4" fmla="*/ 0 w 4"/>
                      <a:gd name="T5" fmla="*/ 0 h 2"/>
                      <a:gd name="T6" fmla="*/ 3 w 4"/>
                      <a:gd name="T7" fmla="*/ 0 h 2"/>
                      <a:gd name="T8" fmla="*/ 4 w 4"/>
                      <a:gd name="T9" fmla="*/ 1 h 2"/>
                      <a:gd name="T10" fmla="*/ 3 w 4"/>
                      <a:gd name="T11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" h="2">
                        <a:moveTo>
                          <a:pt x="3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3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99"/>
                  <p:cNvSpPr>
                    <a:spLocks noEditPoints="1"/>
                  </p:cNvSpPr>
                  <p:nvPr/>
                </p:nvSpPr>
                <p:spPr bwMode="auto">
                  <a:xfrm>
                    <a:off x="5478463" y="3894138"/>
                    <a:ext cx="87313" cy="31750"/>
                  </a:xfrm>
                  <a:custGeom>
                    <a:avLst/>
                    <a:gdLst>
                      <a:gd name="T0" fmla="*/ 7 w 39"/>
                      <a:gd name="T1" fmla="*/ 10 h 14"/>
                      <a:gd name="T2" fmla="*/ 6 w 39"/>
                      <a:gd name="T3" fmla="*/ 9 h 14"/>
                      <a:gd name="T4" fmla="*/ 6 w 39"/>
                      <a:gd name="T5" fmla="*/ 9 h 14"/>
                      <a:gd name="T6" fmla="*/ 7 w 39"/>
                      <a:gd name="T7" fmla="*/ 9 h 14"/>
                      <a:gd name="T8" fmla="*/ 7 w 39"/>
                      <a:gd name="T9" fmla="*/ 10 h 14"/>
                      <a:gd name="T10" fmla="*/ 7 w 39"/>
                      <a:gd name="T11" fmla="*/ 10 h 14"/>
                      <a:gd name="T12" fmla="*/ 0 w 39"/>
                      <a:gd name="T13" fmla="*/ 13 h 14"/>
                      <a:gd name="T14" fmla="*/ 0 w 39"/>
                      <a:gd name="T15" fmla="*/ 13 h 14"/>
                      <a:gd name="T16" fmla="*/ 1 w 39"/>
                      <a:gd name="T17" fmla="*/ 12 h 14"/>
                      <a:gd name="T18" fmla="*/ 1 w 39"/>
                      <a:gd name="T19" fmla="*/ 12 h 14"/>
                      <a:gd name="T20" fmla="*/ 1 w 39"/>
                      <a:gd name="T21" fmla="*/ 13 h 14"/>
                      <a:gd name="T22" fmla="*/ 1 w 39"/>
                      <a:gd name="T23" fmla="*/ 14 h 14"/>
                      <a:gd name="T24" fmla="*/ 0 w 39"/>
                      <a:gd name="T25" fmla="*/ 13 h 14"/>
                      <a:gd name="T26" fmla="*/ 2 w 39"/>
                      <a:gd name="T27" fmla="*/ 6 h 14"/>
                      <a:gd name="T28" fmla="*/ 2 w 39"/>
                      <a:gd name="T29" fmla="*/ 4 h 14"/>
                      <a:gd name="T30" fmla="*/ 1 w 39"/>
                      <a:gd name="T31" fmla="*/ 3 h 14"/>
                      <a:gd name="T32" fmla="*/ 2 w 39"/>
                      <a:gd name="T33" fmla="*/ 2 h 14"/>
                      <a:gd name="T34" fmla="*/ 3 w 39"/>
                      <a:gd name="T35" fmla="*/ 3 h 14"/>
                      <a:gd name="T36" fmla="*/ 3 w 39"/>
                      <a:gd name="T37" fmla="*/ 5 h 14"/>
                      <a:gd name="T38" fmla="*/ 2 w 39"/>
                      <a:gd name="T39" fmla="*/ 6 h 14"/>
                      <a:gd name="T40" fmla="*/ 16 w 39"/>
                      <a:gd name="T41" fmla="*/ 8 h 14"/>
                      <a:gd name="T42" fmla="*/ 14 w 39"/>
                      <a:gd name="T43" fmla="*/ 8 h 14"/>
                      <a:gd name="T44" fmla="*/ 11 w 39"/>
                      <a:gd name="T45" fmla="*/ 10 h 14"/>
                      <a:gd name="T46" fmla="*/ 10 w 39"/>
                      <a:gd name="T47" fmla="*/ 9 h 14"/>
                      <a:gd name="T48" fmla="*/ 9 w 39"/>
                      <a:gd name="T49" fmla="*/ 8 h 14"/>
                      <a:gd name="T50" fmla="*/ 10 w 39"/>
                      <a:gd name="T51" fmla="*/ 7 h 14"/>
                      <a:gd name="T52" fmla="*/ 12 w 39"/>
                      <a:gd name="T53" fmla="*/ 7 h 14"/>
                      <a:gd name="T54" fmla="*/ 14 w 39"/>
                      <a:gd name="T55" fmla="*/ 6 h 14"/>
                      <a:gd name="T56" fmla="*/ 14 w 39"/>
                      <a:gd name="T57" fmla="*/ 6 h 14"/>
                      <a:gd name="T58" fmla="*/ 16 w 39"/>
                      <a:gd name="T59" fmla="*/ 6 h 14"/>
                      <a:gd name="T60" fmla="*/ 16 w 39"/>
                      <a:gd name="T61" fmla="*/ 8 h 14"/>
                      <a:gd name="T62" fmla="*/ 19 w 39"/>
                      <a:gd name="T63" fmla="*/ 9 h 14"/>
                      <a:gd name="T64" fmla="*/ 18 w 39"/>
                      <a:gd name="T65" fmla="*/ 11 h 14"/>
                      <a:gd name="T66" fmla="*/ 20 w 39"/>
                      <a:gd name="T67" fmla="*/ 13 h 14"/>
                      <a:gd name="T68" fmla="*/ 22 w 39"/>
                      <a:gd name="T69" fmla="*/ 12 h 14"/>
                      <a:gd name="T70" fmla="*/ 23 w 39"/>
                      <a:gd name="T71" fmla="*/ 11 h 14"/>
                      <a:gd name="T72" fmla="*/ 22 w 39"/>
                      <a:gd name="T73" fmla="*/ 9 h 14"/>
                      <a:gd name="T74" fmla="*/ 21 w 39"/>
                      <a:gd name="T75" fmla="*/ 9 h 14"/>
                      <a:gd name="T76" fmla="*/ 19 w 39"/>
                      <a:gd name="T77" fmla="*/ 9 h 14"/>
                      <a:gd name="T78" fmla="*/ 36 w 39"/>
                      <a:gd name="T79" fmla="*/ 2 h 14"/>
                      <a:gd name="T80" fmla="*/ 37 w 39"/>
                      <a:gd name="T81" fmla="*/ 0 h 14"/>
                      <a:gd name="T82" fmla="*/ 38 w 39"/>
                      <a:gd name="T83" fmla="*/ 0 h 14"/>
                      <a:gd name="T84" fmla="*/ 39 w 39"/>
                      <a:gd name="T85" fmla="*/ 1 h 14"/>
                      <a:gd name="T86" fmla="*/ 38 w 39"/>
                      <a:gd name="T87" fmla="*/ 1 h 14"/>
                      <a:gd name="T88" fmla="*/ 36 w 39"/>
                      <a:gd name="T89" fmla="*/ 2 h 14"/>
                      <a:gd name="T90" fmla="*/ 30 w 39"/>
                      <a:gd name="T91" fmla="*/ 9 h 14"/>
                      <a:gd name="T92" fmla="*/ 32 w 39"/>
                      <a:gd name="T93" fmla="*/ 7 h 14"/>
                      <a:gd name="T94" fmla="*/ 32 w 39"/>
                      <a:gd name="T95" fmla="*/ 6 h 14"/>
                      <a:gd name="T96" fmla="*/ 35 w 39"/>
                      <a:gd name="T97" fmla="*/ 4 h 14"/>
                      <a:gd name="T98" fmla="*/ 35 w 39"/>
                      <a:gd name="T99" fmla="*/ 7 h 14"/>
                      <a:gd name="T100" fmla="*/ 33 w 39"/>
                      <a:gd name="T101" fmla="*/ 9 h 14"/>
                      <a:gd name="T102" fmla="*/ 32 w 39"/>
                      <a:gd name="T103" fmla="*/ 10 h 14"/>
                      <a:gd name="T104" fmla="*/ 30 w 39"/>
                      <a:gd name="T105" fmla="*/ 9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39" h="14">
                        <a:moveTo>
                          <a:pt x="7" y="10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7" y="10"/>
                          <a:pt x="7" y="10"/>
                          <a:pt x="7" y="10"/>
                        </a:cubicBezTo>
                        <a:cubicBezTo>
                          <a:pt x="7" y="10"/>
                          <a:pt x="7" y="10"/>
                          <a:pt x="7" y="10"/>
                        </a:cubicBezTo>
                        <a:close/>
                        <a:moveTo>
                          <a:pt x="0" y="13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" y="12"/>
                          <a:pt x="1" y="12"/>
                          <a:pt x="1" y="12"/>
                        </a:cubicBezTo>
                        <a:cubicBezTo>
                          <a:pt x="1" y="12"/>
                          <a:pt x="1" y="12"/>
                          <a:pt x="1" y="12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1" y="14"/>
                          <a:pt x="1" y="14"/>
                          <a:pt x="1" y="14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lose/>
                        <a:moveTo>
                          <a:pt x="2" y="6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2"/>
                          <a:pt x="2" y="2"/>
                        </a:cubicBezTo>
                        <a:cubicBezTo>
                          <a:pt x="2" y="2"/>
                          <a:pt x="3" y="3"/>
                          <a:pt x="3" y="3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2" y="6"/>
                          <a:pt x="2" y="6"/>
                        </a:cubicBezTo>
                        <a:close/>
                        <a:moveTo>
                          <a:pt x="16" y="8"/>
                        </a:moveTo>
                        <a:cubicBezTo>
                          <a:pt x="14" y="8"/>
                          <a:pt x="14" y="8"/>
                          <a:pt x="14" y="8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close/>
                        <a:moveTo>
                          <a:pt x="19" y="9"/>
                        </a:moveTo>
                        <a:cubicBezTo>
                          <a:pt x="18" y="11"/>
                          <a:pt x="18" y="11"/>
                          <a:pt x="18" y="11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2" y="12"/>
                          <a:pt x="22" y="12"/>
                          <a:pt x="22" y="12"/>
                        </a:cubicBezTo>
                        <a:cubicBezTo>
                          <a:pt x="23" y="11"/>
                          <a:pt x="23" y="11"/>
                          <a:pt x="23" y="1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lose/>
                        <a:moveTo>
                          <a:pt x="36" y="2"/>
                        </a:move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9" y="1"/>
                          <a:pt x="39" y="1"/>
                          <a:pt x="39" y="1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6" y="2"/>
                          <a:pt x="36" y="2"/>
                          <a:pt x="36" y="2"/>
                        </a:cubicBezTo>
                        <a:close/>
                        <a:moveTo>
                          <a:pt x="30" y="9"/>
                        </a:move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6"/>
                          <a:pt x="32" y="6"/>
                          <a:pt x="32" y="6"/>
                        </a:cubicBezTo>
                        <a:cubicBezTo>
                          <a:pt x="35" y="4"/>
                          <a:pt x="35" y="4"/>
                          <a:pt x="35" y="4"/>
                        </a:cubicBezTo>
                        <a:cubicBezTo>
                          <a:pt x="35" y="7"/>
                          <a:pt x="35" y="7"/>
                          <a:pt x="35" y="7"/>
                        </a:cubicBezTo>
                        <a:cubicBezTo>
                          <a:pt x="33" y="9"/>
                          <a:pt x="33" y="9"/>
                          <a:pt x="33" y="9"/>
                        </a:cubicBezTo>
                        <a:cubicBezTo>
                          <a:pt x="32" y="10"/>
                          <a:pt x="32" y="10"/>
                          <a:pt x="32" y="10"/>
                        </a:cubicBezTo>
                        <a:lnTo>
                          <a:pt x="30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00"/>
                  <p:cNvSpPr>
                    <a:spLocks noEditPoints="1"/>
                  </p:cNvSpPr>
                  <p:nvPr/>
                </p:nvSpPr>
                <p:spPr bwMode="auto">
                  <a:xfrm>
                    <a:off x="5330826" y="4140200"/>
                    <a:ext cx="49213" cy="47625"/>
                  </a:xfrm>
                  <a:custGeom>
                    <a:avLst/>
                    <a:gdLst>
                      <a:gd name="T0" fmla="*/ 2 w 22"/>
                      <a:gd name="T1" fmla="*/ 2 h 21"/>
                      <a:gd name="T2" fmla="*/ 4 w 22"/>
                      <a:gd name="T3" fmla="*/ 1 h 21"/>
                      <a:gd name="T4" fmla="*/ 3 w 22"/>
                      <a:gd name="T5" fmla="*/ 0 h 21"/>
                      <a:gd name="T6" fmla="*/ 2 w 22"/>
                      <a:gd name="T7" fmla="*/ 0 h 21"/>
                      <a:gd name="T8" fmla="*/ 1 w 22"/>
                      <a:gd name="T9" fmla="*/ 0 h 21"/>
                      <a:gd name="T10" fmla="*/ 0 w 22"/>
                      <a:gd name="T11" fmla="*/ 0 h 21"/>
                      <a:gd name="T12" fmla="*/ 1 w 22"/>
                      <a:gd name="T13" fmla="*/ 2 h 21"/>
                      <a:gd name="T14" fmla="*/ 2 w 22"/>
                      <a:gd name="T15" fmla="*/ 2 h 21"/>
                      <a:gd name="T16" fmla="*/ 4 w 22"/>
                      <a:gd name="T17" fmla="*/ 3 h 21"/>
                      <a:gd name="T18" fmla="*/ 4 w 22"/>
                      <a:gd name="T19" fmla="*/ 2 h 21"/>
                      <a:gd name="T20" fmla="*/ 4 w 22"/>
                      <a:gd name="T21" fmla="*/ 2 h 21"/>
                      <a:gd name="T22" fmla="*/ 5 w 22"/>
                      <a:gd name="T23" fmla="*/ 2 h 21"/>
                      <a:gd name="T24" fmla="*/ 5 w 22"/>
                      <a:gd name="T25" fmla="*/ 3 h 21"/>
                      <a:gd name="T26" fmla="*/ 4 w 22"/>
                      <a:gd name="T27" fmla="*/ 3 h 21"/>
                      <a:gd name="T28" fmla="*/ 11 w 22"/>
                      <a:gd name="T29" fmla="*/ 5 h 21"/>
                      <a:gd name="T30" fmla="*/ 10 w 22"/>
                      <a:gd name="T31" fmla="*/ 5 h 21"/>
                      <a:gd name="T32" fmla="*/ 10 w 22"/>
                      <a:gd name="T33" fmla="*/ 6 h 21"/>
                      <a:gd name="T34" fmla="*/ 9 w 22"/>
                      <a:gd name="T35" fmla="*/ 5 h 21"/>
                      <a:gd name="T36" fmla="*/ 9 w 22"/>
                      <a:gd name="T37" fmla="*/ 4 h 21"/>
                      <a:gd name="T38" fmla="*/ 10 w 22"/>
                      <a:gd name="T39" fmla="*/ 4 h 21"/>
                      <a:gd name="T40" fmla="*/ 11 w 22"/>
                      <a:gd name="T41" fmla="*/ 5 h 21"/>
                      <a:gd name="T42" fmla="*/ 11 w 22"/>
                      <a:gd name="T43" fmla="*/ 5 h 21"/>
                      <a:gd name="T44" fmla="*/ 11 w 22"/>
                      <a:gd name="T45" fmla="*/ 5 h 21"/>
                      <a:gd name="T46" fmla="*/ 14 w 22"/>
                      <a:gd name="T47" fmla="*/ 5 h 21"/>
                      <a:gd name="T48" fmla="*/ 13 w 22"/>
                      <a:gd name="T49" fmla="*/ 6 h 21"/>
                      <a:gd name="T50" fmla="*/ 12 w 22"/>
                      <a:gd name="T51" fmla="*/ 5 h 21"/>
                      <a:gd name="T52" fmla="*/ 13 w 22"/>
                      <a:gd name="T53" fmla="*/ 4 h 21"/>
                      <a:gd name="T54" fmla="*/ 14 w 22"/>
                      <a:gd name="T55" fmla="*/ 5 h 21"/>
                      <a:gd name="T56" fmla="*/ 21 w 22"/>
                      <a:gd name="T57" fmla="*/ 5 h 21"/>
                      <a:gd name="T58" fmla="*/ 21 w 22"/>
                      <a:gd name="T59" fmla="*/ 3 h 21"/>
                      <a:gd name="T60" fmla="*/ 22 w 22"/>
                      <a:gd name="T61" fmla="*/ 2 h 21"/>
                      <a:gd name="T62" fmla="*/ 22 w 22"/>
                      <a:gd name="T63" fmla="*/ 4 h 21"/>
                      <a:gd name="T64" fmla="*/ 21 w 22"/>
                      <a:gd name="T65" fmla="*/ 5 h 21"/>
                      <a:gd name="T66" fmla="*/ 21 w 22"/>
                      <a:gd name="T67" fmla="*/ 11 h 21"/>
                      <a:gd name="T68" fmla="*/ 20 w 22"/>
                      <a:gd name="T69" fmla="*/ 9 h 21"/>
                      <a:gd name="T70" fmla="*/ 21 w 22"/>
                      <a:gd name="T71" fmla="*/ 8 h 21"/>
                      <a:gd name="T72" fmla="*/ 22 w 22"/>
                      <a:gd name="T73" fmla="*/ 8 h 21"/>
                      <a:gd name="T74" fmla="*/ 22 w 22"/>
                      <a:gd name="T75" fmla="*/ 10 h 21"/>
                      <a:gd name="T76" fmla="*/ 22 w 22"/>
                      <a:gd name="T77" fmla="*/ 11 h 21"/>
                      <a:gd name="T78" fmla="*/ 21 w 22"/>
                      <a:gd name="T79" fmla="*/ 11 h 21"/>
                      <a:gd name="T80" fmla="*/ 19 w 22"/>
                      <a:gd name="T81" fmla="*/ 18 h 21"/>
                      <a:gd name="T82" fmla="*/ 18 w 22"/>
                      <a:gd name="T83" fmla="*/ 18 h 21"/>
                      <a:gd name="T84" fmla="*/ 19 w 22"/>
                      <a:gd name="T85" fmla="*/ 17 h 21"/>
                      <a:gd name="T86" fmla="*/ 20 w 22"/>
                      <a:gd name="T87" fmla="*/ 18 h 21"/>
                      <a:gd name="T88" fmla="*/ 19 w 22"/>
                      <a:gd name="T89" fmla="*/ 18 h 21"/>
                      <a:gd name="T90" fmla="*/ 14 w 22"/>
                      <a:gd name="T91" fmla="*/ 20 h 21"/>
                      <a:gd name="T92" fmla="*/ 14 w 22"/>
                      <a:gd name="T93" fmla="*/ 18 h 21"/>
                      <a:gd name="T94" fmla="*/ 14 w 22"/>
                      <a:gd name="T95" fmla="*/ 17 h 21"/>
                      <a:gd name="T96" fmla="*/ 15 w 22"/>
                      <a:gd name="T97" fmla="*/ 17 h 21"/>
                      <a:gd name="T98" fmla="*/ 17 w 22"/>
                      <a:gd name="T99" fmla="*/ 19 h 21"/>
                      <a:gd name="T100" fmla="*/ 16 w 22"/>
                      <a:gd name="T101" fmla="*/ 21 h 21"/>
                      <a:gd name="T102" fmla="*/ 14 w 22"/>
                      <a:gd name="T103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2" h="21">
                        <a:moveTo>
                          <a:pt x="2" y="2"/>
                        </a:move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lose/>
                        <a:moveTo>
                          <a:pt x="4" y="3"/>
                        </a:move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lose/>
                        <a:moveTo>
                          <a:pt x="11" y="5"/>
                        </a:move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lose/>
                        <a:moveTo>
                          <a:pt x="14" y="5"/>
                        </a:move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lose/>
                        <a:moveTo>
                          <a:pt x="21" y="5"/>
                        </a:moveTo>
                        <a:cubicBezTo>
                          <a:pt x="21" y="3"/>
                          <a:pt x="21" y="3"/>
                          <a:pt x="21" y="3"/>
                        </a:cubicBezTo>
                        <a:cubicBezTo>
                          <a:pt x="22" y="2"/>
                          <a:pt x="22" y="2"/>
                          <a:pt x="22" y="2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1" y="5"/>
                          <a:pt x="21" y="5"/>
                          <a:pt x="21" y="5"/>
                        </a:cubicBezTo>
                        <a:close/>
                        <a:moveTo>
                          <a:pt x="21" y="11"/>
                        </a:move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1"/>
                          <a:pt x="22" y="11"/>
                          <a:pt x="22" y="11"/>
                        </a:cubicBezTo>
                        <a:cubicBezTo>
                          <a:pt x="21" y="11"/>
                          <a:pt x="21" y="11"/>
                          <a:pt x="21" y="11"/>
                        </a:cubicBezTo>
                        <a:close/>
                        <a:moveTo>
                          <a:pt x="19" y="18"/>
                        </a:move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20" y="18"/>
                          <a:pt x="20" y="18"/>
                          <a:pt x="20" y="18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lose/>
                        <a:moveTo>
                          <a:pt x="14" y="20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4" y="17"/>
                          <a:pt x="14" y="17"/>
                          <a:pt x="14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lnTo>
                          <a:pt x="14" y="2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01"/>
                  <p:cNvSpPr>
                    <a:spLocks noEditPoints="1"/>
                  </p:cNvSpPr>
                  <p:nvPr/>
                </p:nvSpPr>
                <p:spPr bwMode="auto">
                  <a:xfrm>
                    <a:off x="6845301" y="3943350"/>
                    <a:ext cx="147638" cy="207962"/>
                  </a:xfrm>
                  <a:custGeom>
                    <a:avLst/>
                    <a:gdLst>
                      <a:gd name="T0" fmla="*/ 37 w 93"/>
                      <a:gd name="T1" fmla="*/ 87 h 131"/>
                      <a:gd name="T2" fmla="*/ 35 w 93"/>
                      <a:gd name="T3" fmla="*/ 48 h 131"/>
                      <a:gd name="T4" fmla="*/ 48 w 93"/>
                      <a:gd name="T5" fmla="*/ 16 h 131"/>
                      <a:gd name="T6" fmla="*/ 52 w 93"/>
                      <a:gd name="T7" fmla="*/ 29 h 131"/>
                      <a:gd name="T8" fmla="*/ 61 w 93"/>
                      <a:gd name="T9" fmla="*/ 36 h 131"/>
                      <a:gd name="T10" fmla="*/ 65 w 93"/>
                      <a:gd name="T11" fmla="*/ 36 h 131"/>
                      <a:gd name="T12" fmla="*/ 73 w 93"/>
                      <a:gd name="T13" fmla="*/ 37 h 131"/>
                      <a:gd name="T14" fmla="*/ 78 w 93"/>
                      <a:gd name="T15" fmla="*/ 36 h 131"/>
                      <a:gd name="T16" fmla="*/ 82 w 93"/>
                      <a:gd name="T17" fmla="*/ 44 h 131"/>
                      <a:gd name="T18" fmla="*/ 85 w 93"/>
                      <a:gd name="T19" fmla="*/ 48 h 131"/>
                      <a:gd name="T20" fmla="*/ 92 w 93"/>
                      <a:gd name="T21" fmla="*/ 53 h 131"/>
                      <a:gd name="T22" fmla="*/ 93 w 93"/>
                      <a:gd name="T23" fmla="*/ 56 h 131"/>
                      <a:gd name="T24" fmla="*/ 92 w 93"/>
                      <a:gd name="T25" fmla="*/ 60 h 131"/>
                      <a:gd name="T26" fmla="*/ 86 w 93"/>
                      <a:gd name="T27" fmla="*/ 70 h 131"/>
                      <a:gd name="T28" fmla="*/ 82 w 93"/>
                      <a:gd name="T29" fmla="*/ 75 h 131"/>
                      <a:gd name="T30" fmla="*/ 79 w 93"/>
                      <a:gd name="T31" fmla="*/ 81 h 131"/>
                      <a:gd name="T32" fmla="*/ 76 w 93"/>
                      <a:gd name="T33" fmla="*/ 80 h 131"/>
                      <a:gd name="T34" fmla="*/ 78 w 93"/>
                      <a:gd name="T35" fmla="*/ 78 h 131"/>
                      <a:gd name="T36" fmla="*/ 75 w 93"/>
                      <a:gd name="T37" fmla="*/ 78 h 131"/>
                      <a:gd name="T38" fmla="*/ 73 w 93"/>
                      <a:gd name="T39" fmla="*/ 81 h 131"/>
                      <a:gd name="T40" fmla="*/ 72 w 93"/>
                      <a:gd name="T41" fmla="*/ 83 h 131"/>
                      <a:gd name="T42" fmla="*/ 71 w 93"/>
                      <a:gd name="T43" fmla="*/ 90 h 131"/>
                      <a:gd name="T44" fmla="*/ 71 w 93"/>
                      <a:gd name="T45" fmla="*/ 91 h 131"/>
                      <a:gd name="T46" fmla="*/ 71 w 93"/>
                      <a:gd name="T47" fmla="*/ 94 h 131"/>
                      <a:gd name="T48" fmla="*/ 73 w 93"/>
                      <a:gd name="T49" fmla="*/ 100 h 131"/>
                      <a:gd name="T50" fmla="*/ 66 w 93"/>
                      <a:gd name="T51" fmla="*/ 101 h 131"/>
                      <a:gd name="T52" fmla="*/ 63 w 93"/>
                      <a:gd name="T53" fmla="*/ 101 h 131"/>
                      <a:gd name="T54" fmla="*/ 56 w 93"/>
                      <a:gd name="T55" fmla="*/ 107 h 131"/>
                      <a:gd name="T56" fmla="*/ 55 w 93"/>
                      <a:gd name="T57" fmla="*/ 112 h 131"/>
                      <a:gd name="T58" fmla="*/ 51 w 93"/>
                      <a:gd name="T59" fmla="*/ 114 h 131"/>
                      <a:gd name="T60" fmla="*/ 44 w 93"/>
                      <a:gd name="T61" fmla="*/ 114 h 131"/>
                      <a:gd name="T62" fmla="*/ 41 w 93"/>
                      <a:gd name="T63" fmla="*/ 117 h 131"/>
                      <a:gd name="T64" fmla="*/ 41 w 93"/>
                      <a:gd name="T65" fmla="*/ 119 h 131"/>
                      <a:gd name="T66" fmla="*/ 42 w 93"/>
                      <a:gd name="T67" fmla="*/ 122 h 131"/>
                      <a:gd name="T68" fmla="*/ 41 w 93"/>
                      <a:gd name="T69" fmla="*/ 122 h 131"/>
                      <a:gd name="T70" fmla="*/ 37 w 93"/>
                      <a:gd name="T71" fmla="*/ 128 h 131"/>
                      <a:gd name="T72" fmla="*/ 32 w 93"/>
                      <a:gd name="T73" fmla="*/ 127 h 131"/>
                      <a:gd name="T74" fmla="*/ 25 w 93"/>
                      <a:gd name="T75" fmla="*/ 129 h 131"/>
                      <a:gd name="T76" fmla="*/ 21 w 93"/>
                      <a:gd name="T77" fmla="*/ 131 h 131"/>
                      <a:gd name="T78" fmla="*/ 18 w 93"/>
                      <a:gd name="T79" fmla="*/ 131 h 131"/>
                      <a:gd name="T80" fmla="*/ 10 w 93"/>
                      <a:gd name="T81" fmla="*/ 122 h 131"/>
                      <a:gd name="T82" fmla="*/ 0 w 93"/>
                      <a:gd name="T83" fmla="*/ 102 h 131"/>
                      <a:gd name="T84" fmla="*/ 1 w 93"/>
                      <a:gd name="T85" fmla="*/ 97 h 131"/>
                      <a:gd name="T86" fmla="*/ 45 w 93"/>
                      <a:gd name="T87" fmla="*/ 9 h 131"/>
                      <a:gd name="T88" fmla="*/ 46 w 93"/>
                      <a:gd name="T89" fmla="*/ 3 h 131"/>
                      <a:gd name="T90" fmla="*/ 46 w 93"/>
                      <a:gd name="T91" fmla="*/ 2 h 131"/>
                      <a:gd name="T92" fmla="*/ 46 w 93"/>
                      <a:gd name="T93" fmla="*/ 0 h 131"/>
                      <a:gd name="T94" fmla="*/ 46 w 93"/>
                      <a:gd name="T95" fmla="*/ 0 h 131"/>
                      <a:gd name="T96" fmla="*/ 45 w 93"/>
                      <a:gd name="T97" fmla="*/ 0 h 131"/>
                      <a:gd name="T98" fmla="*/ 44 w 93"/>
                      <a:gd name="T99" fmla="*/ 4 h 131"/>
                      <a:gd name="T100" fmla="*/ 42 w 93"/>
                      <a:gd name="T101" fmla="*/ 4 h 131"/>
                      <a:gd name="T102" fmla="*/ 44 w 93"/>
                      <a:gd name="T103" fmla="*/ 6 h 131"/>
                      <a:gd name="T104" fmla="*/ 45 w 93"/>
                      <a:gd name="T105" fmla="*/ 1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93" h="131">
                        <a:moveTo>
                          <a:pt x="1" y="97"/>
                        </a:moveTo>
                        <a:lnTo>
                          <a:pt x="37" y="87"/>
                        </a:lnTo>
                        <a:lnTo>
                          <a:pt x="38" y="60"/>
                        </a:lnTo>
                        <a:lnTo>
                          <a:pt x="35" y="48"/>
                        </a:lnTo>
                        <a:lnTo>
                          <a:pt x="45" y="16"/>
                        </a:lnTo>
                        <a:lnTo>
                          <a:pt x="48" y="16"/>
                        </a:lnTo>
                        <a:lnTo>
                          <a:pt x="49" y="23"/>
                        </a:lnTo>
                        <a:lnTo>
                          <a:pt x="52" y="29"/>
                        </a:lnTo>
                        <a:lnTo>
                          <a:pt x="54" y="30"/>
                        </a:lnTo>
                        <a:lnTo>
                          <a:pt x="61" y="36"/>
                        </a:lnTo>
                        <a:lnTo>
                          <a:pt x="63" y="37"/>
                        </a:lnTo>
                        <a:lnTo>
                          <a:pt x="65" y="36"/>
                        </a:lnTo>
                        <a:lnTo>
                          <a:pt x="68" y="36"/>
                        </a:lnTo>
                        <a:lnTo>
                          <a:pt x="73" y="37"/>
                        </a:lnTo>
                        <a:lnTo>
                          <a:pt x="76" y="36"/>
                        </a:lnTo>
                        <a:lnTo>
                          <a:pt x="78" y="36"/>
                        </a:lnTo>
                        <a:lnTo>
                          <a:pt x="81" y="41"/>
                        </a:lnTo>
                        <a:lnTo>
                          <a:pt x="82" y="44"/>
                        </a:lnTo>
                        <a:lnTo>
                          <a:pt x="85" y="46"/>
                        </a:lnTo>
                        <a:lnTo>
                          <a:pt x="85" y="48"/>
                        </a:lnTo>
                        <a:lnTo>
                          <a:pt x="90" y="53"/>
                        </a:lnTo>
                        <a:lnTo>
                          <a:pt x="92" y="53"/>
                        </a:lnTo>
                        <a:lnTo>
                          <a:pt x="93" y="54"/>
                        </a:lnTo>
                        <a:lnTo>
                          <a:pt x="93" y="56"/>
                        </a:lnTo>
                        <a:lnTo>
                          <a:pt x="92" y="58"/>
                        </a:lnTo>
                        <a:lnTo>
                          <a:pt x="92" y="60"/>
                        </a:lnTo>
                        <a:lnTo>
                          <a:pt x="92" y="63"/>
                        </a:lnTo>
                        <a:lnTo>
                          <a:pt x="86" y="70"/>
                        </a:lnTo>
                        <a:lnTo>
                          <a:pt x="83" y="73"/>
                        </a:lnTo>
                        <a:lnTo>
                          <a:pt x="82" y="75"/>
                        </a:lnTo>
                        <a:lnTo>
                          <a:pt x="81" y="77"/>
                        </a:lnTo>
                        <a:lnTo>
                          <a:pt x="79" y="81"/>
                        </a:lnTo>
                        <a:lnTo>
                          <a:pt x="78" y="81"/>
                        </a:lnTo>
                        <a:lnTo>
                          <a:pt x="76" y="80"/>
                        </a:lnTo>
                        <a:lnTo>
                          <a:pt x="76" y="78"/>
                        </a:lnTo>
                        <a:lnTo>
                          <a:pt x="78" y="78"/>
                        </a:lnTo>
                        <a:lnTo>
                          <a:pt x="76" y="77"/>
                        </a:lnTo>
                        <a:lnTo>
                          <a:pt x="75" y="78"/>
                        </a:lnTo>
                        <a:lnTo>
                          <a:pt x="73" y="81"/>
                        </a:lnTo>
                        <a:lnTo>
                          <a:pt x="73" y="81"/>
                        </a:lnTo>
                        <a:lnTo>
                          <a:pt x="73" y="83"/>
                        </a:lnTo>
                        <a:lnTo>
                          <a:pt x="72" y="83"/>
                        </a:lnTo>
                        <a:lnTo>
                          <a:pt x="71" y="87"/>
                        </a:lnTo>
                        <a:lnTo>
                          <a:pt x="71" y="90"/>
                        </a:lnTo>
                        <a:lnTo>
                          <a:pt x="69" y="91"/>
                        </a:lnTo>
                        <a:lnTo>
                          <a:pt x="71" y="91"/>
                        </a:lnTo>
                        <a:lnTo>
                          <a:pt x="71" y="94"/>
                        </a:lnTo>
                        <a:lnTo>
                          <a:pt x="71" y="94"/>
                        </a:lnTo>
                        <a:lnTo>
                          <a:pt x="72" y="98"/>
                        </a:lnTo>
                        <a:lnTo>
                          <a:pt x="73" y="100"/>
                        </a:lnTo>
                        <a:lnTo>
                          <a:pt x="72" y="101"/>
                        </a:lnTo>
                        <a:lnTo>
                          <a:pt x="66" y="101"/>
                        </a:lnTo>
                        <a:lnTo>
                          <a:pt x="65" y="102"/>
                        </a:lnTo>
                        <a:lnTo>
                          <a:pt x="63" y="101"/>
                        </a:lnTo>
                        <a:lnTo>
                          <a:pt x="61" y="102"/>
                        </a:lnTo>
                        <a:lnTo>
                          <a:pt x="56" y="107"/>
                        </a:lnTo>
                        <a:lnTo>
                          <a:pt x="56" y="111"/>
                        </a:lnTo>
                        <a:lnTo>
                          <a:pt x="55" y="112"/>
                        </a:lnTo>
                        <a:lnTo>
                          <a:pt x="52" y="115"/>
                        </a:lnTo>
                        <a:lnTo>
                          <a:pt x="51" y="114"/>
                        </a:lnTo>
                        <a:lnTo>
                          <a:pt x="48" y="115"/>
                        </a:lnTo>
                        <a:lnTo>
                          <a:pt x="44" y="114"/>
                        </a:lnTo>
                        <a:lnTo>
                          <a:pt x="42" y="115"/>
                        </a:lnTo>
                        <a:lnTo>
                          <a:pt x="41" y="117"/>
                        </a:lnTo>
                        <a:lnTo>
                          <a:pt x="41" y="118"/>
                        </a:lnTo>
                        <a:lnTo>
                          <a:pt x="41" y="119"/>
                        </a:lnTo>
                        <a:lnTo>
                          <a:pt x="42" y="121"/>
                        </a:lnTo>
                        <a:lnTo>
                          <a:pt x="42" y="122"/>
                        </a:lnTo>
                        <a:lnTo>
                          <a:pt x="41" y="122"/>
                        </a:lnTo>
                        <a:lnTo>
                          <a:pt x="41" y="122"/>
                        </a:lnTo>
                        <a:lnTo>
                          <a:pt x="38" y="128"/>
                        </a:lnTo>
                        <a:lnTo>
                          <a:pt x="37" y="128"/>
                        </a:lnTo>
                        <a:lnTo>
                          <a:pt x="35" y="127"/>
                        </a:lnTo>
                        <a:lnTo>
                          <a:pt x="32" y="127"/>
                        </a:lnTo>
                        <a:lnTo>
                          <a:pt x="31" y="127"/>
                        </a:lnTo>
                        <a:lnTo>
                          <a:pt x="25" y="129"/>
                        </a:lnTo>
                        <a:lnTo>
                          <a:pt x="24" y="129"/>
                        </a:lnTo>
                        <a:lnTo>
                          <a:pt x="21" y="131"/>
                        </a:lnTo>
                        <a:lnTo>
                          <a:pt x="20" y="131"/>
                        </a:lnTo>
                        <a:lnTo>
                          <a:pt x="18" y="131"/>
                        </a:lnTo>
                        <a:lnTo>
                          <a:pt x="17" y="131"/>
                        </a:lnTo>
                        <a:lnTo>
                          <a:pt x="10" y="122"/>
                        </a:lnTo>
                        <a:lnTo>
                          <a:pt x="11" y="118"/>
                        </a:lnTo>
                        <a:lnTo>
                          <a:pt x="0" y="102"/>
                        </a:lnTo>
                        <a:lnTo>
                          <a:pt x="1" y="97"/>
                        </a:lnTo>
                        <a:lnTo>
                          <a:pt x="1" y="97"/>
                        </a:lnTo>
                        <a:close/>
                        <a:moveTo>
                          <a:pt x="45" y="10"/>
                        </a:moveTo>
                        <a:lnTo>
                          <a:pt x="45" y="9"/>
                        </a:lnTo>
                        <a:lnTo>
                          <a:pt x="46" y="7"/>
                        </a:lnTo>
                        <a:lnTo>
                          <a:pt x="46" y="3"/>
                        </a:lnTo>
                        <a:lnTo>
                          <a:pt x="46" y="3"/>
                        </a:lnTo>
                        <a:lnTo>
                          <a:pt x="46" y="2"/>
                        </a:lnTo>
                        <a:lnTo>
                          <a:pt x="46" y="0"/>
                        </a:lnTo>
                        <a:lnTo>
                          <a:pt x="46" y="0"/>
                        </a:lnTo>
                        <a:lnTo>
                          <a:pt x="48" y="0"/>
                        </a:lnTo>
                        <a:lnTo>
                          <a:pt x="46" y="0"/>
                        </a:lnTo>
                        <a:lnTo>
                          <a:pt x="46" y="0"/>
                        </a:lnTo>
                        <a:lnTo>
                          <a:pt x="45" y="0"/>
                        </a:lnTo>
                        <a:lnTo>
                          <a:pt x="44" y="3"/>
                        </a:lnTo>
                        <a:lnTo>
                          <a:pt x="44" y="4"/>
                        </a:lnTo>
                        <a:lnTo>
                          <a:pt x="44" y="3"/>
                        </a:lnTo>
                        <a:lnTo>
                          <a:pt x="42" y="4"/>
                        </a:lnTo>
                        <a:lnTo>
                          <a:pt x="42" y="6"/>
                        </a:lnTo>
                        <a:lnTo>
                          <a:pt x="44" y="6"/>
                        </a:lnTo>
                        <a:lnTo>
                          <a:pt x="45" y="10"/>
                        </a:lnTo>
                        <a:lnTo>
                          <a:pt x="45" y="1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03"/>
                  <p:cNvSpPr>
                    <a:spLocks/>
                  </p:cNvSpPr>
                  <p:nvPr/>
                </p:nvSpPr>
                <p:spPr bwMode="auto">
                  <a:xfrm>
                    <a:off x="6297613" y="3835400"/>
                    <a:ext cx="247650" cy="207962"/>
                  </a:xfrm>
                  <a:custGeom>
                    <a:avLst/>
                    <a:gdLst>
                      <a:gd name="T0" fmla="*/ 124 w 156"/>
                      <a:gd name="T1" fmla="*/ 24 h 131"/>
                      <a:gd name="T2" fmla="*/ 116 w 156"/>
                      <a:gd name="T3" fmla="*/ 7 h 131"/>
                      <a:gd name="T4" fmla="*/ 111 w 156"/>
                      <a:gd name="T5" fmla="*/ 6 h 131"/>
                      <a:gd name="T6" fmla="*/ 94 w 156"/>
                      <a:gd name="T7" fmla="*/ 7 h 131"/>
                      <a:gd name="T8" fmla="*/ 89 w 156"/>
                      <a:gd name="T9" fmla="*/ 9 h 131"/>
                      <a:gd name="T10" fmla="*/ 85 w 156"/>
                      <a:gd name="T11" fmla="*/ 6 h 131"/>
                      <a:gd name="T12" fmla="*/ 85 w 156"/>
                      <a:gd name="T13" fmla="*/ 3 h 131"/>
                      <a:gd name="T14" fmla="*/ 77 w 156"/>
                      <a:gd name="T15" fmla="*/ 0 h 131"/>
                      <a:gd name="T16" fmla="*/ 78 w 156"/>
                      <a:gd name="T17" fmla="*/ 3 h 131"/>
                      <a:gd name="T18" fmla="*/ 71 w 156"/>
                      <a:gd name="T19" fmla="*/ 4 h 131"/>
                      <a:gd name="T20" fmla="*/ 72 w 156"/>
                      <a:gd name="T21" fmla="*/ 2 h 131"/>
                      <a:gd name="T22" fmla="*/ 68 w 156"/>
                      <a:gd name="T23" fmla="*/ 2 h 131"/>
                      <a:gd name="T24" fmla="*/ 61 w 156"/>
                      <a:gd name="T25" fmla="*/ 6 h 131"/>
                      <a:gd name="T26" fmla="*/ 55 w 156"/>
                      <a:gd name="T27" fmla="*/ 10 h 131"/>
                      <a:gd name="T28" fmla="*/ 44 w 156"/>
                      <a:gd name="T29" fmla="*/ 7 h 131"/>
                      <a:gd name="T30" fmla="*/ 34 w 156"/>
                      <a:gd name="T31" fmla="*/ 4 h 131"/>
                      <a:gd name="T32" fmla="*/ 26 w 156"/>
                      <a:gd name="T33" fmla="*/ 3 h 131"/>
                      <a:gd name="T34" fmla="*/ 4 w 156"/>
                      <a:gd name="T35" fmla="*/ 0 h 131"/>
                      <a:gd name="T36" fmla="*/ 3 w 156"/>
                      <a:gd name="T37" fmla="*/ 3 h 131"/>
                      <a:gd name="T38" fmla="*/ 3 w 156"/>
                      <a:gd name="T39" fmla="*/ 14 h 131"/>
                      <a:gd name="T40" fmla="*/ 2 w 156"/>
                      <a:gd name="T41" fmla="*/ 26 h 131"/>
                      <a:gd name="T42" fmla="*/ 156 w 156"/>
                      <a:gd name="T43" fmla="*/ 131 h 131"/>
                      <a:gd name="T44" fmla="*/ 150 w 156"/>
                      <a:gd name="T45" fmla="*/ 126 h 131"/>
                      <a:gd name="T46" fmla="*/ 146 w 156"/>
                      <a:gd name="T47" fmla="*/ 121 h 131"/>
                      <a:gd name="T48" fmla="*/ 138 w 156"/>
                      <a:gd name="T49" fmla="*/ 118 h 131"/>
                      <a:gd name="T50" fmla="*/ 136 w 156"/>
                      <a:gd name="T51" fmla="*/ 107 h 131"/>
                      <a:gd name="T52" fmla="*/ 138 w 156"/>
                      <a:gd name="T53" fmla="*/ 105 h 131"/>
                      <a:gd name="T54" fmla="*/ 138 w 156"/>
                      <a:gd name="T55" fmla="*/ 104 h 131"/>
                      <a:gd name="T56" fmla="*/ 135 w 156"/>
                      <a:gd name="T57" fmla="*/ 101 h 131"/>
                      <a:gd name="T58" fmla="*/ 128 w 156"/>
                      <a:gd name="T59" fmla="*/ 88 h 131"/>
                      <a:gd name="T60" fmla="*/ 118 w 156"/>
                      <a:gd name="T61" fmla="*/ 72 h 131"/>
                      <a:gd name="T62" fmla="*/ 115 w 156"/>
                      <a:gd name="T63" fmla="*/ 63 h 131"/>
                      <a:gd name="T64" fmla="*/ 109 w 156"/>
                      <a:gd name="T65" fmla="*/ 55 h 131"/>
                      <a:gd name="T66" fmla="*/ 109 w 156"/>
                      <a:gd name="T67" fmla="*/ 50 h 131"/>
                      <a:gd name="T68" fmla="*/ 97 w 156"/>
                      <a:gd name="T69" fmla="*/ 36 h 131"/>
                      <a:gd name="T70" fmla="*/ 94 w 156"/>
                      <a:gd name="T71" fmla="*/ 27 h 131"/>
                      <a:gd name="T72" fmla="*/ 95 w 156"/>
                      <a:gd name="T73" fmla="*/ 26 h 131"/>
                      <a:gd name="T74" fmla="*/ 98 w 156"/>
                      <a:gd name="T75" fmla="*/ 30 h 131"/>
                      <a:gd name="T76" fmla="*/ 104 w 156"/>
                      <a:gd name="T77" fmla="*/ 38 h 131"/>
                      <a:gd name="T78" fmla="*/ 109 w 156"/>
                      <a:gd name="T79" fmla="*/ 46 h 131"/>
                      <a:gd name="T80" fmla="*/ 118 w 156"/>
                      <a:gd name="T81" fmla="*/ 54 h 131"/>
                      <a:gd name="T82" fmla="*/ 122 w 156"/>
                      <a:gd name="T83" fmla="*/ 46 h 131"/>
                      <a:gd name="T84" fmla="*/ 122 w 156"/>
                      <a:gd name="T85" fmla="*/ 38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56" h="131">
                        <a:moveTo>
                          <a:pt x="125" y="31"/>
                        </a:moveTo>
                        <a:lnTo>
                          <a:pt x="124" y="27"/>
                        </a:lnTo>
                        <a:lnTo>
                          <a:pt x="124" y="24"/>
                        </a:lnTo>
                        <a:lnTo>
                          <a:pt x="121" y="17"/>
                        </a:lnTo>
                        <a:lnTo>
                          <a:pt x="118" y="11"/>
                        </a:lnTo>
                        <a:lnTo>
                          <a:pt x="116" y="7"/>
                        </a:lnTo>
                        <a:lnTo>
                          <a:pt x="114" y="4"/>
                        </a:lnTo>
                        <a:lnTo>
                          <a:pt x="112" y="3"/>
                        </a:lnTo>
                        <a:lnTo>
                          <a:pt x="111" y="6"/>
                        </a:lnTo>
                        <a:lnTo>
                          <a:pt x="108" y="7"/>
                        </a:lnTo>
                        <a:lnTo>
                          <a:pt x="99" y="6"/>
                        </a:lnTo>
                        <a:lnTo>
                          <a:pt x="94" y="7"/>
                        </a:lnTo>
                        <a:lnTo>
                          <a:pt x="89" y="4"/>
                        </a:lnTo>
                        <a:lnTo>
                          <a:pt x="88" y="6"/>
                        </a:lnTo>
                        <a:lnTo>
                          <a:pt x="89" y="9"/>
                        </a:lnTo>
                        <a:lnTo>
                          <a:pt x="89" y="10"/>
                        </a:lnTo>
                        <a:lnTo>
                          <a:pt x="88" y="7"/>
                        </a:lnTo>
                        <a:lnTo>
                          <a:pt x="85" y="6"/>
                        </a:lnTo>
                        <a:lnTo>
                          <a:pt x="85" y="4"/>
                        </a:lnTo>
                        <a:lnTo>
                          <a:pt x="87" y="3"/>
                        </a:lnTo>
                        <a:lnTo>
                          <a:pt x="85" y="3"/>
                        </a:lnTo>
                        <a:lnTo>
                          <a:pt x="84" y="3"/>
                        </a:lnTo>
                        <a:lnTo>
                          <a:pt x="81" y="2"/>
                        </a:lnTo>
                        <a:lnTo>
                          <a:pt x="77" y="0"/>
                        </a:lnTo>
                        <a:lnTo>
                          <a:pt x="75" y="2"/>
                        </a:lnTo>
                        <a:lnTo>
                          <a:pt x="78" y="2"/>
                        </a:lnTo>
                        <a:lnTo>
                          <a:pt x="78" y="3"/>
                        </a:lnTo>
                        <a:lnTo>
                          <a:pt x="75" y="3"/>
                        </a:lnTo>
                        <a:lnTo>
                          <a:pt x="74" y="3"/>
                        </a:lnTo>
                        <a:lnTo>
                          <a:pt x="71" y="4"/>
                        </a:lnTo>
                        <a:lnTo>
                          <a:pt x="70" y="3"/>
                        </a:lnTo>
                        <a:lnTo>
                          <a:pt x="70" y="2"/>
                        </a:lnTo>
                        <a:lnTo>
                          <a:pt x="72" y="2"/>
                        </a:lnTo>
                        <a:lnTo>
                          <a:pt x="74" y="2"/>
                        </a:lnTo>
                        <a:lnTo>
                          <a:pt x="71" y="2"/>
                        </a:lnTo>
                        <a:lnTo>
                          <a:pt x="68" y="2"/>
                        </a:lnTo>
                        <a:lnTo>
                          <a:pt x="67" y="3"/>
                        </a:lnTo>
                        <a:lnTo>
                          <a:pt x="64" y="4"/>
                        </a:lnTo>
                        <a:lnTo>
                          <a:pt x="61" y="6"/>
                        </a:lnTo>
                        <a:lnTo>
                          <a:pt x="58" y="6"/>
                        </a:lnTo>
                        <a:lnTo>
                          <a:pt x="55" y="9"/>
                        </a:lnTo>
                        <a:lnTo>
                          <a:pt x="55" y="10"/>
                        </a:lnTo>
                        <a:lnTo>
                          <a:pt x="51" y="10"/>
                        </a:lnTo>
                        <a:lnTo>
                          <a:pt x="47" y="7"/>
                        </a:lnTo>
                        <a:lnTo>
                          <a:pt x="44" y="7"/>
                        </a:lnTo>
                        <a:lnTo>
                          <a:pt x="40" y="7"/>
                        </a:lnTo>
                        <a:lnTo>
                          <a:pt x="36" y="4"/>
                        </a:lnTo>
                        <a:lnTo>
                          <a:pt x="34" y="4"/>
                        </a:lnTo>
                        <a:lnTo>
                          <a:pt x="33" y="6"/>
                        </a:lnTo>
                        <a:lnTo>
                          <a:pt x="30" y="3"/>
                        </a:lnTo>
                        <a:lnTo>
                          <a:pt x="26" y="3"/>
                        </a:lnTo>
                        <a:lnTo>
                          <a:pt x="16" y="2"/>
                        </a:lnTo>
                        <a:lnTo>
                          <a:pt x="12" y="0"/>
                        </a:ln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3" y="3"/>
                        </a:lnTo>
                        <a:lnTo>
                          <a:pt x="2" y="9"/>
                        </a:lnTo>
                        <a:lnTo>
                          <a:pt x="3" y="11"/>
                        </a:lnTo>
                        <a:lnTo>
                          <a:pt x="3" y="14"/>
                        </a:lnTo>
                        <a:lnTo>
                          <a:pt x="2" y="19"/>
                        </a:lnTo>
                        <a:lnTo>
                          <a:pt x="0" y="23"/>
                        </a:lnTo>
                        <a:lnTo>
                          <a:pt x="2" y="26"/>
                        </a:lnTo>
                        <a:lnTo>
                          <a:pt x="3" y="33"/>
                        </a:lnTo>
                        <a:lnTo>
                          <a:pt x="7" y="131"/>
                        </a:lnTo>
                        <a:lnTo>
                          <a:pt x="156" y="131"/>
                        </a:lnTo>
                        <a:lnTo>
                          <a:pt x="156" y="129"/>
                        </a:lnTo>
                        <a:lnTo>
                          <a:pt x="153" y="129"/>
                        </a:lnTo>
                        <a:lnTo>
                          <a:pt x="150" y="126"/>
                        </a:lnTo>
                        <a:lnTo>
                          <a:pt x="150" y="125"/>
                        </a:lnTo>
                        <a:lnTo>
                          <a:pt x="148" y="124"/>
                        </a:lnTo>
                        <a:lnTo>
                          <a:pt x="146" y="121"/>
                        </a:lnTo>
                        <a:lnTo>
                          <a:pt x="145" y="121"/>
                        </a:lnTo>
                        <a:lnTo>
                          <a:pt x="142" y="121"/>
                        </a:lnTo>
                        <a:lnTo>
                          <a:pt x="138" y="118"/>
                        </a:lnTo>
                        <a:lnTo>
                          <a:pt x="136" y="112"/>
                        </a:lnTo>
                        <a:lnTo>
                          <a:pt x="136" y="111"/>
                        </a:lnTo>
                        <a:lnTo>
                          <a:pt x="136" y="107"/>
                        </a:lnTo>
                        <a:lnTo>
                          <a:pt x="136" y="105"/>
                        </a:lnTo>
                        <a:lnTo>
                          <a:pt x="136" y="104"/>
                        </a:lnTo>
                        <a:lnTo>
                          <a:pt x="138" y="105"/>
                        </a:lnTo>
                        <a:lnTo>
                          <a:pt x="141" y="105"/>
                        </a:lnTo>
                        <a:lnTo>
                          <a:pt x="139" y="104"/>
                        </a:lnTo>
                        <a:lnTo>
                          <a:pt x="138" y="104"/>
                        </a:lnTo>
                        <a:lnTo>
                          <a:pt x="136" y="101"/>
                        </a:lnTo>
                        <a:lnTo>
                          <a:pt x="135" y="99"/>
                        </a:lnTo>
                        <a:lnTo>
                          <a:pt x="135" y="101"/>
                        </a:lnTo>
                        <a:lnTo>
                          <a:pt x="133" y="99"/>
                        </a:lnTo>
                        <a:lnTo>
                          <a:pt x="132" y="95"/>
                        </a:lnTo>
                        <a:lnTo>
                          <a:pt x="128" y="88"/>
                        </a:lnTo>
                        <a:lnTo>
                          <a:pt x="125" y="87"/>
                        </a:lnTo>
                        <a:lnTo>
                          <a:pt x="125" y="84"/>
                        </a:lnTo>
                        <a:lnTo>
                          <a:pt x="118" y="72"/>
                        </a:lnTo>
                        <a:lnTo>
                          <a:pt x="118" y="70"/>
                        </a:lnTo>
                        <a:lnTo>
                          <a:pt x="116" y="67"/>
                        </a:lnTo>
                        <a:lnTo>
                          <a:pt x="115" y="63"/>
                        </a:lnTo>
                        <a:lnTo>
                          <a:pt x="114" y="61"/>
                        </a:lnTo>
                        <a:lnTo>
                          <a:pt x="114" y="60"/>
                        </a:lnTo>
                        <a:lnTo>
                          <a:pt x="109" y="55"/>
                        </a:lnTo>
                        <a:lnTo>
                          <a:pt x="109" y="53"/>
                        </a:lnTo>
                        <a:lnTo>
                          <a:pt x="111" y="51"/>
                        </a:lnTo>
                        <a:lnTo>
                          <a:pt x="109" y="50"/>
                        </a:lnTo>
                        <a:lnTo>
                          <a:pt x="102" y="43"/>
                        </a:lnTo>
                        <a:lnTo>
                          <a:pt x="101" y="41"/>
                        </a:lnTo>
                        <a:lnTo>
                          <a:pt x="97" y="36"/>
                        </a:lnTo>
                        <a:lnTo>
                          <a:pt x="97" y="33"/>
                        </a:lnTo>
                        <a:lnTo>
                          <a:pt x="94" y="30"/>
                        </a:lnTo>
                        <a:lnTo>
                          <a:pt x="94" y="27"/>
                        </a:lnTo>
                        <a:lnTo>
                          <a:pt x="94" y="26"/>
                        </a:lnTo>
                        <a:lnTo>
                          <a:pt x="95" y="26"/>
                        </a:lnTo>
                        <a:lnTo>
                          <a:pt x="95" y="26"/>
                        </a:lnTo>
                        <a:lnTo>
                          <a:pt x="97" y="26"/>
                        </a:lnTo>
                        <a:lnTo>
                          <a:pt x="98" y="28"/>
                        </a:lnTo>
                        <a:lnTo>
                          <a:pt x="98" y="30"/>
                        </a:lnTo>
                        <a:lnTo>
                          <a:pt x="99" y="31"/>
                        </a:lnTo>
                        <a:lnTo>
                          <a:pt x="104" y="36"/>
                        </a:lnTo>
                        <a:lnTo>
                          <a:pt x="104" y="38"/>
                        </a:lnTo>
                        <a:lnTo>
                          <a:pt x="105" y="41"/>
                        </a:lnTo>
                        <a:lnTo>
                          <a:pt x="108" y="43"/>
                        </a:lnTo>
                        <a:lnTo>
                          <a:pt x="109" y="46"/>
                        </a:lnTo>
                        <a:lnTo>
                          <a:pt x="115" y="51"/>
                        </a:lnTo>
                        <a:lnTo>
                          <a:pt x="118" y="53"/>
                        </a:lnTo>
                        <a:lnTo>
                          <a:pt x="118" y="54"/>
                        </a:lnTo>
                        <a:lnTo>
                          <a:pt x="119" y="53"/>
                        </a:lnTo>
                        <a:lnTo>
                          <a:pt x="121" y="51"/>
                        </a:lnTo>
                        <a:lnTo>
                          <a:pt x="122" y="46"/>
                        </a:lnTo>
                        <a:lnTo>
                          <a:pt x="121" y="46"/>
                        </a:lnTo>
                        <a:lnTo>
                          <a:pt x="122" y="41"/>
                        </a:lnTo>
                        <a:lnTo>
                          <a:pt x="122" y="38"/>
                        </a:lnTo>
                        <a:lnTo>
                          <a:pt x="124" y="31"/>
                        </a:lnTo>
                        <a:lnTo>
                          <a:pt x="125" y="3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04"/>
                  <p:cNvSpPr>
                    <a:spLocks/>
                  </p:cNvSpPr>
                  <p:nvPr/>
                </p:nvSpPr>
                <p:spPr bwMode="auto">
                  <a:xfrm>
                    <a:off x="6253163" y="4043363"/>
                    <a:ext cx="328613" cy="373062"/>
                  </a:xfrm>
                  <a:custGeom>
                    <a:avLst/>
                    <a:gdLst>
                      <a:gd name="T0" fmla="*/ 184 w 207"/>
                      <a:gd name="T1" fmla="*/ 3 h 235"/>
                      <a:gd name="T2" fmla="*/ 186 w 207"/>
                      <a:gd name="T3" fmla="*/ 8 h 235"/>
                      <a:gd name="T4" fmla="*/ 186 w 207"/>
                      <a:gd name="T5" fmla="*/ 10 h 235"/>
                      <a:gd name="T6" fmla="*/ 188 w 207"/>
                      <a:gd name="T7" fmla="*/ 31 h 235"/>
                      <a:gd name="T8" fmla="*/ 201 w 207"/>
                      <a:gd name="T9" fmla="*/ 48 h 235"/>
                      <a:gd name="T10" fmla="*/ 205 w 207"/>
                      <a:gd name="T11" fmla="*/ 54 h 235"/>
                      <a:gd name="T12" fmla="*/ 195 w 207"/>
                      <a:gd name="T13" fmla="*/ 58 h 235"/>
                      <a:gd name="T14" fmla="*/ 190 w 207"/>
                      <a:gd name="T15" fmla="*/ 62 h 235"/>
                      <a:gd name="T16" fmla="*/ 188 w 207"/>
                      <a:gd name="T17" fmla="*/ 69 h 235"/>
                      <a:gd name="T18" fmla="*/ 184 w 207"/>
                      <a:gd name="T19" fmla="*/ 86 h 235"/>
                      <a:gd name="T20" fmla="*/ 184 w 207"/>
                      <a:gd name="T21" fmla="*/ 99 h 235"/>
                      <a:gd name="T22" fmla="*/ 178 w 207"/>
                      <a:gd name="T23" fmla="*/ 117 h 235"/>
                      <a:gd name="T24" fmla="*/ 171 w 207"/>
                      <a:gd name="T25" fmla="*/ 127 h 235"/>
                      <a:gd name="T26" fmla="*/ 161 w 207"/>
                      <a:gd name="T27" fmla="*/ 143 h 235"/>
                      <a:gd name="T28" fmla="*/ 159 w 207"/>
                      <a:gd name="T29" fmla="*/ 154 h 235"/>
                      <a:gd name="T30" fmla="*/ 153 w 207"/>
                      <a:gd name="T31" fmla="*/ 173 h 235"/>
                      <a:gd name="T32" fmla="*/ 144 w 207"/>
                      <a:gd name="T33" fmla="*/ 173 h 235"/>
                      <a:gd name="T34" fmla="*/ 144 w 207"/>
                      <a:gd name="T35" fmla="*/ 181 h 235"/>
                      <a:gd name="T36" fmla="*/ 154 w 207"/>
                      <a:gd name="T37" fmla="*/ 187 h 235"/>
                      <a:gd name="T38" fmla="*/ 161 w 207"/>
                      <a:gd name="T39" fmla="*/ 196 h 235"/>
                      <a:gd name="T40" fmla="*/ 169 w 207"/>
                      <a:gd name="T41" fmla="*/ 207 h 235"/>
                      <a:gd name="T42" fmla="*/ 159 w 207"/>
                      <a:gd name="T43" fmla="*/ 222 h 235"/>
                      <a:gd name="T44" fmla="*/ 152 w 207"/>
                      <a:gd name="T45" fmla="*/ 228 h 235"/>
                      <a:gd name="T46" fmla="*/ 137 w 207"/>
                      <a:gd name="T47" fmla="*/ 232 h 235"/>
                      <a:gd name="T48" fmla="*/ 132 w 207"/>
                      <a:gd name="T49" fmla="*/ 235 h 235"/>
                      <a:gd name="T50" fmla="*/ 123 w 207"/>
                      <a:gd name="T51" fmla="*/ 232 h 235"/>
                      <a:gd name="T52" fmla="*/ 116 w 207"/>
                      <a:gd name="T53" fmla="*/ 235 h 235"/>
                      <a:gd name="T54" fmla="*/ 112 w 207"/>
                      <a:gd name="T55" fmla="*/ 234 h 235"/>
                      <a:gd name="T56" fmla="*/ 105 w 207"/>
                      <a:gd name="T57" fmla="*/ 227 h 235"/>
                      <a:gd name="T58" fmla="*/ 96 w 207"/>
                      <a:gd name="T59" fmla="*/ 220 h 235"/>
                      <a:gd name="T60" fmla="*/ 91 w 207"/>
                      <a:gd name="T61" fmla="*/ 222 h 235"/>
                      <a:gd name="T62" fmla="*/ 82 w 207"/>
                      <a:gd name="T63" fmla="*/ 225 h 235"/>
                      <a:gd name="T64" fmla="*/ 72 w 207"/>
                      <a:gd name="T65" fmla="*/ 220 h 235"/>
                      <a:gd name="T66" fmla="*/ 69 w 207"/>
                      <a:gd name="T67" fmla="*/ 214 h 235"/>
                      <a:gd name="T68" fmla="*/ 61 w 207"/>
                      <a:gd name="T69" fmla="*/ 205 h 235"/>
                      <a:gd name="T70" fmla="*/ 55 w 207"/>
                      <a:gd name="T71" fmla="*/ 198 h 235"/>
                      <a:gd name="T72" fmla="*/ 48 w 207"/>
                      <a:gd name="T73" fmla="*/ 190 h 235"/>
                      <a:gd name="T74" fmla="*/ 44 w 207"/>
                      <a:gd name="T75" fmla="*/ 186 h 235"/>
                      <a:gd name="T76" fmla="*/ 40 w 207"/>
                      <a:gd name="T77" fmla="*/ 180 h 235"/>
                      <a:gd name="T78" fmla="*/ 30 w 207"/>
                      <a:gd name="T79" fmla="*/ 174 h 235"/>
                      <a:gd name="T80" fmla="*/ 25 w 207"/>
                      <a:gd name="T81" fmla="*/ 170 h 235"/>
                      <a:gd name="T82" fmla="*/ 21 w 207"/>
                      <a:gd name="T83" fmla="*/ 161 h 235"/>
                      <a:gd name="T84" fmla="*/ 15 w 207"/>
                      <a:gd name="T85" fmla="*/ 146 h 235"/>
                      <a:gd name="T86" fmla="*/ 13 w 207"/>
                      <a:gd name="T87" fmla="*/ 139 h 235"/>
                      <a:gd name="T88" fmla="*/ 7 w 207"/>
                      <a:gd name="T89" fmla="*/ 130 h 235"/>
                      <a:gd name="T90" fmla="*/ 7 w 207"/>
                      <a:gd name="T91" fmla="*/ 120 h 235"/>
                      <a:gd name="T92" fmla="*/ 0 w 207"/>
                      <a:gd name="T93" fmla="*/ 116 h 235"/>
                      <a:gd name="T94" fmla="*/ 4 w 207"/>
                      <a:gd name="T95" fmla="*/ 105 h 235"/>
                      <a:gd name="T96" fmla="*/ 8 w 207"/>
                      <a:gd name="T97" fmla="*/ 95 h 235"/>
                      <a:gd name="T98" fmla="*/ 14 w 207"/>
                      <a:gd name="T99" fmla="*/ 82 h 235"/>
                      <a:gd name="T100" fmla="*/ 25 w 207"/>
                      <a:gd name="T101" fmla="*/ 79 h 235"/>
                      <a:gd name="T102" fmla="*/ 35 w 207"/>
                      <a:gd name="T103" fmla="*/ 0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07" h="235">
                        <a:moveTo>
                          <a:pt x="35" y="0"/>
                        </a:moveTo>
                        <a:lnTo>
                          <a:pt x="184" y="0"/>
                        </a:lnTo>
                        <a:lnTo>
                          <a:pt x="184" y="0"/>
                        </a:lnTo>
                        <a:lnTo>
                          <a:pt x="184" y="1"/>
                        </a:lnTo>
                        <a:lnTo>
                          <a:pt x="184" y="3"/>
                        </a:lnTo>
                        <a:lnTo>
                          <a:pt x="184" y="3"/>
                        </a:lnTo>
                        <a:lnTo>
                          <a:pt x="184" y="4"/>
                        </a:lnTo>
                        <a:lnTo>
                          <a:pt x="184" y="4"/>
                        </a:lnTo>
                        <a:lnTo>
                          <a:pt x="186" y="4"/>
                        </a:lnTo>
                        <a:lnTo>
                          <a:pt x="186" y="8"/>
                        </a:lnTo>
                        <a:lnTo>
                          <a:pt x="188" y="11"/>
                        </a:lnTo>
                        <a:lnTo>
                          <a:pt x="188" y="12"/>
                        </a:lnTo>
                        <a:lnTo>
                          <a:pt x="187" y="12"/>
                        </a:lnTo>
                        <a:lnTo>
                          <a:pt x="187" y="11"/>
                        </a:lnTo>
                        <a:lnTo>
                          <a:pt x="186" y="10"/>
                        </a:lnTo>
                        <a:lnTo>
                          <a:pt x="186" y="11"/>
                        </a:lnTo>
                        <a:lnTo>
                          <a:pt x="186" y="12"/>
                        </a:lnTo>
                        <a:lnTo>
                          <a:pt x="188" y="22"/>
                        </a:lnTo>
                        <a:lnTo>
                          <a:pt x="190" y="27"/>
                        </a:lnTo>
                        <a:lnTo>
                          <a:pt x="188" y="31"/>
                        </a:lnTo>
                        <a:lnTo>
                          <a:pt x="191" y="37"/>
                        </a:lnTo>
                        <a:lnTo>
                          <a:pt x="193" y="41"/>
                        </a:lnTo>
                        <a:lnTo>
                          <a:pt x="195" y="41"/>
                        </a:lnTo>
                        <a:lnTo>
                          <a:pt x="201" y="45"/>
                        </a:lnTo>
                        <a:lnTo>
                          <a:pt x="201" y="48"/>
                        </a:lnTo>
                        <a:lnTo>
                          <a:pt x="203" y="48"/>
                        </a:lnTo>
                        <a:lnTo>
                          <a:pt x="205" y="49"/>
                        </a:lnTo>
                        <a:lnTo>
                          <a:pt x="205" y="51"/>
                        </a:lnTo>
                        <a:lnTo>
                          <a:pt x="207" y="51"/>
                        </a:lnTo>
                        <a:lnTo>
                          <a:pt x="205" y="54"/>
                        </a:lnTo>
                        <a:lnTo>
                          <a:pt x="203" y="54"/>
                        </a:lnTo>
                        <a:lnTo>
                          <a:pt x="201" y="55"/>
                        </a:lnTo>
                        <a:lnTo>
                          <a:pt x="200" y="56"/>
                        </a:lnTo>
                        <a:lnTo>
                          <a:pt x="197" y="56"/>
                        </a:lnTo>
                        <a:lnTo>
                          <a:pt x="195" y="58"/>
                        </a:lnTo>
                        <a:lnTo>
                          <a:pt x="193" y="58"/>
                        </a:lnTo>
                        <a:lnTo>
                          <a:pt x="193" y="59"/>
                        </a:lnTo>
                        <a:lnTo>
                          <a:pt x="194" y="61"/>
                        </a:lnTo>
                        <a:lnTo>
                          <a:pt x="193" y="62"/>
                        </a:lnTo>
                        <a:lnTo>
                          <a:pt x="190" y="62"/>
                        </a:lnTo>
                        <a:lnTo>
                          <a:pt x="188" y="62"/>
                        </a:lnTo>
                        <a:lnTo>
                          <a:pt x="188" y="65"/>
                        </a:lnTo>
                        <a:lnTo>
                          <a:pt x="187" y="68"/>
                        </a:lnTo>
                        <a:lnTo>
                          <a:pt x="188" y="69"/>
                        </a:lnTo>
                        <a:lnTo>
                          <a:pt x="188" y="69"/>
                        </a:lnTo>
                        <a:lnTo>
                          <a:pt x="188" y="71"/>
                        </a:lnTo>
                        <a:lnTo>
                          <a:pt x="187" y="75"/>
                        </a:lnTo>
                        <a:lnTo>
                          <a:pt x="186" y="82"/>
                        </a:lnTo>
                        <a:lnTo>
                          <a:pt x="184" y="85"/>
                        </a:lnTo>
                        <a:lnTo>
                          <a:pt x="184" y="86"/>
                        </a:lnTo>
                        <a:lnTo>
                          <a:pt x="183" y="88"/>
                        </a:lnTo>
                        <a:lnTo>
                          <a:pt x="183" y="91"/>
                        </a:lnTo>
                        <a:lnTo>
                          <a:pt x="184" y="96"/>
                        </a:lnTo>
                        <a:lnTo>
                          <a:pt x="184" y="99"/>
                        </a:lnTo>
                        <a:lnTo>
                          <a:pt x="184" y="99"/>
                        </a:lnTo>
                        <a:lnTo>
                          <a:pt x="184" y="100"/>
                        </a:lnTo>
                        <a:lnTo>
                          <a:pt x="183" y="103"/>
                        </a:lnTo>
                        <a:lnTo>
                          <a:pt x="183" y="108"/>
                        </a:lnTo>
                        <a:lnTo>
                          <a:pt x="180" y="113"/>
                        </a:lnTo>
                        <a:lnTo>
                          <a:pt x="178" y="117"/>
                        </a:lnTo>
                        <a:lnTo>
                          <a:pt x="177" y="117"/>
                        </a:lnTo>
                        <a:lnTo>
                          <a:pt x="174" y="117"/>
                        </a:lnTo>
                        <a:lnTo>
                          <a:pt x="174" y="120"/>
                        </a:lnTo>
                        <a:lnTo>
                          <a:pt x="171" y="125"/>
                        </a:lnTo>
                        <a:lnTo>
                          <a:pt x="171" y="127"/>
                        </a:lnTo>
                        <a:lnTo>
                          <a:pt x="167" y="130"/>
                        </a:lnTo>
                        <a:lnTo>
                          <a:pt x="166" y="133"/>
                        </a:lnTo>
                        <a:lnTo>
                          <a:pt x="163" y="143"/>
                        </a:lnTo>
                        <a:lnTo>
                          <a:pt x="161" y="142"/>
                        </a:lnTo>
                        <a:lnTo>
                          <a:pt x="161" y="143"/>
                        </a:lnTo>
                        <a:lnTo>
                          <a:pt x="160" y="144"/>
                        </a:lnTo>
                        <a:lnTo>
                          <a:pt x="159" y="147"/>
                        </a:lnTo>
                        <a:lnTo>
                          <a:pt x="157" y="150"/>
                        </a:lnTo>
                        <a:lnTo>
                          <a:pt x="157" y="152"/>
                        </a:lnTo>
                        <a:lnTo>
                          <a:pt x="159" y="154"/>
                        </a:lnTo>
                        <a:lnTo>
                          <a:pt x="156" y="157"/>
                        </a:lnTo>
                        <a:lnTo>
                          <a:pt x="154" y="160"/>
                        </a:lnTo>
                        <a:lnTo>
                          <a:pt x="156" y="166"/>
                        </a:lnTo>
                        <a:lnTo>
                          <a:pt x="154" y="171"/>
                        </a:lnTo>
                        <a:lnTo>
                          <a:pt x="153" y="173"/>
                        </a:lnTo>
                        <a:lnTo>
                          <a:pt x="153" y="174"/>
                        </a:lnTo>
                        <a:lnTo>
                          <a:pt x="152" y="174"/>
                        </a:lnTo>
                        <a:lnTo>
                          <a:pt x="150" y="173"/>
                        </a:lnTo>
                        <a:lnTo>
                          <a:pt x="147" y="173"/>
                        </a:lnTo>
                        <a:lnTo>
                          <a:pt x="144" y="173"/>
                        </a:lnTo>
                        <a:lnTo>
                          <a:pt x="144" y="176"/>
                        </a:lnTo>
                        <a:lnTo>
                          <a:pt x="143" y="176"/>
                        </a:lnTo>
                        <a:lnTo>
                          <a:pt x="142" y="178"/>
                        </a:lnTo>
                        <a:lnTo>
                          <a:pt x="142" y="181"/>
                        </a:lnTo>
                        <a:lnTo>
                          <a:pt x="144" y="181"/>
                        </a:lnTo>
                        <a:lnTo>
                          <a:pt x="150" y="181"/>
                        </a:lnTo>
                        <a:lnTo>
                          <a:pt x="150" y="183"/>
                        </a:lnTo>
                        <a:lnTo>
                          <a:pt x="153" y="186"/>
                        </a:lnTo>
                        <a:lnTo>
                          <a:pt x="153" y="187"/>
                        </a:lnTo>
                        <a:lnTo>
                          <a:pt x="154" y="187"/>
                        </a:lnTo>
                        <a:lnTo>
                          <a:pt x="157" y="191"/>
                        </a:lnTo>
                        <a:lnTo>
                          <a:pt x="159" y="193"/>
                        </a:lnTo>
                        <a:lnTo>
                          <a:pt x="159" y="194"/>
                        </a:lnTo>
                        <a:lnTo>
                          <a:pt x="160" y="196"/>
                        </a:lnTo>
                        <a:lnTo>
                          <a:pt x="161" y="196"/>
                        </a:lnTo>
                        <a:lnTo>
                          <a:pt x="164" y="197"/>
                        </a:lnTo>
                        <a:lnTo>
                          <a:pt x="164" y="198"/>
                        </a:lnTo>
                        <a:lnTo>
                          <a:pt x="167" y="201"/>
                        </a:lnTo>
                        <a:lnTo>
                          <a:pt x="167" y="205"/>
                        </a:lnTo>
                        <a:lnTo>
                          <a:pt x="169" y="207"/>
                        </a:lnTo>
                        <a:lnTo>
                          <a:pt x="170" y="211"/>
                        </a:lnTo>
                        <a:lnTo>
                          <a:pt x="166" y="215"/>
                        </a:lnTo>
                        <a:lnTo>
                          <a:pt x="161" y="221"/>
                        </a:lnTo>
                        <a:lnTo>
                          <a:pt x="161" y="220"/>
                        </a:lnTo>
                        <a:lnTo>
                          <a:pt x="159" y="222"/>
                        </a:lnTo>
                        <a:lnTo>
                          <a:pt x="157" y="224"/>
                        </a:lnTo>
                        <a:lnTo>
                          <a:pt x="156" y="224"/>
                        </a:lnTo>
                        <a:lnTo>
                          <a:pt x="154" y="227"/>
                        </a:lnTo>
                        <a:lnTo>
                          <a:pt x="154" y="227"/>
                        </a:lnTo>
                        <a:lnTo>
                          <a:pt x="152" y="228"/>
                        </a:lnTo>
                        <a:lnTo>
                          <a:pt x="150" y="231"/>
                        </a:lnTo>
                        <a:lnTo>
                          <a:pt x="147" y="232"/>
                        </a:lnTo>
                        <a:lnTo>
                          <a:pt x="144" y="231"/>
                        </a:lnTo>
                        <a:lnTo>
                          <a:pt x="140" y="231"/>
                        </a:lnTo>
                        <a:lnTo>
                          <a:pt x="137" y="232"/>
                        </a:lnTo>
                        <a:lnTo>
                          <a:pt x="136" y="232"/>
                        </a:lnTo>
                        <a:lnTo>
                          <a:pt x="135" y="232"/>
                        </a:lnTo>
                        <a:lnTo>
                          <a:pt x="133" y="232"/>
                        </a:lnTo>
                        <a:lnTo>
                          <a:pt x="132" y="234"/>
                        </a:lnTo>
                        <a:lnTo>
                          <a:pt x="132" y="235"/>
                        </a:lnTo>
                        <a:lnTo>
                          <a:pt x="130" y="235"/>
                        </a:lnTo>
                        <a:lnTo>
                          <a:pt x="127" y="235"/>
                        </a:lnTo>
                        <a:lnTo>
                          <a:pt x="127" y="232"/>
                        </a:lnTo>
                        <a:lnTo>
                          <a:pt x="125" y="232"/>
                        </a:lnTo>
                        <a:lnTo>
                          <a:pt x="123" y="232"/>
                        </a:lnTo>
                        <a:lnTo>
                          <a:pt x="120" y="232"/>
                        </a:lnTo>
                        <a:lnTo>
                          <a:pt x="117" y="231"/>
                        </a:lnTo>
                        <a:lnTo>
                          <a:pt x="116" y="232"/>
                        </a:lnTo>
                        <a:lnTo>
                          <a:pt x="116" y="234"/>
                        </a:lnTo>
                        <a:lnTo>
                          <a:pt x="116" y="235"/>
                        </a:lnTo>
                        <a:lnTo>
                          <a:pt x="116" y="235"/>
                        </a:lnTo>
                        <a:lnTo>
                          <a:pt x="115" y="235"/>
                        </a:lnTo>
                        <a:lnTo>
                          <a:pt x="112" y="235"/>
                        </a:lnTo>
                        <a:lnTo>
                          <a:pt x="112" y="235"/>
                        </a:lnTo>
                        <a:lnTo>
                          <a:pt x="112" y="234"/>
                        </a:lnTo>
                        <a:lnTo>
                          <a:pt x="110" y="232"/>
                        </a:lnTo>
                        <a:lnTo>
                          <a:pt x="110" y="231"/>
                        </a:lnTo>
                        <a:lnTo>
                          <a:pt x="109" y="230"/>
                        </a:lnTo>
                        <a:lnTo>
                          <a:pt x="108" y="228"/>
                        </a:lnTo>
                        <a:lnTo>
                          <a:pt x="105" y="227"/>
                        </a:lnTo>
                        <a:lnTo>
                          <a:pt x="103" y="225"/>
                        </a:lnTo>
                        <a:lnTo>
                          <a:pt x="102" y="224"/>
                        </a:lnTo>
                        <a:lnTo>
                          <a:pt x="100" y="221"/>
                        </a:lnTo>
                        <a:lnTo>
                          <a:pt x="99" y="220"/>
                        </a:lnTo>
                        <a:lnTo>
                          <a:pt x="96" y="220"/>
                        </a:lnTo>
                        <a:lnTo>
                          <a:pt x="95" y="221"/>
                        </a:lnTo>
                        <a:lnTo>
                          <a:pt x="95" y="222"/>
                        </a:lnTo>
                        <a:lnTo>
                          <a:pt x="92" y="224"/>
                        </a:lnTo>
                        <a:lnTo>
                          <a:pt x="91" y="224"/>
                        </a:lnTo>
                        <a:lnTo>
                          <a:pt x="91" y="222"/>
                        </a:lnTo>
                        <a:lnTo>
                          <a:pt x="89" y="222"/>
                        </a:lnTo>
                        <a:lnTo>
                          <a:pt x="86" y="222"/>
                        </a:lnTo>
                        <a:lnTo>
                          <a:pt x="85" y="224"/>
                        </a:lnTo>
                        <a:lnTo>
                          <a:pt x="83" y="225"/>
                        </a:lnTo>
                        <a:lnTo>
                          <a:pt x="82" y="225"/>
                        </a:lnTo>
                        <a:lnTo>
                          <a:pt x="79" y="225"/>
                        </a:lnTo>
                        <a:lnTo>
                          <a:pt x="76" y="222"/>
                        </a:lnTo>
                        <a:lnTo>
                          <a:pt x="75" y="221"/>
                        </a:lnTo>
                        <a:lnTo>
                          <a:pt x="74" y="221"/>
                        </a:lnTo>
                        <a:lnTo>
                          <a:pt x="72" y="220"/>
                        </a:lnTo>
                        <a:lnTo>
                          <a:pt x="72" y="217"/>
                        </a:lnTo>
                        <a:lnTo>
                          <a:pt x="72" y="217"/>
                        </a:lnTo>
                        <a:lnTo>
                          <a:pt x="72" y="217"/>
                        </a:lnTo>
                        <a:lnTo>
                          <a:pt x="71" y="215"/>
                        </a:lnTo>
                        <a:lnTo>
                          <a:pt x="69" y="214"/>
                        </a:lnTo>
                        <a:lnTo>
                          <a:pt x="68" y="213"/>
                        </a:lnTo>
                        <a:lnTo>
                          <a:pt x="66" y="208"/>
                        </a:lnTo>
                        <a:lnTo>
                          <a:pt x="68" y="207"/>
                        </a:lnTo>
                        <a:lnTo>
                          <a:pt x="65" y="205"/>
                        </a:lnTo>
                        <a:lnTo>
                          <a:pt x="61" y="205"/>
                        </a:lnTo>
                        <a:lnTo>
                          <a:pt x="59" y="204"/>
                        </a:lnTo>
                        <a:lnTo>
                          <a:pt x="61" y="201"/>
                        </a:lnTo>
                        <a:lnTo>
                          <a:pt x="59" y="200"/>
                        </a:lnTo>
                        <a:lnTo>
                          <a:pt x="57" y="200"/>
                        </a:lnTo>
                        <a:lnTo>
                          <a:pt x="55" y="198"/>
                        </a:lnTo>
                        <a:lnTo>
                          <a:pt x="55" y="194"/>
                        </a:lnTo>
                        <a:lnTo>
                          <a:pt x="55" y="193"/>
                        </a:lnTo>
                        <a:lnTo>
                          <a:pt x="51" y="191"/>
                        </a:lnTo>
                        <a:lnTo>
                          <a:pt x="49" y="191"/>
                        </a:lnTo>
                        <a:lnTo>
                          <a:pt x="48" y="190"/>
                        </a:lnTo>
                        <a:lnTo>
                          <a:pt x="47" y="190"/>
                        </a:lnTo>
                        <a:lnTo>
                          <a:pt x="44" y="190"/>
                        </a:lnTo>
                        <a:lnTo>
                          <a:pt x="42" y="187"/>
                        </a:lnTo>
                        <a:lnTo>
                          <a:pt x="42" y="187"/>
                        </a:lnTo>
                        <a:lnTo>
                          <a:pt x="44" y="186"/>
                        </a:lnTo>
                        <a:lnTo>
                          <a:pt x="45" y="184"/>
                        </a:lnTo>
                        <a:lnTo>
                          <a:pt x="45" y="183"/>
                        </a:lnTo>
                        <a:lnTo>
                          <a:pt x="44" y="181"/>
                        </a:lnTo>
                        <a:lnTo>
                          <a:pt x="42" y="181"/>
                        </a:lnTo>
                        <a:lnTo>
                          <a:pt x="40" y="180"/>
                        </a:lnTo>
                        <a:lnTo>
                          <a:pt x="40" y="178"/>
                        </a:lnTo>
                        <a:lnTo>
                          <a:pt x="37" y="177"/>
                        </a:lnTo>
                        <a:lnTo>
                          <a:pt x="35" y="177"/>
                        </a:lnTo>
                        <a:lnTo>
                          <a:pt x="32" y="176"/>
                        </a:lnTo>
                        <a:lnTo>
                          <a:pt x="30" y="174"/>
                        </a:lnTo>
                        <a:lnTo>
                          <a:pt x="30" y="171"/>
                        </a:lnTo>
                        <a:lnTo>
                          <a:pt x="31" y="170"/>
                        </a:lnTo>
                        <a:lnTo>
                          <a:pt x="30" y="169"/>
                        </a:lnTo>
                        <a:lnTo>
                          <a:pt x="25" y="169"/>
                        </a:lnTo>
                        <a:lnTo>
                          <a:pt x="25" y="170"/>
                        </a:lnTo>
                        <a:lnTo>
                          <a:pt x="21" y="170"/>
                        </a:lnTo>
                        <a:lnTo>
                          <a:pt x="20" y="169"/>
                        </a:lnTo>
                        <a:lnTo>
                          <a:pt x="20" y="164"/>
                        </a:lnTo>
                        <a:lnTo>
                          <a:pt x="21" y="163"/>
                        </a:lnTo>
                        <a:lnTo>
                          <a:pt x="21" y="161"/>
                        </a:lnTo>
                        <a:lnTo>
                          <a:pt x="22" y="159"/>
                        </a:lnTo>
                        <a:lnTo>
                          <a:pt x="21" y="157"/>
                        </a:lnTo>
                        <a:lnTo>
                          <a:pt x="20" y="152"/>
                        </a:lnTo>
                        <a:lnTo>
                          <a:pt x="15" y="147"/>
                        </a:lnTo>
                        <a:lnTo>
                          <a:pt x="15" y="146"/>
                        </a:lnTo>
                        <a:lnTo>
                          <a:pt x="13" y="144"/>
                        </a:lnTo>
                        <a:lnTo>
                          <a:pt x="13" y="143"/>
                        </a:lnTo>
                        <a:lnTo>
                          <a:pt x="13" y="142"/>
                        </a:lnTo>
                        <a:lnTo>
                          <a:pt x="13" y="140"/>
                        </a:lnTo>
                        <a:lnTo>
                          <a:pt x="13" y="139"/>
                        </a:lnTo>
                        <a:lnTo>
                          <a:pt x="13" y="137"/>
                        </a:lnTo>
                        <a:lnTo>
                          <a:pt x="13" y="136"/>
                        </a:lnTo>
                        <a:lnTo>
                          <a:pt x="13" y="133"/>
                        </a:lnTo>
                        <a:lnTo>
                          <a:pt x="7" y="133"/>
                        </a:lnTo>
                        <a:lnTo>
                          <a:pt x="7" y="130"/>
                        </a:lnTo>
                        <a:lnTo>
                          <a:pt x="7" y="127"/>
                        </a:lnTo>
                        <a:lnTo>
                          <a:pt x="5" y="125"/>
                        </a:lnTo>
                        <a:lnTo>
                          <a:pt x="7" y="123"/>
                        </a:lnTo>
                        <a:lnTo>
                          <a:pt x="5" y="122"/>
                        </a:lnTo>
                        <a:lnTo>
                          <a:pt x="7" y="120"/>
                        </a:lnTo>
                        <a:lnTo>
                          <a:pt x="7" y="119"/>
                        </a:lnTo>
                        <a:lnTo>
                          <a:pt x="5" y="119"/>
                        </a:lnTo>
                        <a:lnTo>
                          <a:pt x="1" y="120"/>
                        </a:lnTo>
                        <a:lnTo>
                          <a:pt x="0" y="119"/>
                        </a:lnTo>
                        <a:lnTo>
                          <a:pt x="0" y="116"/>
                        </a:lnTo>
                        <a:lnTo>
                          <a:pt x="4" y="112"/>
                        </a:lnTo>
                        <a:lnTo>
                          <a:pt x="5" y="110"/>
                        </a:lnTo>
                        <a:lnTo>
                          <a:pt x="5" y="108"/>
                        </a:lnTo>
                        <a:lnTo>
                          <a:pt x="3" y="106"/>
                        </a:lnTo>
                        <a:lnTo>
                          <a:pt x="4" y="105"/>
                        </a:lnTo>
                        <a:lnTo>
                          <a:pt x="5" y="103"/>
                        </a:lnTo>
                        <a:lnTo>
                          <a:pt x="7" y="100"/>
                        </a:lnTo>
                        <a:lnTo>
                          <a:pt x="5" y="99"/>
                        </a:lnTo>
                        <a:lnTo>
                          <a:pt x="5" y="98"/>
                        </a:lnTo>
                        <a:lnTo>
                          <a:pt x="8" y="95"/>
                        </a:lnTo>
                        <a:lnTo>
                          <a:pt x="10" y="95"/>
                        </a:lnTo>
                        <a:lnTo>
                          <a:pt x="13" y="91"/>
                        </a:lnTo>
                        <a:lnTo>
                          <a:pt x="14" y="88"/>
                        </a:lnTo>
                        <a:lnTo>
                          <a:pt x="14" y="85"/>
                        </a:lnTo>
                        <a:lnTo>
                          <a:pt x="14" y="82"/>
                        </a:lnTo>
                        <a:lnTo>
                          <a:pt x="15" y="81"/>
                        </a:lnTo>
                        <a:lnTo>
                          <a:pt x="18" y="81"/>
                        </a:lnTo>
                        <a:lnTo>
                          <a:pt x="21" y="82"/>
                        </a:lnTo>
                        <a:lnTo>
                          <a:pt x="22" y="81"/>
                        </a:lnTo>
                        <a:lnTo>
                          <a:pt x="25" y="79"/>
                        </a:lnTo>
                        <a:lnTo>
                          <a:pt x="24" y="31"/>
                        </a:lnTo>
                        <a:lnTo>
                          <a:pt x="24" y="31"/>
                        </a:lnTo>
                        <a:lnTo>
                          <a:pt x="24" y="25"/>
                        </a:lnTo>
                        <a:lnTo>
                          <a:pt x="37" y="25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11"/>
                  <p:cNvSpPr>
                    <a:spLocks/>
                  </p:cNvSpPr>
                  <p:nvPr/>
                </p:nvSpPr>
                <p:spPr bwMode="auto">
                  <a:xfrm>
                    <a:off x="6108701" y="4265613"/>
                    <a:ext cx="258763" cy="173037"/>
                  </a:xfrm>
                  <a:custGeom>
                    <a:avLst/>
                    <a:gdLst>
                      <a:gd name="T0" fmla="*/ 104 w 163"/>
                      <a:gd name="T1" fmla="*/ 4 h 109"/>
                      <a:gd name="T2" fmla="*/ 112 w 163"/>
                      <a:gd name="T3" fmla="*/ 17 h 109"/>
                      <a:gd name="T4" fmla="*/ 111 w 163"/>
                      <a:gd name="T5" fmla="*/ 24 h 109"/>
                      <a:gd name="T6" fmla="*/ 116 w 163"/>
                      <a:gd name="T7" fmla="*/ 29 h 109"/>
                      <a:gd name="T8" fmla="*/ 121 w 163"/>
                      <a:gd name="T9" fmla="*/ 34 h 109"/>
                      <a:gd name="T10" fmla="*/ 131 w 163"/>
                      <a:gd name="T11" fmla="*/ 38 h 109"/>
                      <a:gd name="T12" fmla="*/ 136 w 163"/>
                      <a:gd name="T13" fmla="*/ 43 h 109"/>
                      <a:gd name="T14" fmla="*/ 133 w 163"/>
                      <a:gd name="T15" fmla="*/ 47 h 109"/>
                      <a:gd name="T16" fmla="*/ 140 w 163"/>
                      <a:gd name="T17" fmla="*/ 51 h 109"/>
                      <a:gd name="T18" fmla="*/ 146 w 163"/>
                      <a:gd name="T19" fmla="*/ 58 h 109"/>
                      <a:gd name="T20" fmla="*/ 150 w 163"/>
                      <a:gd name="T21" fmla="*/ 64 h 109"/>
                      <a:gd name="T22" fmla="*/ 157 w 163"/>
                      <a:gd name="T23" fmla="*/ 68 h 109"/>
                      <a:gd name="T24" fmla="*/ 163 w 163"/>
                      <a:gd name="T25" fmla="*/ 77 h 109"/>
                      <a:gd name="T26" fmla="*/ 157 w 163"/>
                      <a:gd name="T27" fmla="*/ 75 h 109"/>
                      <a:gd name="T28" fmla="*/ 146 w 163"/>
                      <a:gd name="T29" fmla="*/ 75 h 109"/>
                      <a:gd name="T30" fmla="*/ 139 w 163"/>
                      <a:gd name="T31" fmla="*/ 74 h 109"/>
                      <a:gd name="T32" fmla="*/ 136 w 163"/>
                      <a:gd name="T33" fmla="*/ 75 h 109"/>
                      <a:gd name="T34" fmla="*/ 129 w 163"/>
                      <a:gd name="T35" fmla="*/ 78 h 109"/>
                      <a:gd name="T36" fmla="*/ 125 w 163"/>
                      <a:gd name="T37" fmla="*/ 77 h 109"/>
                      <a:gd name="T38" fmla="*/ 116 w 163"/>
                      <a:gd name="T39" fmla="*/ 80 h 109"/>
                      <a:gd name="T40" fmla="*/ 106 w 163"/>
                      <a:gd name="T41" fmla="*/ 80 h 109"/>
                      <a:gd name="T42" fmla="*/ 98 w 163"/>
                      <a:gd name="T43" fmla="*/ 84 h 109"/>
                      <a:gd name="T44" fmla="*/ 96 w 163"/>
                      <a:gd name="T45" fmla="*/ 88 h 109"/>
                      <a:gd name="T46" fmla="*/ 88 w 163"/>
                      <a:gd name="T47" fmla="*/ 85 h 109"/>
                      <a:gd name="T48" fmla="*/ 79 w 163"/>
                      <a:gd name="T49" fmla="*/ 84 h 109"/>
                      <a:gd name="T50" fmla="*/ 71 w 163"/>
                      <a:gd name="T51" fmla="*/ 81 h 109"/>
                      <a:gd name="T52" fmla="*/ 62 w 163"/>
                      <a:gd name="T53" fmla="*/ 75 h 109"/>
                      <a:gd name="T54" fmla="*/ 57 w 163"/>
                      <a:gd name="T55" fmla="*/ 78 h 109"/>
                      <a:gd name="T56" fmla="*/ 54 w 163"/>
                      <a:gd name="T57" fmla="*/ 84 h 109"/>
                      <a:gd name="T58" fmla="*/ 54 w 163"/>
                      <a:gd name="T59" fmla="*/ 88 h 109"/>
                      <a:gd name="T60" fmla="*/ 50 w 163"/>
                      <a:gd name="T61" fmla="*/ 94 h 109"/>
                      <a:gd name="T62" fmla="*/ 44 w 163"/>
                      <a:gd name="T63" fmla="*/ 92 h 109"/>
                      <a:gd name="T64" fmla="*/ 34 w 163"/>
                      <a:gd name="T65" fmla="*/ 95 h 109"/>
                      <a:gd name="T66" fmla="*/ 21 w 163"/>
                      <a:gd name="T67" fmla="*/ 109 h 109"/>
                      <a:gd name="T68" fmla="*/ 20 w 163"/>
                      <a:gd name="T69" fmla="*/ 104 h 109"/>
                      <a:gd name="T70" fmla="*/ 10 w 163"/>
                      <a:gd name="T71" fmla="*/ 91 h 109"/>
                      <a:gd name="T72" fmla="*/ 3 w 163"/>
                      <a:gd name="T73" fmla="*/ 84 h 109"/>
                      <a:gd name="T74" fmla="*/ 1 w 163"/>
                      <a:gd name="T75" fmla="*/ 70 h 109"/>
                      <a:gd name="T76" fmla="*/ 3 w 163"/>
                      <a:gd name="T77" fmla="*/ 61 h 109"/>
                      <a:gd name="T78" fmla="*/ 10 w 163"/>
                      <a:gd name="T79" fmla="*/ 47 h 109"/>
                      <a:gd name="T80" fmla="*/ 16 w 163"/>
                      <a:gd name="T81" fmla="*/ 44 h 109"/>
                      <a:gd name="T82" fmla="*/ 24 w 163"/>
                      <a:gd name="T83" fmla="*/ 47 h 109"/>
                      <a:gd name="T84" fmla="*/ 28 w 163"/>
                      <a:gd name="T85" fmla="*/ 41 h 109"/>
                      <a:gd name="T86" fmla="*/ 36 w 163"/>
                      <a:gd name="T87" fmla="*/ 43 h 109"/>
                      <a:gd name="T88" fmla="*/ 53 w 163"/>
                      <a:gd name="T89" fmla="*/ 37 h 109"/>
                      <a:gd name="T90" fmla="*/ 57 w 163"/>
                      <a:gd name="T91" fmla="*/ 31 h 109"/>
                      <a:gd name="T92" fmla="*/ 58 w 163"/>
                      <a:gd name="T93" fmla="*/ 26 h 109"/>
                      <a:gd name="T94" fmla="*/ 70 w 163"/>
                      <a:gd name="T95" fmla="*/ 26 h 109"/>
                      <a:gd name="T96" fmla="*/ 79 w 163"/>
                      <a:gd name="T97" fmla="*/ 20 h 109"/>
                      <a:gd name="T98" fmla="*/ 81 w 163"/>
                      <a:gd name="T99" fmla="*/ 14 h 109"/>
                      <a:gd name="T100" fmla="*/ 88 w 163"/>
                      <a:gd name="T101" fmla="*/ 9 h 109"/>
                      <a:gd name="T102" fmla="*/ 92 w 163"/>
                      <a:gd name="T103" fmla="*/ 3 h 109"/>
                      <a:gd name="T104" fmla="*/ 102 w 163"/>
                      <a:gd name="T105" fmla="*/ 0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63" h="109">
                        <a:moveTo>
                          <a:pt x="104" y="0"/>
                        </a:moveTo>
                        <a:lnTo>
                          <a:pt x="104" y="2"/>
                        </a:lnTo>
                        <a:lnTo>
                          <a:pt x="104" y="3"/>
                        </a:lnTo>
                        <a:lnTo>
                          <a:pt x="104" y="4"/>
                        </a:lnTo>
                        <a:lnTo>
                          <a:pt x="106" y="6"/>
                        </a:lnTo>
                        <a:lnTo>
                          <a:pt x="106" y="7"/>
                        </a:lnTo>
                        <a:lnTo>
                          <a:pt x="111" y="12"/>
                        </a:lnTo>
                        <a:lnTo>
                          <a:pt x="112" y="17"/>
                        </a:lnTo>
                        <a:lnTo>
                          <a:pt x="113" y="19"/>
                        </a:lnTo>
                        <a:lnTo>
                          <a:pt x="112" y="21"/>
                        </a:lnTo>
                        <a:lnTo>
                          <a:pt x="112" y="23"/>
                        </a:lnTo>
                        <a:lnTo>
                          <a:pt x="111" y="24"/>
                        </a:lnTo>
                        <a:lnTo>
                          <a:pt x="111" y="29"/>
                        </a:lnTo>
                        <a:lnTo>
                          <a:pt x="112" y="30"/>
                        </a:lnTo>
                        <a:lnTo>
                          <a:pt x="116" y="30"/>
                        </a:lnTo>
                        <a:lnTo>
                          <a:pt x="116" y="29"/>
                        </a:lnTo>
                        <a:lnTo>
                          <a:pt x="121" y="29"/>
                        </a:lnTo>
                        <a:lnTo>
                          <a:pt x="122" y="30"/>
                        </a:lnTo>
                        <a:lnTo>
                          <a:pt x="121" y="31"/>
                        </a:lnTo>
                        <a:lnTo>
                          <a:pt x="121" y="34"/>
                        </a:lnTo>
                        <a:lnTo>
                          <a:pt x="123" y="36"/>
                        </a:lnTo>
                        <a:lnTo>
                          <a:pt x="126" y="37"/>
                        </a:lnTo>
                        <a:lnTo>
                          <a:pt x="128" y="37"/>
                        </a:lnTo>
                        <a:lnTo>
                          <a:pt x="131" y="38"/>
                        </a:lnTo>
                        <a:lnTo>
                          <a:pt x="131" y="40"/>
                        </a:lnTo>
                        <a:lnTo>
                          <a:pt x="133" y="41"/>
                        </a:lnTo>
                        <a:lnTo>
                          <a:pt x="135" y="41"/>
                        </a:lnTo>
                        <a:lnTo>
                          <a:pt x="136" y="43"/>
                        </a:lnTo>
                        <a:lnTo>
                          <a:pt x="136" y="44"/>
                        </a:lnTo>
                        <a:lnTo>
                          <a:pt x="135" y="46"/>
                        </a:lnTo>
                        <a:lnTo>
                          <a:pt x="133" y="47"/>
                        </a:lnTo>
                        <a:lnTo>
                          <a:pt x="133" y="47"/>
                        </a:lnTo>
                        <a:lnTo>
                          <a:pt x="135" y="50"/>
                        </a:lnTo>
                        <a:lnTo>
                          <a:pt x="138" y="50"/>
                        </a:lnTo>
                        <a:lnTo>
                          <a:pt x="139" y="50"/>
                        </a:lnTo>
                        <a:lnTo>
                          <a:pt x="140" y="51"/>
                        </a:lnTo>
                        <a:lnTo>
                          <a:pt x="142" y="51"/>
                        </a:lnTo>
                        <a:lnTo>
                          <a:pt x="146" y="53"/>
                        </a:lnTo>
                        <a:lnTo>
                          <a:pt x="146" y="54"/>
                        </a:lnTo>
                        <a:lnTo>
                          <a:pt x="146" y="58"/>
                        </a:lnTo>
                        <a:lnTo>
                          <a:pt x="148" y="60"/>
                        </a:lnTo>
                        <a:lnTo>
                          <a:pt x="150" y="60"/>
                        </a:lnTo>
                        <a:lnTo>
                          <a:pt x="152" y="61"/>
                        </a:lnTo>
                        <a:lnTo>
                          <a:pt x="150" y="64"/>
                        </a:lnTo>
                        <a:lnTo>
                          <a:pt x="152" y="65"/>
                        </a:lnTo>
                        <a:lnTo>
                          <a:pt x="156" y="65"/>
                        </a:lnTo>
                        <a:lnTo>
                          <a:pt x="159" y="67"/>
                        </a:lnTo>
                        <a:lnTo>
                          <a:pt x="157" y="68"/>
                        </a:lnTo>
                        <a:lnTo>
                          <a:pt x="159" y="73"/>
                        </a:lnTo>
                        <a:lnTo>
                          <a:pt x="160" y="74"/>
                        </a:lnTo>
                        <a:lnTo>
                          <a:pt x="162" y="75"/>
                        </a:lnTo>
                        <a:lnTo>
                          <a:pt x="163" y="77"/>
                        </a:lnTo>
                        <a:lnTo>
                          <a:pt x="163" y="77"/>
                        </a:lnTo>
                        <a:lnTo>
                          <a:pt x="163" y="77"/>
                        </a:lnTo>
                        <a:lnTo>
                          <a:pt x="160" y="75"/>
                        </a:lnTo>
                        <a:lnTo>
                          <a:pt x="157" y="75"/>
                        </a:lnTo>
                        <a:lnTo>
                          <a:pt x="153" y="77"/>
                        </a:lnTo>
                        <a:lnTo>
                          <a:pt x="153" y="77"/>
                        </a:lnTo>
                        <a:lnTo>
                          <a:pt x="148" y="77"/>
                        </a:lnTo>
                        <a:lnTo>
                          <a:pt x="146" y="75"/>
                        </a:lnTo>
                        <a:lnTo>
                          <a:pt x="145" y="75"/>
                        </a:lnTo>
                        <a:lnTo>
                          <a:pt x="143" y="74"/>
                        </a:lnTo>
                        <a:lnTo>
                          <a:pt x="142" y="74"/>
                        </a:lnTo>
                        <a:lnTo>
                          <a:pt x="139" y="74"/>
                        </a:lnTo>
                        <a:lnTo>
                          <a:pt x="138" y="73"/>
                        </a:lnTo>
                        <a:lnTo>
                          <a:pt x="136" y="73"/>
                        </a:lnTo>
                        <a:lnTo>
                          <a:pt x="136" y="74"/>
                        </a:lnTo>
                        <a:lnTo>
                          <a:pt x="136" y="75"/>
                        </a:lnTo>
                        <a:lnTo>
                          <a:pt x="135" y="77"/>
                        </a:lnTo>
                        <a:lnTo>
                          <a:pt x="133" y="77"/>
                        </a:lnTo>
                        <a:lnTo>
                          <a:pt x="132" y="78"/>
                        </a:lnTo>
                        <a:lnTo>
                          <a:pt x="129" y="78"/>
                        </a:lnTo>
                        <a:lnTo>
                          <a:pt x="128" y="78"/>
                        </a:lnTo>
                        <a:lnTo>
                          <a:pt x="126" y="78"/>
                        </a:lnTo>
                        <a:lnTo>
                          <a:pt x="126" y="77"/>
                        </a:lnTo>
                        <a:lnTo>
                          <a:pt x="125" y="77"/>
                        </a:lnTo>
                        <a:lnTo>
                          <a:pt x="125" y="77"/>
                        </a:lnTo>
                        <a:lnTo>
                          <a:pt x="123" y="77"/>
                        </a:lnTo>
                        <a:lnTo>
                          <a:pt x="118" y="78"/>
                        </a:lnTo>
                        <a:lnTo>
                          <a:pt x="116" y="80"/>
                        </a:lnTo>
                        <a:lnTo>
                          <a:pt x="115" y="80"/>
                        </a:lnTo>
                        <a:lnTo>
                          <a:pt x="109" y="81"/>
                        </a:lnTo>
                        <a:lnTo>
                          <a:pt x="108" y="81"/>
                        </a:lnTo>
                        <a:lnTo>
                          <a:pt x="106" y="80"/>
                        </a:lnTo>
                        <a:lnTo>
                          <a:pt x="104" y="80"/>
                        </a:lnTo>
                        <a:lnTo>
                          <a:pt x="102" y="80"/>
                        </a:lnTo>
                        <a:lnTo>
                          <a:pt x="99" y="82"/>
                        </a:lnTo>
                        <a:lnTo>
                          <a:pt x="98" y="84"/>
                        </a:lnTo>
                        <a:lnTo>
                          <a:pt x="98" y="85"/>
                        </a:lnTo>
                        <a:lnTo>
                          <a:pt x="99" y="87"/>
                        </a:lnTo>
                        <a:lnTo>
                          <a:pt x="99" y="87"/>
                        </a:lnTo>
                        <a:lnTo>
                          <a:pt x="96" y="88"/>
                        </a:lnTo>
                        <a:lnTo>
                          <a:pt x="95" y="87"/>
                        </a:lnTo>
                        <a:lnTo>
                          <a:pt x="92" y="87"/>
                        </a:lnTo>
                        <a:lnTo>
                          <a:pt x="89" y="85"/>
                        </a:lnTo>
                        <a:lnTo>
                          <a:pt x="88" y="85"/>
                        </a:lnTo>
                        <a:lnTo>
                          <a:pt x="87" y="87"/>
                        </a:lnTo>
                        <a:lnTo>
                          <a:pt x="85" y="87"/>
                        </a:lnTo>
                        <a:lnTo>
                          <a:pt x="81" y="85"/>
                        </a:lnTo>
                        <a:lnTo>
                          <a:pt x="79" y="84"/>
                        </a:lnTo>
                        <a:lnTo>
                          <a:pt x="77" y="85"/>
                        </a:lnTo>
                        <a:lnTo>
                          <a:pt x="75" y="84"/>
                        </a:lnTo>
                        <a:lnTo>
                          <a:pt x="72" y="81"/>
                        </a:lnTo>
                        <a:lnTo>
                          <a:pt x="71" y="81"/>
                        </a:lnTo>
                        <a:lnTo>
                          <a:pt x="67" y="77"/>
                        </a:lnTo>
                        <a:lnTo>
                          <a:pt x="65" y="77"/>
                        </a:lnTo>
                        <a:lnTo>
                          <a:pt x="64" y="75"/>
                        </a:lnTo>
                        <a:lnTo>
                          <a:pt x="62" y="75"/>
                        </a:lnTo>
                        <a:lnTo>
                          <a:pt x="62" y="77"/>
                        </a:lnTo>
                        <a:lnTo>
                          <a:pt x="60" y="77"/>
                        </a:lnTo>
                        <a:lnTo>
                          <a:pt x="58" y="78"/>
                        </a:lnTo>
                        <a:lnTo>
                          <a:pt x="57" y="78"/>
                        </a:lnTo>
                        <a:lnTo>
                          <a:pt x="55" y="80"/>
                        </a:lnTo>
                        <a:lnTo>
                          <a:pt x="55" y="81"/>
                        </a:lnTo>
                        <a:lnTo>
                          <a:pt x="54" y="82"/>
                        </a:lnTo>
                        <a:lnTo>
                          <a:pt x="54" y="84"/>
                        </a:lnTo>
                        <a:lnTo>
                          <a:pt x="53" y="85"/>
                        </a:lnTo>
                        <a:lnTo>
                          <a:pt x="51" y="85"/>
                        </a:lnTo>
                        <a:lnTo>
                          <a:pt x="51" y="87"/>
                        </a:lnTo>
                        <a:lnTo>
                          <a:pt x="54" y="88"/>
                        </a:lnTo>
                        <a:lnTo>
                          <a:pt x="53" y="90"/>
                        </a:lnTo>
                        <a:lnTo>
                          <a:pt x="53" y="92"/>
                        </a:lnTo>
                        <a:lnTo>
                          <a:pt x="51" y="94"/>
                        </a:lnTo>
                        <a:lnTo>
                          <a:pt x="50" y="94"/>
                        </a:lnTo>
                        <a:lnTo>
                          <a:pt x="50" y="95"/>
                        </a:lnTo>
                        <a:lnTo>
                          <a:pt x="47" y="94"/>
                        </a:lnTo>
                        <a:lnTo>
                          <a:pt x="45" y="92"/>
                        </a:lnTo>
                        <a:lnTo>
                          <a:pt x="44" y="92"/>
                        </a:lnTo>
                        <a:lnTo>
                          <a:pt x="43" y="92"/>
                        </a:lnTo>
                        <a:lnTo>
                          <a:pt x="41" y="94"/>
                        </a:lnTo>
                        <a:lnTo>
                          <a:pt x="38" y="92"/>
                        </a:lnTo>
                        <a:lnTo>
                          <a:pt x="34" y="95"/>
                        </a:lnTo>
                        <a:lnTo>
                          <a:pt x="33" y="97"/>
                        </a:lnTo>
                        <a:lnTo>
                          <a:pt x="30" y="97"/>
                        </a:lnTo>
                        <a:lnTo>
                          <a:pt x="27" y="100"/>
                        </a:lnTo>
                        <a:lnTo>
                          <a:pt x="21" y="109"/>
                        </a:lnTo>
                        <a:lnTo>
                          <a:pt x="21" y="109"/>
                        </a:lnTo>
                        <a:lnTo>
                          <a:pt x="21" y="108"/>
                        </a:lnTo>
                        <a:lnTo>
                          <a:pt x="21" y="107"/>
                        </a:lnTo>
                        <a:lnTo>
                          <a:pt x="20" y="104"/>
                        </a:lnTo>
                        <a:lnTo>
                          <a:pt x="17" y="101"/>
                        </a:lnTo>
                        <a:lnTo>
                          <a:pt x="16" y="100"/>
                        </a:lnTo>
                        <a:lnTo>
                          <a:pt x="13" y="95"/>
                        </a:lnTo>
                        <a:lnTo>
                          <a:pt x="10" y="91"/>
                        </a:lnTo>
                        <a:lnTo>
                          <a:pt x="10" y="88"/>
                        </a:lnTo>
                        <a:lnTo>
                          <a:pt x="7" y="85"/>
                        </a:lnTo>
                        <a:lnTo>
                          <a:pt x="4" y="84"/>
                        </a:lnTo>
                        <a:lnTo>
                          <a:pt x="3" y="84"/>
                        </a:lnTo>
                        <a:lnTo>
                          <a:pt x="3" y="78"/>
                        </a:lnTo>
                        <a:lnTo>
                          <a:pt x="3" y="75"/>
                        </a:lnTo>
                        <a:lnTo>
                          <a:pt x="1" y="73"/>
                        </a:lnTo>
                        <a:lnTo>
                          <a:pt x="1" y="70"/>
                        </a:lnTo>
                        <a:lnTo>
                          <a:pt x="1" y="65"/>
                        </a:lnTo>
                        <a:lnTo>
                          <a:pt x="0" y="63"/>
                        </a:lnTo>
                        <a:lnTo>
                          <a:pt x="1" y="61"/>
                        </a:lnTo>
                        <a:lnTo>
                          <a:pt x="3" y="61"/>
                        </a:lnTo>
                        <a:lnTo>
                          <a:pt x="6" y="57"/>
                        </a:lnTo>
                        <a:lnTo>
                          <a:pt x="7" y="54"/>
                        </a:lnTo>
                        <a:lnTo>
                          <a:pt x="9" y="50"/>
                        </a:lnTo>
                        <a:lnTo>
                          <a:pt x="10" y="47"/>
                        </a:lnTo>
                        <a:lnTo>
                          <a:pt x="11" y="47"/>
                        </a:lnTo>
                        <a:lnTo>
                          <a:pt x="14" y="44"/>
                        </a:lnTo>
                        <a:lnTo>
                          <a:pt x="14" y="43"/>
                        </a:lnTo>
                        <a:lnTo>
                          <a:pt x="16" y="44"/>
                        </a:lnTo>
                        <a:lnTo>
                          <a:pt x="16" y="47"/>
                        </a:lnTo>
                        <a:lnTo>
                          <a:pt x="19" y="47"/>
                        </a:lnTo>
                        <a:lnTo>
                          <a:pt x="20" y="47"/>
                        </a:lnTo>
                        <a:lnTo>
                          <a:pt x="24" y="47"/>
                        </a:lnTo>
                        <a:lnTo>
                          <a:pt x="26" y="44"/>
                        </a:lnTo>
                        <a:lnTo>
                          <a:pt x="26" y="41"/>
                        </a:lnTo>
                        <a:lnTo>
                          <a:pt x="27" y="40"/>
                        </a:lnTo>
                        <a:lnTo>
                          <a:pt x="28" y="41"/>
                        </a:lnTo>
                        <a:lnTo>
                          <a:pt x="28" y="44"/>
                        </a:lnTo>
                        <a:lnTo>
                          <a:pt x="30" y="44"/>
                        </a:lnTo>
                        <a:lnTo>
                          <a:pt x="33" y="44"/>
                        </a:lnTo>
                        <a:lnTo>
                          <a:pt x="36" y="43"/>
                        </a:lnTo>
                        <a:lnTo>
                          <a:pt x="40" y="40"/>
                        </a:lnTo>
                        <a:lnTo>
                          <a:pt x="43" y="38"/>
                        </a:lnTo>
                        <a:lnTo>
                          <a:pt x="50" y="37"/>
                        </a:lnTo>
                        <a:lnTo>
                          <a:pt x="53" y="37"/>
                        </a:lnTo>
                        <a:lnTo>
                          <a:pt x="54" y="34"/>
                        </a:lnTo>
                        <a:lnTo>
                          <a:pt x="58" y="33"/>
                        </a:lnTo>
                        <a:lnTo>
                          <a:pt x="58" y="31"/>
                        </a:lnTo>
                        <a:lnTo>
                          <a:pt x="57" y="31"/>
                        </a:lnTo>
                        <a:lnTo>
                          <a:pt x="54" y="29"/>
                        </a:lnTo>
                        <a:lnTo>
                          <a:pt x="54" y="26"/>
                        </a:lnTo>
                        <a:lnTo>
                          <a:pt x="57" y="26"/>
                        </a:lnTo>
                        <a:lnTo>
                          <a:pt x="58" y="26"/>
                        </a:lnTo>
                        <a:lnTo>
                          <a:pt x="61" y="26"/>
                        </a:lnTo>
                        <a:lnTo>
                          <a:pt x="62" y="26"/>
                        </a:lnTo>
                        <a:lnTo>
                          <a:pt x="67" y="27"/>
                        </a:lnTo>
                        <a:lnTo>
                          <a:pt x="70" y="26"/>
                        </a:lnTo>
                        <a:lnTo>
                          <a:pt x="74" y="26"/>
                        </a:lnTo>
                        <a:lnTo>
                          <a:pt x="77" y="24"/>
                        </a:lnTo>
                        <a:lnTo>
                          <a:pt x="78" y="23"/>
                        </a:lnTo>
                        <a:lnTo>
                          <a:pt x="79" y="20"/>
                        </a:lnTo>
                        <a:lnTo>
                          <a:pt x="79" y="19"/>
                        </a:lnTo>
                        <a:lnTo>
                          <a:pt x="79" y="17"/>
                        </a:lnTo>
                        <a:lnTo>
                          <a:pt x="81" y="16"/>
                        </a:lnTo>
                        <a:lnTo>
                          <a:pt x="81" y="14"/>
                        </a:lnTo>
                        <a:lnTo>
                          <a:pt x="82" y="12"/>
                        </a:lnTo>
                        <a:lnTo>
                          <a:pt x="84" y="12"/>
                        </a:lnTo>
                        <a:lnTo>
                          <a:pt x="85" y="12"/>
                        </a:lnTo>
                        <a:lnTo>
                          <a:pt x="88" y="9"/>
                        </a:lnTo>
                        <a:lnTo>
                          <a:pt x="89" y="7"/>
                        </a:lnTo>
                        <a:lnTo>
                          <a:pt x="89" y="6"/>
                        </a:lnTo>
                        <a:lnTo>
                          <a:pt x="89" y="4"/>
                        </a:lnTo>
                        <a:lnTo>
                          <a:pt x="92" y="3"/>
                        </a:lnTo>
                        <a:lnTo>
                          <a:pt x="95" y="2"/>
                        </a:lnTo>
                        <a:lnTo>
                          <a:pt x="98" y="2"/>
                        </a:lnTo>
                        <a:lnTo>
                          <a:pt x="99" y="2"/>
                        </a:lnTo>
                        <a:lnTo>
                          <a:pt x="102" y="0"/>
                        </a:lnTo>
                        <a:lnTo>
                          <a:pt x="104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12"/>
                  <p:cNvSpPr>
                    <a:spLocks/>
                  </p:cNvSpPr>
                  <p:nvPr/>
                </p:nvSpPr>
                <p:spPr bwMode="auto">
                  <a:xfrm>
                    <a:off x="6002338" y="3806825"/>
                    <a:ext cx="309563" cy="285750"/>
                  </a:xfrm>
                  <a:custGeom>
                    <a:avLst/>
                    <a:gdLst>
                      <a:gd name="T0" fmla="*/ 182 w 195"/>
                      <a:gd name="T1" fmla="*/ 174 h 180"/>
                      <a:gd name="T2" fmla="*/ 189 w 195"/>
                      <a:gd name="T3" fmla="*/ 51 h 180"/>
                      <a:gd name="T4" fmla="*/ 186 w 195"/>
                      <a:gd name="T5" fmla="*/ 41 h 180"/>
                      <a:gd name="T6" fmla="*/ 189 w 195"/>
                      <a:gd name="T7" fmla="*/ 32 h 180"/>
                      <a:gd name="T8" fmla="*/ 188 w 195"/>
                      <a:gd name="T9" fmla="*/ 27 h 180"/>
                      <a:gd name="T10" fmla="*/ 189 w 195"/>
                      <a:gd name="T11" fmla="*/ 20 h 180"/>
                      <a:gd name="T12" fmla="*/ 186 w 195"/>
                      <a:gd name="T13" fmla="*/ 14 h 180"/>
                      <a:gd name="T14" fmla="*/ 182 w 195"/>
                      <a:gd name="T15" fmla="*/ 14 h 180"/>
                      <a:gd name="T16" fmla="*/ 172 w 195"/>
                      <a:gd name="T17" fmla="*/ 11 h 180"/>
                      <a:gd name="T18" fmla="*/ 165 w 195"/>
                      <a:gd name="T19" fmla="*/ 10 h 180"/>
                      <a:gd name="T20" fmla="*/ 165 w 195"/>
                      <a:gd name="T21" fmla="*/ 8 h 180"/>
                      <a:gd name="T22" fmla="*/ 159 w 195"/>
                      <a:gd name="T23" fmla="*/ 2 h 180"/>
                      <a:gd name="T24" fmla="*/ 152 w 195"/>
                      <a:gd name="T25" fmla="*/ 2 h 180"/>
                      <a:gd name="T26" fmla="*/ 149 w 195"/>
                      <a:gd name="T27" fmla="*/ 2 h 180"/>
                      <a:gd name="T28" fmla="*/ 146 w 195"/>
                      <a:gd name="T29" fmla="*/ 1 h 180"/>
                      <a:gd name="T30" fmla="*/ 137 w 195"/>
                      <a:gd name="T31" fmla="*/ 4 h 180"/>
                      <a:gd name="T32" fmla="*/ 128 w 195"/>
                      <a:gd name="T33" fmla="*/ 10 h 180"/>
                      <a:gd name="T34" fmla="*/ 125 w 195"/>
                      <a:gd name="T35" fmla="*/ 14 h 180"/>
                      <a:gd name="T36" fmla="*/ 127 w 195"/>
                      <a:gd name="T37" fmla="*/ 24 h 180"/>
                      <a:gd name="T38" fmla="*/ 128 w 195"/>
                      <a:gd name="T39" fmla="*/ 31 h 180"/>
                      <a:gd name="T40" fmla="*/ 124 w 195"/>
                      <a:gd name="T41" fmla="*/ 37 h 180"/>
                      <a:gd name="T42" fmla="*/ 117 w 195"/>
                      <a:gd name="T43" fmla="*/ 41 h 180"/>
                      <a:gd name="T44" fmla="*/ 107 w 195"/>
                      <a:gd name="T45" fmla="*/ 35 h 180"/>
                      <a:gd name="T46" fmla="*/ 97 w 195"/>
                      <a:gd name="T47" fmla="*/ 28 h 180"/>
                      <a:gd name="T48" fmla="*/ 84 w 195"/>
                      <a:gd name="T49" fmla="*/ 24 h 180"/>
                      <a:gd name="T50" fmla="*/ 78 w 195"/>
                      <a:gd name="T51" fmla="*/ 25 h 180"/>
                      <a:gd name="T52" fmla="*/ 70 w 195"/>
                      <a:gd name="T53" fmla="*/ 15 h 180"/>
                      <a:gd name="T54" fmla="*/ 67 w 195"/>
                      <a:gd name="T55" fmla="*/ 7 h 180"/>
                      <a:gd name="T56" fmla="*/ 54 w 195"/>
                      <a:gd name="T57" fmla="*/ 4 h 180"/>
                      <a:gd name="T58" fmla="*/ 44 w 195"/>
                      <a:gd name="T59" fmla="*/ 1 h 180"/>
                      <a:gd name="T60" fmla="*/ 29 w 195"/>
                      <a:gd name="T61" fmla="*/ 2 h 180"/>
                      <a:gd name="T62" fmla="*/ 25 w 195"/>
                      <a:gd name="T63" fmla="*/ 0 h 180"/>
                      <a:gd name="T64" fmla="*/ 25 w 195"/>
                      <a:gd name="T65" fmla="*/ 5 h 180"/>
                      <a:gd name="T66" fmla="*/ 23 w 195"/>
                      <a:gd name="T67" fmla="*/ 10 h 180"/>
                      <a:gd name="T68" fmla="*/ 16 w 195"/>
                      <a:gd name="T69" fmla="*/ 17 h 180"/>
                      <a:gd name="T70" fmla="*/ 10 w 195"/>
                      <a:gd name="T71" fmla="*/ 20 h 180"/>
                      <a:gd name="T72" fmla="*/ 9 w 195"/>
                      <a:gd name="T73" fmla="*/ 22 h 180"/>
                      <a:gd name="T74" fmla="*/ 9 w 195"/>
                      <a:gd name="T75" fmla="*/ 28 h 180"/>
                      <a:gd name="T76" fmla="*/ 9 w 195"/>
                      <a:gd name="T77" fmla="*/ 31 h 180"/>
                      <a:gd name="T78" fmla="*/ 8 w 195"/>
                      <a:gd name="T79" fmla="*/ 34 h 180"/>
                      <a:gd name="T80" fmla="*/ 5 w 195"/>
                      <a:gd name="T81" fmla="*/ 37 h 180"/>
                      <a:gd name="T82" fmla="*/ 2 w 195"/>
                      <a:gd name="T83" fmla="*/ 38 h 180"/>
                      <a:gd name="T84" fmla="*/ 2 w 195"/>
                      <a:gd name="T85" fmla="*/ 38 h 180"/>
                      <a:gd name="T86" fmla="*/ 3 w 195"/>
                      <a:gd name="T87" fmla="*/ 44 h 180"/>
                      <a:gd name="T88" fmla="*/ 5 w 195"/>
                      <a:gd name="T89" fmla="*/ 55 h 180"/>
                      <a:gd name="T90" fmla="*/ 5 w 195"/>
                      <a:gd name="T91" fmla="*/ 61 h 180"/>
                      <a:gd name="T92" fmla="*/ 6 w 195"/>
                      <a:gd name="T93" fmla="*/ 71 h 180"/>
                      <a:gd name="T94" fmla="*/ 5 w 195"/>
                      <a:gd name="T95" fmla="*/ 79 h 180"/>
                      <a:gd name="T96" fmla="*/ 6 w 195"/>
                      <a:gd name="T97" fmla="*/ 86 h 180"/>
                      <a:gd name="T98" fmla="*/ 2 w 195"/>
                      <a:gd name="T99" fmla="*/ 90 h 180"/>
                      <a:gd name="T100" fmla="*/ 0 w 195"/>
                      <a:gd name="T101" fmla="*/ 92 h 180"/>
                      <a:gd name="T102" fmla="*/ 5 w 195"/>
                      <a:gd name="T103" fmla="*/ 98 h 180"/>
                      <a:gd name="T104" fmla="*/ 9 w 195"/>
                      <a:gd name="T105" fmla="*/ 103 h 180"/>
                      <a:gd name="T106" fmla="*/ 9 w 195"/>
                      <a:gd name="T107" fmla="*/ 108 h 180"/>
                      <a:gd name="T108" fmla="*/ 10 w 195"/>
                      <a:gd name="T109" fmla="*/ 113 h 180"/>
                      <a:gd name="T110" fmla="*/ 12 w 195"/>
                      <a:gd name="T111" fmla="*/ 117 h 180"/>
                      <a:gd name="T112" fmla="*/ 22 w 195"/>
                      <a:gd name="T113" fmla="*/ 117 h 180"/>
                      <a:gd name="T114" fmla="*/ 26 w 195"/>
                      <a:gd name="T115" fmla="*/ 122 h 180"/>
                      <a:gd name="T116" fmla="*/ 30 w 195"/>
                      <a:gd name="T117" fmla="*/ 127 h 180"/>
                      <a:gd name="T118" fmla="*/ 33 w 195"/>
                      <a:gd name="T119" fmla="*/ 132 h 180"/>
                      <a:gd name="T120" fmla="*/ 57 w 195"/>
                      <a:gd name="T121" fmla="*/ 139 h 180"/>
                      <a:gd name="T122" fmla="*/ 182 w 195"/>
                      <a:gd name="T123" fmla="*/ 180 h 180"/>
                      <a:gd name="T124" fmla="*/ 182 w 195"/>
                      <a:gd name="T125" fmla="*/ 180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95" h="180">
                        <a:moveTo>
                          <a:pt x="182" y="180"/>
                        </a:moveTo>
                        <a:lnTo>
                          <a:pt x="182" y="174"/>
                        </a:lnTo>
                        <a:lnTo>
                          <a:pt x="195" y="174"/>
                        </a:lnTo>
                        <a:lnTo>
                          <a:pt x="189" y="51"/>
                        </a:lnTo>
                        <a:lnTo>
                          <a:pt x="188" y="44"/>
                        </a:lnTo>
                        <a:lnTo>
                          <a:pt x="186" y="41"/>
                        </a:lnTo>
                        <a:lnTo>
                          <a:pt x="188" y="37"/>
                        </a:lnTo>
                        <a:lnTo>
                          <a:pt x="189" y="32"/>
                        </a:lnTo>
                        <a:lnTo>
                          <a:pt x="189" y="29"/>
                        </a:lnTo>
                        <a:lnTo>
                          <a:pt x="188" y="27"/>
                        </a:lnTo>
                        <a:lnTo>
                          <a:pt x="189" y="21"/>
                        </a:lnTo>
                        <a:lnTo>
                          <a:pt x="189" y="20"/>
                        </a:lnTo>
                        <a:lnTo>
                          <a:pt x="189" y="15"/>
                        </a:lnTo>
                        <a:lnTo>
                          <a:pt x="186" y="14"/>
                        </a:lnTo>
                        <a:lnTo>
                          <a:pt x="185" y="12"/>
                        </a:lnTo>
                        <a:lnTo>
                          <a:pt x="182" y="14"/>
                        </a:lnTo>
                        <a:lnTo>
                          <a:pt x="173" y="12"/>
                        </a:lnTo>
                        <a:lnTo>
                          <a:pt x="172" y="11"/>
                        </a:lnTo>
                        <a:lnTo>
                          <a:pt x="169" y="11"/>
                        </a:lnTo>
                        <a:lnTo>
                          <a:pt x="165" y="10"/>
                        </a:lnTo>
                        <a:lnTo>
                          <a:pt x="163" y="8"/>
                        </a:lnTo>
                        <a:lnTo>
                          <a:pt x="165" y="8"/>
                        </a:lnTo>
                        <a:lnTo>
                          <a:pt x="165" y="5"/>
                        </a:lnTo>
                        <a:lnTo>
                          <a:pt x="159" y="2"/>
                        </a:lnTo>
                        <a:lnTo>
                          <a:pt x="156" y="2"/>
                        </a:lnTo>
                        <a:lnTo>
                          <a:pt x="152" y="2"/>
                        </a:lnTo>
                        <a:lnTo>
                          <a:pt x="151" y="1"/>
                        </a:lnTo>
                        <a:lnTo>
                          <a:pt x="149" y="2"/>
                        </a:lnTo>
                        <a:lnTo>
                          <a:pt x="146" y="1"/>
                        </a:lnTo>
                        <a:lnTo>
                          <a:pt x="146" y="1"/>
                        </a:lnTo>
                        <a:lnTo>
                          <a:pt x="142" y="2"/>
                        </a:lnTo>
                        <a:lnTo>
                          <a:pt x="137" y="4"/>
                        </a:lnTo>
                        <a:lnTo>
                          <a:pt x="131" y="7"/>
                        </a:lnTo>
                        <a:lnTo>
                          <a:pt x="128" y="10"/>
                        </a:lnTo>
                        <a:lnTo>
                          <a:pt x="127" y="12"/>
                        </a:lnTo>
                        <a:lnTo>
                          <a:pt x="125" y="14"/>
                        </a:lnTo>
                        <a:lnTo>
                          <a:pt x="125" y="21"/>
                        </a:lnTo>
                        <a:lnTo>
                          <a:pt x="127" y="24"/>
                        </a:lnTo>
                        <a:lnTo>
                          <a:pt x="129" y="28"/>
                        </a:lnTo>
                        <a:lnTo>
                          <a:pt x="128" y="31"/>
                        </a:lnTo>
                        <a:lnTo>
                          <a:pt x="124" y="35"/>
                        </a:lnTo>
                        <a:lnTo>
                          <a:pt x="124" y="37"/>
                        </a:lnTo>
                        <a:lnTo>
                          <a:pt x="120" y="39"/>
                        </a:lnTo>
                        <a:lnTo>
                          <a:pt x="117" y="41"/>
                        </a:lnTo>
                        <a:lnTo>
                          <a:pt x="112" y="38"/>
                        </a:lnTo>
                        <a:lnTo>
                          <a:pt x="107" y="35"/>
                        </a:lnTo>
                        <a:lnTo>
                          <a:pt x="104" y="31"/>
                        </a:lnTo>
                        <a:lnTo>
                          <a:pt x="97" y="28"/>
                        </a:lnTo>
                        <a:lnTo>
                          <a:pt x="88" y="25"/>
                        </a:lnTo>
                        <a:lnTo>
                          <a:pt x="84" y="24"/>
                        </a:lnTo>
                        <a:lnTo>
                          <a:pt x="83" y="25"/>
                        </a:lnTo>
                        <a:lnTo>
                          <a:pt x="78" y="25"/>
                        </a:lnTo>
                        <a:lnTo>
                          <a:pt x="74" y="22"/>
                        </a:lnTo>
                        <a:lnTo>
                          <a:pt x="70" y="15"/>
                        </a:lnTo>
                        <a:lnTo>
                          <a:pt x="70" y="11"/>
                        </a:lnTo>
                        <a:lnTo>
                          <a:pt x="67" y="7"/>
                        </a:lnTo>
                        <a:lnTo>
                          <a:pt x="59" y="7"/>
                        </a:lnTo>
                        <a:lnTo>
                          <a:pt x="54" y="4"/>
                        </a:lnTo>
                        <a:lnTo>
                          <a:pt x="47" y="4"/>
                        </a:lnTo>
                        <a:lnTo>
                          <a:pt x="44" y="1"/>
                        </a:lnTo>
                        <a:lnTo>
                          <a:pt x="36" y="4"/>
                        </a:lnTo>
                        <a:lnTo>
                          <a:pt x="29" y="2"/>
                        </a:lnTo>
                        <a:lnTo>
                          <a:pt x="27" y="0"/>
                        </a:lnTo>
                        <a:lnTo>
                          <a:pt x="25" y="0"/>
                        </a:lnTo>
                        <a:lnTo>
                          <a:pt x="23" y="0"/>
                        </a:lnTo>
                        <a:lnTo>
                          <a:pt x="25" y="5"/>
                        </a:lnTo>
                        <a:lnTo>
                          <a:pt x="26" y="5"/>
                        </a:lnTo>
                        <a:lnTo>
                          <a:pt x="23" y="10"/>
                        </a:lnTo>
                        <a:lnTo>
                          <a:pt x="16" y="15"/>
                        </a:lnTo>
                        <a:lnTo>
                          <a:pt x="16" y="17"/>
                        </a:lnTo>
                        <a:lnTo>
                          <a:pt x="13" y="20"/>
                        </a:lnTo>
                        <a:lnTo>
                          <a:pt x="10" y="20"/>
                        </a:lnTo>
                        <a:lnTo>
                          <a:pt x="9" y="21"/>
                        </a:lnTo>
                        <a:lnTo>
                          <a:pt x="9" y="22"/>
                        </a:lnTo>
                        <a:lnTo>
                          <a:pt x="8" y="24"/>
                        </a:lnTo>
                        <a:lnTo>
                          <a:pt x="9" y="28"/>
                        </a:lnTo>
                        <a:lnTo>
                          <a:pt x="9" y="31"/>
                        </a:lnTo>
                        <a:lnTo>
                          <a:pt x="9" y="31"/>
                        </a:lnTo>
                        <a:lnTo>
                          <a:pt x="9" y="32"/>
                        </a:lnTo>
                        <a:lnTo>
                          <a:pt x="8" y="34"/>
                        </a:lnTo>
                        <a:lnTo>
                          <a:pt x="6" y="35"/>
                        </a:lnTo>
                        <a:lnTo>
                          <a:pt x="5" y="37"/>
                        </a:lnTo>
                        <a:lnTo>
                          <a:pt x="3" y="38"/>
                        </a:lnTo>
                        <a:lnTo>
                          <a:pt x="2" y="38"/>
                        </a:lnTo>
                        <a:lnTo>
                          <a:pt x="2" y="38"/>
                        </a:lnTo>
                        <a:lnTo>
                          <a:pt x="2" y="38"/>
                        </a:lnTo>
                        <a:lnTo>
                          <a:pt x="2" y="42"/>
                        </a:lnTo>
                        <a:lnTo>
                          <a:pt x="3" y="44"/>
                        </a:lnTo>
                        <a:lnTo>
                          <a:pt x="5" y="46"/>
                        </a:lnTo>
                        <a:lnTo>
                          <a:pt x="5" y="55"/>
                        </a:lnTo>
                        <a:lnTo>
                          <a:pt x="5" y="59"/>
                        </a:lnTo>
                        <a:lnTo>
                          <a:pt x="5" y="61"/>
                        </a:lnTo>
                        <a:lnTo>
                          <a:pt x="5" y="66"/>
                        </a:lnTo>
                        <a:lnTo>
                          <a:pt x="6" y="71"/>
                        </a:lnTo>
                        <a:lnTo>
                          <a:pt x="5" y="78"/>
                        </a:lnTo>
                        <a:lnTo>
                          <a:pt x="5" y="79"/>
                        </a:lnTo>
                        <a:lnTo>
                          <a:pt x="6" y="82"/>
                        </a:lnTo>
                        <a:lnTo>
                          <a:pt x="6" y="86"/>
                        </a:lnTo>
                        <a:lnTo>
                          <a:pt x="5" y="88"/>
                        </a:lnTo>
                        <a:lnTo>
                          <a:pt x="2" y="90"/>
                        </a:lnTo>
                        <a:lnTo>
                          <a:pt x="2" y="92"/>
                        </a:lnTo>
                        <a:lnTo>
                          <a:pt x="0" y="92"/>
                        </a:lnTo>
                        <a:lnTo>
                          <a:pt x="2" y="93"/>
                        </a:lnTo>
                        <a:lnTo>
                          <a:pt x="5" y="98"/>
                        </a:lnTo>
                        <a:lnTo>
                          <a:pt x="8" y="103"/>
                        </a:lnTo>
                        <a:lnTo>
                          <a:pt x="9" y="103"/>
                        </a:lnTo>
                        <a:lnTo>
                          <a:pt x="9" y="106"/>
                        </a:lnTo>
                        <a:lnTo>
                          <a:pt x="9" y="108"/>
                        </a:lnTo>
                        <a:lnTo>
                          <a:pt x="9" y="112"/>
                        </a:lnTo>
                        <a:lnTo>
                          <a:pt x="10" y="113"/>
                        </a:lnTo>
                        <a:lnTo>
                          <a:pt x="10" y="116"/>
                        </a:lnTo>
                        <a:lnTo>
                          <a:pt x="12" y="117"/>
                        </a:lnTo>
                        <a:lnTo>
                          <a:pt x="17" y="117"/>
                        </a:lnTo>
                        <a:lnTo>
                          <a:pt x="22" y="117"/>
                        </a:lnTo>
                        <a:lnTo>
                          <a:pt x="25" y="119"/>
                        </a:lnTo>
                        <a:lnTo>
                          <a:pt x="26" y="122"/>
                        </a:lnTo>
                        <a:lnTo>
                          <a:pt x="29" y="126"/>
                        </a:lnTo>
                        <a:lnTo>
                          <a:pt x="30" y="127"/>
                        </a:lnTo>
                        <a:lnTo>
                          <a:pt x="32" y="130"/>
                        </a:lnTo>
                        <a:lnTo>
                          <a:pt x="33" y="132"/>
                        </a:lnTo>
                        <a:lnTo>
                          <a:pt x="54" y="136"/>
                        </a:lnTo>
                        <a:lnTo>
                          <a:pt x="57" y="139"/>
                        </a:lnTo>
                        <a:lnTo>
                          <a:pt x="81" y="129"/>
                        </a:lnTo>
                        <a:lnTo>
                          <a:pt x="182" y="180"/>
                        </a:lnTo>
                        <a:lnTo>
                          <a:pt x="182" y="180"/>
                        </a:lnTo>
                        <a:lnTo>
                          <a:pt x="182" y="18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13"/>
                  <p:cNvSpPr>
                    <a:spLocks noEditPoints="1"/>
                  </p:cNvSpPr>
                  <p:nvPr/>
                </p:nvSpPr>
                <p:spPr bwMode="auto">
                  <a:xfrm>
                    <a:off x="5964238" y="3711575"/>
                    <a:ext cx="79375" cy="155575"/>
                  </a:xfrm>
                  <a:custGeom>
                    <a:avLst/>
                    <a:gdLst>
                      <a:gd name="T0" fmla="*/ 27 w 50"/>
                      <a:gd name="T1" fmla="*/ 98 h 98"/>
                      <a:gd name="T2" fmla="*/ 30 w 50"/>
                      <a:gd name="T3" fmla="*/ 95 h 98"/>
                      <a:gd name="T4" fmla="*/ 33 w 50"/>
                      <a:gd name="T5" fmla="*/ 92 h 98"/>
                      <a:gd name="T6" fmla="*/ 33 w 50"/>
                      <a:gd name="T7" fmla="*/ 91 h 98"/>
                      <a:gd name="T8" fmla="*/ 32 w 50"/>
                      <a:gd name="T9" fmla="*/ 84 h 98"/>
                      <a:gd name="T10" fmla="*/ 33 w 50"/>
                      <a:gd name="T11" fmla="*/ 81 h 98"/>
                      <a:gd name="T12" fmla="*/ 37 w 50"/>
                      <a:gd name="T13" fmla="*/ 80 h 98"/>
                      <a:gd name="T14" fmla="*/ 40 w 50"/>
                      <a:gd name="T15" fmla="*/ 75 h 98"/>
                      <a:gd name="T16" fmla="*/ 50 w 50"/>
                      <a:gd name="T17" fmla="*/ 65 h 98"/>
                      <a:gd name="T18" fmla="*/ 47 w 50"/>
                      <a:gd name="T19" fmla="*/ 60 h 98"/>
                      <a:gd name="T20" fmla="*/ 47 w 50"/>
                      <a:gd name="T21" fmla="*/ 58 h 98"/>
                      <a:gd name="T22" fmla="*/ 43 w 50"/>
                      <a:gd name="T23" fmla="*/ 55 h 98"/>
                      <a:gd name="T24" fmla="*/ 40 w 50"/>
                      <a:gd name="T25" fmla="*/ 53 h 98"/>
                      <a:gd name="T26" fmla="*/ 40 w 50"/>
                      <a:gd name="T27" fmla="*/ 54 h 98"/>
                      <a:gd name="T28" fmla="*/ 37 w 50"/>
                      <a:gd name="T29" fmla="*/ 54 h 98"/>
                      <a:gd name="T30" fmla="*/ 34 w 50"/>
                      <a:gd name="T31" fmla="*/ 53 h 98"/>
                      <a:gd name="T32" fmla="*/ 29 w 50"/>
                      <a:gd name="T33" fmla="*/ 47 h 98"/>
                      <a:gd name="T34" fmla="*/ 36 w 50"/>
                      <a:gd name="T35" fmla="*/ 38 h 98"/>
                      <a:gd name="T36" fmla="*/ 41 w 50"/>
                      <a:gd name="T37" fmla="*/ 34 h 98"/>
                      <a:gd name="T38" fmla="*/ 41 w 50"/>
                      <a:gd name="T39" fmla="*/ 31 h 98"/>
                      <a:gd name="T40" fmla="*/ 40 w 50"/>
                      <a:gd name="T41" fmla="*/ 28 h 98"/>
                      <a:gd name="T42" fmla="*/ 36 w 50"/>
                      <a:gd name="T43" fmla="*/ 23 h 98"/>
                      <a:gd name="T44" fmla="*/ 34 w 50"/>
                      <a:gd name="T45" fmla="*/ 16 h 98"/>
                      <a:gd name="T46" fmla="*/ 37 w 50"/>
                      <a:gd name="T47" fmla="*/ 11 h 98"/>
                      <a:gd name="T48" fmla="*/ 40 w 50"/>
                      <a:gd name="T49" fmla="*/ 4 h 98"/>
                      <a:gd name="T50" fmla="*/ 34 w 50"/>
                      <a:gd name="T51" fmla="*/ 9 h 98"/>
                      <a:gd name="T52" fmla="*/ 32 w 50"/>
                      <a:gd name="T53" fmla="*/ 9 h 98"/>
                      <a:gd name="T54" fmla="*/ 29 w 50"/>
                      <a:gd name="T55" fmla="*/ 4 h 98"/>
                      <a:gd name="T56" fmla="*/ 27 w 50"/>
                      <a:gd name="T57" fmla="*/ 0 h 98"/>
                      <a:gd name="T58" fmla="*/ 24 w 50"/>
                      <a:gd name="T59" fmla="*/ 3 h 98"/>
                      <a:gd name="T60" fmla="*/ 19 w 50"/>
                      <a:gd name="T61" fmla="*/ 1 h 98"/>
                      <a:gd name="T62" fmla="*/ 12 w 50"/>
                      <a:gd name="T63" fmla="*/ 7 h 98"/>
                      <a:gd name="T64" fmla="*/ 12 w 50"/>
                      <a:gd name="T65" fmla="*/ 9 h 98"/>
                      <a:gd name="T66" fmla="*/ 12 w 50"/>
                      <a:gd name="T67" fmla="*/ 14 h 98"/>
                      <a:gd name="T68" fmla="*/ 9 w 50"/>
                      <a:gd name="T69" fmla="*/ 23 h 98"/>
                      <a:gd name="T70" fmla="*/ 12 w 50"/>
                      <a:gd name="T71" fmla="*/ 28 h 98"/>
                      <a:gd name="T72" fmla="*/ 10 w 50"/>
                      <a:gd name="T73" fmla="*/ 30 h 98"/>
                      <a:gd name="T74" fmla="*/ 12 w 50"/>
                      <a:gd name="T75" fmla="*/ 34 h 98"/>
                      <a:gd name="T76" fmla="*/ 9 w 50"/>
                      <a:gd name="T77" fmla="*/ 40 h 98"/>
                      <a:gd name="T78" fmla="*/ 6 w 50"/>
                      <a:gd name="T79" fmla="*/ 43 h 98"/>
                      <a:gd name="T80" fmla="*/ 2 w 50"/>
                      <a:gd name="T81" fmla="*/ 45 h 98"/>
                      <a:gd name="T82" fmla="*/ 2 w 50"/>
                      <a:gd name="T83" fmla="*/ 53 h 98"/>
                      <a:gd name="T84" fmla="*/ 2 w 50"/>
                      <a:gd name="T85" fmla="*/ 57 h 98"/>
                      <a:gd name="T86" fmla="*/ 5 w 50"/>
                      <a:gd name="T87" fmla="*/ 60 h 98"/>
                      <a:gd name="T88" fmla="*/ 9 w 50"/>
                      <a:gd name="T89" fmla="*/ 67 h 98"/>
                      <a:gd name="T90" fmla="*/ 13 w 50"/>
                      <a:gd name="T91" fmla="*/ 68 h 98"/>
                      <a:gd name="T92" fmla="*/ 19 w 50"/>
                      <a:gd name="T93" fmla="*/ 72 h 98"/>
                      <a:gd name="T94" fmla="*/ 26 w 50"/>
                      <a:gd name="T95" fmla="*/ 98 h 98"/>
                      <a:gd name="T96" fmla="*/ 37 w 50"/>
                      <a:gd name="T97" fmla="*/ 50 h 98"/>
                      <a:gd name="T98" fmla="*/ 41 w 50"/>
                      <a:gd name="T99" fmla="*/ 51 h 98"/>
                      <a:gd name="T100" fmla="*/ 37 w 50"/>
                      <a:gd name="T101" fmla="*/ 51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50" h="98">
                        <a:moveTo>
                          <a:pt x="26" y="98"/>
                        </a:moveTo>
                        <a:lnTo>
                          <a:pt x="27" y="98"/>
                        </a:lnTo>
                        <a:lnTo>
                          <a:pt x="29" y="97"/>
                        </a:lnTo>
                        <a:lnTo>
                          <a:pt x="30" y="95"/>
                        </a:lnTo>
                        <a:lnTo>
                          <a:pt x="32" y="94"/>
                        </a:lnTo>
                        <a:lnTo>
                          <a:pt x="33" y="92"/>
                        </a:lnTo>
                        <a:lnTo>
                          <a:pt x="33" y="91"/>
                        </a:lnTo>
                        <a:lnTo>
                          <a:pt x="33" y="91"/>
                        </a:lnTo>
                        <a:lnTo>
                          <a:pt x="33" y="88"/>
                        </a:lnTo>
                        <a:lnTo>
                          <a:pt x="32" y="84"/>
                        </a:lnTo>
                        <a:lnTo>
                          <a:pt x="33" y="82"/>
                        </a:lnTo>
                        <a:lnTo>
                          <a:pt x="33" y="81"/>
                        </a:lnTo>
                        <a:lnTo>
                          <a:pt x="34" y="80"/>
                        </a:lnTo>
                        <a:lnTo>
                          <a:pt x="37" y="80"/>
                        </a:lnTo>
                        <a:lnTo>
                          <a:pt x="40" y="77"/>
                        </a:lnTo>
                        <a:lnTo>
                          <a:pt x="40" y="75"/>
                        </a:lnTo>
                        <a:lnTo>
                          <a:pt x="47" y="70"/>
                        </a:lnTo>
                        <a:lnTo>
                          <a:pt x="50" y="65"/>
                        </a:lnTo>
                        <a:lnTo>
                          <a:pt x="49" y="65"/>
                        </a:lnTo>
                        <a:lnTo>
                          <a:pt x="47" y="60"/>
                        </a:lnTo>
                        <a:lnTo>
                          <a:pt x="49" y="60"/>
                        </a:lnTo>
                        <a:lnTo>
                          <a:pt x="47" y="58"/>
                        </a:lnTo>
                        <a:lnTo>
                          <a:pt x="43" y="57"/>
                        </a:lnTo>
                        <a:lnTo>
                          <a:pt x="43" y="55"/>
                        </a:lnTo>
                        <a:lnTo>
                          <a:pt x="43" y="54"/>
                        </a:lnTo>
                        <a:lnTo>
                          <a:pt x="40" y="53"/>
                        </a:lnTo>
                        <a:lnTo>
                          <a:pt x="40" y="53"/>
                        </a:lnTo>
                        <a:lnTo>
                          <a:pt x="40" y="54"/>
                        </a:lnTo>
                        <a:lnTo>
                          <a:pt x="39" y="55"/>
                        </a:lnTo>
                        <a:lnTo>
                          <a:pt x="37" y="54"/>
                        </a:lnTo>
                        <a:lnTo>
                          <a:pt x="37" y="53"/>
                        </a:lnTo>
                        <a:lnTo>
                          <a:pt x="34" y="53"/>
                        </a:lnTo>
                        <a:lnTo>
                          <a:pt x="32" y="50"/>
                        </a:lnTo>
                        <a:lnTo>
                          <a:pt x="29" y="47"/>
                        </a:lnTo>
                        <a:lnTo>
                          <a:pt x="30" y="43"/>
                        </a:lnTo>
                        <a:lnTo>
                          <a:pt x="36" y="38"/>
                        </a:lnTo>
                        <a:lnTo>
                          <a:pt x="40" y="34"/>
                        </a:lnTo>
                        <a:lnTo>
                          <a:pt x="41" y="34"/>
                        </a:lnTo>
                        <a:lnTo>
                          <a:pt x="40" y="33"/>
                        </a:lnTo>
                        <a:lnTo>
                          <a:pt x="41" y="31"/>
                        </a:lnTo>
                        <a:lnTo>
                          <a:pt x="40" y="28"/>
                        </a:lnTo>
                        <a:lnTo>
                          <a:pt x="40" y="28"/>
                        </a:lnTo>
                        <a:lnTo>
                          <a:pt x="40" y="24"/>
                        </a:lnTo>
                        <a:lnTo>
                          <a:pt x="36" y="23"/>
                        </a:lnTo>
                        <a:lnTo>
                          <a:pt x="33" y="18"/>
                        </a:lnTo>
                        <a:lnTo>
                          <a:pt x="34" y="16"/>
                        </a:lnTo>
                        <a:lnTo>
                          <a:pt x="37" y="13"/>
                        </a:lnTo>
                        <a:lnTo>
                          <a:pt x="37" y="11"/>
                        </a:lnTo>
                        <a:lnTo>
                          <a:pt x="40" y="7"/>
                        </a:lnTo>
                        <a:lnTo>
                          <a:pt x="40" y="4"/>
                        </a:lnTo>
                        <a:lnTo>
                          <a:pt x="39" y="4"/>
                        </a:lnTo>
                        <a:lnTo>
                          <a:pt x="34" y="9"/>
                        </a:lnTo>
                        <a:lnTo>
                          <a:pt x="33" y="10"/>
                        </a:lnTo>
                        <a:lnTo>
                          <a:pt x="32" y="9"/>
                        </a:lnTo>
                        <a:lnTo>
                          <a:pt x="29" y="4"/>
                        </a:lnTo>
                        <a:lnTo>
                          <a:pt x="29" y="4"/>
                        </a:lnTo>
                        <a:lnTo>
                          <a:pt x="29" y="1"/>
                        </a:lnTo>
                        <a:lnTo>
                          <a:pt x="27" y="0"/>
                        </a:lnTo>
                        <a:lnTo>
                          <a:pt x="24" y="1"/>
                        </a:lnTo>
                        <a:lnTo>
                          <a:pt x="24" y="3"/>
                        </a:lnTo>
                        <a:lnTo>
                          <a:pt x="23" y="1"/>
                        </a:lnTo>
                        <a:lnTo>
                          <a:pt x="19" y="1"/>
                        </a:lnTo>
                        <a:lnTo>
                          <a:pt x="15" y="4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2" y="9"/>
                        </a:lnTo>
                        <a:lnTo>
                          <a:pt x="12" y="10"/>
                        </a:lnTo>
                        <a:lnTo>
                          <a:pt x="12" y="14"/>
                        </a:lnTo>
                        <a:lnTo>
                          <a:pt x="12" y="17"/>
                        </a:lnTo>
                        <a:lnTo>
                          <a:pt x="9" y="23"/>
                        </a:lnTo>
                        <a:lnTo>
                          <a:pt x="10" y="27"/>
                        </a:lnTo>
                        <a:lnTo>
                          <a:pt x="12" y="28"/>
                        </a:lnTo>
                        <a:lnTo>
                          <a:pt x="12" y="30"/>
                        </a:lnTo>
                        <a:lnTo>
                          <a:pt x="10" y="30"/>
                        </a:lnTo>
                        <a:lnTo>
                          <a:pt x="9" y="33"/>
                        </a:lnTo>
                        <a:lnTo>
                          <a:pt x="12" y="34"/>
                        </a:lnTo>
                        <a:lnTo>
                          <a:pt x="10" y="36"/>
                        </a:lnTo>
                        <a:lnTo>
                          <a:pt x="9" y="40"/>
                        </a:lnTo>
                        <a:lnTo>
                          <a:pt x="7" y="41"/>
                        </a:lnTo>
                        <a:lnTo>
                          <a:pt x="6" y="43"/>
                        </a:lnTo>
                        <a:lnTo>
                          <a:pt x="5" y="43"/>
                        </a:lnTo>
                        <a:lnTo>
                          <a:pt x="2" y="45"/>
                        </a:lnTo>
                        <a:lnTo>
                          <a:pt x="0" y="53"/>
                        </a:lnTo>
                        <a:lnTo>
                          <a:pt x="2" y="53"/>
                        </a:lnTo>
                        <a:lnTo>
                          <a:pt x="3" y="55"/>
                        </a:lnTo>
                        <a:lnTo>
                          <a:pt x="2" y="57"/>
                        </a:lnTo>
                        <a:lnTo>
                          <a:pt x="3" y="60"/>
                        </a:lnTo>
                        <a:lnTo>
                          <a:pt x="5" y="60"/>
                        </a:lnTo>
                        <a:lnTo>
                          <a:pt x="9" y="62"/>
                        </a:lnTo>
                        <a:lnTo>
                          <a:pt x="9" y="67"/>
                        </a:lnTo>
                        <a:lnTo>
                          <a:pt x="13" y="67"/>
                        </a:lnTo>
                        <a:lnTo>
                          <a:pt x="13" y="68"/>
                        </a:lnTo>
                        <a:lnTo>
                          <a:pt x="16" y="70"/>
                        </a:lnTo>
                        <a:lnTo>
                          <a:pt x="19" y="72"/>
                        </a:lnTo>
                        <a:lnTo>
                          <a:pt x="26" y="98"/>
                        </a:lnTo>
                        <a:lnTo>
                          <a:pt x="26" y="98"/>
                        </a:lnTo>
                        <a:close/>
                        <a:moveTo>
                          <a:pt x="37" y="51"/>
                        </a:moveTo>
                        <a:lnTo>
                          <a:pt x="37" y="50"/>
                        </a:lnTo>
                        <a:lnTo>
                          <a:pt x="40" y="50"/>
                        </a:lnTo>
                        <a:lnTo>
                          <a:pt x="41" y="51"/>
                        </a:lnTo>
                        <a:lnTo>
                          <a:pt x="40" y="53"/>
                        </a:lnTo>
                        <a:lnTo>
                          <a:pt x="37" y="5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14"/>
                  <p:cNvSpPr>
                    <a:spLocks/>
                  </p:cNvSpPr>
                  <p:nvPr/>
                </p:nvSpPr>
                <p:spPr bwMode="auto">
                  <a:xfrm>
                    <a:off x="5656263" y="3717925"/>
                    <a:ext cx="398463" cy="385762"/>
                  </a:xfrm>
                  <a:custGeom>
                    <a:avLst/>
                    <a:gdLst>
                      <a:gd name="T0" fmla="*/ 248 w 251"/>
                      <a:gd name="T1" fmla="*/ 183 h 243"/>
                      <a:gd name="T2" fmla="*/ 243 w 251"/>
                      <a:gd name="T3" fmla="*/ 175 h 243"/>
                      <a:gd name="T4" fmla="*/ 230 w 251"/>
                      <a:gd name="T5" fmla="*/ 173 h 243"/>
                      <a:gd name="T6" fmla="*/ 227 w 251"/>
                      <a:gd name="T7" fmla="*/ 168 h 243"/>
                      <a:gd name="T8" fmla="*/ 227 w 251"/>
                      <a:gd name="T9" fmla="*/ 159 h 243"/>
                      <a:gd name="T10" fmla="*/ 220 w 251"/>
                      <a:gd name="T11" fmla="*/ 149 h 243"/>
                      <a:gd name="T12" fmla="*/ 220 w 251"/>
                      <a:gd name="T13" fmla="*/ 146 h 243"/>
                      <a:gd name="T14" fmla="*/ 224 w 251"/>
                      <a:gd name="T15" fmla="*/ 138 h 243"/>
                      <a:gd name="T16" fmla="*/ 224 w 251"/>
                      <a:gd name="T17" fmla="*/ 127 h 243"/>
                      <a:gd name="T18" fmla="*/ 223 w 251"/>
                      <a:gd name="T19" fmla="*/ 115 h 243"/>
                      <a:gd name="T20" fmla="*/ 221 w 251"/>
                      <a:gd name="T21" fmla="*/ 100 h 243"/>
                      <a:gd name="T22" fmla="*/ 220 w 251"/>
                      <a:gd name="T23" fmla="*/ 94 h 243"/>
                      <a:gd name="T24" fmla="*/ 207 w 251"/>
                      <a:gd name="T25" fmla="*/ 64 h 243"/>
                      <a:gd name="T26" fmla="*/ 203 w 251"/>
                      <a:gd name="T27" fmla="*/ 58 h 243"/>
                      <a:gd name="T28" fmla="*/ 196 w 251"/>
                      <a:gd name="T29" fmla="*/ 53 h 243"/>
                      <a:gd name="T30" fmla="*/ 194 w 251"/>
                      <a:gd name="T31" fmla="*/ 49 h 243"/>
                      <a:gd name="T32" fmla="*/ 200 w 251"/>
                      <a:gd name="T33" fmla="*/ 39 h 243"/>
                      <a:gd name="T34" fmla="*/ 204 w 251"/>
                      <a:gd name="T35" fmla="*/ 32 h 243"/>
                      <a:gd name="T36" fmla="*/ 204 w 251"/>
                      <a:gd name="T37" fmla="*/ 26 h 243"/>
                      <a:gd name="T38" fmla="*/ 204 w 251"/>
                      <a:gd name="T39" fmla="*/ 23 h 243"/>
                      <a:gd name="T40" fmla="*/ 206 w 251"/>
                      <a:gd name="T41" fmla="*/ 10 h 243"/>
                      <a:gd name="T42" fmla="*/ 206 w 251"/>
                      <a:gd name="T43" fmla="*/ 3 h 243"/>
                      <a:gd name="T44" fmla="*/ 200 w 251"/>
                      <a:gd name="T45" fmla="*/ 2 h 243"/>
                      <a:gd name="T46" fmla="*/ 189 w 251"/>
                      <a:gd name="T47" fmla="*/ 0 h 243"/>
                      <a:gd name="T48" fmla="*/ 182 w 251"/>
                      <a:gd name="T49" fmla="*/ 3 h 243"/>
                      <a:gd name="T50" fmla="*/ 176 w 251"/>
                      <a:gd name="T51" fmla="*/ 0 h 243"/>
                      <a:gd name="T52" fmla="*/ 173 w 251"/>
                      <a:gd name="T53" fmla="*/ 5 h 243"/>
                      <a:gd name="T54" fmla="*/ 166 w 251"/>
                      <a:gd name="T55" fmla="*/ 6 h 243"/>
                      <a:gd name="T56" fmla="*/ 159 w 251"/>
                      <a:gd name="T57" fmla="*/ 3 h 243"/>
                      <a:gd name="T58" fmla="*/ 152 w 251"/>
                      <a:gd name="T59" fmla="*/ 3 h 243"/>
                      <a:gd name="T60" fmla="*/ 146 w 251"/>
                      <a:gd name="T61" fmla="*/ 3 h 243"/>
                      <a:gd name="T62" fmla="*/ 140 w 251"/>
                      <a:gd name="T63" fmla="*/ 5 h 243"/>
                      <a:gd name="T64" fmla="*/ 132 w 251"/>
                      <a:gd name="T65" fmla="*/ 6 h 243"/>
                      <a:gd name="T66" fmla="*/ 122 w 251"/>
                      <a:gd name="T67" fmla="*/ 6 h 243"/>
                      <a:gd name="T68" fmla="*/ 111 w 251"/>
                      <a:gd name="T69" fmla="*/ 12 h 243"/>
                      <a:gd name="T70" fmla="*/ 106 w 251"/>
                      <a:gd name="T71" fmla="*/ 17 h 243"/>
                      <a:gd name="T72" fmla="*/ 102 w 251"/>
                      <a:gd name="T73" fmla="*/ 17 h 243"/>
                      <a:gd name="T74" fmla="*/ 97 w 251"/>
                      <a:gd name="T75" fmla="*/ 19 h 243"/>
                      <a:gd name="T76" fmla="*/ 91 w 251"/>
                      <a:gd name="T77" fmla="*/ 23 h 243"/>
                      <a:gd name="T78" fmla="*/ 82 w 251"/>
                      <a:gd name="T79" fmla="*/ 27 h 243"/>
                      <a:gd name="T80" fmla="*/ 85 w 251"/>
                      <a:gd name="T81" fmla="*/ 32 h 243"/>
                      <a:gd name="T82" fmla="*/ 85 w 251"/>
                      <a:gd name="T83" fmla="*/ 39 h 243"/>
                      <a:gd name="T84" fmla="*/ 87 w 251"/>
                      <a:gd name="T85" fmla="*/ 56 h 243"/>
                      <a:gd name="T86" fmla="*/ 92 w 251"/>
                      <a:gd name="T87" fmla="*/ 61 h 243"/>
                      <a:gd name="T88" fmla="*/ 95 w 251"/>
                      <a:gd name="T89" fmla="*/ 64 h 243"/>
                      <a:gd name="T90" fmla="*/ 92 w 251"/>
                      <a:gd name="T91" fmla="*/ 70 h 243"/>
                      <a:gd name="T92" fmla="*/ 72 w 251"/>
                      <a:gd name="T93" fmla="*/ 76 h 243"/>
                      <a:gd name="T94" fmla="*/ 68 w 251"/>
                      <a:gd name="T95" fmla="*/ 85 h 243"/>
                      <a:gd name="T96" fmla="*/ 45 w 251"/>
                      <a:gd name="T97" fmla="*/ 101 h 243"/>
                      <a:gd name="T98" fmla="*/ 26 w 251"/>
                      <a:gd name="T99" fmla="*/ 108 h 243"/>
                      <a:gd name="T100" fmla="*/ 13 w 251"/>
                      <a:gd name="T101" fmla="*/ 110 h 243"/>
                      <a:gd name="T102" fmla="*/ 2 w 251"/>
                      <a:gd name="T103" fmla="*/ 120 h 243"/>
                      <a:gd name="T104" fmla="*/ 0 w 251"/>
                      <a:gd name="T105" fmla="*/ 134 h 243"/>
                      <a:gd name="T106" fmla="*/ 45 w 251"/>
                      <a:gd name="T107" fmla="*/ 165 h 243"/>
                      <a:gd name="T108" fmla="*/ 129 w 251"/>
                      <a:gd name="T109" fmla="*/ 225 h 243"/>
                      <a:gd name="T110" fmla="*/ 139 w 251"/>
                      <a:gd name="T111" fmla="*/ 227 h 243"/>
                      <a:gd name="T112" fmla="*/ 148 w 251"/>
                      <a:gd name="T113" fmla="*/ 234 h 243"/>
                      <a:gd name="T114" fmla="*/ 148 w 251"/>
                      <a:gd name="T115" fmla="*/ 242 h 243"/>
                      <a:gd name="T116" fmla="*/ 160 w 251"/>
                      <a:gd name="T117" fmla="*/ 240 h 243"/>
                      <a:gd name="T118" fmla="*/ 179 w 251"/>
                      <a:gd name="T119" fmla="*/ 236 h 243"/>
                      <a:gd name="T120" fmla="*/ 251 w 251"/>
                      <a:gd name="T121" fmla="*/ 188 h 2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51" h="243">
                        <a:moveTo>
                          <a:pt x="251" y="188"/>
                        </a:moveTo>
                        <a:lnTo>
                          <a:pt x="250" y="186"/>
                        </a:lnTo>
                        <a:lnTo>
                          <a:pt x="248" y="183"/>
                        </a:lnTo>
                        <a:lnTo>
                          <a:pt x="247" y="182"/>
                        </a:lnTo>
                        <a:lnTo>
                          <a:pt x="244" y="178"/>
                        </a:lnTo>
                        <a:lnTo>
                          <a:pt x="243" y="175"/>
                        </a:lnTo>
                        <a:lnTo>
                          <a:pt x="240" y="173"/>
                        </a:lnTo>
                        <a:lnTo>
                          <a:pt x="235" y="173"/>
                        </a:lnTo>
                        <a:lnTo>
                          <a:pt x="230" y="173"/>
                        </a:lnTo>
                        <a:lnTo>
                          <a:pt x="228" y="172"/>
                        </a:lnTo>
                        <a:lnTo>
                          <a:pt x="228" y="169"/>
                        </a:lnTo>
                        <a:lnTo>
                          <a:pt x="227" y="168"/>
                        </a:lnTo>
                        <a:lnTo>
                          <a:pt x="227" y="164"/>
                        </a:lnTo>
                        <a:lnTo>
                          <a:pt x="227" y="162"/>
                        </a:lnTo>
                        <a:lnTo>
                          <a:pt x="227" y="159"/>
                        </a:lnTo>
                        <a:lnTo>
                          <a:pt x="226" y="159"/>
                        </a:lnTo>
                        <a:lnTo>
                          <a:pt x="223" y="154"/>
                        </a:lnTo>
                        <a:lnTo>
                          <a:pt x="220" y="149"/>
                        </a:lnTo>
                        <a:lnTo>
                          <a:pt x="218" y="148"/>
                        </a:lnTo>
                        <a:lnTo>
                          <a:pt x="220" y="148"/>
                        </a:lnTo>
                        <a:lnTo>
                          <a:pt x="220" y="146"/>
                        </a:lnTo>
                        <a:lnTo>
                          <a:pt x="223" y="144"/>
                        </a:lnTo>
                        <a:lnTo>
                          <a:pt x="224" y="142"/>
                        </a:lnTo>
                        <a:lnTo>
                          <a:pt x="224" y="138"/>
                        </a:lnTo>
                        <a:lnTo>
                          <a:pt x="223" y="135"/>
                        </a:lnTo>
                        <a:lnTo>
                          <a:pt x="223" y="134"/>
                        </a:lnTo>
                        <a:lnTo>
                          <a:pt x="224" y="127"/>
                        </a:lnTo>
                        <a:lnTo>
                          <a:pt x="223" y="122"/>
                        </a:lnTo>
                        <a:lnTo>
                          <a:pt x="223" y="117"/>
                        </a:lnTo>
                        <a:lnTo>
                          <a:pt x="223" y="115"/>
                        </a:lnTo>
                        <a:lnTo>
                          <a:pt x="223" y="111"/>
                        </a:lnTo>
                        <a:lnTo>
                          <a:pt x="223" y="102"/>
                        </a:lnTo>
                        <a:lnTo>
                          <a:pt x="221" y="100"/>
                        </a:lnTo>
                        <a:lnTo>
                          <a:pt x="220" y="98"/>
                        </a:lnTo>
                        <a:lnTo>
                          <a:pt x="220" y="94"/>
                        </a:lnTo>
                        <a:lnTo>
                          <a:pt x="220" y="94"/>
                        </a:lnTo>
                        <a:lnTo>
                          <a:pt x="213" y="68"/>
                        </a:lnTo>
                        <a:lnTo>
                          <a:pt x="210" y="66"/>
                        </a:lnTo>
                        <a:lnTo>
                          <a:pt x="207" y="64"/>
                        </a:lnTo>
                        <a:lnTo>
                          <a:pt x="207" y="63"/>
                        </a:lnTo>
                        <a:lnTo>
                          <a:pt x="203" y="63"/>
                        </a:lnTo>
                        <a:lnTo>
                          <a:pt x="203" y="58"/>
                        </a:lnTo>
                        <a:lnTo>
                          <a:pt x="199" y="56"/>
                        </a:lnTo>
                        <a:lnTo>
                          <a:pt x="197" y="56"/>
                        </a:lnTo>
                        <a:lnTo>
                          <a:pt x="196" y="53"/>
                        </a:lnTo>
                        <a:lnTo>
                          <a:pt x="197" y="51"/>
                        </a:lnTo>
                        <a:lnTo>
                          <a:pt x="196" y="49"/>
                        </a:lnTo>
                        <a:lnTo>
                          <a:pt x="194" y="49"/>
                        </a:lnTo>
                        <a:lnTo>
                          <a:pt x="196" y="41"/>
                        </a:lnTo>
                        <a:lnTo>
                          <a:pt x="199" y="39"/>
                        </a:lnTo>
                        <a:lnTo>
                          <a:pt x="200" y="39"/>
                        </a:lnTo>
                        <a:lnTo>
                          <a:pt x="201" y="37"/>
                        </a:lnTo>
                        <a:lnTo>
                          <a:pt x="203" y="36"/>
                        </a:lnTo>
                        <a:lnTo>
                          <a:pt x="204" y="32"/>
                        </a:lnTo>
                        <a:lnTo>
                          <a:pt x="206" y="30"/>
                        </a:lnTo>
                        <a:lnTo>
                          <a:pt x="203" y="29"/>
                        </a:lnTo>
                        <a:lnTo>
                          <a:pt x="204" y="26"/>
                        </a:lnTo>
                        <a:lnTo>
                          <a:pt x="206" y="26"/>
                        </a:lnTo>
                        <a:lnTo>
                          <a:pt x="206" y="24"/>
                        </a:lnTo>
                        <a:lnTo>
                          <a:pt x="204" y="23"/>
                        </a:lnTo>
                        <a:lnTo>
                          <a:pt x="203" y="19"/>
                        </a:lnTo>
                        <a:lnTo>
                          <a:pt x="206" y="13"/>
                        </a:lnTo>
                        <a:lnTo>
                          <a:pt x="206" y="10"/>
                        </a:lnTo>
                        <a:lnTo>
                          <a:pt x="206" y="6"/>
                        </a:lnTo>
                        <a:lnTo>
                          <a:pt x="206" y="5"/>
                        </a:lnTo>
                        <a:lnTo>
                          <a:pt x="206" y="3"/>
                        </a:lnTo>
                        <a:lnTo>
                          <a:pt x="204" y="2"/>
                        </a:lnTo>
                        <a:lnTo>
                          <a:pt x="201" y="3"/>
                        </a:lnTo>
                        <a:lnTo>
                          <a:pt x="200" y="2"/>
                        </a:lnTo>
                        <a:lnTo>
                          <a:pt x="194" y="3"/>
                        </a:lnTo>
                        <a:lnTo>
                          <a:pt x="191" y="2"/>
                        </a:lnTo>
                        <a:lnTo>
                          <a:pt x="189" y="0"/>
                        </a:lnTo>
                        <a:lnTo>
                          <a:pt x="189" y="2"/>
                        </a:lnTo>
                        <a:lnTo>
                          <a:pt x="186" y="3"/>
                        </a:lnTo>
                        <a:lnTo>
                          <a:pt x="182" y="3"/>
                        </a:lnTo>
                        <a:lnTo>
                          <a:pt x="182" y="2"/>
                        </a:lnTo>
                        <a:lnTo>
                          <a:pt x="180" y="0"/>
                        </a:lnTo>
                        <a:lnTo>
                          <a:pt x="176" y="0"/>
                        </a:lnTo>
                        <a:lnTo>
                          <a:pt x="176" y="2"/>
                        </a:lnTo>
                        <a:lnTo>
                          <a:pt x="174" y="3"/>
                        </a:lnTo>
                        <a:lnTo>
                          <a:pt x="173" y="5"/>
                        </a:lnTo>
                        <a:lnTo>
                          <a:pt x="172" y="5"/>
                        </a:lnTo>
                        <a:lnTo>
                          <a:pt x="169" y="5"/>
                        </a:lnTo>
                        <a:lnTo>
                          <a:pt x="166" y="6"/>
                        </a:lnTo>
                        <a:lnTo>
                          <a:pt x="163" y="6"/>
                        </a:lnTo>
                        <a:lnTo>
                          <a:pt x="162" y="3"/>
                        </a:lnTo>
                        <a:lnTo>
                          <a:pt x="159" y="3"/>
                        </a:lnTo>
                        <a:lnTo>
                          <a:pt x="157" y="3"/>
                        </a:lnTo>
                        <a:lnTo>
                          <a:pt x="155" y="3"/>
                        </a:lnTo>
                        <a:lnTo>
                          <a:pt x="152" y="3"/>
                        </a:lnTo>
                        <a:lnTo>
                          <a:pt x="150" y="3"/>
                        </a:lnTo>
                        <a:lnTo>
                          <a:pt x="148" y="2"/>
                        </a:lnTo>
                        <a:lnTo>
                          <a:pt x="146" y="3"/>
                        </a:lnTo>
                        <a:lnTo>
                          <a:pt x="145" y="6"/>
                        </a:lnTo>
                        <a:lnTo>
                          <a:pt x="142" y="6"/>
                        </a:lnTo>
                        <a:lnTo>
                          <a:pt x="140" y="5"/>
                        </a:lnTo>
                        <a:lnTo>
                          <a:pt x="136" y="7"/>
                        </a:lnTo>
                        <a:lnTo>
                          <a:pt x="135" y="7"/>
                        </a:lnTo>
                        <a:lnTo>
                          <a:pt x="132" y="6"/>
                        </a:lnTo>
                        <a:lnTo>
                          <a:pt x="129" y="7"/>
                        </a:lnTo>
                        <a:lnTo>
                          <a:pt x="125" y="7"/>
                        </a:lnTo>
                        <a:lnTo>
                          <a:pt x="122" y="6"/>
                        </a:lnTo>
                        <a:lnTo>
                          <a:pt x="116" y="12"/>
                        </a:lnTo>
                        <a:lnTo>
                          <a:pt x="112" y="12"/>
                        </a:lnTo>
                        <a:lnTo>
                          <a:pt x="111" y="12"/>
                        </a:lnTo>
                        <a:lnTo>
                          <a:pt x="108" y="13"/>
                        </a:lnTo>
                        <a:lnTo>
                          <a:pt x="108" y="16"/>
                        </a:lnTo>
                        <a:lnTo>
                          <a:pt x="106" y="17"/>
                        </a:lnTo>
                        <a:lnTo>
                          <a:pt x="105" y="17"/>
                        </a:lnTo>
                        <a:lnTo>
                          <a:pt x="104" y="17"/>
                        </a:lnTo>
                        <a:lnTo>
                          <a:pt x="102" y="17"/>
                        </a:lnTo>
                        <a:lnTo>
                          <a:pt x="101" y="17"/>
                        </a:lnTo>
                        <a:lnTo>
                          <a:pt x="99" y="19"/>
                        </a:lnTo>
                        <a:lnTo>
                          <a:pt x="97" y="19"/>
                        </a:lnTo>
                        <a:lnTo>
                          <a:pt x="94" y="20"/>
                        </a:lnTo>
                        <a:lnTo>
                          <a:pt x="92" y="22"/>
                        </a:lnTo>
                        <a:lnTo>
                          <a:pt x="91" y="23"/>
                        </a:lnTo>
                        <a:lnTo>
                          <a:pt x="89" y="26"/>
                        </a:lnTo>
                        <a:lnTo>
                          <a:pt x="85" y="27"/>
                        </a:lnTo>
                        <a:lnTo>
                          <a:pt x="82" y="27"/>
                        </a:lnTo>
                        <a:lnTo>
                          <a:pt x="82" y="29"/>
                        </a:lnTo>
                        <a:lnTo>
                          <a:pt x="84" y="30"/>
                        </a:lnTo>
                        <a:lnTo>
                          <a:pt x="85" y="32"/>
                        </a:lnTo>
                        <a:lnTo>
                          <a:pt x="85" y="34"/>
                        </a:lnTo>
                        <a:lnTo>
                          <a:pt x="85" y="36"/>
                        </a:lnTo>
                        <a:lnTo>
                          <a:pt x="85" y="39"/>
                        </a:lnTo>
                        <a:lnTo>
                          <a:pt x="85" y="44"/>
                        </a:lnTo>
                        <a:lnTo>
                          <a:pt x="87" y="46"/>
                        </a:lnTo>
                        <a:lnTo>
                          <a:pt x="87" y="56"/>
                        </a:lnTo>
                        <a:lnTo>
                          <a:pt x="89" y="58"/>
                        </a:lnTo>
                        <a:lnTo>
                          <a:pt x="89" y="61"/>
                        </a:lnTo>
                        <a:lnTo>
                          <a:pt x="92" y="61"/>
                        </a:lnTo>
                        <a:lnTo>
                          <a:pt x="92" y="63"/>
                        </a:lnTo>
                        <a:lnTo>
                          <a:pt x="94" y="63"/>
                        </a:lnTo>
                        <a:lnTo>
                          <a:pt x="95" y="64"/>
                        </a:lnTo>
                        <a:lnTo>
                          <a:pt x="94" y="67"/>
                        </a:lnTo>
                        <a:lnTo>
                          <a:pt x="94" y="68"/>
                        </a:lnTo>
                        <a:lnTo>
                          <a:pt x="92" y="70"/>
                        </a:lnTo>
                        <a:lnTo>
                          <a:pt x="78" y="70"/>
                        </a:lnTo>
                        <a:lnTo>
                          <a:pt x="75" y="71"/>
                        </a:lnTo>
                        <a:lnTo>
                          <a:pt x="72" y="76"/>
                        </a:lnTo>
                        <a:lnTo>
                          <a:pt x="70" y="78"/>
                        </a:lnTo>
                        <a:lnTo>
                          <a:pt x="68" y="81"/>
                        </a:lnTo>
                        <a:lnTo>
                          <a:pt x="68" y="85"/>
                        </a:lnTo>
                        <a:lnTo>
                          <a:pt x="67" y="87"/>
                        </a:lnTo>
                        <a:lnTo>
                          <a:pt x="58" y="94"/>
                        </a:lnTo>
                        <a:lnTo>
                          <a:pt x="45" y="101"/>
                        </a:lnTo>
                        <a:lnTo>
                          <a:pt x="36" y="107"/>
                        </a:lnTo>
                        <a:lnTo>
                          <a:pt x="30" y="108"/>
                        </a:lnTo>
                        <a:lnTo>
                          <a:pt x="26" y="108"/>
                        </a:lnTo>
                        <a:lnTo>
                          <a:pt x="23" y="108"/>
                        </a:lnTo>
                        <a:lnTo>
                          <a:pt x="20" y="108"/>
                        </a:lnTo>
                        <a:lnTo>
                          <a:pt x="13" y="110"/>
                        </a:lnTo>
                        <a:lnTo>
                          <a:pt x="9" y="112"/>
                        </a:lnTo>
                        <a:lnTo>
                          <a:pt x="7" y="115"/>
                        </a:lnTo>
                        <a:lnTo>
                          <a:pt x="2" y="120"/>
                        </a:lnTo>
                        <a:lnTo>
                          <a:pt x="0" y="131"/>
                        </a:lnTo>
                        <a:lnTo>
                          <a:pt x="0" y="131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45" y="165"/>
                        </a:lnTo>
                        <a:lnTo>
                          <a:pt x="45" y="165"/>
                        </a:lnTo>
                        <a:lnTo>
                          <a:pt x="128" y="219"/>
                        </a:lnTo>
                        <a:lnTo>
                          <a:pt x="129" y="225"/>
                        </a:lnTo>
                        <a:lnTo>
                          <a:pt x="132" y="227"/>
                        </a:lnTo>
                        <a:lnTo>
                          <a:pt x="136" y="227"/>
                        </a:lnTo>
                        <a:lnTo>
                          <a:pt x="139" y="227"/>
                        </a:lnTo>
                        <a:lnTo>
                          <a:pt x="142" y="230"/>
                        </a:lnTo>
                        <a:lnTo>
                          <a:pt x="145" y="232"/>
                        </a:lnTo>
                        <a:lnTo>
                          <a:pt x="148" y="234"/>
                        </a:lnTo>
                        <a:lnTo>
                          <a:pt x="148" y="236"/>
                        </a:lnTo>
                        <a:lnTo>
                          <a:pt x="146" y="240"/>
                        </a:lnTo>
                        <a:lnTo>
                          <a:pt x="148" y="242"/>
                        </a:lnTo>
                        <a:lnTo>
                          <a:pt x="150" y="243"/>
                        </a:lnTo>
                        <a:lnTo>
                          <a:pt x="156" y="242"/>
                        </a:lnTo>
                        <a:lnTo>
                          <a:pt x="160" y="240"/>
                        </a:lnTo>
                        <a:lnTo>
                          <a:pt x="160" y="240"/>
                        </a:lnTo>
                        <a:lnTo>
                          <a:pt x="160" y="240"/>
                        </a:lnTo>
                        <a:lnTo>
                          <a:pt x="179" y="236"/>
                        </a:lnTo>
                        <a:lnTo>
                          <a:pt x="194" y="222"/>
                        </a:lnTo>
                        <a:lnTo>
                          <a:pt x="251" y="188"/>
                        </a:lnTo>
                        <a:lnTo>
                          <a:pt x="251" y="18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15"/>
                  <p:cNvSpPr>
                    <a:spLocks/>
                  </p:cNvSpPr>
                  <p:nvPr/>
                </p:nvSpPr>
                <p:spPr bwMode="auto">
                  <a:xfrm>
                    <a:off x="5576888" y="3743325"/>
                    <a:ext cx="230188" cy="182562"/>
                  </a:xfrm>
                  <a:custGeom>
                    <a:avLst/>
                    <a:gdLst>
                      <a:gd name="T0" fmla="*/ 52 w 145"/>
                      <a:gd name="T1" fmla="*/ 104 h 115"/>
                      <a:gd name="T2" fmla="*/ 59 w 145"/>
                      <a:gd name="T3" fmla="*/ 96 h 115"/>
                      <a:gd name="T4" fmla="*/ 70 w 145"/>
                      <a:gd name="T5" fmla="*/ 92 h 115"/>
                      <a:gd name="T6" fmla="*/ 76 w 145"/>
                      <a:gd name="T7" fmla="*/ 92 h 115"/>
                      <a:gd name="T8" fmla="*/ 86 w 145"/>
                      <a:gd name="T9" fmla="*/ 91 h 115"/>
                      <a:gd name="T10" fmla="*/ 108 w 145"/>
                      <a:gd name="T11" fmla="*/ 78 h 115"/>
                      <a:gd name="T12" fmla="*/ 118 w 145"/>
                      <a:gd name="T13" fmla="*/ 69 h 115"/>
                      <a:gd name="T14" fmla="*/ 120 w 145"/>
                      <a:gd name="T15" fmla="*/ 62 h 115"/>
                      <a:gd name="T16" fmla="*/ 125 w 145"/>
                      <a:gd name="T17" fmla="*/ 55 h 115"/>
                      <a:gd name="T18" fmla="*/ 142 w 145"/>
                      <a:gd name="T19" fmla="*/ 54 h 115"/>
                      <a:gd name="T20" fmla="*/ 144 w 145"/>
                      <a:gd name="T21" fmla="*/ 51 h 115"/>
                      <a:gd name="T22" fmla="*/ 144 w 145"/>
                      <a:gd name="T23" fmla="*/ 47 h 115"/>
                      <a:gd name="T24" fmla="*/ 142 w 145"/>
                      <a:gd name="T25" fmla="*/ 45 h 115"/>
                      <a:gd name="T26" fmla="*/ 139 w 145"/>
                      <a:gd name="T27" fmla="*/ 42 h 115"/>
                      <a:gd name="T28" fmla="*/ 137 w 145"/>
                      <a:gd name="T29" fmla="*/ 30 h 115"/>
                      <a:gd name="T30" fmla="*/ 135 w 145"/>
                      <a:gd name="T31" fmla="*/ 23 h 115"/>
                      <a:gd name="T32" fmla="*/ 135 w 145"/>
                      <a:gd name="T33" fmla="*/ 18 h 115"/>
                      <a:gd name="T34" fmla="*/ 134 w 145"/>
                      <a:gd name="T35" fmla="*/ 14 h 115"/>
                      <a:gd name="T36" fmla="*/ 132 w 145"/>
                      <a:gd name="T37" fmla="*/ 11 h 115"/>
                      <a:gd name="T38" fmla="*/ 124 w 145"/>
                      <a:gd name="T39" fmla="*/ 11 h 115"/>
                      <a:gd name="T40" fmla="*/ 121 w 145"/>
                      <a:gd name="T41" fmla="*/ 7 h 115"/>
                      <a:gd name="T42" fmla="*/ 120 w 145"/>
                      <a:gd name="T43" fmla="*/ 7 h 115"/>
                      <a:gd name="T44" fmla="*/ 114 w 145"/>
                      <a:gd name="T45" fmla="*/ 10 h 115"/>
                      <a:gd name="T46" fmla="*/ 108 w 145"/>
                      <a:gd name="T47" fmla="*/ 8 h 115"/>
                      <a:gd name="T48" fmla="*/ 101 w 145"/>
                      <a:gd name="T49" fmla="*/ 10 h 115"/>
                      <a:gd name="T50" fmla="*/ 95 w 145"/>
                      <a:gd name="T51" fmla="*/ 6 h 115"/>
                      <a:gd name="T52" fmla="*/ 93 w 145"/>
                      <a:gd name="T53" fmla="*/ 3 h 115"/>
                      <a:gd name="T54" fmla="*/ 94 w 145"/>
                      <a:gd name="T55" fmla="*/ 1 h 115"/>
                      <a:gd name="T56" fmla="*/ 91 w 145"/>
                      <a:gd name="T57" fmla="*/ 1 h 115"/>
                      <a:gd name="T58" fmla="*/ 87 w 145"/>
                      <a:gd name="T59" fmla="*/ 1 h 115"/>
                      <a:gd name="T60" fmla="*/ 84 w 145"/>
                      <a:gd name="T61" fmla="*/ 11 h 115"/>
                      <a:gd name="T62" fmla="*/ 81 w 145"/>
                      <a:gd name="T63" fmla="*/ 20 h 115"/>
                      <a:gd name="T64" fmla="*/ 74 w 145"/>
                      <a:gd name="T65" fmla="*/ 28 h 115"/>
                      <a:gd name="T66" fmla="*/ 70 w 145"/>
                      <a:gd name="T67" fmla="*/ 30 h 115"/>
                      <a:gd name="T68" fmla="*/ 61 w 145"/>
                      <a:gd name="T69" fmla="*/ 35 h 115"/>
                      <a:gd name="T70" fmla="*/ 56 w 145"/>
                      <a:gd name="T71" fmla="*/ 40 h 115"/>
                      <a:gd name="T72" fmla="*/ 52 w 145"/>
                      <a:gd name="T73" fmla="*/ 42 h 115"/>
                      <a:gd name="T74" fmla="*/ 47 w 145"/>
                      <a:gd name="T75" fmla="*/ 51 h 115"/>
                      <a:gd name="T76" fmla="*/ 42 w 145"/>
                      <a:gd name="T77" fmla="*/ 58 h 115"/>
                      <a:gd name="T78" fmla="*/ 39 w 145"/>
                      <a:gd name="T79" fmla="*/ 68 h 115"/>
                      <a:gd name="T80" fmla="*/ 39 w 145"/>
                      <a:gd name="T81" fmla="*/ 77 h 115"/>
                      <a:gd name="T82" fmla="*/ 42 w 145"/>
                      <a:gd name="T83" fmla="*/ 79 h 115"/>
                      <a:gd name="T84" fmla="*/ 33 w 145"/>
                      <a:gd name="T85" fmla="*/ 92 h 115"/>
                      <a:gd name="T86" fmla="*/ 29 w 145"/>
                      <a:gd name="T87" fmla="*/ 99 h 115"/>
                      <a:gd name="T88" fmla="*/ 16 w 145"/>
                      <a:gd name="T89" fmla="*/ 108 h 115"/>
                      <a:gd name="T90" fmla="*/ 0 w 145"/>
                      <a:gd name="T91" fmla="*/ 113 h 115"/>
                      <a:gd name="T92" fmla="*/ 50 w 145"/>
                      <a:gd name="T93" fmla="*/ 115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45" h="115">
                        <a:moveTo>
                          <a:pt x="50" y="115"/>
                        </a:moveTo>
                        <a:lnTo>
                          <a:pt x="52" y="104"/>
                        </a:lnTo>
                        <a:lnTo>
                          <a:pt x="57" y="99"/>
                        </a:lnTo>
                        <a:lnTo>
                          <a:pt x="59" y="96"/>
                        </a:lnTo>
                        <a:lnTo>
                          <a:pt x="63" y="94"/>
                        </a:lnTo>
                        <a:lnTo>
                          <a:pt x="70" y="92"/>
                        </a:lnTo>
                        <a:lnTo>
                          <a:pt x="73" y="92"/>
                        </a:lnTo>
                        <a:lnTo>
                          <a:pt x="76" y="92"/>
                        </a:lnTo>
                        <a:lnTo>
                          <a:pt x="80" y="92"/>
                        </a:lnTo>
                        <a:lnTo>
                          <a:pt x="86" y="91"/>
                        </a:lnTo>
                        <a:lnTo>
                          <a:pt x="95" y="85"/>
                        </a:lnTo>
                        <a:lnTo>
                          <a:pt x="108" y="78"/>
                        </a:lnTo>
                        <a:lnTo>
                          <a:pt x="117" y="71"/>
                        </a:lnTo>
                        <a:lnTo>
                          <a:pt x="118" y="69"/>
                        </a:lnTo>
                        <a:lnTo>
                          <a:pt x="118" y="65"/>
                        </a:lnTo>
                        <a:lnTo>
                          <a:pt x="120" y="62"/>
                        </a:lnTo>
                        <a:lnTo>
                          <a:pt x="122" y="60"/>
                        </a:lnTo>
                        <a:lnTo>
                          <a:pt x="125" y="55"/>
                        </a:lnTo>
                        <a:lnTo>
                          <a:pt x="128" y="54"/>
                        </a:lnTo>
                        <a:lnTo>
                          <a:pt x="142" y="54"/>
                        </a:lnTo>
                        <a:lnTo>
                          <a:pt x="144" y="52"/>
                        </a:lnTo>
                        <a:lnTo>
                          <a:pt x="144" y="51"/>
                        </a:lnTo>
                        <a:lnTo>
                          <a:pt x="145" y="48"/>
                        </a:lnTo>
                        <a:lnTo>
                          <a:pt x="144" y="47"/>
                        </a:lnTo>
                        <a:lnTo>
                          <a:pt x="142" y="47"/>
                        </a:lnTo>
                        <a:lnTo>
                          <a:pt x="142" y="45"/>
                        </a:lnTo>
                        <a:lnTo>
                          <a:pt x="139" y="45"/>
                        </a:lnTo>
                        <a:lnTo>
                          <a:pt x="139" y="42"/>
                        </a:lnTo>
                        <a:lnTo>
                          <a:pt x="137" y="40"/>
                        </a:lnTo>
                        <a:lnTo>
                          <a:pt x="137" y="30"/>
                        </a:lnTo>
                        <a:lnTo>
                          <a:pt x="135" y="28"/>
                        </a:lnTo>
                        <a:lnTo>
                          <a:pt x="135" y="23"/>
                        </a:lnTo>
                        <a:lnTo>
                          <a:pt x="135" y="20"/>
                        </a:lnTo>
                        <a:lnTo>
                          <a:pt x="135" y="18"/>
                        </a:lnTo>
                        <a:lnTo>
                          <a:pt x="135" y="16"/>
                        </a:lnTo>
                        <a:lnTo>
                          <a:pt x="134" y="14"/>
                        </a:lnTo>
                        <a:lnTo>
                          <a:pt x="132" y="13"/>
                        </a:lnTo>
                        <a:lnTo>
                          <a:pt x="132" y="11"/>
                        </a:lnTo>
                        <a:lnTo>
                          <a:pt x="129" y="11"/>
                        </a:lnTo>
                        <a:lnTo>
                          <a:pt x="124" y="11"/>
                        </a:lnTo>
                        <a:lnTo>
                          <a:pt x="121" y="10"/>
                        </a:lnTo>
                        <a:lnTo>
                          <a:pt x="121" y="7"/>
                        </a:lnTo>
                        <a:lnTo>
                          <a:pt x="120" y="7"/>
                        </a:lnTo>
                        <a:lnTo>
                          <a:pt x="120" y="7"/>
                        </a:lnTo>
                        <a:lnTo>
                          <a:pt x="118" y="8"/>
                        </a:lnTo>
                        <a:lnTo>
                          <a:pt x="114" y="10"/>
                        </a:lnTo>
                        <a:lnTo>
                          <a:pt x="110" y="8"/>
                        </a:lnTo>
                        <a:lnTo>
                          <a:pt x="108" y="8"/>
                        </a:lnTo>
                        <a:lnTo>
                          <a:pt x="105" y="10"/>
                        </a:lnTo>
                        <a:lnTo>
                          <a:pt x="101" y="10"/>
                        </a:lnTo>
                        <a:lnTo>
                          <a:pt x="98" y="10"/>
                        </a:lnTo>
                        <a:lnTo>
                          <a:pt x="95" y="6"/>
                        </a:lnTo>
                        <a:lnTo>
                          <a:pt x="94" y="6"/>
                        </a:lnTo>
                        <a:lnTo>
                          <a:pt x="93" y="3"/>
                        </a:lnTo>
                        <a:lnTo>
                          <a:pt x="93" y="1"/>
                        </a:lnTo>
                        <a:lnTo>
                          <a:pt x="94" y="1"/>
                        </a:lnTo>
                        <a:lnTo>
                          <a:pt x="93" y="0"/>
                        </a:lnTo>
                        <a:lnTo>
                          <a:pt x="91" y="1"/>
                        </a:lnTo>
                        <a:lnTo>
                          <a:pt x="90" y="1"/>
                        </a:lnTo>
                        <a:lnTo>
                          <a:pt x="87" y="1"/>
                        </a:lnTo>
                        <a:lnTo>
                          <a:pt x="86" y="4"/>
                        </a:lnTo>
                        <a:lnTo>
                          <a:pt x="84" y="11"/>
                        </a:lnTo>
                        <a:lnTo>
                          <a:pt x="81" y="14"/>
                        </a:lnTo>
                        <a:lnTo>
                          <a:pt x="81" y="20"/>
                        </a:lnTo>
                        <a:lnTo>
                          <a:pt x="80" y="23"/>
                        </a:lnTo>
                        <a:lnTo>
                          <a:pt x="74" y="28"/>
                        </a:lnTo>
                        <a:lnTo>
                          <a:pt x="73" y="28"/>
                        </a:lnTo>
                        <a:lnTo>
                          <a:pt x="70" y="30"/>
                        </a:lnTo>
                        <a:lnTo>
                          <a:pt x="66" y="33"/>
                        </a:lnTo>
                        <a:lnTo>
                          <a:pt x="61" y="35"/>
                        </a:lnTo>
                        <a:lnTo>
                          <a:pt x="60" y="35"/>
                        </a:lnTo>
                        <a:lnTo>
                          <a:pt x="56" y="40"/>
                        </a:lnTo>
                        <a:lnTo>
                          <a:pt x="53" y="40"/>
                        </a:lnTo>
                        <a:lnTo>
                          <a:pt x="52" y="42"/>
                        </a:lnTo>
                        <a:lnTo>
                          <a:pt x="46" y="47"/>
                        </a:lnTo>
                        <a:lnTo>
                          <a:pt x="47" y="51"/>
                        </a:lnTo>
                        <a:lnTo>
                          <a:pt x="47" y="54"/>
                        </a:lnTo>
                        <a:lnTo>
                          <a:pt x="42" y="58"/>
                        </a:lnTo>
                        <a:lnTo>
                          <a:pt x="39" y="65"/>
                        </a:lnTo>
                        <a:lnTo>
                          <a:pt x="39" y="68"/>
                        </a:lnTo>
                        <a:lnTo>
                          <a:pt x="40" y="72"/>
                        </a:lnTo>
                        <a:lnTo>
                          <a:pt x="39" y="77"/>
                        </a:lnTo>
                        <a:lnTo>
                          <a:pt x="40" y="78"/>
                        </a:lnTo>
                        <a:lnTo>
                          <a:pt x="42" y="79"/>
                        </a:lnTo>
                        <a:lnTo>
                          <a:pt x="40" y="84"/>
                        </a:lnTo>
                        <a:lnTo>
                          <a:pt x="33" y="92"/>
                        </a:lnTo>
                        <a:lnTo>
                          <a:pt x="32" y="95"/>
                        </a:lnTo>
                        <a:lnTo>
                          <a:pt x="29" y="99"/>
                        </a:lnTo>
                        <a:lnTo>
                          <a:pt x="25" y="99"/>
                        </a:lnTo>
                        <a:lnTo>
                          <a:pt x="16" y="108"/>
                        </a:lnTo>
                        <a:lnTo>
                          <a:pt x="3" y="109"/>
                        </a:lnTo>
                        <a:lnTo>
                          <a:pt x="0" y="113"/>
                        </a:lnTo>
                        <a:lnTo>
                          <a:pt x="50" y="115"/>
                        </a:lnTo>
                        <a:lnTo>
                          <a:pt x="50" y="115"/>
                        </a:lnTo>
                        <a:lnTo>
                          <a:pt x="50" y="11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16"/>
                  <p:cNvSpPr>
                    <a:spLocks/>
                  </p:cNvSpPr>
                  <p:nvPr/>
                </p:nvSpPr>
                <p:spPr bwMode="auto">
                  <a:xfrm>
                    <a:off x="5495926" y="3922713"/>
                    <a:ext cx="160338" cy="133350"/>
                  </a:xfrm>
                  <a:custGeom>
                    <a:avLst/>
                    <a:gdLst>
                      <a:gd name="T0" fmla="*/ 101 w 101"/>
                      <a:gd name="T1" fmla="*/ 5 h 84"/>
                      <a:gd name="T2" fmla="*/ 101 w 101"/>
                      <a:gd name="T3" fmla="*/ 2 h 84"/>
                      <a:gd name="T4" fmla="*/ 51 w 101"/>
                      <a:gd name="T5" fmla="*/ 0 h 84"/>
                      <a:gd name="T6" fmla="*/ 47 w 101"/>
                      <a:gd name="T7" fmla="*/ 8 h 84"/>
                      <a:gd name="T8" fmla="*/ 47 w 101"/>
                      <a:gd name="T9" fmla="*/ 13 h 84"/>
                      <a:gd name="T10" fmla="*/ 44 w 101"/>
                      <a:gd name="T11" fmla="*/ 13 h 84"/>
                      <a:gd name="T12" fmla="*/ 36 w 101"/>
                      <a:gd name="T13" fmla="*/ 17 h 84"/>
                      <a:gd name="T14" fmla="*/ 34 w 101"/>
                      <a:gd name="T15" fmla="*/ 20 h 84"/>
                      <a:gd name="T16" fmla="*/ 32 w 101"/>
                      <a:gd name="T17" fmla="*/ 22 h 84"/>
                      <a:gd name="T18" fmla="*/ 33 w 101"/>
                      <a:gd name="T19" fmla="*/ 25 h 84"/>
                      <a:gd name="T20" fmla="*/ 25 w 101"/>
                      <a:gd name="T21" fmla="*/ 36 h 84"/>
                      <a:gd name="T22" fmla="*/ 25 w 101"/>
                      <a:gd name="T23" fmla="*/ 40 h 84"/>
                      <a:gd name="T24" fmla="*/ 19 w 101"/>
                      <a:gd name="T25" fmla="*/ 44 h 84"/>
                      <a:gd name="T26" fmla="*/ 17 w 101"/>
                      <a:gd name="T27" fmla="*/ 46 h 84"/>
                      <a:gd name="T28" fmla="*/ 13 w 101"/>
                      <a:gd name="T29" fmla="*/ 53 h 84"/>
                      <a:gd name="T30" fmla="*/ 15 w 101"/>
                      <a:gd name="T31" fmla="*/ 54 h 84"/>
                      <a:gd name="T32" fmla="*/ 9 w 101"/>
                      <a:gd name="T33" fmla="*/ 61 h 84"/>
                      <a:gd name="T34" fmla="*/ 9 w 101"/>
                      <a:gd name="T35" fmla="*/ 63 h 84"/>
                      <a:gd name="T36" fmla="*/ 10 w 101"/>
                      <a:gd name="T37" fmla="*/ 64 h 84"/>
                      <a:gd name="T38" fmla="*/ 8 w 101"/>
                      <a:gd name="T39" fmla="*/ 64 h 84"/>
                      <a:gd name="T40" fmla="*/ 5 w 101"/>
                      <a:gd name="T41" fmla="*/ 71 h 84"/>
                      <a:gd name="T42" fmla="*/ 3 w 101"/>
                      <a:gd name="T43" fmla="*/ 73 h 84"/>
                      <a:gd name="T44" fmla="*/ 0 w 101"/>
                      <a:gd name="T45" fmla="*/ 74 h 84"/>
                      <a:gd name="T46" fmla="*/ 2 w 101"/>
                      <a:gd name="T47" fmla="*/ 77 h 84"/>
                      <a:gd name="T48" fmla="*/ 0 w 101"/>
                      <a:gd name="T49" fmla="*/ 80 h 84"/>
                      <a:gd name="T50" fmla="*/ 0 w 101"/>
                      <a:gd name="T51" fmla="*/ 84 h 84"/>
                      <a:gd name="T52" fmla="*/ 50 w 101"/>
                      <a:gd name="T53" fmla="*/ 84 h 84"/>
                      <a:gd name="T54" fmla="*/ 50 w 101"/>
                      <a:gd name="T55" fmla="*/ 60 h 84"/>
                      <a:gd name="T56" fmla="*/ 51 w 101"/>
                      <a:gd name="T57" fmla="*/ 57 h 84"/>
                      <a:gd name="T58" fmla="*/ 54 w 101"/>
                      <a:gd name="T59" fmla="*/ 56 h 84"/>
                      <a:gd name="T60" fmla="*/ 57 w 101"/>
                      <a:gd name="T61" fmla="*/ 54 h 84"/>
                      <a:gd name="T62" fmla="*/ 61 w 101"/>
                      <a:gd name="T63" fmla="*/ 54 h 84"/>
                      <a:gd name="T64" fmla="*/ 61 w 101"/>
                      <a:gd name="T65" fmla="*/ 22 h 84"/>
                      <a:gd name="T66" fmla="*/ 101 w 101"/>
                      <a:gd name="T67" fmla="*/ 23 h 84"/>
                      <a:gd name="T68" fmla="*/ 101 w 101"/>
                      <a:gd name="T69" fmla="*/ 5 h 84"/>
                      <a:gd name="T70" fmla="*/ 101 w 101"/>
                      <a:gd name="T71" fmla="*/ 5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01" h="84">
                        <a:moveTo>
                          <a:pt x="101" y="5"/>
                        </a:moveTo>
                        <a:lnTo>
                          <a:pt x="101" y="2"/>
                        </a:lnTo>
                        <a:lnTo>
                          <a:pt x="51" y="0"/>
                        </a:lnTo>
                        <a:lnTo>
                          <a:pt x="47" y="8"/>
                        </a:lnTo>
                        <a:lnTo>
                          <a:pt x="47" y="13"/>
                        </a:lnTo>
                        <a:lnTo>
                          <a:pt x="44" y="13"/>
                        </a:lnTo>
                        <a:lnTo>
                          <a:pt x="36" y="17"/>
                        </a:lnTo>
                        <a:lnTo>
                          <a:pt x="34" y="20"/>
                        </a:lnTo>
                        <a:lnTo>
                          <a:pt x="32" y="22"/>
                        </a:lnTo>
                        <a:lnTo>
                          <a:pt x="33" y="25"/>
                        </a:lnTo>
                        <a:lnTo>
                          <a:pt x="25" y="36"/>
                        </a:lnTo>
                        <a:lnTo>
                          <a:pt x="25" y="40"/>
                        </a:lnTo>
                        <a:lnTo>
                          <a:pt x="19" y="44"/>
                        </a:lnTo>
                        <a:lnTo>
                          <a:pt x="17" y="46"/>
                        </a:lnTo>
                        <a:lnTo>
                          <a:pt x="13" y="53"/>
                        </a:lnTo>
                        <a:lnTo>
                          <a:pt x="15" y="54"/>
                        </a:lnTo>
                        <a:lnTo>
                          <a:pt x="9" y="61"/>
                        </a:lnTo>
                        <a:lnTo>
                          <a:pt x="9" y="63"/>
                        </a:lnTo>
                        <a:lnTo>
                          <a:pt x="10" y="64"/>
                        </a:lnTo>
                        <a:lnTo>
                          <a:pt x="8" y="64"/>
                        </a:lnTo>
                        <a:lnTo>
                          <a:pt x="5" y="71"/>
                        </a:lnTo>
                        <a:lnTo>
                          <a:pt x="3" y="73"/>
                        </a:lnTo>
                        <a:lnTo>
                          <a:pt x="0" y="74"/>
                        </a:lnTo>
                        <a:lnTo>
                          <a:pt x="2" y="77"/>
                        </a:lnTo>
                        <a:lnTo>
                          <a:pt x="0" y="80"/>
                        </a:lnTo>
                        <a:lnTo>
                          <a:pt x="0" y="84"/>
                        </a:lnTo>
                        <a:lnTo>
                          <a:pt x="50" y="84"/>
                        </a:lnTo>
                        <a:lnTo>
                          <a:pt x="50" y="60"/>
                        </a:lnTo>
                        <a:lnTo>
                          <a:pt x="51" y="57"/>
                        </a:lnTo>
                        <a:lnTo>
                          <a:pt x="54" y="56"/>
                        </a:lnTo>
                        <a:lnTo>
                          <a:pt x="57" y="54"/>
                        </a:lnTo>
                        <a:lnTo>
                          <a:pt x="61" y="54"/>
                        </a:lnTo>
                        <a:lnTo>
                          <a:pt x="61" y="22"/>
                        </a:lnTo>
                        <a:lnTo>
                          <a:pt x="101" y="23"/>
                        </a:lnTo>
                        <a:lnTo>
                          <a:pt x="101" y="5"/>
                        </a:lnTo>
                        <a:lnTo>
                          <a:pt x="101" y="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17"/>
                  <p:cNvSpPr>
                    <a:spLocks/>
                  </p:cNvSpPr>
                  <p:nvPr/>
                </p:nvSpPr>
                <p:spPr bwMode="auto">
                  <a:xfrm>
                    <a:off x="5494338" y="3930650"/>
                    <a:ext cx="233363" cy="258762"/>
                  </a:xfrm>
                  <a:custGeom>
                    <a:avLst/>
                    <a:gdLst>
                      <a:gd name="T0" fmla="*/ 51 w 147"/>
                      <a:gd name="T1" fmla="*/ 79 h 163"/>
                      <a:gd name="T2" fmla="*/ 52 w 147"/>
                      <a:gd name="T3" fmla="*/ 52 h 163"/>
                      <a:gd name="T4" fmla="*/ 58 w 147"/>
                      <a:gd name="T5" fmla="*/ 49 h 163"/>
                      <a:gd name="T6" fmla="*/ 62 w 147"/>
                      <a:gd name="T7" fmla="*/ 17 h 163"/>
                      <a:gd name="T8" fmla="*/ 102 w 147"/>
                      <a:gd name="T9" fmla="*/ 0 h 163"/>
                      <a:gd name="T10" fmla="*/ 147 w 147"/>
                      <a:gd name="T11" fmla="*/ 31 h 163"/>
                      <a:gd name="T12" fmla="*/ 133 w 147"/>
                      <a:gd name="T13" fmla="*/ 31 h 163"/>
                      <a:gd name="T14" fmla="*/ 146 w 147"/>
                      <a:gd name="T15" fmla="*/ 143 h 163"/>
                      <a:gd name="T16" fmla="*/ 98 w 147"/>
                      <a:gd name="T17" fmla="*/ 154 h 163"/>
                      <a:gd name="T18" fmla="*/ 95 w 147"/>
                      <a:gd name="T19" fmla="*/ 152 h 163"/>
                      <a:gd name="T20" fmla="*/ 91 w 147"/>
                      <a:gd name="T21" fmla="*/ 154 h 163"/>
                      <a:gd name="T22" fmla="*/ 89 w 147"/>
                      <a:gd name="T23" fmla="*/ 150 h 163"/>
                      <a:gd name="T24" fmla="*/ 81 w 147"/>
                      <a:gd name="T25" fmla="*/ 152 h 163"/>
                      <a:gd name="T26" fmla="*/ 77 w 147"/>
                      <a:gd name="T27" fmla="*/ 156 h 163"/>
                      <a:gd name="T28" fmla="*/ 74 w 147"/>
                      <a:gd name="T29" fmla="*/ 149 h 163"/>
                      <a:gd name="T30" fmla="*/ 67 w 147"/>
                      <a:gd name="T31" fmla="*/ 150 h 163"/>
                      <a:gd name="T32" fmla="*/ 67 w 147"/>
                      <a:gd name="T33" fmla="*/ 157 h 163"/>
                      <a:gd name="T34" fmla="*/ 62 w 147"/>
                      <a:gd name="T35" fmla="*/ 160 h 163"/>
                      <a:gd name="T36" fmla="*/ 58 w 147"/>
                      <a:gd name="T37" fmla="*/ 163 h 163"/>
                      <a:gd name="T38" fmla="*/ 55 w 147"/>
                      <a:gd name="T39" fmla="*/ 159 h 163"/>
                      <a:gd name="T40" fmla="*/ 52 w 147"/>
                      <a:gd name="T41" fmla="*/ 156 h 163"/>
                      <a:gd name="T42" fmla="*/ 50 w 147"/>
                      <a:gd name="T43" fmla="*/ 152 h 163"/>
                      <a:gd name="T44" fmla="*/ 47 w 147"/>
                      <a:gd name="T45" fmla="*/ 146 h 163"/>
                      <a:gd name="T46" fmla="*/ 43 w 147"/>
                      <a:gd name="T47" fmla="*/ 146 h 163"/>
                      <a:gd name="T48" fmla="*/ 40 w 147"/>
                      <a:gd name="T49" fmla="*/ 146 h 163"/>
                      <a:gd name="T50" fmla="*/ 38 w 147"/>
                      <a:gd name="T51" fmla="*/ 144 h 163"/>
                      <a:gd name="T52" fmla="*/ 33 w 147"/>
                      <a:gd name="T53" fmla="*/ 140 h 163"/>
                      <a:gd name="T54" fmla="*/ 24 w 147"/>
                      <a:gd name="T55" fmla="*/ 137 h 163"/>
                      <a:gd name="T56" fmla="*/ 11 w 147"/>
                      <a:gd name="T57" fmla="*/ 142 h 163"/>
                      <a:gd name="T58" fmla="*/ 7 w 147"/>
                      <a:gd name="T59" fmla="*/ 144 h 163"/>
                      <a:gd name="T60" fmla="*/ 6 w 147"/>
                      <a:gd name="T61" fmla="*/ 140 h 163"/>
                      <a:gd name="T62" fmla="*/ 10 w 147"/>
                      <a:gd name="T63" fmla="*/ 129 h 163"/>
                      <a:gd name="T64" fmla="*/ 9 w 147"/>
                      <a:gd name="T65" fmla="*/ 106 h 163"/>
                      <a:gd name="T66" fmla="*/ 7 w 147"/>
                      <a:gd name="T67" fmla="*/ 100 h 163"/>
                      <a:gd name="T68" fmla="*/ 10 w 147"/>
                      <a:gd name="T69" fmla="*/ 96 h 163"/>
                      <a:gd name="T70" fmla="*/ 10 w 147"/>
                      <a:gd name="T71" fmla="*/ 92 h 163"/>
                      <a:gd name="T72" fmla="*/ 4 w 147"/>
                      <a:gd name="T73" fmla="*/ 88 h 163"/>
                      <a:gd name="T74" fmla="*/ 3 w 147"/>
                      <a:gd name="T75" fmla="*/ 83 h 163"/>
                      <a:gd name="T76" fmla="*/ 0 w 147"/>
                      <a:gd name="T77" fmla="*/ 82 h 163"/>
                      <a:gd name="T78" fmla="*/ 1 w 147"/>
                      <a:gd name="T79" fmla="*/ 79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47" h="163">
                        <a:moveTo>
                          <a:pt x="1" y="79"/>
                        </a:moveTo>
                        <a:lnTo>
                          <a:pt x="51" y="79"/>
                        </a:lnTo>
                        <a:lnTo>
                          <a:pt x="51" y="55"/>
                        </a:lnTo>
                        <a:lnTo>
                          <a:pt x="52" y="52"/>
                        </a:lnTo>
                        <a:lnTo>
                          <a:pt x="55" y="51"/>
                        </a:lnTo>
                        <a:lnTo>
                          <a:pt x="58" y="49"/>
                        </a:lnTo>
                        <a:lnTo>
                          <a:pt x="62" y="49"/>
                        </a:lnTo>
                        <a:lnTo>
                          <a:pt x="62" y="17"/>
                        </a:lnTo>
                        <a:lnTo>
                          <a:pt x="102" y="18"/>
                        </a:lnTo>
                        <a:lnTo>
                          <a:pt x="102" y="0"/>
                        </a:lnTo>
                        <a:lnTo>
                          <a:pt x="147" y="31"/>
                        </a:lnTo>
                        <a:lnTo>
                          <a:pt x="147" y="31"/>
                        </a:lnTo>
                        <a:lnTo>
                          <a:pt x="147" y="31"/>
                        </a:lnTo>
                        <a:lnTo>
                          <a:pt x="133" y="31"/>
                        </a:lnTo>
                        <a:lnTo>
                          <a:pt x="142" y="140"/>
                        </a:lnTo>
                        <a:lnTo>
                          <a:pt x="146" y="143"/>
                        </a:lnTo>
                        <a:lnTo>
                          <a:pt x="142" y="154"/>
                        </a:lnTo>
                        <a:lnTo>
                          <a:pt x="98" y="154"/>
                        </a:lnTo>
                        <a:lnTo>
                          <a:pt x="96" y="154"/>
                        </a:lnTo>
                        <a:lnTo>
                          <a:pt x="95" y="152"/>
                        </a:lnTo>
                        <a:lnTo>
                          <a:pt x="94" y="152"/>
                        </a:lnTo>
                        <a:lnTo>
                          <a:pt x="91" y="154"/>
                        </a:lnTo>
                        <a:lnTo>
                          <a:pt x="89" y="153"/>
                        </a:lnTo>
                        <a:lnTo>
                          <a:pt x="89" y="150"/>
                        </a:lnTo>
                        <a:lnTo>
                          <a:pt x="86" y="149"/>
                        </a:lnTo>
                        <a:lnTo>
                          <a:pt x="81" y="152"/>
                        </a:lnTo>
                        <a:lnTo>
                          <a:pt x="78" y="157"/>
                        </a:lnTo>
                        <a:lnTo>
                          <a:pt x="77" y="156"/>
                        </a:lnTo>
                        <a:lnTo>
                          <a:pt x="74" y="152"/>
                        </a:lnTo>
                        <a:lnTo>
                          <a:pt x="74" y="149"/>
                        </a:lnTo>
                        <a:lnTo>
                          <a:pt x="71" y="149"/>
                        </a:lnTo>
                        <a:lnTo>
                          <a:pt x="67" y="150"/>
                        </a:lnTo>
                        <a:lnTo>
                          <a:pt x="67" y="154"/>
                        </a:lnTo>
                        <a:lnTo>
                          <a:pt x="67" y="157"/>
                        </a:lnTo>
                        <a:lnTo>
                          <a:pt x="65" y="160"/>
                        </a:lnTo>
                        <a:lnTo>
                          <a:pt x="62" y="160"/>
                        </a:lnTo>
                        <a:lnTo>
                          <a:pt x="58" y="163"/>
                        </a:lnTo>
                        <a:lnTo>
                          <a:pt x="58" y="163"/>
                        </a:lnTo>
                        <a:lnTo>
                          <a:pt x="58" y="160"/>
                        </a:lnTo>
                        <a:lnTo>
                          <a:pt x="55" y="159"/>
                        </a:lnTo>
                        <a:lnTo>
                          <a:pt x="52" y="157"/>
                        </a:lnTo>
                        <a:lnTo>
                          <a:pt x="52" y="156"/>
                        </a:lnTo>
                        <a:lnTo>
                          <a:pt x="50" y="154"/>
                        </a:lnTo>
                        <a:lnTo>
                          <a:pt x="50" y="152"/>
                        </a:lnTo>
                        <a:lnTo>
                          <a:pt x="47" y="150"/>
                        </a:lnTo>
                        <a:lnTo>
                          <a:pt x="47" y="146"/>
                        </a:lnTo>
                        <a:lnTo>
                          <a:pt x="45" y="146"/>
                        </a:lnTo>
                        <a:lnTo>
                          <a:pt x="43" y="146"/>
                        </a:lnTo>
                        <a:lnTo>
                          <a:pt x="43" y="144"/>
                        </a:lnTo>
                        <a:lnTo>
                          <a:pt x="40" y="146"/>
                        </a:lnTo>
                        <a:lnTo>
                          <a:pt x="38" y="146"/>
                        </a:lnTo>
                        <a:lnTo>
                          <a:pt x="38" y="144"/>
                        </a:lnTo>
                        <a:lnTo>
                          <a:pt x="35" y="140"/>
                        </a:lnTo>
                        <a:lnTo>
                          <a:pt x="33" y="140"/>
                        </a:lnTo>
                        <a:lnTo>
                          <a:pt x="27" y="137"/>
                        </a:lnTo>
                        <a:lnTo>
                          <a:pt x="24" y="137"/>
                        </a:lnTo>
                        <a:lnTo>
                          <a:pt x="18" y="140"/>
                        </a:lnTo>
                        <a:lnTo>
                          <a:pt x="11" y="142"/>
                        </a:lnTo>
                        <a:lnTo>
                          <a:pt x="9" y="144"/>
                        </a:lnTo>
                        <a:lnTo>
                          <a:pt x="7" y="144"/>
                        </a:lnTo>
                        <a:lnTo>
                          <a:pt x="4" y="146"/>
                        </a:lnTo>
                        <a:lnTo>
                          <a:pt x="6" y="140"/>
                        </a:lnTo>
                        <a:lnTo>
                          <a:pt x="7" y="133"/>
                        </a:lnTo>
                        <a:lnTo>
                          <a:pt x="10" y="129"/>
                        </a:lnTo>
                        <a:lnTo>
                          <a:pt x="11" y="119"/>
                        </a:lnTo>
                        <a:lnTo>
                          <a:pt x="9" y="106"/>
                        </a:lnTo>
                        <a:lnTo>
                          <a:pt x="6" y="100"/>
                        </a:lnTo>
                        <a:lnTo>
                          <a:pt x="7" y="100"/>
                        </a:lnTo>
                        <a:lnTo>
                          <a:pt x="9" y="100"/>
                        </a:lnTo>
                        <a:lnTo>
                          <a:pt x="10" y="96"/>
                        </a:lnTo>
                        <a:lnTo>
                          <a:pt x="9" y="93"/>
                        </a:lnTo>
                        <a:lnTo>
                          <a:pt x="10" y="92"/>
                        </a:lnTo>
                        <a:lnTo>
                          <a:pt x="6" y="86"/>
                        </a:lnTo>
                        <a:lnTo>
                          <a:pt x="4" y="88"/>
                        </a:lnTo>
                        <a:lnTo>
                          <a:pt x="4" y="86"/>
                        </a:lnTo>
                        <a:lnTo>
                          <a:pt x="3" y="83"/>
                        </a:lnTo>
                        <a:lnTo>
                          <a:pt x="0" y="86"/>
                        </a:lnTo>
                        <a:lnTo>
                          <a:pt x="0" y="82"/>
                        </a:lnTo>
                        <a:lnTo>
                          <a:pt x="1" y="79"/>
                        </a:lnTo>
                        <a:lnTo>
                          <a:pt x="1" y="7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18"/>
                  <p:cNvSpPr>
                    <a:spLocks/>
                  </p:cNvSpPr>
                  <p:nvPr/>
                </p:nvSpPr>
                <p:spPr bwMode="auto">
                  <a:xfrm>
                    <a:off x="5586413" y="3979863"/>
                    <a:ext cx="323850" cy="300037"/>
                  </a:xfrm>
                  <a:custGeom>
                    <a:avLst/>
                    <a:gdLst>
                      <a:gd name="T0" fmla="*/ 7 w 204"/>
                      <a:gd name="T1" fmla="*/ 129 h 189"/>
                      <a:gd name="T2" fmla="*/ 9 w 204"/>
                      <a:gd name="T3" fmla="*/ 119 h 189"/>
                      <a:gd name="T4" fmla="*/ 16 w 204"/>
                      <a:gd name="T5" fmla="*/ 121 h 189"/>
                      <a:gd name="T6" fmla="*/ 23 w 204"/>
                      <a:gd name="T7" fmla="*/ 121 h 189"/>
                      <a:gd name="T8" fmla="*/ 31 w 204"/>
                      <a:gd name="T9" fmla="*/ 122 h 189"/>
                      <a:gd name="T10" fmla="*/ 37 w 204"/>
                      <a:gd name="T11" fmla="*/ 121 h 189"/>
                      <a:gd name="T12" fmla="*/ 84 w 204"/>
                      <a:gd name="T13" fmla="*/ 123 h 189"/>
                      <a:gd name="T14" fmla="*/ 75 w 204"/>
                      <a:gd name="T15" fmla="*/ 0 h 189"/>
                      <a:gd name="T16" fmla="*/ 173 w 204"/>
                      <a:gd name="T17" fmla="*/ 60 h 189"/>
                      <a:gd name="T18" fmla="*/ 183 w 204"/>
                      <a:gd name="T19" fmla="*/ 62 h 189"/>
                      <a:gd name="T20" fmla="*/ 192 w 204"/>
                      <a:gd name="T21" fmla="*/ 69 h 189"/>
                      <a:gd name="T22" fmla="*/ 192 w 204"/>
                      <a:gd name="T23" fmla="*/ 77 h 189"/>
                      <a:gd name="T24" fmla="*/ 204 w 204"/>
                      <a:gd name="T25" fmla="*/ 75 h 189"/>
                      <a:gd name="T26" fmla="*/ 203 w 204"/>
                      <a:gd name="T27" fmla="*/ 111 h 189"/>
                      <a:gd name="T28" fmla="*/ 200 w 204"/>
                      <a:gd name="T29" fmla="*/ 119 h 189"/>
                      <a:gd name="T30" fmla="*/ 186 w 204"/>
                      <a:gd name="T31" fmla="*/ 125 h 189"/>
                      <a:gd name="T32" fmla="*/ 175 w 204"/>
                      <a:gd name="T33" fmla="*/ 128 h 189"/>
                      <a:gd name="T34" fmla="*/ 160 w 204"/>
                      <a:gd name="T35" fmla="*/ 129 h 189"/>
                      <a:gd name="T36" fmla="*/ 156 w 204"/>
                      <a:gd name="T37" fmla="*/ 128 h 189"/>
                      <a:gd name="T38" fmla="*/ 146 w 204"/>
                      <a:gd name="T39" fmla="*/ 128 h 189"/>
                      <a:gd name="T40" fmla="*/ 133 w 204"/>
                      <a:gd name="T41" fmla="*/ 133 h 189"/>
                      <a:gd name="T42" fmla="*/ 116 w 204"/>
                      <a:gd name="T43" fmla="*/ 145 h 189"/>
                      <a:gd name="T44" fmla="*/ 105 w 204"/>
                      <a:gd name="T45" fmla="*/ 148 h 189"/>
                      <a:gd name="T46" fmla="*/ 99 w 204"/>
                      <a:gd name="T47" fmla="*/ 155 h 189"/>
                      <a:gd name="T48" fmla="*/ 94 w 204"/>
                      <a:gd name="T49" fmla="*/ 166 h 189"/>
                      <a:gd name="T50" fmla="*/ 89 w 204"/>
                      <a:gd name="T51" fmla="*/ 173 h 189"/>
                      <a:gd name="T52" fmla="*/ 87 w 204"/>
                      <a:gd name="T53" fmla="*/ 179 h 189"/>
                      <a:gd name="T54" fmla="*/ 85 w 204"/>
                      <a:gd name="T55" fmla="*/ 186 h 189"/>
                      <a:gd name="T56" fmla="*/ 78 w 204"/>
                      <a:gd name="T57" fmla="*/ 186 h 189"/>
                      <a:gd name="T58" fmla="*/ 71 w 204"/>
                      <a:gd name="T59" fmla="*/ 186 h 189"/>
                      <a:gd name="T60" fmla="*/ 65 w 204"/>
                      <a:gd name="T61" fmla="*/ 187 h 189"/>
                      <a:gd name="T62" fmla="*/ 57 w 204"/>
                      <a:gd name="T63" fmla="*/ 189 h 189"/>
                      <a:gd name="T64" fmla="*/ 53 w 204"/>
                      <a:gd name="T65" fmla="*/ 184 h 189"/>
                      <a:gd name="T66" fmla="*/ 51 w 204"/>
                      <a:gd name="T67" fmla="*/ 180 h 189"/>
                      <a:gd name="T68" fmla="*/ 47 w 204"/>
                      <a:gd name="T69" fmla="*/ 182 h 189"/>
                      <a:gd name="T70" fmla="*/ 50 w 204"/>
                      <a:gd name="T71" fmla="*/ 173 h 189"/>
                      <a:gd name="T72" fmla="*/ 47 w 204"/>
                      <a:gd name="T73" fmla="*/ 169 h 189"/>
                      <a:gd name="T74" fmla="*/ 43 w 204"/>
                      <a:gd name="T75" fmla="*/ 162 h 189"/>
                      <a:gd name="T76" fmla="*/ 36 w 204"/>
                      <a:gd name="T77" fmla="*/ 163 h 189"/>
                      <a:gd name="T78" fmla="*/ 30 w 204"/>
                      <a:gd name="T79" fmla="*/ 166 h 189"/>
                      <a:gd name="T80" fmla="*/ 21 w 204"/>
                      <a:gd name="T81" fmla="*/ 166 h 189"/>
                      <a:gd name="T82" fmla="*/ 16 w 204"/>
                      <a:gd name="T83" fmla="*/ 166 h 189"/>
                      <a:gd name="T84" fmla="*/ 16 w 204"/>
                      <a:gd name="T85" fmla="*/ 162 h 189"/>
                      <a:gd name="T86" fmla="*/ 13 w 204"/>
                      <a:gd name="T87" fmla="*/ 157 h 189"/>
                      <a:gd name="T88" fmla="*/ 11 w 204"/>
                      <a:gd name="T89" fmla="*/ 152 h 189"/>
                      <a:gd name="T90" fmla="*/ 7 w 204"/>
                      <a:gd name="T91" fmla="*/ 150 h 189"/>
                      <a:gd name="T92" fmla="*/ 2 w 204"/>
                      <a:gd name="T93" fmla="*/ 142 h 189"/>
                      <a:gd name="T94" fmla="*/ 3 w 204"/>
                      <a:gd name="T95" fmla="*/ 133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04" h="189">
                        <a:moveTo>
                          <a:pt x="0" y="132"/>
                        </a:moveTo>
                        <a:lnTo>
                          <a:pt x="4" y="129"/>
                        </a:lnTo>
                        <a:lnTo>
                          <a:pt x="7" y="129"/>
                        </a:lnTo>
                        <a:lnTo>
                          <a:pt x="9" y="126"/>
                        </a:lnTo>
                        <a:lnTo>
                          <a:pt x="9" y="123"/>
                        </a:lnTo>
                        <a:lnTo>
                          <a:pt x="9" y="119"/>
                        </a:lnTo>
                        <a:lnTo>
                          <a:pt x="13" y="118"/>
                        </a:lnTo>
                        <a:lnTo>
                          <a:pt x="16" y="118"/>
                        </a:lnTo>
                        <a:lnTo>
                          <a:pt x="16" y="121"/>
                        </a:lnTo>
                        <a:lnTo>
                          <a:pt x="19" y="125"/>
                        </a:lnTo>
                        <a:lnTo>
                          <a:pt x="20" y="126"/>
                        </a:lnTo>
                        <a:lnTo>
                          <a:pt x="23" y="121"/>
                        </a:lnTo>
                        <a:lnTo>
                          <a:pt x="28" y="118"/>
                        </a:lnTo>
                        <a:lnTo>
                          <a:pt x="31" y="119"/>
                        </a:lnTo>
                        <a:lnTo>
                          <a:pt x="31" y="122"/>
                        </a:lnTo>
                        <a:lnTo>
                          <a:pt x="33" y="123"/>
                        </a:lnTo>
                        <a:lnTo>
                          <a:pt x="36" y="121"/>
                        </a:lnTo>
                        <a:lnTo>
                          <a:pt x="37" y="121"/>
                        </a:lnTo>
                        <a:lnTo>
                          <a:pt x="38" y="123"/>
                        </a:lnTo>
                        <a:lnTo>
                          <a:pt x="40" y="123"/>
                        </a:lnTo>
                        <a:lnTo>
                          <a:pt x="84" y="123"/>
                        </a:lnTo>
                        <a:lnTo>
                          <a:pt x="88" y="112"/>
                        </a:lnTo>
                        <a:lnTo>
                          <a:pt x="84" y="109"/>
                        </a:lnTo>
                        <a:lnTo>
                          <a:pt x="75" y="0"/>
                        </a:lnTo>
                        <a:lnTo>
                          <a:pt x="89" y="0"/>
                        </a:lnTo>
                        <a:lnTo>
                          <a:pt x="172" y="54"/>
                        </a:lnTo>
                        <a:lnTo>
                          <a:pt x="173" y="60"/>
                        </a:lnTo>
                        <a:lnTo>
                          <a:pt x="176" y="62"/>
                        </a:lnTo>
                        <a:lnTo>
                          <a:pt x="180" y="62"/>
                        </a:lnTo>
                        <a:lnTo>
                          <a:pt x="183" y="62"/>
                        </a:lnTo>
                        <a:lnTo>
                          <a:pt x="186" y="65"/>
                        </a:lnTo>
                        <a:lnTo>
                          <a:pt x="189" y="67"/>
                        </a:lnTo>
                        <a:lnTo>
                          <a:pt x="192" y="69"/>
                        </a:lnTo>
                        <a:lnTo>
                          <a:pt x="192" y="71"/>
                        </a:lnTo>
                        <a:lnTo>
                          <a:pt x="190" y="75"/>
                        </a:lnTo>
                        <a:lnTo>
                          <a:pt x="192" y="77"/>
                        </a:lnTo>
                        <a:lnTo>
                          <a:pt x="194" y="78"/>
                        </a:lnTo>
                        <a:lnTo>
                          <a:pt x="200" y="77"/>
                        </a:lnTo>
                        <a:lnTo>
                          <a:pt x="204" y="75"/>
                        </a:lnTo>
                        <a:lnTo>
                          <a:pt x="204" y="75"/>
                        </a:lnTo>
                        <a:lnTo>
                          <a:pt x="204" y="99"/>
                        </a:lnTo>
                        <a:lnTo>
                          <a:pt x="203" y="111"/>
                        </a:lnTo>
                        <a:lnTo>
                          <a:pt x="201" y="112"/>
                        </a:lnTo>
                        <a:lnTo>
                          <a:pt x="200" y="116"/>
                        </a:lnTo>
                        <a:lnTo>
                          <a:pt x="200" y="119"/>
                        </a:lnTo>
                        <a:lnTo>
                          <a:pt x="193" y="122"/>
                        </a:lnTo>
                        <a:lnTo>
                          <a:pt x="190" y="125"/>
                        </a:lnTo>
                        <a:lnTo>
                          <a:pt x="186" y="125"/>
                        </a:lnTo>
                        <a:lnTo>
                          <a:pt x="183" y="128"/>
                        </a:lnTo>
                        <a:lnTo>
                          <a:pt x="180" y="128"/>
                        </a:lnTo>
                        <a:lnTo>
                          <a:pt x="175" y="128"/>
                        </a:lnTo>
                        <a:lnTo>
                          <a:pt x="172" y="129"/>
                        </a:lnTo>
                        <a:lnTo>
                          <a:pt x="169" y="129"/>
                        </a:lnTo>
                        <a:lnTo>
                          <a:pt x="160" y="129"/>
                        </a:lnTo>
                        <a:lnTo>
                          <a:pt x="158" y="129"/>
                        </a:lnTo>
                        <a:lnTo>
                          <a:pt x="156" y="129"/>
                        </a:lnTo>
                        <a:lnTo>
                          <a:pt x="156" y="128"/>
                        </a:lnTo>
                        <a:lnTo>
                          <a:pt x="153" y="128"/>
                        </a:lnTo>
                        <a:lnTo>
                          <a:pt x="150" y="126"/>
                        </a:lnTo>
                        <a:lnTo>
                          <a:pt x="146" y="128"/>
                        </a:lnTo>
                        <a:lnTo>
                          <a:pt x="141" y="128"/>
                        </a:lnTo>
                        <a:lnTo>
                          <a:pt x="136" y="131"/>
                        </a:lnTo>
                        <a:lnTo>
                          <a:pt x="133" y="133"/>
                        </a:lnTo>
                        <a:lnTo>
                          <a:pt x="123" y="139"/>
                        </a:lnTo>
                        <a:lnTo>
                          <a:pt x="118" y="143"/>
                        </a:lnTo>
                        <a:lnTo>
                          <a:pt x="116" y="145"/>
                        </a:lnTo>
                        <a:lnTo>
                          <a:pt x="109" y="148"/>
                        </a:lnTo>
                        <a:lnTo>
                          <a:pt x="108" y="148"/>
                        </a:lnTo>
                        <a:lnTo>
                          <a:pt x="105" y="148"/>
                        </a:lnTo>
                        <a:lnTo>
                          <a:pt x="104" y="149"/>
                        </a:lnTo>
                        <a:lnTo>
                          <a:pt x="102" y="149"/>
                        </a:lnTo>
                        <a:lnTo>
                          <a:pt x="99" y="155"/>
                        </a:lnTo>
                        <a:lnTo>
                          <a:pt x="99" y="156"/>
                        </a:lnTo>
                        <a:lnTo>
                          <a:pt x="97" y="160"/>
                        </a:lnTo>
                        <a:lnTo>
                          <a:pt x="94" y="166"/>
                        </a:lnTo>
                        <a:lnTo>
                          <a:pt x="91" y="169"/>
                        </a:lnTo>
                        <a:lnTo>
                          <a:pt x="88" y="170"/>
                        </a:lnTo>
                        <a:lnTo>
                          <a:pt x="89" y="173"/>
                        </a:lnTo>
                        <a:lnTo>
                          <a:pt x="89" y="176"/>
                        </a:lnTo>
                        <a:lnTo>
                          <a:pt x="87" y="177"/>
                        </a:lnTo>
                        <a:lnTo>
                          <a:pt x="87" y="179"/>
                        </a:lnTo>
                        <a:lnTo>
                          <a:pt x="88" y="182"/>
                        </a:lnTo>
                        <a:lnTo>
                          <a:pt x="87" y="184"/>
                        </a:lnTo>
                        <a:lnTo>
                          <a:pt x="85" y="186"/>
                        </a:lnTo>
                        <a:lnTo>
                          <a:pt x="84" y="189"/>
                        </a:lnTo>
                        <a:lnTo>
                          <a:pt x="80" y="187"/>
                        </a:lnTo>
                        <a:lnTo>
                          <a:pt x="78" y="186"/>
                        </a:lnTo>
                        <a:lnTo>
                          <a:pt x="80" y="186"/>
                        </a:lnTo>
                        <a:lnTo>
                          <a:pt x="75" y="184"/>
                        </a:lnTo>
                        <a:lnTo>
                          <a:pt x="71" y="186"/>
                        </a:lnTo>
                        <a:lnTo>
                          <a:pt x="71" y="187"/>
                        </a:lnTo>
                        <a:lnTo>
                          <a:pt x="71" y="187"/>
                        </a:lnTo>
                        <a:lnTo>
                          <a:pt x="65" y="187"/>
                        </a:lnTo>
                        <a:lnTo>
                          <a:pt x="63" y="186"/>
                        </a:lnTo>
                        <a:lnTo>
                          <a:pt x="61" y="186"/>
                        </a:lnTo>
                        <a:lnTo>
                          <a:pt x="57" y="189"/>
                        </a:lnTo>
                        <a:lnTo>
                          <a:pt x="57" y="186"/>
                        </a:lnTo>
                        <a:lnTo>
                          <a:pt x="55" y="184"/>
                        </a:lnTo>
                        <a:lnTo>
                          <a:pt x="53" y="184"/>
                        </a:lnTo>
                        <a:lnTo>
                          <a:pt x="53" y="183"/>
                        </a:lnTo>
                        <a:lnTo>
                          <a:pt x="51" y="182"/>
                        </a:lnTo>
                        <a:lnTo>
                          <a:pt x="51" y="180"/>
                        </a:lnTo>
                        <a:lnTo>
                          <a:pt x="50" y="180"/>
                        </a:lnTo>
                        <a:lnTo>
                          <a:pt x="48" y="182"/>
                        </a:lnTo>
                        <a:lnTo>
                          <a:pt x="47" y="182"/>
                        </a:lnTo>
                        <a:lnTo>
                          <a:pt x="48" y="179"/>
                        </a:lnTo>
                        <a:lnTo>
                          <a:pt x="50" y="176"/>
                        </a:lnTo>
                        <a:lnTo>
                          <a:pt x="50" y="173"/>
                        </a:lnTo>
                        <a:lnTo>
                          <a:pt x="47" y="173"/>
                        </a:lnTo>
                        <a:lnTo>
                          <a:pt x="46" y="172"/>
                        </a:lnTo>
                        <a:lnTo>
                          <a:pt x="47" y="169"/>
                        </a:lnTo>
                        <a:lnTo>
                          <a:pt x="46" y="166"/>
                        </a:lnTo>
                        <a:lnTo>
                          <a:pt x="43" y="163"/>
                        </a:lnTo>
                        <a:lnTo>
                          <a:pt x="43" y="162"/>
                        </a:lnTo>
                        <a:lnTo>
                          <a:pt x="40" y="163"/>
                        </a:lnTo>
                        <a:lnTo>
                          <a:pt x="38" y="165"/>
                        </a:lnTo>
                        <a:lnTo>
                          <a:pt x="36" y="163"/>
                        </a:lnTo>
                        <a:lnTo>
                          <a:pt x="33" y="163"/>
                        </a:lnTo>
                        <a:lnTo>
                          <a:pt x="31" y="166"/>
                        </a:lnTo>
                        <a:lnTo>
                          <a:pt x="30" y="166"/>
                        </a:lnTo>
                        <a:lnTo>
                          <a:pt x="27" y="169"/>
                        </a:lnTo>
                        <a:lnTo>
                          <a:pt x="24" y="169"/>
                        </a:lnTo>
                        <a:lnTo>
                          <a:pt x="21" y="166"/>
                        </a:lnTo>
                        <a:lnTo>
                          <a:pt x="19" y="166"/>
                        </a:lnTo>
                        <a:lnTo>
                          <a:pt x="17" y="167"/>
                        </a:lnTo>
                        <a:lnTo>
                          <a:pt x="16" y="166"/>
                        </a:lnTo>
                        <a:lnTo>
                          <a:pt x="16" y="166"/>
                        </a:lnTo>
                        <a:lnTo>
                          <a:pt x="16" y="165"/>
                        </a:lnTo>
                        <a:lnTo>
                          <a:pt x="16" y="162"/>
                        </a:lnTo>
                        <a:lnTo>
                          <a:pt x="13" y="160"/>
                        </a:lnTo>
                        <a:lnTo>
                          <a:pt x="13" y="159"/>
                        </a:lnTo>
                        <a:lnTo>
                          <a:pt x="13" y="157"/>
                        </a:lnTo>
                        <a:lnTo>
                          <a:pt x="13" y="156"/>
                        </a:lnTo>
                        <a:lnTo>
                          <a:pt x="11" y="153"/>
                        </a:lnTo>
                        <a:lnTo>
                          <a:pt x="11" y="152"/>
                        </a:lnTo>
                        <a:lnTo>
                          <a:pt x="10" y="150"/>
                        </a:lnTo>
                        <a:lnTo>
                          <a:pt x="9" y="150"/>
                        </a:lnTo>
                        <a:lnTo>
                          <a:pt x="7" y="150"/>
                        </a:lnTo>
                        <a:lnTo>
                          <a:pt x="6" y="146"/>
                        </a:lnTo>
                        <a:lnTo>
                          <a:pt x="3" y="143"/>
                        </a:lnTo>
                        <a:lnTo>
                          <a:pt x="2" y="142"/>
                        </a:lnTo>
                        <a:lnTo>
                          <a:pt x="3" y="138"/>
                        </a:lnTo>
                        <a:lnTo>
                          <a:pt x="3" y="135"/>
                        </a:lnTo>
                        <a:lnTo>
                          <a:pt x="3" y="133"/>
                        </a:lnTo>
                        <a:lnTo>
                          <a:pt x="0" y="13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19"/>
                  <p:cNvSpPr>
                    <a:spLocks/>
                  </p:cNvSpPr>
                  <p:nvPr/>
                </p:nvSpPr>
                <p:spPr bwMode="auto">
                  <a:xfrm>
                    <a:off x="5724526" y="4179888"/>
                    <a:ext cx="147638" cy="111125"/>
                  </a:xfrm>
                  <a:custGeom>
                    <a:avLst/>
                    <a:gdLst>
                      <a:gd name="T0" fmla="*/ 1 w 93"/>
                      <a:gd name="T1" fmla="*/ 56 h 70"/>
                      <a:gd name="T2" fmla="*/ 0 w 93"/>
                      <a:gd name="T3" fmla="*/ 51 h 70"/>
                      <a:gd name="T4" fmla="*/ 2 w 93"/>
                      <a:gd name="T5" fmla="*/ 47 h 70"/>
                      <a:gd name="T6" fmla="*/ 4 w 93"/>
                      <a:gd name="T7" fmla="*/ 43 h 70"/>
                      <a:gd name="T8" fmla="*/ 10 w 93"/>
                      <a:gd name="T9" fmla="*/ 34 h 70"/>
                      <a:gd name="T10" fmla="*/ 12 w 93"/>
                      <a:gd name="T11" fmla="*/ 29 h 70"/>
                      <a:gd name="T12" fmla="*/ 17 w 93"/>
                      <a:gd name="T13" fmla="*/ 23 h 70"/>
                      <a:gd name="T14" fmla="*/ 21 w 93"/>
                      <a:gd name="T15" fmla="*/ 22 h 70"/>
                      <a:gd name="T16" fmla="*/ 29 w 93"/>
                      <a:gd name="T17" fmla="*/ 19 h 70"/>
                      <a:gd name="T18" fmla="*/ 36 w 93"/>
                      <a:gd name="T19" fmla="*/ 13 h 70"/>
                      <a:gd name="T20" fmla="*/ 49 w 93"/>
                      <a:gd name="T21" fmla="*/ 5 h 70"/>
                      <a:gd name="T22" fmla="*/ 59 w 93"/>
                      <a:gd name="T23" fmla="*/ 2 h 70"/>
                      <a:gd name="T24" fmla="*/ 66 w 93"/>
                      <a:gd name="T25" fmla="*/ 2 h 70"/>
                      <a:gd name="T26" fmla="*/ 69 w 93"/>
                      <a:gd name="T27" fmla="*/ 3 h 70"/>
                      <a:gd name="T28" fmla="*/ 69 w 93"/>
                      <a:gd name="T29" fmla="*/ 7 h 70"/>
                      <a:gd name="T30" fmla="*/ 68 w 93"/>
                      <a:gd name="T31" fmla="*/ 14 h 70"/>
                      <a:gd name="T32" fmla="*/ 79 w 93"/>
                      <a:gd name="T33" fmla="*/ 27 h 70"/>
                      <a:gd name="T34" fmla="*/ 89 w 93"/>
                      <a:gd name="T35" fmla="*/ 27 h 70"/>
                      <a:gd name="T36" fmla="*/ 90 w 93"/>
                      <a:gd name="T37" fmla="*/ 30 h 70"/>
                      <a:gd name="T38" fmla="*/ 92 w 93"/>
                      <a:gd name="T39" fmla="*/ 33 h 70"/>
                      <a:gd name="T40" fmla="*/ 93 w 93"/>
                      <a:gd name="T41" fmla="*/ 39 h 70"/>
                      <a:gd name="T42" fmla="*/ 93 w 93"/>
                      <a:gd name="T43" fmla="*/ 40 h 70"/>
                      <a:gd name="T44" fmla="*/ 89 w 93"/>
                      <a:gd name="T45" fmla="*/ 44 h 70"/>
                      <a:gd name="T46" fmla="*/ 83 w 93"/>
                      <a:gd name="T47" fmla="*/ 46 h 70"/>
                      <a:gd name="T48" fmla="*/ 82 w 93"/>
                      <a:gd name="T49" fmla="*/ 49 h 70"/>
                      <a:gd name="T50" fmla="*/ 80 w 93"/>
                      <a:gd name="T51" fmla="*/ 53 h 70"/>
                      <a:gd name="T52" fmla="*/ 76 w 93"/>
                      <a:gd name="T53" fmla="*/ 54 h 70"/>
                      <a:gd name="T54" fmla="*/ 62 w 93"/>
                      <a:gd name="T55" fmla="*/ 51 h 70"/>
                      <a:gd name="T56" fmla="*/ 61 w 93"/>
                      <a:gd name="T57" fmla="*/ 51 h 70"/>
                      <a:gd name="T58" fmla="*/ 55 w 93"/>
                      <a:gd name="T59" fmla="*/ 53 h 70"/>
                      <a:gd name="T60" fmla="*/ 45 w 93"/>
                      <a:gd name="T61" fmla="*/ 53 h 70"/>
                      <a:gd name="T62" fmla="*/ 34 w 93"/>
                      <a:gd name="T63" fmla="*/ 54 h 70"/>
                      <a:gd name="T64" fmla="*/ 29 w 93"/>
                      <a:gd name="T65" fmla="*/ 57 h 70"/>
                      <a:gd name="T66" fmla="*/ 32 w 93"/>
                      <a:gd name="T67" fmla="*/ 61 h 70"/>
                      <a:gd name="T68" fmla="*/ 34 w 93"/>
                      <a:gd name="T69" fmla="*/ 68 h 70"/>
                      <a:gd name="T70" fmla="*/ 28 w 93"/>
                      <a:gd name="T71" fmla="*/ 67 h 70"/>
                      <a:gd name="T72" fmla="*/ 25 w 93"/>
                      <a:gd name="T73" fmla="*/ 68 h 70"/>
                      <a:gd name="T74" fmla="*/ 18 w 93"/>
                      <a:gd name="T75" fmla="*/ 67 h 70"/>
                      <a:gd name="T76" fmla="*/ 14 w 93"/>
                      <a:gd name="T77" fmla="*/ 64 h 70"/>
                      <a:gd name="T78" fmla="*/ 11 w 93"/>
                      <a:gd name="T79" fmla="*/ 63 h 70"/>
                      <a:gd name="T80" fmla="*/ 4 w 93"/>
                      <a:gd name="T81" fmla="*/ 61 h 70"/>
                      <a:gd name="T82" fmla="*/ 0 w 93"/>
                      <a:gd name="T83" fmla="*/ 58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93" h="70">
                        <a:moveTo>
                          <a:pt x="0" y="58"/>
                        </a:moveTo>
                        <a:lnTo>
                          <a:pt x="1" y="56"/>
                        </a:lnTo>
                        <a:lnTo>
                          <a:pt x="0" y="53"/>
                        </a:lnTo>
                        <a:lnTo>
                          <a:pt x="0" y="51"/>
                        </a:lnTo>
                        <a:lnTo>
                          <a:pt x="2" y="50"/>
                        </a:lnTo>
                        <a:lnTo>
                          <a:pt x="2" y="47"/>
                        </a:lnTo>
                        <a:lnTo>
                          <a:pt x="1" y="44"/>
                        </a:lnTo>
                        <a:lnTo>
                          <a:pt x="4" y="43"/>
                        </a:lnTo>
                        <a:lnTo>
                          <a:pt x="7" y="40"/>
                        </a:lnTo>
                        <a:lnTo>
                          <a:pt x="10" y="34"/>
                        </a:lnTo>
                        <a:lnTo>
                          <a:pt x="12" y="30"/>
                        </a:lnTo>
                        <a:lnTo>
                          <a:pt x="12" y="29"/>
                        </a:lnTo>
                        <a:lnTo>
                          <a:pt x="15" y="23"/>
                        </a:lnTo>
                        <a:lnTo>
                          <a:pt x="17" y="23"/>
                        </a:lnTo>
                        <a:lnTo>
                          <a:pt x="18" y="22"/>
                        </a:lnTo>
                        <a:lnTo>
                          <a:pt x="21" y="22"/>
                        </a:lnTo>
                        <a:lnTo>
                          <a:pt x="22" y="22"/>
                        </a:lnTo>
                        <a:lnTo>
                          <a:pt x="29" y="19"/>
                        </a:lnTo>
                        <a:lnTo>
                          <a:pt x="31" y="17"/>
                        </a:lnTo>
                        <a:lnTo>
                          <a:pt x="36" y="13"/>
                        </a:lnTo>
                        <a:lnTo>
                          <a:pt x="46" y="7"/>
                        </a:lnTo>
                        <a:lnTo>
                          <a:pt x="49" y="5"/>
                        </a:lnTo>
                        <a:lnTo>
                          <a:pt x="54" y="2"/>
                        </a:lnTo>
                        <a:lnTo>
                          <a:pt x="59" y="2"/>
                        </a:lnTo>
                        <a:lnTo>
                          <a:pt x="63" y="0"/>
                        </a:lnTo>
                        <a:lnTo>
                          <a:pt x="66" y="2"/>
                        </a:lnTo>
                        <a:lnTo>
                          <a:pt x="69" y="2"/>
                        </a:lnTo>
                        <a:lnTo>
                          <a:pt x="69" y="3"/>
                        </a:lnTo>
                        <a:lnTo>
                          <a:pt x="69" y="5"/>
                        </a:lnTo>
                        <a:lnTo>
                          <a:pt x="69" y="7"/>
                        </a:lnTo>
                        <a:lnTo>
                          <a:pt x="68" y="10"/>
                        </a:lnTo>
                        <a:lnTo>
                          <a:pt x="68" y="14"/>
                        </a:lnTo>
                        <a:lnTo>
                          <a:pt x="79" y="22"/>
                        </a:lnTo>
                        <a:lnTo>
                          <a:pt x="79" y="27"/>
                        </a:lnTo>
                        <a:lnTo>
                          <a:pt x="83" y="30"/>
                        </a:lnTo>
                        <a:lnTo>
                          <a:pt x="89" y="27"/>
                        </a:lnTo>
                        <a:lnTo>
                          <a:pt x="90" y="27"/>
                        </a:lnTo>
                        <a:lnTo>
                          <a:pt x="90" y="30"/>
                        </a:lnTo>
                        <a:lnTo>
                          <a:pt x="92" y="30"/>
                        </a:lnTo>
                        <a:lnTo>
                          <a:pt x="92" y="33"/>
                        </a:lnTo>
                        <a:lnTo>
                          <a:pt x="90" y="34"/>
                        </a:lnTo>
                        <a:lnTo>
                          <a:pt x="93" y="39"/>
                        </a:lnTo>
                        <a:lnTo>
                          <a:pt x="93" y="39"/>
                        </a:lnTo>
                        <a:lnTo>
                          <a:pt x="93" y="40"/>
                        </a:lnTo>
                        <a:lnTo>
                          <a:pt x="90" y="43"/>
                        </a:lnTo>
                        <a:lnTo>
                          <a:pt x="89" y="44"/>
                        </a:lnTo>
                        <a:lnTo>
                          <a:pt x="85" y="46"/>
                        </a:lnTo>
                        <a:lnTo>
                          <a:pt x="83" y="46"/>
                        </a:lnTo>
                        <a:lnTo>
                          <a:pt x="80" y="46"/>
                        </a:lnTo>
                        <a:lnTo>
                          <a:pt x="82" y="49"/>
                        </a:lnTo>
                        <a:lnTo>
                          <a:pt x="79" y="50"/>
                        </a:lnTo>
                        <a:lnTo>
                          <a:pt x="80" y="53"/>
                        </a:lnTo>
                        <a:lnTo>
                          <a:pt x="76" y="53"/>
                        </a:lnTo>
                        <a:lnTo>
                          <a:pt x="76" y="54"/>
                        </a:lnTo>
                        <a:lnTo>
                          <a:pt x="63" y="51"/>
                        </a:lnTo>
                        <a:lnTo>
                          <a:pt x="62" y="51"/>
                        </a:lnTo>
                        <a:lnTo>
                          <a:pt x="62" y="51"/>
                        </a:lnTo>
                        <a:lnTo>
                          <a:pt x="61" y="51"/>
                        </a:lnTo>
                        <a:lnTo>
                          <a:pt x="58" y="53"/>
                        </a:lnTo>
                        <a:lnTo>
                          <a:pt x="55" y="53"/>
                        </a:lnTo>
                        <a:lnTo>
                          <a:pt x="51" y="53"/>
                        </a:lnTo>
                        <a:lnTo>
                          <a:pt x="45" y="53"/>
                        </a:lnTo>
                        <a:lnTo>
                          <a:pt x="44" y="54"/>
                        </a:lnTo>
                        <a:lnTo>
                          <a:pt x="34" y="54"/>
                        </a:lnTo>
                        <a:lnTo>
                          <a:pt x="29" y="54"/>
                        </a:lnTo>
                        <a:lnTo>
                          <a:pt x="29" y="57"/>
                        </a:lnTo>
                        <a:lnTo>
                          <a:pt x="31" y="61"/>
                        </a:lnTo>
                        <a:lnTo>
                          <a:pt x="32" y="61"/>
                        </a:lnTo>
                        <a:lnTo>
                          <a:pt x="34" y="66"/>
                        </a:lnTo>
                        <a:lnTo>
                          <a:pt x="34" y="68"/>
                        </a:lnTo>
                        <a:lnTo>
                          <a:pt x="31" y="68"/>
                        </a:lnTo>
                        <a:lnTo>
                          <a:pt x="28" y="67"/>
                        </a:lnTo>
                        <a:lnTo>
                          <a:pt x="27" y="67"/>
                        </a:lnTo>
                        <a:lnTo>
                          <a:pt x="25" y="68"/>
                        </a:lnTo>
                        <a:lnTo>
                          <a:pt x="22" y="70"/>
                        </a:lnTo>
                        <a:lnTo>
                          <a:pt x="18" y="67"/>
                        </a:lnTo>
                        <a:lnTo>
                          <a:pt x="17" y="66"/>
                        </a:lnTo>
                        <a:lnTo>
                          <a:pt x="14" y="64"/>
                        </a:lnTo>
                        <a:lnTo>
                          <a:pt x="12" y="64"/>
                        </a:lnTo>
                        <a:lnTo>
                          <a:pt x="11" y="63"/>
                        </a:lnTo>
                        <a:lnTo>
                          <a:pt x="8" y="63"/>
                        </a:lnTo>
                        <a:lnTo>
                          <a:pt x="4" y="61"/>
                        </a:lnTo>
                        <a:lnTo>
                          <a:pt x="0" y="58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20"/>
                  <p:cNvSpPr>
                    <a:spLocks/>
                  </p:cNvSpPr>
                  <p:nvPr/>
                </p:nvSpPr>
                <p:spPr bwMode="auto">
                  <a:xfrm>
                    <a:off x="5483226" y="4148138"/>
                    <a:ext cx="128588" cy="95250"/>
                  </a:xfrm>
                  <a:custGeom>
                    <a:avLst/>
                    <a:gdLst>
                      <a:gd name="T0" fmla="*/ 14 w 81"/>
                      <a:gd name="T1" fmla="*/ 7 h 60"/>
                      <a:gd name="T2" fmla="*/ 18 w 81"/>
                      <a:gd name="T3" fmla="*/ 5 h 60"/>
                      <a:gd name="T4" fmla="*/ 31 w 81"/>
                      <a:gd name="T5" fmla="*/ 0 h 60"/>
                      <a:gd name="T6" fmla="*/ 40 w 81"/>
                      <a:gd name="T7" fmla="*/ 3 h 60"/>
                      <a:gd name="T8" fmla="*/ 45 w 81"/>
                      <a:gd name="T9" fmla="*/ 7 h 60"/>
                      <a:gd name="T10" fmla="*/ 47 w 81"/>
                      <a:gd name="T11" fmla="*/ 9 h 60"/>
                      <a:gd name="T12" fmla="*/ 50 w 81"/>
                      <a:gd name="T13" fmla="*/ 9 h 60"/>
                      <a:gd name="T14" fmla="*/ 54 w 81"/>
                      <a:gd name="T15" fmla="*/ 9 h 60"/>
                      <a:gd name="T16" fmla="*/ 57 w 81"/>
                      <a:gd name="T17" fmla="*/ 15 h 60"/>
                      <a:gd name="T18" fmla="*/ 59 w 81"/>
                      <a:gd name="T19" fmla="*/ 19 h 60"/>
                      <a:gd name="T20" fmla="*/ 62 w 81"/>
                      <a:gd name="T21" fmla="*/ 22 h 60"/>
                      <a:gd name="T22" fmla="*/ 65 w 81"/>
                      <a:gd name="T23" fmla="*/ 26 h 60"/>
                      <a:gd name="T24" fmla="*/ 68 w 81"/>
                      <a:gd name="T25" fmla="*/ 29 h 60"/>
                      <a:gd name="T26" fmla="*/ 67 w 81"/>
                      <a:gd name="T27" fmla="*/ 36 h 60"/>
                      <a:gd name="T28" fmla="*/ 71 w 81"/>
                      <a:gd name="T29" fmla="*/ 40 h 60"/>
                      <a:gd name="T30" fmla="*/ 74 w 81"/>
                      <a:gd name="T31" fmla="*/ 44 h 60"/>
                      <a:gd name="T32" fmla="*/ 76 w 81"/>
                      <a:gd name="T33" fmla="*/ 46 h 60"/>
                      <a:gd name="T34" fmla="*/ 78 w 81"/>
                      <a:gd name="T35" fmla="*/ 50 h 60"/>
                      <a:gd name="T36" fmla="*/ 78 w 81"/>
                      <a:gd name="T37" fmla="*/ 53 h 60"/>
                      <a:gd name="T38" fmla="*/ 81 w 81"/>
                      <a:gd name="T39" fmla="*/ 56 h 60"/>
                      <a:gd name="T40" fmla="*/ 81 w 81"/>
                      <a:gd name="T41" fmla="*/ 60 h 60"/>
                      <a:gd name="T42" fmla="*/ 76 w 81"/>
                      <a:gd name="T43" fmla="*/ 57 h 60"/>
                      <a:gd name="T44" fmla="*/ 74 w 81"/>
                      <a:gd name="T45" fmla="*/ 56 h 60"/>
                      <a:gd name="T46" fmla="*/ 68 w 81"/>
                      <a:gd name="T47" fmla="*/ 56 h 60"/>
                      <a:gd name="T48" fmla="*/ 62 w 81"/>
                      <a:gd name="T49" fmla="*/ 54 h 60"/>
                      <a:gd name="T50" fmla="*/ 48 w 81"/>
                      <a:gd name="T51" fmla="*/ 51 h 60"/>
                      <a:gd name="T52" fmla="*/ 47 w 81"/>
                      <a:gd name="T53" fmla="*/ 53 h 60"/>
                      <a:gd name="T54" fmla="*/ 33 w 81"/>
                      <a:gd name="T55" fmla="*/ 51 h 60"/>
                      <a:gd name="T56" fmla="*/ 25 w 81"/>
                      <a:gd name="T57" fmla="*/ 56 h 60"/>
                      <a:gd name="T58" fmla="*/ 13 w 81"/>
                      <a:gd name="T59" fmla="*/ 57 h 60"/>
                      <a:gd name="T60" fmla="*/ 10 w 81"/>
                      <a:gd name="T61" fmla="*/ 54 h 60"/>
                      <a:gd name="T62" fmla="*/ 11 w 81"/>
                      <a:gd name="T63" fmla="*/ 54 h 60"/>
                      <a:gd name="T64" fmla="*/ 16 w 81"/>
                      <a:gd name="T65" fmla="*/ 53 h 60"/>
                      <a:gd name="T66" fmla="*/ 8 w 81"/>
                      <a:gd name="T67" fmla="*/ 53 h 60"/>
                      <a:gd name="T68" fmla="*/ 8 w 81"/>
                      <a:gd name="T69" fmla="*/ 50 h 60"/>
                      <a:gd name="T70" fmla="*/ 10 w 81"/>
                      <a:gd name="T71" fmla="*/ 46 h 60"/>
                      <a:gd name="T72" fmla="*/ 20 w 81"/>
                      <a:gd name="T73" fmla="*/ 44 h 60"/>
                      <a:gd name="T74" fmla="*/ 24 w 81"/>
                      <a:gd name="T75" fmla="*/ 42 h 60"/>
                      <a:gd name="T76" fmla="*/ 27 w 81"/>
                      <a:gd name="T77" fmla="*/ 43 h 60"/>
                      <a:gd name="T78" fmla="*/ 30 w 81"/>
                      <a:gd name="T79" fmla="*/ 40 h 60"/>
                      <a:gd name="T80" fmla="*/ 35 w 81"/>
                      <a:gd name="T81" fmla="*/ 43 h 60"/>
                      <a:gd name="T82" fmla="*/ 42 w 81"/>
                      <a:gd name="T83" fmla="*/ 46 h 60"/>
                      <a:gd name="T84" fmla="*/ 47 w 81"/>
                      <a:gd name="T85" fmla="*/ 43 h 60"/>
                      <a:gd name="T86" fmla="*/ 44 w 81"/>
                      <a:gd name="T87" fmla="*/ 42 h 60"/>
                      <a:gd name="T88" fmla="*/ 37 w 81"/>
                      <a:gd name="T89" fmla="*/ 39 h 60"/>
                      <a:gd name="T90" fmla="*/ 30 w 81"/>
                      <a:gd name="T91" fmla="*/ 36 h 60"/>
                      <a:gd name="T92" fmla="*/ 24 w 81"/>
                      <a:gd name="T93" fmla="*/ 37 h 60"/>
                      <a:gd name="T94" fmla="*/ 17 w 81"/>
                      <a:gd name="T95" fmla="*/ 40 h 60"/>
                      <a:gd name="T96" fmla="*/ 10 w 81"/>
                      <a:gd name="T97" fmla="*/ 42 h 60"/>
                      <a:gd name="T98" fmla="*/ 11 w 81"/>
                      <a:gd name="T99" fmla="*/ 39 h 60"/>
                      <a:gd name="T100" fmla="*/ 10 w 81"/>
                      <a:gd name="T101" fmla="*/ 37 h 60"/>
                      <a:gd name="T102" fmla="*/ 7 w 81"/>
                      <a:gd name="T103" fmla="*/ 34 h 60"/>
                      <a:gd name="T104" fmla="*/ 0 w 81"/>
                      <a:gd name="T105" fmla="*/ 26 h 60"/>
                      <a:gd name="T106" fmla="*/ 11 w 81"/>
                      <a:gd name="T107" fmla="*/ 1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1" h="60">
                        <a:moveTo>
                          <a:pt x="11" y="9"/>
                        </a:moveTo>
                        <a:lnTo>
                          <a:pt x="14" y="7"/>
                        </a:lnTo>
                        <a:lnTo>
                          <a:pt x="16" y="7"/>
                        </a:lnTo>
                        <a:lnTo>
                          <a:pt x="18" y="5"/>
                        </a:lnTo>
                        <a:lnTo>
                          <a:pt x="25" y="3"/>
                        </a:lnTo>
                        <a:lnTo>
                          <a:pt x="31" y="0"/>
                        </a:lnTo>
                        <a:lnTo>
                          <a:pt x="34" y="0"/>
                        </a:lnTo>
                        <a:lnTo>
                          <a:pt x="40" y="3"/>
                        </a:lnTo>
                        <a:lnTo>
                          <a:pt x="42" y="3"/>
                        </a:lnTo>
                        <a:lnTo>
                          <a:pt x="45" y="7"/>
                        </a:lnTo>
                        <a:lnTo>
                          <a:pt x="45" y="9"/>
                        </a:lnTo>
                        <a:lnTo>
                          <a:pt x="47" y="9"/>
                        </a:lnTo>
                        <a:lnTo>
                          <a:pt x="50" y="7"/>
                        </a:lnTo>
                        <a:lnTo>
                          <a:pt x="50" y="9"/>
                        </a:lnTo>
                        <a:lnTo>
                          <a:pt x="52" y="9"/>
                        </a:lnTo>
                        <a:lnTo>
                          <a:pt x="54" y="9"/>
                        </a:lnTo>
                        <a:lnTo>
                          <a:pt x="54" y="13"/>
                        </a:lnTo>
                        <a:lnTo>
                          <a:pt x="57" y="15"/>
                        </a:lnTo>
                        <a:lnTo>
                          <a:pt x="57" y="17"/>
                        </a:lnTo>
                        <a:lnTo>
                          <a:pt x="59" y="19"/>
                        </a:lnTo>
                        <a:lnTo>
                          <a:pt x="59" y="20"/>
                        </a:lnTo>
                        <a:lnTo>
                          <a:pt x="62" y="22"/>
                        </a:lnTo>
                        <a:lnTo>
                          <a:pt x="65" y="23"/>
                        </a:lnTo>
                        <a:lnTo>
                          <a:pt x="65" y="26"/>
                        </a:lnTo>
                        <a:lnTo>
                          <a:pt x="68" y="27"/>
                        </a:lnTo>
                        <a:lnTo>
                          <a:pt x="68" y="29"/>
                        </a:lnTo>
                        <a:lnTo>
                          <a:pt x="68" y="32"/>
                        </a:lnTo>
                        <a:lnTo>
                          <a:pt x="67" y="36"/>
                        </a:lnTo>
                        <a:lnTo>
                          <a:pt x="68" y="37"/>
                        </a:lnTo>
                        <a:lnTo>
                          <a:pt x="71" y="40"/>
                        </a:lnTo>
                        <a:lnTo>
                          <a:pt x="72" y="44"/>
                        </a:lnTo>
                        <a:lnTo>
                          <a:pt x="74" y="44"/>
                        </a:lnTo>
                        <a:lnTo>
                          <a:pt x="75" y="44"/>
                        </a:lnTo>
                        <a:lnTo>
                          <a:pt x="76" y="46"/>
                        </a:lnTo>
                        <a:lnTo>
                          <a:pt x="76" y="47"/>
                        </a:lnTo>
                        <a:lnTo>
                          <a:pt x="78" y="50"/>
                        </a:lnTo>
                        <a:lnTo>
                          <a:pt x="78" y="51"/>
                        </a:lnTo>
                        <a:lnTo>
                          <a:pt x="78" y="53"/>
                        </a:lnTo>
                        <a:lnTo>
                          <a:pt x="78" y="54"/>
                        </a:lnTo>
                        <a:lnTo>
                          <a:pt x="81" y="56"/>
                        </a:lnTo>
                        <a:lnTo>
                          <a:pt x="81" y="59"/>
                        </a:lnTo>
                        <a:lnTo>
                          <a:pt x="81" y="60"/>
                        </a:lnTo>
                        <a:lnTo>
                          <a:pt x="79" y="59"/>
                        </a:lnTo>
                        <a:lnTo>
                          <a:pt x="76" y="57"/>
                        </a:lnTo>
                        <a:lnTo>
                          <a:pt x="76" y="56"/>
                        </a:lnTo>
                        <a:lnTo>
                          <a:pt x="74" y="56"/>
                        </a:lnTo>
                        <a:lnTo>
                          <a:pt x="72" y="57"/>
                        </a:lnTo>
                        <a:lnTo>
                          <a:pt x="68" y="56"/>
                        </a:lnTo>
                        <a:lnTo>
                          <a:pt x="64" y="56"/>
                        </a:lnTo>
                        <a:lnTo>
                          <a:pt x="62" y="54"/>
                        </a:lnTo>
                        <a:lnTo>
                          <a:pt x="57" y="51"/>
                        </a:lnTo>
                        <a:lnTo>
                          <a:pt x="48" y="51"/>
                        </a:lnTo>
                        <a:lnTo>
                          <a:pt x="47" y="53"/>
                        </a:lnTo>
                        <a:lnTo>
                          <a:pt x="47" y="53"/>
                        </a:lnTo>
                        <a:lnTo>
                          <a:pt x="44" y="51"/>
                        </a:lnTo>
                        <a:lnTo>
                          <a:pt x="33" y="51"/>
                        </a:lnTo>
                        <a:lnTo>
                          <a:pt x="27" y="53"/>
                        </a:lnTo>
                        <a:lnTo>
                          <a:pt x="25" y="56"/>
                        </a:lnTo>
                        <a:lnTo>
                          <a:pt x="17" y="56"/>
                        </a:lnTo>
                        <a:lnTo>
                          <a:pt x="13" y="57"/>
                        </a:lnTo>
                        <a:lnTo>
                          <a:pt x="10" y="57"/>
                        </a:lnTo>
                        <a:lnTo>
                          <a:pt x="10" y="54"/>
                        </a:lnTo>
                        <a:lnTo>
                          <a:pt x="8" y="53"/>
                        </a:lnTo>
                        <a:lnTo>
                          <a:pt x="11" y="54"/>
                        </a:lnTo>
                        <a:lnTo>
                          <a:pt x="13" y="54"/>
                        </a:lnTo>
                        <a:lnTo>
                          <a:pt x="16" y="53"/>
                        </a:lnTo>
                        <a:lnTo>
                          <a:pt x="11" y="51"/>
                        </a:lnTo>
                        <a:lnTo>
                          <a:pt x="8" y="53"/>
                        </a:lnTo>
                        <a:lnTo>
                          <a:pt x="7" y="51"/>
                        </a:lnTo>
                        <a:lnTo>
                          <a:pt x="8" y="50"/>
                        </a:lnTo>
                        <a:lnTo>
                          <a:pt x="8" y="47"/>
                        </a:lnTo>
                        <a:lnTo>
                          <a:pt x="10" y="46"/>
                        </a:lnTo>
                        <a:lnTo>
                          <a:pt x="17" y="46"/>
                        </a:lnTo>
                        <a:lnTo>
                          <a:pt x="20" y="44"/>
                        </a:lnTo>
                        <a:lnTo>
                          <a:pt x="21" y="43"/>
                        </a:lnTo>
                        <a:lnTo>
                          <a:pt x="24" y="42"/>
                        </a:lnTo>
                        <a:lnTo>
                          <a:pt x="27" y="42"/>
                        </a:lnTo>
                        <a:lnTo>
                          <a:pt x="27" y="43"/>
                        </a:lnTo>
                        <a:lnTo>
                          <a:pt x="28" y="42"/>
                        </a:lnTo>
                        <a:lnTo>
                          <a:pt x="30" y="40"/>
                        </a:lnTo>
                        <a:lnTo>
                          <a:pt x="33" y="43"/>
                        </a:lnTo>
                        <a:lnTo>
                          <a:pt x="35" y="43"/>
                        </a:lnTo>
                        <a:lnTo>
                          <a:pt x="38" y="43"/>
                        </a:lnTo>
                        <a:lnTo>
                          <a:pt x="42" y="46"/>
                        </a:lnTo>
                        <a:lnTo>
                          <a:pt x="45" y="46"/>
                        </a:lnTo>
                        <a:lnTo>
                          <a:pt x="47" y="43"/>
                        </a:lnTo>
                        <a:lnTo>
                          <a:pt x="45" y="42"/>
                        </a:lnTo>
                        <a:lnTo>
                          <a:pt x="44" y="42"/>
                        </a:lnTo>
                        <a:lnTo>
                          <a:pt x="40" y="39"/>
                        </a:lnTo>
                        <a:lnTo>
                          <a:pt x="37" y="39"/>
                        </a:lnTo>
                        <a:lnTo>
                          <a:pt x="33" y="36"/>
                        </a:lnTo>
                        <a:lnTo>
                          <a:pt x="30" y="36"/>
                        </a:lnTo>
                        <a:lnTo>
                          <a:pt x="27" y="36"/>
                        </a:lnTo>
                        <a:lnTo>
                          <a:pt x="24" y="37"/>
                        </a:lnTo>
                        <a:lnTo>
                          <a:pt x="20" y="40"/>
                        </a:lnTo>
                        <a:lnTo>
                          <a:pt x="17" y="40"/>
                        </a:lnTo>
                        <a:lnTo>
                          <a:pt x="16" y="42"/>
                        </a:lnTo>
                        <a:lnTo>
                          <a:pt x="10" y="42"/>
                        </a:lnTo>
                        <a:lnTo>
                          <a:pt x="10" y="40"/>
                        </a:lnTo>
                        <a:lnTo>
                          <a:pt x="11" y="39"/>
                        </a:lnTo>
                        <a:lnTo>
                          <a:pt x="8" y="37"/>
                        </a:lnTo>
                        <a:lnTo>
                          <a:pt x="10" y="37"/>
                        </a:lnTo>
                        <a:lnTo>
                          <a:pt x="10" y="34"/>
                        </a:lnTo>
                        <a:lnTo>
                          <a:pt x="7" y="34"/>
                        </a:lnTo>
                        <a:lnTo>
                          <a:pt x="4" y="29"/>
                        </a:lnTo>
                        <a:lnTo>
                          <a:pt x="0" y="26"/>
                        </a:lnTo>
                        <a:lnTo>
                          <a:pt x="8" y="19"/>
                        </a:lnTo>
                        <a:lnTo>
                          <a:pt x="11" y="13"/>
                        </a:lnTo>
                        <a:lnTo>
                          <a:pt x="11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21"/>
                  <p:cNvSpPr>
                    <a:spLocks/>
                  </p:cNvSpPr>
                  <p:nvPr/>
                </p:nvSpPr>
                <p:spPr bwMode="auto">
                  <a:xfrm>
                    <a:off x="5494338" y="4205288"/>
                    <a:ext cx="63500" cy="17462"/>
                  </a:xfrm>
                  <a:custGeom>
                    <a:avLst/>
                    <a:gdLst>
                      <a:gd name="T0" fmla="*/ 1 w 40"/>
                      <a:gd name="T1" fmla="*/ 11 h 11"/>
                      <a:gd name="T2" fmla="*/ 3 w 40"/>
                      <a:gd name="T3" fmla="*/ 10 h 11"/>
                      <a:gd name="T4" fmla="*/ 10 w 40"/>
                      <a:gd name="T5" fmla="*/ 10 h 11"/>
                      <a:gd name="T6" fmla="*/ 13 w 40"/>
                      <a:gd name="T7" fmla="*/ 8 h 11"/>
                      <a:gd name="T8" fmla="*/ 14 w 40"/>
                      <a:gd name="T9" fmla="*/ 7 h 11"/>
                      <a:gd name="T10" fmla="*/ 17 w 40"/>
                      <a:gd name="T11" fmla="*/ 6 h 11"/>
                      <a:gd name="T12" fmla="*/ 20 w 40"/>
                      <a:gd name="T13" fmla="*/ 6 h 11"/>
                      <a:gd name="T14" fmla="*/ 20 w 40"/>
                      <a:gd name="T15" fmla="*/ 7 h 11"/>
                      <a:gd name="T16" fmla="*/ 21 w 40"/>
                      <a:gd name="T17" fmla="*/ 6 h 11"/>
                      <a:gd name="T18" fmla="*/ 23 w 40"/>
                      <a:gd name="T19" fmla="*/ 4 h 11"/>
                      <a:gd name="T20" fmla="*/ 26 w 40"/>
                      <a:gd name="T21" fmla="*/ 7 h 11"/>
                      <a:gd name="T22" fmla="*/ 28 w 40"/>
                      <a:gd name="T23" fmla="*/ 7 h 11"/>
                      <a:gd name="T24" fmla="*/ 31 w 40"/>
                      <a:gd name="T25" fmla="*/ 7 h 11"/>
                      <a:gd name="T26" fmla="*/ 35 w 40"/>
                      <a:gd name="T27" fmla="*/ 10 h 11"/>
                      <a:gd name="T28" fmla="*/ 38 w 40"/>
                      <a:gd name="T29" fmla="*/ 10 h 11"/>
                      <a:gd name="T30" fmla="*/ 40 w 40"/>
                      <a:gd name="T31" fmla="*/ 7 h 11"/>
                      <a:gd name="T32" fmla="*/ 38 w 40"/>
                      <a:gd name="T33" fmla="*/ 6 h 11"/>
                      <a:gd name="T34" fmla="*/ 37 w 40"/>
                      <a:gd name="T35" fmla="*/ 6 h 11"/>
                      <a:gd name="T36" fmla="*/ 33 w 40"/>
                      <a:gd name="T37" fmla="*/ 3 h 11"/>
                      <a:gd name="T38" fmla="*/ 30 w 40"/>
                      <a:gd name="T39" fmla="*/ 3 h 11"/>
                      <a:gd name="T40" fmla="*/ 26 w 40"/>
                      <a:gd name="T41" fmla="*/ 0 h 11"/>
                      <a:gd name="T42" fmla="*/ 23 w 40"/>
                      <a:gd name="T43" fmla="*/ 0 h 11"/>
                      <a:gd name="T44" fmla="*/ 20 w 40"/>
                      <a:gd name="T45" fmla="*/ 0 h 11"/>
                      <a:gd name="T46" fmla="*/ 17 w 40"/>
                      <a:gd name="T47" fmla="*/ 1 h 11"/>
                      <a:gd name="T48" fmla="*/ 13 w 40"/>
                      <a:gd name="T49" fmla="*/ 4 h 11"/>
                      <a:gd name="T50" fmla="*/ 10 w 40"/>
                      <a:gd name="T51" fmla="*/ 4 h 11"/>
                      <a:gd name="T52" fmla="*/ 9 w 40"/>
                      <a:gd name="T53" fmla="*/ 6 h 11"/>
                      <a:gd name="T54" fmla="*/ 3 w 40"/>
                      <a:gd name="T55" fmla="*/ 6 h 11"/>
                      <a:gd name="T56" fmla="*/ 4 w 40"/>
                      <a:gd name="T57" fmla="*/ 7 h 11"/>
                      <a:gd name="T58" fmla="*/ 7 w 40"/>
                      <a:gd name="T59" fmla="*/ 8 h 11"/>
                      <a:gd name="T60" fmla="*/ 10 w 40"/>
                      <a:gd name="T61" fmla="*/ 8 h 11"/>
                      <a:gd name="T62" fmla="*/ 9 w 40"/>
                      <a:gd name="T63" fmla="*/ 10 h 11"/>
                      <a:gd name="T64" fmla="*/ 4 w 40"/>
                      <a:gd name="T65" fmla="*/ 10 h 11"/>
                      <a:gd name="T66" fmla="*/ 3 w 40"/>
                      <a:gd name="T67" fmla="*/ 7 h 11"/>
                      <a:gd name="T68" fmla="*/ 0 w 40"/>
                      <a:gd name="T69" fmla="*/ 8 h 11"/>
                      <a:gd name="T70" fmla="*/ 1 w 40"/>
                      <a:gd name="T71" fmla="*/ 11 h 11"/>
                      <a:gd name="T72" fmla="*/ 1 w 40"/>
                      <a:gd name="T73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11">
                        <a:moveTo>
                          <a:pt x="1" y="11"/>
                        </a:moveTo>
                        <a:lnTo>
                          <a:pt x="3" y="10"/>
                        </a:lnTo>
                        <a:lnTo>
                          <a:pt x="10" y="10"/>
                        </a:lnTo>
                        <a:lnTo>
                          <a:pt x="13" y="8"/>
                        </a:lnTo>
                        <a:lnTo>
                          <a:pt x="14" y="7"/>
                        </a:lnTo>
                        <a:lnTo>
                          <a:pt x="17" y="6"/>
                        </a:lnTo>
                        <a:lnTo>
                          <a:pt x="20" y="6"/>
                        </a:lnTo>
                        <a:lnTo>
                          <a:pt x="20" y="7"/>
                        </a:lnTo>
                        <a:lnTo>
                          <a:pt x="21" y="6"/>
                        </a:lnTo>
                        <a:lnTo>
                          <a:pt x="23" y="4"/>
                        </a:lnTo>
                        <a:lnTo>
                          <a:pt x="26" y="7"/>
                        </a:lnTo>
                        <a:lnTo>
                          <a:pt x="28" y="7"/>
                        </a:lnTo>
                        <a:lnTo>
                          <a:pt x="31" y="7"/>
                        </a:lnTo>
                        <a:lnTo>
                          <a:pt x="35" y="10"/>
                        </a:lnTo>
                        <a:lnTo>
                          <a:pt x="38" y="10"/>
                        </a:lnTo>
                        <a:lnTo>
                          <a:pt x="40" y="7"/>
                        </a:lnTo>
                        <a:lnTo>
                          <a:pt x="38" y="6"/>
                        </a:lnTo>
                        <a:lnTo>
                          <a:pt x="37" y="6"/>
                        </a:lnTo>
                        <a:lnTo>
                          <a:pt x="33" y="3"/>
                        </a:lnTo>
                        <a:lnTo>
                          <a:pt x="30" y="3"/>
                        </a:lnTo>
                        <a:lnTo>
                          <a:pt x="26" y="0"/>
                        </a:lnTo>
                        <a:lnTo>
                          <a:pt x="23" y="0"/>
                        </a:lnTo>
                        <a:lnTo>
                          <a:pt x="20" y="0"/>
                        </a:lnTo>
                        <a:lnTo>
                          <a:pt x="17" y="1"/>
                        </a:lnTo>
                        <a:lnTo>
                          <a:pt x="13" y="4"/>
                        </a:lnTo>
                        <a:lnTo>
                          <a:pt x="10" y="4"/>
                        </a:lnTo>
                        <a:lnTo>
                          <a:pt x="9" y="6"/>
                        </a:lnTo>
                        <a:lnTo>
                          <a:pt x="3" y="6"/>
                        </a:lnTo>
                        <a:lnTo>
                          <a:pt x="4" y="7"/>
                        </a:lnTo>
                        <a:lnTo>
                          <a:pt x="7" y="8"/>
                        </a:lnTo>
                        <a:lnTo>
                          <a:pt x="10" y="8"/>
                        </a:lnTo>
                        <a:lnTo>
                          <a:pt x="9" y="10"/>
                        </a:lnTo>
                        <a:lnTo>
                          <a:pt x="4" y="10"/>
                        </a:lnTo>
                        <a:lnTo>
                          <a:pt x="3" y="7"/>
                        </a:lnTo>
                        <a:lnTo>
                          <a:pt x="0" y="8"/>
                        </a:lnTo>
                        <a:lnTo>
                          <a:pt x="1" y="11"/>
                        </a:lnTo>
                        <a:lnTo>
                          <a:pt x="1" y="1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22"/>
                  <p:cNvSpPr>
                    <a:spLocks/>
                  </p:cNvSpPr>
                  <p:nvPr/>
                </p:nvSpPr>
                <p:spPr bwMode="auto">
                  <a:xfrm>
                    <a:off x="5499101" y="4229100"/>
                    <a:ext cx="60325" cy="36512"/>
                  </a:xfrm>
                  <a:custGeom>
                    <a:avLst/>
                    <a:gdLst>
                      <a:gd name="T0" fmla="*/ 0 w 38"/>
                      <a:gd name="T1" fmla="*/ 6 h 23"/>
                      <a:gd name="T2" fmla="*/ 3 w 38"/>
                      <a:gd name="T3" fmla="*/ 6 h 23"/>
                      <a:gd name="T4" fmla="*/ 7 w 38"/>
                      <a:gd name="T5" fmla="*/ 5 h 23"/>
                      <a:gd name="T6" fmla="*/ 15 w 38"/>
                      <a:gd name="T7" fmla="*/ 5 h 23"/>
                      <a:gd name="T8" fmla="*/ 17 w 38"/>
                      <a:gd name="T9" fmla="*/ 2 h 23"/>
                      <a:gd name="T10" fmla="*/ 23 w 38"/>
                      <a:gd name="T11" fmla="*/ 0 h 23"/>
                      <a:gd name="T12" fmla="*/ 34 w 38"/>
                      <a:gd name="T13" fmla="*/ 0 h 23"/>
                      <a:gd name="T14" fmla="*/ 37 w 38"/>
                      <a:gd name="T15" fmla="*/ 2 h 23"/>
                      <a:gd name="T16" fmla="*/ 37 w 38"/>
                      <a:gd name="T17" fmla="*/ 5 h 23"/>
                      <a:gd name="T18" fmla="*/ 37 w 38"/>
                      <a:gd name="T19" fmla="*/ 8 h 23"/>
                      <a:gd name="T20" fmla="*/ 37 w 38"/>
                      <a:gd name="T21" fmla="*/ 12 h 23"/>
                      <a:gd name="T22" fmla="*/ 38 w 38"/>
                      <a:gd name="T23" fmla="*/ 13 h 23"/>
                      <a:gd name="T24" fmla="*/ 38 w 38"/>
                      <a:gd name="T25" fmla="*/ 15 h 23"/>
                      <a:gd name="T26" fmla="*/ 35 w 38"/>
                      <a:gd name="T27" fmla="*/ 16 h 23"/>
                      <a:gd name="T28" fmla="*/ 31 w 38"/>
                      <a:gd name="T29" fmla="*/ 18 h 23"/>
                      <a:gd name="T30" fmla="*/ 28 w 38"/>
                      <a:gd name="T31" fmla="*/ 19 h 23"/>
                      <a:gd name="T32" fmla="*/ 25 w 38"/>
                      <a:gd name="T33" fmla="*/ 20 h 23"/>
                      <a:gd name="T34" fmla="*/ 24 w 38"/>
                      <a:gd name="T35" fmla="*/ 23 h 23"/>
                      <a:gd name="T36" fmla="*/ 21 w 38"/>
                      <a:gd name="T37" fmla="*/ 23 h 23"/>
                      <a:gd name="T38" fmla="*/ 20 w 38"/>
                      <a:gd name="T39" fmla="*/ 23 h 23"/>
                      <a:gd name="T40" fmla="*/ 21 w 38"/>
                      <a:gd name="T41" fmla="*/ 20 h 23"/>
                      <a:gd name="T42" fmla="*/ 15 w 38"/>
                      <a:gd name="T43" fmla="*/ 22 h 23"/>
                      <a:gd name="T44" fmla="*/ 18 w 38"/>
                      <a:gd name="T45" fmla="*/ 19 h 23"/>
                      <a:gd name="T46" fmla="*/ 17 w 38"/>
                      <a:gd name="T47" fmla="*/ 18 h 23"/>
                      <a:gd name="T48" fmla="*/ 17 w 38"/>
                      <a:gd name="T49" fmla="*/ 18 h 23"/>
                      <a:gd name="T50" fmla="*/ 17 w 38"/>
                      <a:gd name="T51" fmla="*/ 16 h 23"/>
                      <a:gd name="T52" fmla="*/ 14 w 38"/>
                      <a:gd name="T53" fmla="*/ 16 h 23"/>
                      <a:gd name="T54" fmla="*/ 14 w 38"/>
                      <a:gd name="T55" fmla="*/ 15 h 23"/>
                      <a:gd name="T56" fmla="*/ 20 w 38"/>
                      <a:gd name="T57" fmla="*/ 15 h 23"/>
                      <a:gd name="T58" fmla="*/ 21 w 38"/>
                      <a:gd name="T59" fmla="*/ 13 h 23"/>
                      <a:gd name="T60" fmla="*/ 17 w 38"/>
                      <a:gd name="T61" fmla="*/ 12 h 23"/>
                      <a:gd name="T62" fmla="*/ 14 w 38"/>
                      <a:gd name="T63" fmla="*/ 12 h 23"/>
                      <a:gd name="T64" fmla="*/ 11 w 38"/>
                      <a:gd name="T65" fmla="*/ 13 h 23"/>
                      <a:gd name="T66" fmla="*/ 10 w 38"/>
                      <a:gd name="T67" fmla="*/ 13 h 23"/>
                      <a:gd name="T68" fmla="*/ 8 w 38"/>
                      <a:gd name="T69" fmla="*/ 12 h 23"/>
                      <a:gd name="T70" fmla="*/ 7 w 38"/>
                      <a:gd name="T71" fmla="*/ 12 h 23"/>
                      <a:gd name="T72" fmla="*/ 4 w 38"/>
                      <a:gd name="T73" fmla="*/ 9 h 23"/>
                      <a:gd name="T74" fmla="*/ 7 w 38"/>
                      <a:gd name="T75" fmla="*/ 8 h 23"/>
                      <a:gd name="T76" fmla="*/ 4 w 38"/>
                      <a:gd name="T77" fmla="*/ 8 h 23"/>
                      <a:gd name="T78" fmla="*/ 1 w 38"/>
                      <a:gd name="T79" fmla="*/ 8 h 23"/>
                      <a:gd name="T80" fmla="*/ 0 w 38"/>
                      <a:gd name="T81" fmla="*/ 6 h 23"/>
                      <a:gd name="T82" fmla="*/ 0 w 38"/>
                      <a:gd name="T83" fmla="*/ 6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8" h="23">
                        <a:moveTo>
                          <a:pt x="0" y="6"/>
                        </a:moveTo>
                        <a:lnTo>
                          <a:pt x="3" y="6"/>
                        </a:lnTo>
                        <a:lnTo>
                          <a:pt x="7" y="5"/>
                        </a:lnTo>
                        <a:lnTo>
                          <a:pt x="15" y="5"/>
                        </a:lnTo>
                        <a:lnTo>
                          <a:pt x="17" y="2"/>
                        </a:lnTo>
                        <a:lnTo>
                          <a:pt x="23" y="0"/>
                        </a:lnTo>
                        <a:lnTo>
                          <a:pt x="34" y="0"/>
                        </a:lnTo>
                        <a:lnTo>
                          <a:pt x="37" y="2"/>
                        </a:lnTo>
                        <a:lnTo>
                          <a:pt x="37" y="5"/>
                        </a:lnTo>
                        <a:lnTo>
                          <a:pt x="37" y="8"/>
                        </a:lnTo>
                        <a:lnTo>
                          <a:pt x="37" y="12"/>
                        </a:lnTo>
                        <a:lnTo>
                          <a:pt x="38" y="13"/>
                        </a:lnTo>
                        <a:lnTo>
                          <a:pt x="38" y="15"/>
                        </a:lnTo>
                        <a:lnTo>
                          <a:pt x="35" y="16"/>
                        </a:lnTo>
                        <a:lnTo>
                          <a:pt x="31" y="18"/>
                        </a:lnTo>
                        <a:lnTo>
                          <a:pt x="28" y="19"/>
                        </a:lnTo>
                        <a:lnTo>
                          <a:pt x="25" y="20"/>
                        </a:lnTo>
                        <a:lnTo>
                          <a:pt x="24" y="23"/>
                        </a:lnTo>
                        <a:lnTo>
                          <a:pt x="21" y="23"/>
                        </a:lnTo>
                        <a:lnTo>
                          <a:pt x="20" y="23"/>
                        </a:lnTo>
                        <a:lnTo>
                          <a:pt x="21" y="20"/>
                        </a:lnTo>
                        <a:lnTo>
                          <a:pt x="15" y="22"/>
                        </a:lnTo>
                        <a:lnTo>
                          <a:pt x="18" y="19"/>
                        </a:lnTo>
                        <a:lnTo>
                          <a:pt x="17" y="18"/>
                        </a:lnTo>
                        <a:lnTo>
                          <a:pt x="17" y="18"/>
                        </a:lnTo>
                        <a:lnTo>
                          <a:pt x="17" y="16"/>
                        </a:lnTo>
                        <a:lnTo>
                          <a:pt x="14" y="16"/>
                        </a:lnTo>
                        <a:lnTo>
                          <a:pt x="14" y="15"/>
                        </a:lnTo>
                        <a:lnTo>
                          <a:pt x="20" y="15"/>
                        </a:lnTo>
                        <a:lnTo>
                          <a:pt x="21" y="13"/>
                        </a:lnTo>
                        <a:lnTo>
                          <a:pt x="17" y="12"/>
                        </a:lnTo>
                        <a:lnTo>
                          <a:pt x="14" y="12"/>
                        </a:lnTo>
                        <a:lnTo>
                          <a:pt x="11" y="13"/>
                        </a:lnTo>
                        <a:lnTo>
                          <a:pt x="10" y="13"/>
                        </a:lnTo>
                        <a:lnTo>
                          <a:pt x="8" y="12"/>
                        </a:lnTo>
                        <a:lnTo>
                          <a:pt x="7" y="12"/>
                        </a:lnTo>
                        <a:lnTo>
                          <a:pt x="4" y="9"/>
                        </a:lnTo>
                        <a:lnTo>
                          <a:pt x="7" y="8"/>
                        </a:lnTo>
                        <a:lnTo>
                          <a:pt x="4" y="8"/>
                        </a:lnTo>
                        <a:lnTo>
                          <a:pt x="1" y="8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23"/>
                  <p:cNvSpPr>
                    <a:spLocks/>
                  </p:cNvSpPr>
                  <p:nvPr/>
                </p:nvSpPr>
                <p:spPr bwMode="auto">
                  <a:xfrm>
                    <a:off x="5537201" y="4229100"/>
                    <a:ext cx="139700" cy="139700"/>
                  </a:xfrm>
                  <a:custGeom>
                    <a:avLst/>
                    <a:gdLst>
                      <a:gd name="T0" fmla="*/ 1 w 88"/>
                      <a:gd name="T1" fmla="*/ 20 h 88"/>
                      <a:gd name="T2" fmla="*/ 7 w 88"/>
                      <a:gd name="T3" fmla="*/ 18 h 88"/>
                      <a:gd name="T4" fmla="*/ 14 w 88"/>
                      <a:gd name="T5" fmla="*/ 15 h 88"/>
                      <a:gd name="T6" fmla="*/ 13 w 88"/>
                      <a:gd name="T7" fmla="*/ 12 h 88"/>
                      <a:gd name="T8" fmla="*/ 13 w 88"/>
                      <a:gd name="T9" fmla="*/ 5 h 88"/>
                      <a:gd name="T10" fmla="*/ 14 w 88"/>
                      <a:gd name="T11" fmla="*/ 0 h 88"/>
                      <a:gd name="T12" fmla="*/ 28 w 88"/>
                      <a:gd name="T13" fmla="*/ 3 h 88"/>
                      <a:gd name="T14" fmla="*/ 34 w 88"/>
                      <a:gd name="T15" fmla="*/ 5 h 88"/>
                      <a:gd name="T16" fmla="*/ 40 w 88"/>
                      <a:gd name="T17" fmla="*/ 5 h 88"/>
                      <a:gd name="T18" fmla="*/ 42 w 88"/>
                      <a:gd name="T19" fmla="*/ 6 h 88"/>
                      <a:gd name="T20" fmla="*/ 47 w 88"/>
                      <a:gd name="T21" fmla="*/ 9 h 88"/>
                      <a:gd name="T22" fmla="*/ 50 w 88"/>
                      <a:gd name="T23" fmla="*/ 9 h 88"/>
                      <a:gd name="T24" fmla="*/ 55 w 88"/>
                      <a:gd name="T25" fmla="*/ 12 h 88"/>
                      <a:gd name="T26" fmla="*/ 61 w 88"/>
                      <a:gd name="T27" fmla="*/ 9 h 88"/>
                      <a:gd name="T28" fmla="*/ 64 w 88"/>
                      <a:gd name="T29" fmla="*/ 6 h 88"/>
                      <a:gd name="T30" fmla="*/ 69 w 88"/>
                      <a:gd name="T31" fmla="*/ 8 h 88"/>
                      <a:gd name="T32" fmla="*/ 74 w 88"/>
                      <a:gd name="T33" fmla="*/ 5 h 88"/>
                      <a:gd name="T34" fmla="*/ 77 w 88"/>
                      <a:gd name="T35" fmla="*/ 9 h 88"/>
                      <a:gd name="T36" fmla="*/ 77 w 88"/>
                      <a:gd name="T37" fmla="*/ 15 h 88"/>
                      <a:gd name="T38" fmla="*/ 81 w 88"/>
                      <a:gd name="T39" fmla="*/ 16 h 88"/>
                      <a:gd name="T40" fmla="*/ 79 w 88"/>
                      <a:gd name="T41" fmla="*/ 22 h 88"/>
                      <a:gd name="T42" fmla="*/ 79 w 88"/>
                      <a:gd name="T43" fmla="*/ 25 h 88"/>
                      <a:gd name="T44" fmla="*/ 82 w 88"/>
                      <a:gd name="T45" fmla="*/ 23 h 88"/>
                      <a:gd name="T46" fmla="*/ 84 w 88"/>
                      <a:gd name="T47" fmla="*/ 26 h 88"/>
                      <a:gd name="T48" fmla="*/ 86 w 88"/>
                      <a:gd name="T49" fmla="*/ 27 h 88"/>
                      <a:gd name="T50" fmla="*/ 88 w 88"/>
                      <a:gd name="T51" fmla="*/ 32 h 88"/>
                      <a:gd name="T52" fmla="*/ 82 w 88"/>
                      <a:gd name="T53" fmla="*/ 33 h 88"/>
                      <a:gd name="T54" fmla="*/ 84 w 88"/>
                      <a:gd name="T55" fmla="*/ 36 h 88"/>
                      <a:gd name="T56" fmla="*/ 84 w 88"/>
                      <a:gd name="T57" fmla="*/ 44 h 88"/>
                      <a:gd name="T58" fmla="*/ 85 w 88"/>
                      <a:gd name="T59" fmla="*/ 49 h 88"/>
                      <a:gd name="T60" fmla="*/ 86 w 88"/>
                      <a:gd name="T61" fmla="*/ 53 h 88"/>
                      <a:gd name="T62" fmla="*/ 82 w 88"/>
                      <a:gd name="T63" fmla="*/ 54 h 88"/>
                      <a:gd name="T64" fmla="*/ 85 w 88"/>
                      <a:gd name="T65" fmla="*/ 59 h 88"/>
                      <a:gd name="T66" fmla="*/ 85 w 88"/>
                      <a:gd name="T67" fmla="*/ 61 h 88"/>
                      <a:gd name="T68" fmla="*/ 79 w 88"/>
                      <a:gd name="T69" fmla="*/ 70 h 88"/>
                      <a:gd name="T70" fmla="*/ 81 w 88"/>
                      <a:gd name="T71" fmla="*/ 74 h 88"/>
                      <a:gd name="T72" fmla="*/ 77 w 88"/>
                      <a:gd name="T73" fmla="*/ 80 h 88"/>
                      <a:gd name="T74" fmla="*/ 58 w 88"/>
                      <a:gd name="T75" fmla="*/ 88 h 88"/>
                      <a:gd name="T76" fmla="*/ 51 w 88"/>
                      <a:gd name="T77" fmla="*/ 84 h 88"/>
                      <a:gd name="T78" fmla="*/ 45 w 88"/>
                      <a:gd name="T79" fmla="*/ 80 h 88"/>
                      <a:gd name="T80" fmla="*/ 47 w 88"/>
                      <a:gd name="T81" fmla="*/ 77 h 88"/>
                      <a:gd name="T82" fmla="*/ 52 w 88"/>
                      <a:gd name="T83" fmla="*/ 57 h 88"/>
                      <a:gd name="T84" fmla="*/ 51 w 88"/>
                      <a:gd name="T85" fmla="*/ 54 h 88"/>
                      <a:gd name="T86" fmla="*/ 54 w 88"/>
                      <a:gd name="T87" fmla="*/ 52 h 88"/>
                      <a:gd name="T88" fmla="*/ 51 w 88"/>
                      <a:gd name="T89" fmla="*/ 47 h 88"/>
                      <a:gd name="T90" fmla="*/ 48 w 88"/>
                      <a:gd name="T91" fmla="*/ 40 h 88"/>
                      <a:gd name="T92" fmla="*/ 45 w 88"/>
                      <a:gd name="T93" fmla="*/ 35 h 88"/>
                      <a:gd name="T94" fmla="*/ 31 w 88"/>
                      <a:gd name="T95" fmla="*/ 36 h 88"/>
                      <a:gd name="T96" fmla="*/ 27 w 88"/>
                      <a:gd name="T97" fmla="*/ 42 h 88"/>
                      <a:gd name="T98" fmla="*/ 23 w 88"/>
                      <a:gd name="T99" fmla="*/ 44 h 88"/>
                      <a:gd name="T100" fmla="*/ 18 w 88"/>
                      <a:gd name="T101" fmla="*/ 43 h 88"/>
                      <a:gd name="T102" fmla="*/ 14 w 88"/>
                      <a:gd name="T103" fmla="*/ 37 h 88"/>
                      <a:gd name="T104" fmla="*/ 10 w 88"/>
                      <a:gd name="T105" fmla="*/ 37 h 88"/>
                      <a:gd name="T106" fmla="*/ 11 w 88"/>
                      <a:gd name="T107" fmla="*/ 33 h 88"/>
                      <a:gd name="T108" fmla="*/ 8 w 88"/>
                      <a:gd name="T109" fmla="*/ 35 h 88"/>
                      <a:gd name="T110" fmla="*/ 4 w 88"/>
                      <a:gd name="T111" fmla="*/ 33 h 88"/>
                      <a:gd name="T112" fmla="*/ 1 w 88"/>
                      <a:gd name="T113" fmla="*/ 25 h 88"/>
                      <a:gd name="T114" fmla="*/ 0 w 88"/>
                      <a:gd name="T115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88" h="88">
                        <a:moveTo>
                          <a:pt x="0" y="23"/>
                        </a:moveTo>
                        <a:lnTo>
                          <a:pt x="1" y="20"/>
                        </a:lnTo>
                        <a:lnTo>
                          <a:pt x="4" y="19"/>
                        </a:lnTo>
                        <a:lnTo>
                          <a:pt x="7" y="18"/>
                        </a:lnTo>
                        <a:lnTo>
                          <a:pt x="11" y="16"/>
                        </a:lnTo>
                        <a:lnTo>
                          <a:pt x="14" y="15"/>
                        </a:lnTo>
                        <a:lnTo>
                          <a:pt x="14" y="13"/>
                        </a:lnTo>
                        <a:lnTo>
                          <a:pt x="13" y="12"/>
                        </a:lnTo>
                        <a:lnTo>
                          <a:pt x="13" y="8"/>
                        </a:lnTo>
                        <a:lnTo>
                          <a:pt x="13" y="5"/>
                        </a:lnTo>
                        <a:lnTo>
                          <a:pt x="13" y="2"/>
                        </a:lnTo>
                        <a:lnTo>
                          <a:pt x="14" y="0"/>
                        </a:lnTo>
                        <a:lnTo>
                          <a:pt x="23" y="0"/>
                        </a:lnTo>
                        <a:lnTo>
                          <a:pt x="28" y="3"/>
                        </a:lnTo>
                        <a:lnTo>
                          <a:pt x="30" y="5"/>
                        </a:lnTo>
                        <a:lnTo>
                          <a:pt x="34" y="5"/>
                        </a:lnTo>
                        <a:lnTo>
                          <a:pt x="38" y="6"/>
                        </a:lnTo>
                        <a:lnTo>
                          <a:pt x="40" y="5"/>
                        </a:lnTo>
                        <a:lnTo>
                          <a:pt x="42" y="5"/>
                        </a:lnTo>
                        <a:lnTo>
                          <a:pt x="42" y="6"/>
                        </a:lnTo>
                        <a:lnTo>
                          <a:pt x="45" y="8"/>
                        </a:lnTo>
                        <a:lnTo>
                          <a:pt x="47" y="9"/>
                        </a:lnTo>
                        <a:lnTo>
                          <a:pt x="48" y="10"/>
                        </a:lnTo>
                        <a:lnTo>
                          <a:pt x="50" y="9"/>
                        </a:lnTo>
                        <a:lnTo>
                          <a:pt x="52" y="9"/>
                        </a:lnTo>
                        <a:lnTo>
                          <a:pt x="55" y="12"/>
                        </a:lnTo>
                        <a:lnTo>
                          <a:pt x="58" y="12"/>
                        </a:lnTo>
                        <a:lnTo>
                          <a:pt x="61" y="9"/>
                        </a:lnTo>
                        <a:lnTo>
                          <a:pt x="62" y="9"/>
                        </a:lnTo>
                        <a:lnTo>
                          <a:pt x="64" y="6"/>
                        </a:lnTo>
                        <a:lnTo>
                          <a:pt x="67" y="6"/>
                        </a:lnTo>
                        <a:lnTo>
                          <a:pt x="69" y="8"/>
                        </a:lnTo>
                        <a:lnTo>
                          <a:pt x="71" y="6"/>
                        </a:lnTo>
                        <a:lnTo>
                          <a:pt x="74" y="5"/>
                        </a:lnTo>
                        <a:lnTo>
                          <a:pt x="74" y="6"/>
                        </a:lnTo>
                        <a:lnTo>
                          <a:pt x="77" y="9"/>
                        </a:lnTo>
                        <a:lnTo>
                          <a:pt x="78" y="12"/>
                        </a:lnTo>
                        <a:lnTo>
                          <a:pt x="77" y="15"/>
                        </a:lnTo>
                        <a:lnTo>
                          <a:pt x="78" y="16"/>
                        </a:lnTo>
                        <a:lnTo>
                          <a:pt x="81" y="16"/>
                        </a:lnTo>
                        <a:lnTo>
                          <a:pt x="81" y="19"/>
                        </a:lnTo>
                        <a:lnTo>
                          <a:pt x="79" y="22"/>
                        </a:lnTo>
                        <a:lnTo>
                          <a:pt x="78" y="25"/>
                        </a:lnTo>
                        <a:lnTo>
                          <a:pt x="79" y="25"/>
                        </a:lnTo>
                        <a:lnTo>
                          <a:pt x="81" y="23"/>
                        </a:lnTo>
                        <a:lnTo>
                          <a:pt x="82" y="23"/>
                        </a:lnTo>
                        <a:lnTo>
                          <a:pt x="82" y="25"/>
                        </a:lnTo>
                        <a:lnTo>
                          <a:pt x="84" y="26"/>
                        </a:lnTo>
                        <a:lnTo>
                          <a:pt x="84" y="27"/>
                        </a:lnTo>
                        <a:lnTo>
                          <a:pt x="86" y="27"/>
                        </a:lnTo>
                        <a:lnTo>
                          <a:pt x="88" y="29"/>
                        </a:lnTo>
                        <a:lnTo>
                          <a:pt x="88" y="32"/>
                        </a:lnTo>
                        <a:lnTo>
                          <a:pt x="86" y="32"/>
                        </a:lnTo>
                        <a:lnTo>
                          <a:pt x="82" y="33"/>
                        </a:lnTo>
                        <a:lnTo>
                          <a:pt x="82" y="36"/>
                        </a:lnTo>
                        <a:lnTo>
                          <a:pt x="84" y="36"/>
                        </a:lnTo>
                        <a:lnTo>
                          <a:pt x="84" y="42"/>
                        </a:lnTo>
                        <a:lnTo>
                          <a:pt x="84" y="44"/>
                        </a:lnTo>
                        <a:lnTo>
                          <a:pt x="84" y="49"/>
                        </a:lnTo>
                        <a:lnTo>
                          <a:pt x="85" y="49"/>
                        </a:lnTo>
                        <a:lnTo>
                          <a:pt x="86" y="52"/>
                        </a:lnTo>
                        <a:lnTo>
                          <a:pt x="86" y="53"/>
                        </a:lnTo>
                        <a:lnTo>
                          <a:pt x="84" y="53"/>
                        </a:lnTo>
                        <a:lnTo>
                          <a:pt x="82" y="54"/>
                        </a:lnTo>
                        <a:lnTo>
                          <a:pt x="82" y="56"/>
                        </a:lnTo>
                        <a:lnTo>
                          <a:pt x="85" y="59"/>
                        </a:lnTo>
                        <a:lnTo>
                          <a:pt x="86" y="60"/>
                        </a:lnTo>
                        <a:lnTo>
                          <a:pt x="85" y="61"/>
                        </a:lnTo>
                        <a:lnTo>
                          <a:pt x="82" y="70"/>
                        </a:lnTo>
                        <a:lnTo>
                          <a:pt x="79" y="70"/>
                        </a:lnTo>
                        <a:lnTo>
                          <a:pt x="79" y="71"/>
                        </a:lnTo>
                        <a:lnTo>
                          <a:pt x="81" y="74"/>
                        </a:lnTo>
                        <a:lnTo>
                          <a:pt x="78" y="79"/>
                        </a:lnTo>
                        <a:lnTo>
                          <a:pt x="77" y="80"/>
                        </a:lnTo>
                        <a:lnTo>
                          <a:pt x="77" y="81"/>
                        </a:lnTo>
                        <a:lnTo>
                          <a:pt x="58" y="88"/>
                        </a:lnTo>
                        <a:lnTo>
                          <a:pt x="52" y="86"/>
                        </a:lnTo>
                        <a:lnTo>
                          <a:pt x="51" y="84"/>
                        </a:lnTo>
                        <a:lnTo>
                          <a:pt x="48" y="80"/>
                        </a:lnTo>
                        <a:lnTo>
                          <a:pt x="45" y="80"/>
                        </a:lnTo>
                        <a:lnTo>
                          <a:pt x="47" y="77"/>
                        </a:lnTo>
                        <a:lnTo>
                          <a:pt x="47" y="77"/>
                        </a:lnTo>
                        <a:lnTo>
                          <a:pt x="52" y="74"/>
                        </a:lnTo>
                        <a:lnTo>
                          <a:pt x="52" y="57"/>
                        </a:lnTo>
                        <a:lnTo>
                          <a:pt x="52" y="56"/>
                        </a:lnTo>
                        <a:lnTo>
                          <a:pt x="51" y="54"/>
                        </a:lnTo>
                        <a:lnTo>
                          <a:pt x="52" y="53"/>
                        </a:lnTo>
                        <a:lnTo>
                          <a:pt x="54" y="52"/>
                        </a:lnTo>
                        <a:lnTo>
                          <a:pt x="54" y="50"/>
                        </a:lnTo>
                        <a:lnTo>
                          <a:pt x="51" y="47"/>
                        </a:lnTo>
                        <a:lnTo>
                          <a:pt x="51" y="46"/>
                        </a:lnTo>
                        <a:lnTo>
                          <a:pt x="48" y="40"/>
                        </a:lnTo>
                        <a:lnTo>
                          <a:pt x="47" y="37"/>
                        </a:lnTo>
                        <a:lnTo>
                          <a:pt x="45" y="35"/>
                        </a:lnTo>
                        <a:lnTo>
                          <a:pt x="35" y="35"/>
                        </a:lnTo>
                        <a:lnTo>
                          <a:pt x="31" y="36"/>
                        </a:lnTo>
                        <a:lnTo>
                          <a:pt x="30" y="39"/>
                        </a:lnTo>
                        <a:lnTo>
                          <a:pt x="27" y="42"/>
                        </a:lnTo>
                        <a:lnTo>
                          <a:pt x="27" y="43"/>
                        </a:lnTo>
                        <a:lnTo>
                          <a:pt x="23" y="44"/>
                        </a:lnTo>
                        <a:lnTo>
                          <a:pt x="20" y="44"/>
                        </a:lnTo>
                        <a:lnTo>
                          <a:pt x="18" y="43"/>
                        </a:lnTo>
                        <a:lnTo>
                          <a:pt x="16" y="42"/>
                        </a:lnTo>
                        <a:lnTo>
                          <a:pt x="14" y="37"/>
                        </a:lnTo>
                        <a:lnTo>
                          <a:pt x="11" y="37"/>
                        </a:lnTo>
                        <a:lnTo>
                          <a:pt x="10" y="37"/>
                        </a:lnTo>
                        <a:lnTo>
                          <a:pt x="11" y="35"/>
                        </a:lnTo>
                        <a:lnTo>
                          <a:pt x="11" y="33"/>
                        </a:lnTo>
                        <a:lnTo>
                          <a:pt x="10" y="33"/>
                        </a:lnTo>
                        <a:lnTo>
                          <a:pt x="8" y="35"/>
                        </a:lnTo>
                        <a:lnTo>
                          <a:pt x="7" y="33"/>
                        </a:lnTo>
                        <a:lnTo>
                          <a:pt x="4" y="33"/>
                        </a:lnTo>
                        <a:lnTo>
                          <a:pt x="1" y="30"/>
                        </a:lnTo>
                        <a:lnTo>
                          <a:pt x="1" y="25"/>
                        </a:lnTo>
                        <a:lnTo>
                          <a:pt x="0" y="23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24"/>
                  <p:cNvSpPr>
                    <a:spLocks noEditPoints="1"/>
                  </p:cNvSpPr>
                  <p:nvPr/>
                </p:nvSpPr>
                <p:spPr bwMode="auto">
                  <a:xfrm>
                    <a:off x="5568951" y="4284663"/>
                    <a:ext cx="53975" cy="66675"/>
                  </a:xfrm>
                  <a:custGeom>
                    <a:avLst/>
                    <a:gdLst>
                      <a:gd name="T0" fmla="*/ 8 w 34"/>
                      <a:gd name="T1" fmla="*/ 36 h 42"/>
                      <a:gd name="T2" fmla="*/ 8 w 34"/>
                      <a:gd name="T3" fmla="*/ 35 h 42"/>
                      <a:gd name="T4" fmla="*/ 7 w 34"/>
                      <a:gd name="T5" fmla="*/ 34 h 42"/>
                      <a:gd name="T6" fmla="*/ 5 w 34"/>
                      <a:gd name="T7" fmla="*/ 32 h 42"/>
                      <a:gd name="T8" fmla="*/ 5 w 34"/>
                      <a:gd name="T9" fmla="*/ 34 h 42"/>
                      <a:gd name="T10" fmla="*/ 5 w 34"/>
                      <a:gd name="T11" fmla="*/ 35 h 42"/>
                      <a:gd name="T12" fmla="*/ 7 w 34"/>
                      <a:gd name="T13" fmla="*/ 36 h 42"/>
                      <a:gd name="T14" fmla="*/ 8 w 34"/>
                      <a:gd name="T15" fmla="*/ 36 h 42"/>
                      <a:gd name="T16" fmla="*/ 8 w 34"/>
                      <a:gd name="T17" fmla="*/ 36 h 42"/>
                      <a:gd name="T18" fmla="*/ 0 w 34"/>
                      <a:gd name="T19" fmla="*/ 9 h 42"/>
                      <a:gd name="T20" fmla="*/ 3 w 34"/>
                      <a:gd name="T21" fmla="*/ 9 h 42"/>
                      <a:gd name="T22" fmla="*/ 7 w 34"/>
                      <a:gd name="T23" fmla="*/ 8 h 42"/>
                      <a:gd name="T24" fmla="*/ 7 w 34"/>
                      <a:gd name="T25" fmla="*/ 7 h 42"/>
                      <a:gd name="T26" fmla="*/ 10 w 34"/>
                      <a:gd name="T27" fmla="*/ 4 h 42"/>
                      <a:gd name="T28" fmla="*/ 11 w 34"/>
                      <a:gd name="T29" fmla="*/ 1 h 42"/>
                      <a:gd name="T30" fmla="*/ 15 w 34"/>
                      <a:gd name="T31" fmla="*/ 0 h 42"/>
                      <a:gd name="T32" fmla="*/ 25 w 34"/>
                      <a:gd name="T33" fmla="*/ 0 h 42"/>
                      <a:gd name="T34" fmla="*/ 27 w 34"/>
                      <a:gd name="T35" fmla="*/ 2 h 42"/>
                      <a:gd name="T36" fmla="*/ 28 w 34"/>
                      <a:gd name="T37" fmla="*/ 5 h 42"/>
                      <a:gd name="T38" fmla="*/ 31 w 34"/>
                      <a:gd name="T39" fmla="*/ 11 h 42"/>
                      <a:gd name="T40" fmla="*/ 31 w 34"/>
                      <a:gd name="T41" fmla="*/ 12 h 42"/>
                      <a:gd name="T42" fmla="*/ 34 w 34"/>
                      <a:gd name="T43" fmla="*/ 15 h 42"/>
                      <a:gd name="T44" fmla="*/ 34 w 34"/>
                      <a:gd name="T45" fmla="*/ 17 h 42"/>
                      <a:gd name="T46" fmla="*/ 32 w 34"/>
                      <a:gd name="T47" fmla="*/ 18 h 42"/>
                      <a:gd name="T48" fmla="*/ 31 w 34"/>
                      <a:gd name="T49" fmla="*/ 19 h 42"/>
                      <a:gd name="T50" fmla="*/ 32 w 34"/>
                      <a:gd name="T51" fmla="*/ 21 h 42"/>
                      <a:gd name="T52" fmla="*/ 32 w 34"/>
                      <a:gd name="T53" fmla="*/ 22 h 42"/>
                      <a:gd name="T54" fmla="*/ 32 w 34"/>
                      <a:gd name="T55" fmla="*/ 39 h 42"/>
                      <a:gd name="T56" fmla="*/ 27 w 34"/>
                      <a:gd name="T57" fmla="*/ 42 h 42"/>
                      <a:gd name="T58" fmla="*/ 25 w 34"/>
                      <a:gd name="T59" fmla="*/ 42 h 42"/>
                      <a:gd name="T60" fmla="*/ 20 w 34"/>
                      <a:gd name="T61" fmla="*/ 42 h 42"/>
                      <a:gd name="T62" fmla="*/ 14 w 34"/>
                      <a:gd name="T63" fmla="*/ 38 h 42"/>
                      <a:gd name="T64" fmla="*/ 11 w 34"/>
                      <a:gd name="T65" fmla="*/ 38 h 42"/>
                      <a:gd name="T66" fmla="*/ 11 w 34"/>
                      <a:gd name="T67" fmla="*/ 36 h 42"/>
                      <a:gd name="T68" fmla="*/ 10 w 34"/>
                      <a:gd name="T69" fmla="*/ 34 h 42"/>
                      <a:gd name="T70" fmla="*/ 8 w 34"/>
                      <a:gd name="T71" fmla="*/ 32 h 42"/>
                      <a:gd name="T72" fmla="*/ 10 w 34"/>
                      <a:gd name="T73" fmla="*/ 31 h 42"/>
                      <a:gd name="T74" fmla="*/ 10 w 34"/>
                      <a:gd name="T75" fmla="*/ 29 h 42"/>
                      <a:gd name="T76" fmla="*/ 7 w 34"/>
                      <a:gd name="T77" fmla="*/ 31 h 42"/>
                      <a:gd name="T78" fmla="*/ 4 w 34"/>
                      <a:gd name="T79" fmla="*/ 28 h 42"/>
                      <a:gd name="T80" fmla="*/ 4 w 34"/>
                      <a:gd name="T81" fmla="*/ 25 h 42"/>
                      <a:gd name="T82" fmla="*/ 3 w 34"/>
                      <a:gd name="T83" fmla="*/ 21 h 42"/>
                      <a:gd name="T84" fmla="*/ 0 w 34"/>
                      <a:gd name="T85" fmla="*/ 21 h 42"/>
                      <a:gd name="T86" fmla="*/ 0 w 34"/>
                      <a:gd name="T87" fmla="*/ 18 h 42"/>
                      <a:gd name="T88" fmla="*/ 1 w 34"/>
                      <a:gd name="T89" fmla="*/ 15 h 42"/>
                      <a:gd name="T90" fmla="*/ 0 w 34"/>
                      <a:gd name="T91" fmla="*/ 14 h 42"/>
                      <a:gd name="T92" fmla="*/ 0 w 34"/>
                      <a:gd name="T93" fmla="*/ 12 h 42"/>
                      <a:gd name="T94" fmla="*/ 1 w 34"/>
                      <a:gd name="T95" fmla="*/ 9 h 42"/>
                      <a:gd name="T96" fmla="*/ 0 w 34"/>
                      <a:gd name="T97" fmla="*/ 9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4" h="42">
                        <a:moveTo>
                          <a:pt x="8" y="36"/>
                        </a:moveTo>
                        <a:lnTo>
                          <a:pt x="8" y="35"/>
                        </a:lnTo>
                        <a:lnTo>
                          <a:pt x="7" y="34"/>
                        </a:lnTo>
                        <a:lnTo>
                          <a:pt x="5" y="32"/>
                        </a:lnTo>
                        <a:lnTo>
                          <a:pt x="5" y="34"/>
                        </a:lnTo>
                        <a:lnTo>
                          <a:pt x="5" y="35"/>
                        </a:lnTo>
                        <a:lnTo>
                          <a:pt x="7" y="36"/>
                        </a:lnTo>
                        <a:lnTo>
                          <a:pt x="8" y="36"/>
                        </a:lnTo>
                        <a:lnTo>
                          <a:pt x="8" y="36"/>
                        </a:lnTo>
                        <a:close/>
                        <a:moveTo>
                          <a:pt x="0" y="9"/>
                        </a:moveTo>
                        <a:lnTo>
                          <a:pt x="3" y="9"/>
                        </a:lnTo>
                        <a:lnTo>
                          <a:pt x="7" y="8"/>
                        </a:lnTo>
                        <a:lnTo>
                          <a:pt x="7" y="7"/>
                        </a:lnTo>
                        <a:lnTo>
                          <a:pt x="10" y="4"/>
                        </a:lnTo>
                        <a:lnTo>
                          <a:pt x="11" y="1"/>
                        </a:lnTo>
                        <a:lnTo>
                          <a:pt x="15" y="0"/>
                        </a:lnTo>
                        <a:lnTo>
                          <a:pt x="25" y="0"/>
                        </a:lnTo>
                        <a:lnTo>
                          <a:pt x="27" y="2"/>
                        </a:lnTo>
                        <a:lnTo>
                          <a:pt x="28" y="5"/>
                        </a:lnTo>
                        <a:lnTo>
                          <a:pt x="31" y="11"/>
                        </a:lnTo>
                        <a:lnTo>
                          <a:pt x="31" y="12"/>
                        </a:lnTo>
                        <a:lnTo>
                          <a:pt x="34" y="15"/>
                        </a:lnTo>
                        <a:lnTo>
                          <a:pt x="34" y="17"/>
                        </a:lnTo>
                        <a:lnTo>
                          <a:pt x="32" y="18"/>
                        </a:lnTo>
                        <a:lnTo>
                          <a:pt x="31" y="19"/>
                        </a:lnTo>
                        <a:lnTo>
                          <a:pt x="32" y="21"/>
                        </a:lnTo>
                        <a:lnTo>
                          <a:pt x="32" y="22"/>
                        </a:lnTo>
                        <a:lnTo>
                          <a:pt x="32" y="39"/>
                        </a:lnTo>
                        <a:lnTo>
                          <a:pt x="27" y="42"/>
                        </a:lnTo>
                        <a:lnTo>
                          <a:pt x="25" y="42"/>
                        </a:lnTo>
                        <a:lnTo>
                          <a:pt x="20" y="42"/>
                        </a:lnTo>
                        <a:lnTo>
                          <a:pt x="14" y="38"/>
                        </a:lnTo>
                        <a:lnTo>
                          <a:pt x="11" y="38"/>
                        </a:lnTo>
                        <a:lnTo>
                          <a:pt x="11" y="36"/>
                        </a:lnTo>
                        <a:lnTo>
                          <a:pt x="10" y="34"/>
                        </a:lnTo>
                        <a:lnTo>
                          <a:pt x="8" y="32"/>
                        </a:lnTo>
                        <a:lnTo>
                          <a:pt x="10" y="31"/>
                        </a:lnTo>
                        <a:lnTo>
                          <a:pt x="10" y="29"/>
                        </a:lnTo>
                        <a:lnTo>
                          <a:pt x="7" y="31"/>
                        </a:lnTo>
                        <a:lnTo>
                          <a:pt x="4" y="28"/>
                        </a:lnTo>
                        <a:lnTo>
                          <a:pt x="4" y="25"/>
                        </a:lnTo>
                        <a:lnTo>
                          <a:pt x="3" y="21"/>
                        </a:lnTo>
                        <a:lnTo>
                          <a:pt x="0" y="21"/>
                        </a:lnTo>
                        <a:lnTo>
                          <a:pt x="0" y="18"/>
                        </a:lnTo>
                        <a:lnTo>
                          <a:pt x="1" y="15"/>
                        </a:lnTo>
                        <a:lnTo>
                          <a:pt x="0" y="14"/>
                        </a:lnTo>
                        <a:lnTo>
                          <a:pt x="0" y="12"/>
                        </a:lnTo>
                        <a:lnTo>
                          <a:pt x="1" y="9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25"/>
                  <p:cNvSpPr>
                    <a:spLocks/>
                  </p:cNvSpPr>
                  <p:nvPr/>
                </p:nvSpPr>
                <p:spPr bwMode="auto">
                  <a:xfrm>
                    <a:off x="5602288" y="4314825"/>
                    <a:ext cx="80963" cy="85725"/>
                  </a:xfrm>
                  <a:custGeom>
                    <a:avLst/>
                    <a:gdLst>
                      <a:gd name="T0" fmla="*/ 0 w 51"/>
                      <a:gd name="T1" fmla="*/ 23 h 54"/>
                      <a:gd name="T2" fmla="*/ 1 w 51"/>
                      <a:gd name="T3" fmla="*/ 20 h 54"/>
                      <a:gd name="T4" fmla="*/ 3 w 51"/>
                      <a:gd name="T5" fmla="*/ 17 h 54"/>
                      <a:gd name="T6" fmla="*/ 6 w 51"/>
                      <a:gd name="T7" fmla="*/ 16 h 54"/>
                      <a:gd name="T8" fmla="*/ 9 w 51"/>
                      <a:gd name="T9" fmla="*/ 13 h 54"/>
                      <a:gd name="T10" fmla="*/ 7 w 51"/>
                      <a:gd name="T11" fmla="*/ 12 h 54"/>
                      <a:gd name="T12" fmla="*/ 9 w 51"/>
                      <a:gd name="T13" fmla="*/ 7 h 54"/>
                      <a:gd name="T14" fmla="*/ 10 w 51"/>
                      <a:gd name="T15" fmla="*/ 7 h 54"/>
                      <a:gd name="T16" fmla="*/ 10 w 51"/>
                      <a:gd name="T17" fmla="*/ 5 h 54"/>
                      <a:gd name="T18" fmla="*/ 11 w 51"/>
                      <a:gd name="T19" fmla="*/ 3 h 54"/>
                      <a:gd name="T20" fmla="*/ 14 w 51"/>
                      <a:gd name="T21" fmla="*/ 2 h 54"/>
                      <a:gd name="T22" fmla="*/ 16 w 51"/>
                      <a:gd name="T23" fmla="*/ 2 h 54"/>
                      <a:gd name="T24" fmla="*/ 21 w 51"/>
                      <a:gd name="T25" fmla="*/ 0 h 54"/>
                      <a:gd name="T26" fmla="*/ 24 w 51"/>
                      <a:gd name="T27" fmla="*/ 0 h 54"/>
                      <a:gd name="T28" fmla="*/ 26 w 51"/>
                      <a:gd name="T29" fmla="*/ 3 h 54"/>
                      <a:gd name="T30" fmla="*/ 27 w 51"/>
                      <a:gd name="T31" fmla="*/ 5 h 54"/>
                      <a:gd name="T32" fmla="*/ 27 w 51"/>
                      <a:gd name="T33" fmla="*/ 10 h 54"/>
                      <a:gd name="T34" fmla="*/ 27 w 51"/>
                      <a:gd name="T35" fmla="*/ 13 h 54"/>
                      <a:gd name="T36" fmla="*/ 30 w 51"/>
                      <a:gd name="T37" fmla="*/ 16 h 54"/>
                      <a:gd name="T38" fmla="*/ 31 w 51"/>
                      <a:gd name="T39" fmla="*/ 16 h 54"/>
                      <a:gd name="T40" fmla="*/ 36 w 51"/>
                      <a:gd name="T41" fmla="*/ 13 h 54"/>
                      <a:gd name="T42" fmla="*/ 37 w 51"/>
                      <a:gd name="T43" fmla="*/ 13 h 54"/>
                      <a:gd name="T44" fmla="*/ 38 w 51"/>
                      <a:gd name="T45" fmla="*/ 15 h 54"/>
                      <a:gd name="T46" fmla="*/ 38 w 51"/>
                      <a:gd name="T47" fmla="*/ 16 h 54"/>
                      <a:gd name="T48" fmla="*/ 38 w 51"/>
                      <a:gd name="T49" fmla="*/ 17 h 54"/>
                      <a:gd name="T50" fmla="*/ 40 w 51"/>
                      <a:gd name="T51" fmla="*/ 20 h 54"/>
                      <a:gd name="T52" fmla="*/ 37 w 51"/>
                      <a:gd name="T53" fmla="*/ 25 h 54"/>
                      <a:gd name="T54" fmla="*/ 36 w 51"/>
                      <a:gd name="T55" fmla="*/ 26 h 54"/>
                      <a:gd name="T56" fmla="*/ 36 w 51"/>
                      <a:gd name="T57" fmla="*/ 29 h 54"/>
                      <a:gd name="T58" fmla="*/ 38 w 51"/>
                      <a:gd name="T59" fmla="*/ 30 h 54"/>
                      <a:gd name="T60" fmla="*/ 40 w 51"/>
                      <a:gd name="T61" fmla="*/ 29 h 54"/>
                      <a:gd name="T62" fmla="*/ 41 w 51"/>
                      <a:gd name="T63" fmla="*/ 29 h 54"/>
                      <a:gd name="T64" fmla="*/ 43 w 51"/>
                      <a:gd name="T65" fmla="*/ 32 h 54"/>
                      <a:gd name="T66" fmla="*/ 44 w 51"/>
                      <a:gd name="T67" fmla="*/ 30 h 54"/>
                      <a:gd name="T68" fmla="*/ 45 w 51"/>
                      <a:gd name="T69" fmla="*/ 32 h 54"/>
                      <a:gd name="T70" fmla="*/ 47 w 51"/>
                      <a:gd name="T71" fmla="*/ 34 h 54"/>
                      <a:gd name="T72" fmla="*/ 48 w 51"/>
                      <a:gd name="T73" fmla="*/ 34 h 54"/>
                      <a:gd name="T74" fmla="*/ 50 w 51"/>
                      <a:gd name="T75" fmla="*/ 34 h 54"/>
                      <a:gd name="T76" fmla="*/ 51 w 51"/>
                      <a:gd name="T77" fmla="*/ 37 h 54"/>
                      <a:gd name="T78" fmla="*/ 50 w 51"/>
                      <a:gd name="T79" fmla="*/ 39 h 54"/>
                      <a:gd name="T80" fmla="*/ 50 w 51"/>
                      <a:gd name="T81" fmla="*/ 40 h 54"/>
                      <a:gd name="T82" fmla="*/ 48 w 51"/>
                      <a:gd name="T83" fmla="*/ 42 h 54"/>
                      <a:gd name="T84" fmla="*/ 48 w 51"/>
                      <a:gd name="T85" fmla="*/ 44 h 54"/>
                      <a:gd name="T86" fmla="*/ 50 w 51"/>
                      <a:gd name="T87" fmla="*/ 46 h 54"/>
                      <a:gd name="T88" fmla="*/ 48 w 51"/>
                      <a:gd name="T89" fmla="*/ 49 h 54"/>
                      <a:gd name="T90" fmla="*/ 50 w 51"/>
                      <a:gd name="T91" fmla="*/ 51 h 54"/>
                      <a:gd name="T92" fmla="*/ 50 w 51"/>
                      <a:gd name="T93" fmla="*/ 54 h 54"/>
                      <a:gd name="T94" fmla="*/ 37 w 51"/>
                      <a:gd name="T95" fmla="*/ 50 h 54"/>
                      <a:gd name="T96" fmla="*/ 27 w 51"/>
                      <a:gd name="T97" fmla="*/ 43 h 54"/>
                      <a:gd name="T98" fmla="*/ 26 w 51"/>
                      <a:gd name="T99" fmla="*/ 42 h 54"/>
                      <a:gd name="T100" fmla="*/ 17 w 51"/>
                      <a:gd name="T101" fmla="*/ 34 h 54"/>
                      <a:gd name="T102" fmla="*/ 11 w 51"/>
                      <a:gd name="T103" fmla="*/ 32 h 54"/>
                      <a:gd name="T104" fmla="*/ 10 w 51"/>
                      <a:gd name="T105" fmla="*/ 30 h 54"/>
                      <a:gd name="T106" fmla="*/ 7 w 51"/>
                      <a:gd name="T107" fmla="*/ 26 h 54"/>
                      <a:gd name="T108" fmla="*/ 4 w 51"/>
                      <a:gd name="T109" fmla="*/ 26 h 54"/>
                      <a:gd name="T110" fmla="*/ 6 w 51"/>
                      <a:gd name="T111" fmla="*/ 23 h 54"/>
                      <a:gd name="T112" fmla="*/ 4 w 51"/>
                      <a:gd name="T113" fmla="*/ 23 h 54"/>
                      <a:gd name="T114" fmla="*/ 0 w 51"/>
                      <a:gd name="T115" fmla="*/ 23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1" h="54">
                        <a:moveTo>
                          <a:pt x="0" y="23"/>
                        </a:moveTo>
                        <a:lnTo>
                          <a:pt x="1" y="20"/>
                        </a:lnTo>
                        <a:lnTo>
                          <a:pt x="3" y="17"/>
                        </a:lnTo>
                        <a:lnTo>
                          <a:pt x="6" y="16"/>
                        </a:lnTo>
                        <a:lnTo>
                          <a:pt x="9" y="13"/>
                        </a:lnTo>
                        <a:lnTo>
                          <a:pt x="7" y="12"/>
                        </a:lnTo>
                        <a:lnTo>
                          <a:pt x="9" y="7"/>
                        </a:lnTo>
                        <a:lnTo>
                          <a:pt x="10" y="7"/>
                        </a:lnTo>
                        <a:lnTo>
                          <a:pt x="10" y="5"/>
                        </a:lnTo>
                        <a:lnTo>
                          <a:pt x="11" y="3"/>
                        </a:lnTo>
                        <a:lnTo>
                          <a:pt x="14" y="2"/>
                        </a:lnTo>
                        <a:lnTo>
                          <a:pt x="16" y="2"/>
                        </a:lnTo>
                        <a:lnTo>
                          <a:pt x="21" y="0"/>
                        </a:lnTo>
                        <a:lnTo>
                          <a:pt x="24" y="0"/>
                        </a:lnTo>
                        <a:lnTo>
                          <a:pt x="26" y="3"/>
                        </a:lnTo>
                        <a:lnTo>
                          <a:pt x="27" y="5"/>
                        </a:lnTo>
                        <a:lnTo>
                          <a:pt x="27" y="10"/>
                        </a:lnTo>
                        <a:lnTo>
                          <a:pt x="27" y="13"/>
                        </a:lnTo>
                        <a:lnTo>
                          <a:pt x="30" y="16"/>
                        </a:lnTo>
                        <a:lnTo>
                          <a:pt x="31" y="16"/>
                        </a:lnTo>
                        <a:lnTo>
                          <a:pt x="36" y="13"/>
                        </a:lnTo>
                        <a:lnTo>
                          <a:pt x="37" y="13"/>
                        </a:lnTo>
                        <a:lnTo>
                          <a:pt x="38" y="15"/>
                        </a:lnTo>
                        <a:lnTo>
                          <a:pt x="38" y="16"/>
                        </a:lnTo>
                        <a:lnTo>
                          <a:pt x="38" y="17"/>
                        </a:lnTo>
                        <a:lnTo>
                          <a:pt x="40" y="20"/>
                        </a:lnTo>
                        <a:lnTo>
                          <a:pt x="37" y="25"/>
                        </a:lnTo>
                        <a:lnTo>
                          <a:pt x="36" y="26"/>
                        </a:lnTo>
                        <a:lnTo>
                          <a:pt x="36" y="29"/>
                        </a:lnTo>
                        <a:lnTo>
                          <a:pt x="38" y="30"/>
                        </a:lnTo>
                        <a:lnTo>
                          <a:pt x="40" y="29"/>
                        </a:lnTo>
                        <a:lnTo>
                          <a:pt x="41" y="29"/>
                        </a:lnTo>
                        <a:lnTo>
                          <a:pt x="43" y="32"/>
                        </a:lnTo>
                        <a:lnTo>
                          <a:pt x="44" y="30"/>
                        </a:lnTo>
                        <a:lnTo>
                          <a:pt x="45" y="32"/>
                        </a:lnTo>
                        <a:lnTo>
                          <a:pt x="47" y="34"/>
                        </a:lnTo>
                        <a:lnTo>
                          <a:pt x="48" y="34"/>
                        </a:lnTo>
                        <a:lnTo>
                          <a:pt x="50" y="34"/>
                        </a:lnTo>
                        <a:lnTo>
                          <a:pt x="51" y="37"/>
                        </a:lnTo>
                        <a:lnTo>
                          <a:pt x="50" y="39"/>
                        </a:lnTo>
                        <a:lnTo>
                          <a:pt x="50" y="40"/>
                        </a:lnTo>
                        <a:lnTo>
                          <a:pt x="48" y="42"/>
                        </a:lnTo>
                        <a:lnTo>
                          <a:pt x="48" y="44"/>
                        </a:lnTo>
                        <a:lnTo>
                          <a:pt x="50" y="46"/>
                        </a:lnTo>
                        <a:lnTo>
                          <a:pt x="48" y="49"/>
                        </a:lnTo>
                        <a:lnTo>
                          <a:pt x="50" y="51"/>
                        </a:lnTo>
                        <a:lnTo>
                          <a:pt x="50" y="54"/>
                        </a:lnTo>
                        <a:lnTo>
                          <a:pt x="37" y="50"/>
                        </a:lnTo>
                        <a:lnTo>
                          <a:pt x="27" y="43"/>
                        </a:lnTo>
                        <a:lnTo>
                          <a:pt x="26" y="42"/>
                        </a:lnTo>
                        <a:lnTo>
                          <a:pt x="17" y="34"/>
                        </a:lnTo>
                        <a:lnTo>
                          <a:pt x="11" y="32"/>
                        </a:lnTo>
                        <a:lnTo>
                          <a:pt x="10" y="30"/>
                        </a:lnTo>
                        <a:lnTo>
                          <a:pt x="7" y="26"/>
                        </a:lnTo>
                        <a:lnTo>
                          <a:pt x="4" y="26"/>
                        </a:lnTo>
                        <a:lnTo>
                          <a:pt x="6" y="23"/>
                        </a:lnTo>
                        <a:lnTo>
                          <a:pt x="4" y="23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126"/>
                  <p:cNvSpPr>
                    <a:spLocks/>
                  </p:cNvSpPr>
                  <p:nvPr/>
                </p:nvSpPr>
                <p:spPr bwMode="auto">
                  <a:xfrm>
                    <a:off x="5659438" y="4271963"/>
                    <a:ext cx="122238" cy="128587"/>
                  </a:xfrm>
                  <a:custGeom>
                    <a:avLst/>
                    <a:gdLst>
                      <a:gd name="T0" fmla="*/ 14 w 77"/>
                      <a:gd name="T1" fmla="*/ 78 h 81"/>
                      <a:gd name="T2" fmla="*/ 14 w 77"/>
                      <a:gd name="T3" fmla="*/ 73 h 81"/>
                      <a:gd name="T4" fmla="*/ 12 w 77"/>
                      <a:gd name="T5" fmla="*/ 69 h 81"/>
                      <a:gd name="T6" fmla="*/ 14 w 77"/>
                      <a:gd name="T7" fmla="*/ 66 h 81"/>
                      <a:gd name="T8" fmla="*/ 14 w 77"/>
                      <a:gd name="T9" fmla="*/ 61 h 81"/>
                      <a:gd name="T10" fmla="*/ 11 w 77"/>
                      <a:gd name="T11" fmla="*/ 61 h 81"/>
                      <a:gd name="T12" fmla="*/ 8 w 77"/>
                      <a:gd name="T13" fmla="*/ 57 h 81"/>
                      <a:gd name="T14" fmla="*/ 5 w 77"/>
                      <a:gd name="T15" fmla="*/ 56 h 81"/>
                      <a:gd name="T16" fmla="*/ 2 w 77"/>
                      <a:gd name="T17" fmla="*/ 57 h 81"/>
                      <a:gd name="T18" fmla="*/ 0 w 77"/>
                      <a:gd name="T19" fmla="*/ 53 h 81"/>
                      <a:gd name="T20" fmla="*/ 4 w 77"/>
                      <a:gd name="T21" fmla="*/ 47 h 81"/>
                      <a:gd name="T22" fmla="*/ 2 w 77"/>
                      <a:gd name="T23" fmla="*/ 43 h 81"/>
                      <a:gd name="T24" fmla="*/ 8 w 77"/>
                      <a:gd name="T25" fmla="*/ 34 h 81"/>
                      <a:gd name="T26" fmla="*/ 8 w 77"/>
                      <a:gd name="T27" fmla="*/ 32 h 81"/>
                      <a:gd name="T28" fmla="*/ 5 w 77"/>
                      <a:gd name="T29" fmla="*/ 27 h 81"/>
                      <a:gd name="T30" fmla="*/ 9 w 77"/>
                      <a:gd name="T31" fmla="*/ 26 h 81"/>
                      <a:gd name="T32" fmla="*/ 8 w 77"/>
                      <a:gd name="T33" fmla="*/ 22 h 81"/>
                      <a:gd name="T34" fmla="*/ 7 w 77"/>
                      <a:gd name="T35" fmla="*/ 17 h 81"/>
                      <a:gd name="T36" fmla="*/ 7 w 77"/>
                      <a:gd name="T37" fmla="*/ 9 h 81"/>
                      <a:gd name="T38" fmla="*/ 5 w 77"/>
                      <a:gd name="T39" fmla="*/ 6 h 81"/>
                      <a:gd name="T40" fmla="*/ 15 w 77"/>
                      <a:gd name="T41" fmla="*/ 2 h 81"/>
                      <a:gd name="T42" fmla="*/ 19 w 77"/>
                      <a:gd name="T43" fmla="*/ 3 h 81"/>
                      <a:gd name="T44" fmla="*/ 25 w 77"/>
                      <a:gd name="T45" fmla="*/ 3 h 81"/>
                      <a:gd name="T46" fmla="*/ 29 w 77"/>
                      <a:gd name="T47" fmla="*/ 0 h 81"/>
                      <a:gd name="T48" fmla="*/ 32 w 77"/>
                      <a:gd name="T49" fmla="*/ 2 h 81"/>
                      <a:gd name="T50" fmla="*/ 38 w 77"/>
                      <a:gd name="T51" fmla="*/ 5 h 81"/>
                      <a:gd name="T52" fmla="*/ 41 w 77"/>
                      <a:gd name="T53" fmla="*/ 0 h 81"/>
                      <a:gd name="T54" fmla="*/ 49 w 77"/>
                      <a:gd name="T55" fmla="*/ 5 h 81"/>
                      <a:gd name="T56" fmla="*/ 53 w 77"/>
                      <a:gd name="T57" fmla="*/ 6 h 81"/>
                      <a:gd name="T58" fmla="*/ 58 w 77"/>
                      <a:gd name="T59" fmla="*/ 8 h 81"/>
                      <a:gd name="T60" fmla="*/ 63 w 77"/>
                      <a:gd name="T61" fmla="*/ 12 h 81"/>
                      <a:gd name="T62" fmla="*/ 68 w 77"/>
                      <a:gd name="T63" fmla="*/ 9 h 81"/>
                      <a:gd name="T64" fmla="*/ 72 w 77"/>
                      <a:gd name="T65" fmla="*/ 10 h 81"/>
                      <a:gd name="T66" fmla="*/ 75 w 77"/>
                      <a:gd name="T67" fmla="*/ 12 h 81"/>
                      <a:gd name="T68" fmla="*/ 75 w 77"/>
                      <a:gd name="T69" fmla="*/ 19 h 81"/>
                      <a:gd name="T70" fmla="*/ 76 w 77"/>
                      <a:gd name="T71" fmla="*/ 22 h 81"/>
                      <a:gd name="T72" fmla="*/ 76 w 77"/>
                      <a:gd name="T73" fmla="*/ 29 h 81"/>
                      <a:gd name="T74" fmla="*/ 73 w 77"/>
                      <a:gd name="T75" fmla="*/ 32 h 81"/>
                      <a:gd name="T76" fmla="*/ 70 w 77"/>
                      <a:gd name="T77" fmla="*/ 40 h 81"/>
                      <a:gd name="T78" fmla="*/ 69 w 77"/>
                      <a:gd name="T79" fmla="*/ 46 h 81"/>
                      <a:gd name="T80" fmla="*/ 68 w 77"/>
                      <a:gd name="T81" fmla="*/ 53 h 81"/>
                      <a:gd name="T82" fmla="*/ 66 w 77"/>
                      <a:gd name="T83" fmla="*/ 54 h 81"/>
                      <a:gd name="T84" fmla="*/ 70 w 77"/>
                      <a:gd name="T85" fmla="*/ 61 h 81"/>
                      <a:gd name="T86" fmla="*/ 73 w 77"/>
                      <a:gd name="T87" fmla="*/ 64 h 81"/>
                      <a:gd name="T88" fmla="*/ 75 w 77"/>
                      <a:gd name="T89" fmla="*/ 70 h 81"/>
                      <a:gd name="T90" fmla="*/ 69 w 77"/>
                      <a:gd name="T91" fmla="*/ 71 h 81"/>
                      <a:gd name="T92" fmla="*/ 68 w 77"/>
                      <a:gd name="T93" fmla="*/ 69 h 81"/>
                      <a:gd name="T94" fmla="*/ 65 w 77"/>
                      <a:gd name="T95" fmla="*/ 71 h 81"/>
                      <a:gd name="T96" fmla="*/ 52 w 77"/>
                      <a:gd name="T97" fmla="*/ 71 h 81"/>
                      <a:gd name="T98" fmla="*/ 31 w 77"/>
                      <a:gd name="T99" fmla="*/ 71 h 81"/>
                      <a:gd name="T100" fmla="*/ 22 w 77"/>
                      <a:gd name="T101" fmla="*/ 77 h 81"/>
                      <a:gd name="T102" fmla="*/ 19 w 77"/>
                      <a:gd name="T103" fmla="*/ 77 h 81"/>
                      <a:gd name="T104" fmla="*/ 14 w 77"/>
                      <a:gd name="T105" fmla="*/ 81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7" h="81">
                        <a:moveTo>
                          <a:pt x="14" y="81"/>
                        </a:moveTo>
                        <a:lnTo>
                          <a:pt x="14" y="78"/>
                        </a:lnTo>
                        <a:lnTo>
                          <a:pt x="12" y="76"/>
                        </a:lnTo>
                        <a:lnTo>
                          <a:pt x="14" y="73"/>
                        </a:lnTo>
                        <a:lnTo>
                          <a:pt x="12" y="71"/>
                        </a:lnTo>
                        <a:lnTo>
                          <a:pt x="12" y="69"/>
                        </a:lnTo>
                        <a:lnTo>
                          <a:pt x="14" y="67"/>
                        </a:lnTo>
                        <a:lnTo>
                          <a:pt x="14" y="66"/>
                        </a:lnTo>
                        <a:lnTo>
                          <a:pt x="15" y="64"/>
                        </a:lnTo>
                        <a:lnTo>
                          <a:pt x="14" y="61"/>
                        </a:lnTo>
                        <a:lnTo>
                          <a:pt x="12" y="61"/>
                        </a:lnTo>
                        <a:lnTo>
                          <a:pt x="11" y="61"/>
                        </a:lnTo>
                        <a:lnTo>
                          <a:pt x="9" y="59"/>
                        </a:lnTo>
                        <a:lnTo>
                          <a:pt x="8" y="57"/>
                        </a:lnTo>
                        <a:lnTo>
                          <a:pt x="7" y="59"/>
                        </a:lnTo>
                        <a:lnTo>
                          <a:pt x="5" y="56"/>
                        </a:lnTo>
                        <a:lnTo>
                          <a:pt x="4" y="56"/>
                        </a:lnTo>
                        <a:lnTo>
                          <a:pt x="2" y="57"/>
                        </a:lnTo>
                        <a:lnTo>
                          <a:pt x="0" y="56"/>
                        </a:lnTo>
                        <a:lnTo>
                          <a:pt x="0" y="53"/>
                        </a:lnTo>
                        <a:lnTo>
                          <a:pt x="1" y="52"/>
                        </a:lnTo>
                        <a:lnTo>
                          <a:pt x="4" y="47"/>
                        </a:lnTo>
                        <a:lnTo>
                          <a:pt x="2" y="44"/>
                        </a:lnTo>
                        <a:lnTo>
                          <a:pt x="2" y="43"/>
                        </a:lnTo>
                        <a:lnTo>
                          <a:pt x="5" y="43"/>
                        </a:lnTo>
                        <a:lnTo>
                          <a:pt x="8" y="34"/>
                        </a:lnTo>
                        <a:lnTo>
                          <a:pt x="9" y="33"/>
                        </a:lnTo>
                        <a:lnTo>
                          <a:pt x="8" y="32"/>
                        </a:lnTo>
                        <a:lnTo>
                          <a:pt x="5" y="29"/>
                        </a:lnTo>
                        <a:lnTo>
                          <a:pt x="5" y="27"/>
                        </a:lnTo>
                        <a:lnTo>
                          <a:pt x="7" y="26"/>
                        </a:lnTo>
                        <a:lnTo>
                          <a:pt x="9" y="26"/>
                        </a:lnTo>
                        <a:lnTo>
                          <a:pt x="9" y="25"/>
                        </a:lnTo>
                        <a:lnTo>
                          <a:pt x="8" y="22"/>
                        </a:lnTo>
                        <a:lnTo>
                          <a:pt x="7" y="22"/>
                        </a:lnTo>
                        <a:lnTo>
                          <a:pt x="7" y="17"/>
                        </a:lnTo>
                        <a:lnTo>
                          <a:pt x="7" y="15"/>
                        </a:lnTo>
                        <a:lnTo>
                          <a:pt x="7" y="9"/>
                        </a:lnTo>
                        <a:lnTo>
                          <a:pt x="5" y="9"/>
                        </a:lnTo>
                        <a:lnTo>
                          <a:pt x="5" y="6"/>
                        </a:lnTo>
                        <a:lnTo>
                          <a:pt x="9" y="5"/>
                        </a:lnTo>
                        <a:lnTo>
                          <a:pt x="15" y="2"/>
                        </a:lnTo>
                        <a:lnTo>
                          <a:pt x="17" y="2"/>
                        </a:lnTo>
                        <a:lnTo>
                          <a:pt x="19" y="3"/>
                        </a:lnTo>
                        <a:lnTo>
                          <a:pt x="25" y="3"/>
                        </a:lnTo>
                        <a:lnTo>
                          <a:pt x="25" y="3"/>
                        </a:lnTo>
                        <a:lnTo>
                          <a:pt x="25" y="2"/>
                        </a:lnTo>
                        <a:lnTo>
                          <a:pt x="29" y="0"/>
                        </a:lnTo>
                        <a:lnTo>
                          <a:pt x="34" y="2"/>
                        </a:lnTo>
                        <a:lnTo>
                          <a:pt x="32" y="2"/>
                        </a:lnTo>
                        <a:lnTo>
                          <a:pt x="34" y="3"/>
                        </a:lnTo>
                        <a:lnTo>
                          <a:pt x="38" y="5"/>
                        </a:lnTo>
                        <a:lnTo>
                          <a:pt x="39" y="2"/>
                        </a:lnTo>
                        <a:lnTo>
                          <a:pt x="41" y="0"/>
                        </a:lnTo>
                        <a:lnTo>
                          <a:pt x="45" y="3"/>
                        </a:lnTo>
                        <a:lnTo>
                          <a:pt x="49" y="5"/>
                        </a:lnTo>
                        <a:lnTo>
                          <a:pt x="52" y="5"/>
                        </a:lnTo>
                        <a:lnTo>
                          <a:pt x="53" y="6"/>
                        </a:lnTo>
                        <a:lnTo>
                          <a:pt x="55" y="6"/>
                        </a:lnTo>
                        <a:lnTo>
                          <a:pt x="58" y="8"/>
                        </a:lnTo>
                        <a:lnTo>
                          <a:pt x="59" y="9"/>
                        </a:lnTo>
                        <a:lnTo>
                          <a:pt x="63" y="12"/>
                        </a:lnTo>
                        <a:lnTo>
                          <a:pt x="66" y="10"/>
                        </a:lnTo>
                        <a:lnTo>
                          <a:pt x="68" y="9"/>
                        </a:lnTo>
                        <a:lnTo>
                          <a:pt x="69" y="9"/>
                        </a:lnTo>
                        <a:lnTo>
                          <a:pt x="72" y="10"/>
                        </a:lnTo>
                        <a:lnTo>
                          <a:pt x="75" y="10"/>
                        </a:lnTo>
                        <a:lnTo>
                          <a:pt x="75" y="12"/>
                        </a:lnTo>
                        <a:lnTo>
                          <a:pt x="73" y="16"/>
                        </a:lnTo>
                        <a:lnTo>
                          <a:pt x="75" y="19"/>
                        </a:lnTo>
                        <a:lnTo>
                          <a:pt x="75" y="20"/>
                        </a:lnTo>
                        <a:lnTo>
                          <a:pt x="76" y="22"/>
                        </a:lnTo>
                        <a:lnTo>
                          <a:pt x="77" y="26"/>
                        </a:lnTo>
                        <a:lnTo>
                          <a:pt x="76" y="29"/>
                        </a:lnTo>
                        <a:lnTo>
                          <a:pt x="76" y="30"/>
                        </a:lnTo>
                        <a:lnTo>
                          <a:pt x="73" y="32"/>
                        </a:lnTo>
                        <a:lnTo>
                          <a:pt x="69" y="39"/>
                        </a:lnTo>
                        <a:lnTo>
                          <a:pt x="70" y="40"/>
                        </a:lnTo>
                        <a:lnTo>
                          <a:pt x="69" y="43"/>
                        </a:lnTo>
                        <a:lnTo>
                          <a:pt x="69" y="46"/>
                        </a:lnTo>
                        <a:lnTo>
                          <a:pt x="68" y="47"/>
                        </a:lnTo>
                        <a:lnTo>
                          <a:pt x="68" y="53"/>
                        </a:lnTo>
                        <a:lnTo>
                          <a:pt x="66" y="53"/>
                        </a:lnTo>
                        <a:lnTo>
                          <a:pt x="66" y="54"/>
                        </a:lnTo>
                        <a:lnTo>
                          <a:pt x="68" y="56"/>
                        </a:lnTo>
                        <a:lnTo>
                          <a:pt x="70" y="61"/>
                        </a:lnTo>
                        <a:lnTo>
                          <a:pt x="70" y="64"/>
                        </a:lnTo>
                        <a:lnTo>
                          <a:pt x="73" y="64"/>
                        </a:lnTo>
                        <a:lnTo>
                          <a:pt x="75" y="67"/>
                        </a:lnTo>
                        <a:lnTo>
                          <a:pt x="75" y="70"/>
                        </a:lnTo>
                        <a:lnTo>
                          <a:pt x="72" y="70"/>
                        </a:lnTo>
                        <a:lnTo>
                          <a:pt x="69" y="71"/>
                        </a:lnTo>
                        <a:lnTo>
                          <a:pt x="69" y="71"/>
                        </a:lnTo>
                        <a:lnTo>
                          <a:pt x="68" y="69"/>
                        </a:lnTo>
                        <a:lnTo>
                          <a:pt x="65" y="69"/>
                        </a:lnTo>
                        <a:lnTo>
                          <a:pt x="65" y="71"/>
                        </a:lnTo>
                        <a:lnTo>
                          <a:pt x="59" y="70"/>
                        </a:lnTo>
                        <a:lnTo>
                          <a:pt x="52" y="71"/>
                        </a:lnTo>
                        <a:lnTo>
                          <a:pt x="36" y="71"/>
                        </a:lnTo>
                        <a:lnTo>
                          <a:pt x="31" y="71"/>
                        </a:lnTo>
                        <a:lnTo>
                          <a:pt x="31" y="73"/>
                        </a:lnTo>
                        <a:lnTo>
                          <a:pt x="22" y="77"/>
                        </a:lnTo>
                        <a:lnTo>
                          <a:pt x="22" y="77"/>
                        </a:lnTo>
                        <a:lnTo>
                          <a:pt x="19" y="77"/>
                        </a:lnTo>
                        <a:lnTo>
                          <a:pt x="15" y="81"/>
                        </a:lnTo>
                        <a:lnTo>
                          <a:pt x="14" y="8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27"/>
                  <p:cNvSpPr>
                    <a:spLocks/>
                  </p:cNvSpPr>
                  <p:nvPr/>
                </p:nvSpPr>
                <p:spPr bwMode="auto">
                  <a:xfrm>
                    <a:off x="5764213" y="4260850"/>
                    <a:ext cx="84138" cy="131762"/>
                  </a:xfrm>
                  <a:custGeom>
                    <a:avLst/>
                    <a:gdLst>
                      <a:gd name="T0" fmla="*/ 3 w 53"/>
                      <a:gd name="T1" fmla="*/ 78 h 83"/>
                      <a:gd name="T2" fmla="*/ 9 w 53"/>
                      <a:gd name="T3" fmla="*/ 77 h 83"/>
                      <a:gd name="T4" fmla="*/ 7 w 53"/>
                      <a:gd name="T5" fmla="*/ 71 h 83"/>
                      <a:gd name="T6" fmla="*/ 4 w 53"/>
                      <a:gd name="T7" fmla="*/ 68 h 83"/>
                      <a:gd name="T8" fmla="*/ 0 w 53"/>
                      <a:gd name="T9" fmla="*/ 61 h 83"/>
                      <a:gd name="T10" fmla="*/ 2 w 53"/>
                      <a:gd name="T11" fmla="*/ 60 h 83"/>
                      <a:gd name="T12" fmla="*/ 3 w 53"/>
                      <a:gd name="T13" fmla="*/ 53 h 83"/>
                      <a:gd name="T14" fmla="*/ 4 w 53"/>
                      <a:gd name="T15" fmla="*/ 47 h 83"/>
                      <a:gd name="T16" fmla="*/ 7 w 53"/>
                      <a:gd name="T17" fmla="*/ 39 h 83"/>
                      <a:gd name="T18" fmla="*/ 10 w 53"/>
                      <a:gd name="T19" fmla="*/ 36 h 83"/>
                      <a:gd name="T20" fmla="*/ 10 w 53"/>
                      <a:gd name="T21" fmla="*/ 29 h 83"/>
                      <a:gd name="T22" fmla="*/ 9 w 53"/>
                      <a:gd name="T23" fmla="*/ 26 h 83"/>
                      <a:gd name="T24" fmla="*/ 9 w 53"/>
                      <a:gd name="T25" fmla="*/ 19 h 83"/>
                      <a:gd name="T26" fmla="*/ 7 w 53"/>
                      <a:gd name="T27" fmla="*/ 10 h 83"/>
                      <a:gd name="T28" fmla="*/ 4 w 53"/>
                      <a:gd name="T29" fmla="*/ 6 h 83"/>
                      <a:gd name="T30" fmla="*/ 9 w 53"/>
                      <a:gd name="T31" fmla="*/ 3 h 83"/>
                      <a:gd name="T32" fmla="*/ 20 w 53"/>
                      <a:gd name="T33" fmla="*/ 2 h 83"/>
                      <a:gd name="T34" fmla="*/ 30 w 53"/>
                      <a:gd name="T35" fmla="*/ 2 h 83"/>
                      <a:gd name="T36" fmla="*/ 36 w 53"/>
                      <a:gd name="T37" fmla="*/ 0 h 83"/>
                      <a:gd name="T38" fmla="*/ 38 w 53"/>
                      <a:gd name="T39" fmla="*/ 3 h 83"/>
                      <a:gd name="T40" fmla="*/ 40 w 53"/>
                      <a:gd name="T41" fmla="*/ 7 h 83"/>
                      <a:gd name="T42" fmla="*/ 43 w 53"/>
                      <a:gd name="T43" fmla="*/ 10 h 83"/>
                      <a:gd name="T44" fmla="*/ 46 w 53"/>
                      <a:gd name="T45" fmla="*/ 16 h 83"/>
                      <a:gd name="T46" fmla="*/ 47 w 53"/>
                      <a:gd name="T47" fmla="*/ 22 h 83"/>
                      <a:gd name="T48" fmla="*/ 48 w 53"/>
                      <a:gd name="T49" fmla="*/ 26 h 83"/>
                      <a:gd name="T50" fmla="*/ 47 w 53"/>
                      <a:gd name="T51" fmla="*/ 30 h 83"/>
                      <a:gd name="T52" fmla="*/ 48 w 53"/>
                      <a:gd name="T53" fmla="*/ 33 h 83"/>
                      <a:gd name="T54" fmla="*/ 48 w 53"/>
                      <a:gd name="T55" fmla="*/ 37 h 83"/>
                      <a:gd name="T56" fmla="*/ 48 w 53"/>
                      <a:gd name="T57" fmla="*/ 43 h 83"/>
                      <a:gd name="T58" fmla="*/ 48 w 53"/>
                      <a:gd name="T59" fmla="*/ 53 h 83"/>
                      <a:gd name="T60" fmla="*/ 47 w 53"/>
                      <a:gd name="T61" fmla="*/ 57 h 83"/>
                      <a:gd name="T62" fmla="*/ 48 w 53"/>
                      <a:gd name="T63" fmla="*/ 64 h 83"/>
                      <a:gd name="T64" fmla="*/ 51 w 53"/>
                      <a:gd name="T65" fmla="*/ 66 h 83"/>
                      <a:gd name="T66" fmla="*/ 46 w 53"/>
                      <a:gd name="T67" fmla="*/ 68 h 83"/>
                      <a:gd name="T68" fmla="*/ 34 w 53"/>
                      <a:gd name="T69" fmla="*/ 77 h 83"/>
                      <a:gd name="T70" fmla="*/ 16 w 53"/>
                      <a:gd name="T71" fmla="*/ 83 h 83"/>
                      <a:gd name="T72" fmla="*/ 4 w 53"/>
                      <a:gd name="T73" fmla="*/ 8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3" h="83">
                        <a:moveTo>
                          <a:pt x="3" y="78"/>
                        </a:moveTo>
                        <a:lnTo>
                          <a:pt x="3" y="78"/>
                        </a:lnTo>
                        <a:lnTo>
                          <a:pt x="6" y="77"/>
                        </a:lnTo>
                        <a:lnTo>
                          <a:pt x="9" y="77"/>
                        </a:lnTo>
                        <a:lnTo>
                          <a:pt x="9" y="74"/>
                        </a:lnTo>
                        <a:lnTo>
                          <a:pt x="7" y="71"/>
                        </a:lnTo>
                        <a:lnTo>
                          <a:pt x="4" y="71"/>
                        </a:lnTo>
                        <a:lnTo>
                          <a:pt x="4" y="68"/>
                        </a:lnTo>
                        <a:lnTo>
                          <a:pt x="2" y="63"/>
                        </a:lnTo>
                        <a:lnTo>
                          <a:pt x="0" y="61"/>
                        </a:lnTo>
                        <a:lnTo>
                          <a:pt x="0" y="60"/>
                        </a:lnTo>
                        <a:lnTo>
                          <a:pt x="2" y="60"/>
                        </a:lnTo>
                        <a:lnTo>
                          <a:pt x="2" y="54"/>
                        </a:lnTo>
                        <a:lnTo>
                          <a:pt x="3" y="53"/>
                        </a:lnTo>
                        <a:lnTo>
                          <a:pt x="3" y="50"/>
                        </a:lnTo>
                        <a:lnTo>
                          <a:pt x="4" y="47"/>
                        </a:lnTo>
                        <a:lnTo>
                          <a:pt x="3" y="46"/>
                        </a:lnTo>
                        <a:lnTo>
                          <a:pt x="7" y="39"/>
                        </a:lnTo>
                        <a:lnTo>
                          <a:pt x="10" y="37"/>
                        </a:lnTo>
                        <a:lnTo>
                          <a:pt x="10" y="36"/>
                        </a:lnTo>
                        <a:lnTo>
                          <a:pt x="11" y="33"/>
                        </a:lnTo>
                        <a:lnTo>
                          <a:pt x="10" y="29"/>
                        </a:lnTo>
                        <a:lnTo>
                          <a:pt x="9" y="27"/>
                        </a:lnTo>
                        <a:lnTo>
                          <a:pt x="9" y="26"/>
                        </a:lnTo>
                        <a:lnTo>
                          <a:pt x="7" y="23"/>
                        </a:lnTo>
                        <a:lnTo>
                          <a:pt x="9" y="19"/>
                        </a:lnTo>
                        <a:lnTo>
                          <a:pt x="9" y="15"/>
                        </a:lnTo>
                        <a:lnTo>
                          <a:pt x="7" y="10"/>
                        </a:lnTo>
                        <a:lnTo>
                          <a:pt x="6" y="10"/>
                        </a:lnTo>
                        <a:lnTo>
                          <a:pt x="4" y="6"/>
                        </a:lnTo>
                        <a:lnTo>
                          <a:pt x="4" y="3"/>
                        </a:lnTo>
                        <a:lnTo>
                          <a:pt x="9" y="3"/>
                        </a:lnTo>
                        <a:lnTo>
                          <a:pt x="19" y="3"/>
                        </a:lnTo>
                        <a:lnTo>
                          <a:pt x="20" y="2"/>
                        </a:lnTo>
                        <a:lnTo>
                          <a:pt x="26" y="2"/>
                        </a:lnTo>
                        <a:lnTo>
                          <a:pt x="30" y="2"/>
                        </a:lnTo>
                        <a:lnTo>
                          <a:pt x="33" y="2"/>
                        </a:lnTo>
                        <a:lnTo>
                          <a:pt x="36" y="0"/>
                        </a:lnTo>
                        <a:lnTo>
                          <a:pt x="37" y="0"/>
                        </a:lnTo>
                        <a:lnTo>
                          <a:pt x="38" y="3"/>
                        </a:lnTo>
                        <a:lnTo>
                          <a:pt x="40" y="5"/>
                        </a:lnTo>
                        <a:lnTo>
                          <a:pt x="40" y="7"/>
                        </a:lnTo>
                        <a:lnTo>
                          <a:pt x="43" y="9"/>
                        </a:lnTo>
                        <a:lnTo>
                          <a:pt x="43" y="10"/>
                        </a:lnTo>
                        <a:lnTo>
                          <a:pt x="46" y="13"/>
                        </a:lnTo>
                        <a:lnTo>
                          <a:pt x="46" y="16"/>
                        </a:lnTo>
                        <a:lnTo>
                          <a:pt x="46" y="20"/>
                        </a:lnTo>
                        <a:lnTo>
                          <a:pt x="47" y="22"/>
                        </a:lnTo>
                        <a:lnTo>
                          <a:pt x="48" y="22"/>
                        </a:lnTo>
                        <a:lnTo>
                          <a:pt x="48" y="26"/>
                        </a:lnTo>
                        <a:lnTo>
                          <a:pt x="47" y="29"/>
                        </a:lnTo>
                        <a:lnTo>
                          <a:pt x="47" y="30"/>
                        </a:lnTo>
                        <a:lnTo>
                          <a:pt x="48" y="30"/>
                        </a:lnTo>
                        <a:lnTo>
                          <a:pt x="48" y="33"/>
                        </a:lnTo>
                        <a:lnTo>
                          <a:pt x="47" y="34"/>
                        </a:lnTo>
                        <a:lnTo>
                          <a:pt x="48" y="37"/>
                        </a:lnTo>
                        <a:lnTo>
                          <a:pt x="48" y="41"/>
                        </a:lnTo>
                        <a:lnTo>
                          <a:pt x="48" y="43"/>
                        </a:lnTo>
                        <a:lnTo>
                          <a:pt x="50" y="50"/>
                        </a:lnTo>
                        <a:lnTo>
                          <a:pt x="48" y="53"/>
                        </a:lnTo>
                        <a:lnTo>
                          <a:pt x="48" y="54"/>
                        </a:lnTo>
                        <a:lnTo>
                          <a:pt x="47" y="57"/>
                        </a:lnTo>
                        <a:lnTo>
                          <a:pt x="48" y="60"/>
                        </a:lnTo>
                        <a:lnTo>
                          <a:pt x="48" y="64"/>
                        </a:lnTo>
                        <a:lnTo>
                          <a:pt x="50" y="64"/>
                        </a:lnTo>
                        <a:lnTo>
                          <a:pt x="51" y="66"/>
                        </a:lnTo>
                        <a:lnTo>
                          <a:pt x="53" y="68"/>
                        </a:lnTo>
                        <a:lnTo>
                          <a:pt x="46" y="68"/>
                        </a:lnTo>
                        <a:lnTo>
                          <a:pt x="40" y="71"/>
                        </a:lnTo>
                        <a:lnTo>
                          <a:pt x="34" y="77"/>
                        </a:lnTo>
                        <a:lnTo>
                          <a:pt x="26" y="78"/>
                        </a:lnTo>
                        <a:lnTo>
                          <a:pt x="16" y="83"/>
                        </a:lnTo>
                        <a:lnTo>
                          <a:pt x="10" y="81"/>
                        </a:lnTo>
                        <a:lnTo>
                          <a:pt x="4" y="80"/>
                        </a:lnTo>
                        <a:lnTo>
                          <a:pt x="3" y="7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28"/>
                  <p:cNvSpPr>
                    <a:spLocks/>
                  </p:cNvSpPr>
                  <p:nvPr/>
                </p:nvSpPr>
                <p:spPr bwMode="auto">
                  <a:xfrm>
                    <a:off x="5822951" y="4260850"/>
                    <a:ext cx="41275" cy="107950"/>
                  </a:xfrm>
                  <a:custGeom>
                    <a:avLst/>
                    <a:gdLst>
                      <a:gd name="T0" fmla="*/ 14 w 26"/>
                      <a:gd name="T1" fmla="*/ 3 h 68"/>
                      <a:gd name="T2" fmla="*/ 1 w 26"/>
                      <a:gd name="T3" fmla="*/ 0 h 68"/>
                      <a:gd name="T4" fmla="*/ 0 w 26"/>
                      <a:gd name="T5" fmla="*/ 0 h 68"/>
                      <a:gd name="T6" fmla="*/ 1 w 26"/>
                      <a:gd name="T7" fmla="*/ 3 h 68"/>
                      <a:gd name="T8" fmla="*/ 3 w 26"/>
                      <a:gd name="T9" fmla="*/ 5 h 68"/>
                      <a:gd name="T10" fmla="*/ 3 w 26"/>
                      <a:gd name="T11" fmla="*/ 7 h 68"/>
                      <a:gd name="T12" fmla="*/ 6 w 26"/>
                      <a:gd name="T13" fmla="*/ 9 h 68"/>
                      <a:gd name="T14" fmla="*/ 6 w 26"/>
                      <a:gd name="T15" fmla="*/ 10 h 68"/>
                      <a:gd name="T16" fmla="*/ 9 w 26"/>
                      <a:gd name="T17" fmla="*/ 13 h 68"/>
                      <a:gd name="T18" fmla="*/ 9 w 26"/>
                      <a:gd name="T19" fmla="*/ 16 h 68"/>
                      <a:gd name="T20" fmla="*/ 9 w 26"/>
                      <a:gd name="T21" fmla="*/ 20 h 68"/>
                      <a:gd name="T22" fmla="*/ 10 w 26"/>
                      <a:gd name="T23" fmla="*/ 22 h 68"/>
                      <a:gd name="T24" fmla="*/ 11 w 26"/>
                      <a:gd name="T25" fmla="*/ 22 h 68"/>
                      <a:gd name="T26" fmla="*/ 11 w 26"/>
                      <a:gd name="T27" fmla="*/ 26 h 68"/>
                      <a:gd name="T28" fmla="*/ 10 w 26"/>
                      <a:gd name="T29" fmla="*/ 29 h 68"/>
                      <a:gd name="T30" fmla="*/ 10 w 26"/>
                      <a:gd name="T31" fmla="*/ 30 h 68"/>
                      <a:gd name="T32" fmla="*/ 11 w 26"/>
                      <a:gd name="T33" fmla="*/ 30 h 68"/>
                      <a:gd name="T34" fmla="*/ 11 w 26"/>
                      <a:gd name="T35" fmla="*/ 33 h 68"/>
                      <a:gd name="T36" fmla="*/ 10 w 26"/>
                      <a:gd name="T37" fmla="*/ 34 h 68"/>
                      <a:gd name="T38" fmla="*/ 11 w 26"/>
                      <a:gd name="T39" fmla="*/ 37 h 68"/>
                      <a:gd name="T40" fmla="*/ 11 w 26"/>
                      <a:gd name="T41" fmla="*/ 41 h 68"/>
                      <a:gd name="T42" fmla="*/ 11 w 26"/>
                      <a:gd name="T43" fmla="*/ 43 h 68"/>
                      <a:gd name="T44" fmla="*/ 13 w 26"/>
                      <a:gd name="T45" fmla="*/ 50 h 68"/>
                      <a:gd name="T46" fmla="*/ 11 w 26"/>
                      <a:gd name="T47" fmla="*/ 53 h 68"/>
                      <a:gd name="T48" fmla="*/ 11 w 26"/>
                      <a:gd name="T49" fmla="*/ 54 h 68"/>
                      <a:gd name="T50" fmla="*/ 10 w 26"/>
                      <a:gd name="T51" fmla="*/ 57 h 68"/>
                      <a:gd name="T52" fmla="*/ 11 w 26"/>
                      <a:gd name="T53" fmla="*/ 60 h 68"/>
                      <a:gd name="T54" fmla="*/ 11 w 26"/>
                      <a:gd name="T55" fmla="*/ 64 h 68"/>
                      <a:gd name="T56" fmla="*/ 13 w 26"/>
                      <a:gd name="T57" fmla="*/ 64 h 68"/>
                      <a:gd name="T58" fmla="*/ 14 w 26"/>
                      <a:gd name="T59" fmla="*/ 66 h 68"/>
                      <a:gd name="T60" fmla="*/ 16 w 26"/>
                      <a:gd name="T61" fmla="*/ 68 h 68"/>
                      <a:gd name="T62" fmla="*/ 17 w 26"/>
                      <a:gd name="T63" fmla="*/ 67 h 68"/>
                      <a:gd name="T64" fmla="*/ 24 w 26"/>
                      <a:gd name="T65" fmla="*/ 64 h 68"/>
                      <a:gd name="T66" fmla="*/ 26 w 26"/>
                      <a:gd name="T67" fmla="*/ 64 h 68"/>
                      <a:gd name="T68" fmla="*/ 26 w 26"/>
                      <a:gd name="T69" fmla="*/ 61 h 68"/>
                      <a:gd name="T70" fmla="*/ 24 w 26"/>
                      <a:gd name="T71" fmla="*/ 59 h 68"/>
                      <a:gd name="T72" fmla="*/ 24 w 26"/>
                      <a:gd name="T73" fmla="*/ 56 h 68"/>
                      <a:gd name="T74" fmla="*/ 23 w 26"/>
                      <a:gd name="T75" fmla="*/ 51 h 68"/>
                      <a:gd name="T76" fmla="*/ 23 w 26"/>
                      <a:gd name="T77" fmla="*/ 37 h 68"/>
                      <a:gd name="T78" fmla="*/ 23 w 26"/>
                      <a:gd name="T79" fmla="*/ 34 h 68"/>
                      <a:gd name="T80" fmla="*/ 24 w 26"/>
                      <a:gd name="T81" fmla="*/ 33 h 68"/>
                      <a:gd name="T82" fmla="*/ 24 w 26"/>
                      <a:gd name="T83" fmla="*/ 30 h 68"/>
                      <a:gd name="T84" fmla="*/ 24 w 26"/>
                      <a:gd name="T85" fmla="*/ 29 h 68"/>
                      <a:gd name="T86" fmla="*/ 24 w 26"/>
                      <a:gd name="T87" fmla="*/ 24 h 68"/>
                      <a:gd name="T88" fmla="*/ 23 w 26"/>
                      <a:gd name="T89" fmla="*/ 19 h 68"/>
                      <a:gd name="T90" fmla="*/ 20 w 26"/>
                      <a:gd name="T91" fmla="*/ 13 h 68"/>
                      <a:gd name="T92" fmla="*/ 18 w 26"/>
                      <a:gd name="T93" fmla="*/ 12 h 68"/>
                      <a:gd name="T94" fmla="*/ 17 w 26"/>
                      <a:gd name="T95" fmla="*/ 10 h 68"/>
                      <a:gd name="T96" fmla="*/ 14 w 26"/>
                      <a:gd name="T97" fmla="*/ 9 h 68"/>
                      <a:gd name="T98" fmla="*/ 13 w 26"/>
                      <a:gd name="T99" fmla="*/ 5 h 68"/>
                      <a:gd name="T100" fmla="*/ 14 w 26"/>
                      <a:gd name="T101" fmla="*/ 3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6" h="68">
                        <a:moveTo>
                          <a:pt x="14" y="3"/>
                        </a:move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1" y="3"/>
                        </a:lnTo>
                        <a:lnTo>
                          <a:pt x="3" y="5"/>
                        </a:lnTo>
                        <a:lnTo>
                          <a:pt x="3" y="7"/>
                        </a:lnTo>
                        <a:lnTo>
                          <a:pt x="6" y="9"/>
                        </a:lnTo>
                        <a:lnTo>
                          <a:pt x="6" y="10"/>
                        </a:lnTo>
                        <a:lnTo>
                          <a:pt x="9" y="13"/>
                        </a:lnTo>
                        <a:lnTo>
                          <a:pt x="9" y="16"/>
                        </a:lnTo>
                        <a:lnTo>
                          <a:pt x="9" y="20"/>
                        </a:lnTo>
                        <a:lnTo>
                          <a:pt x="10" y="22"/>
                        </a:lnTo>
                        <a:lnTo>
                          <a:pt x="11" y="22"/>
                        </a:lnTo>
                        <a:lnTo>
                          <a:pt x="11" y="26"/>
                        </a:lnTo>
                        <a:lnTo>
                          <a:pt x="10" y="29"/>
                        </a:lnTo>
                        <a:lnTo>
                          <a:pt x="10" y="30"/>
                        </a:lnTo>
                        <a:lnTo>
                          <a:pt x="11" y="30"/>
                        </a:lnTo>
                        <a:lnTo>
                          <a:pt x="11" y="33"/>
                        </a:lnTo>
                        <a:lnTo>
                          <a:pt x="10" y="34"/>
                        </a:lnTo>
                        <a:lnTo>
                          <a:pt x="11" y="37"/>
                        </a:lnTo>
                        <a:lnTo>
                          <a:pt x="11" y="41"/>
                        </a:lnTo>
                        <a:lnTo>
                          <a:pt x="11" y="43"/>
                        </a:lnTo>
                        <a:lnTo>
                          <a:pt x="13" y="50"/>
                        </a:lnTo>
                        <a:lnTo>
                          <a:pt x="11" y="53"/>
                        </a:lnTo>
                        <a:lnTo>
                          <a:pt x="11" y="54"/>
                        </a:lnTo>
                        <a:lnTo>
                          <a:pt x="10" y="57"/>
                        </a:lnTo>
                        <a:lnTo>
                          <a:pt x="11" y="60"/>
                        </a:lnTo>
                        <a:lnTo>
                          <a:pt x="11" y="64"/>
                        </a:lnTo>
                        <a:lnTo>
                          <a:pt x="13" y="64"/>
                        </a:lnTo>
                        <a:lnTo>
                          <a:pt x="14" y="66"/>
                        </a:lnTo>
                        <a:lnTo>
                          <a:pt x="16" y="68"/>
                        </a:lnTo>
                        <a:lnTo>
                          <a:pt x="17" y="67"/>
                        </a:lnTo>
                        <a:lnTo>
                          <a:pt x="24" y="64"/>
                        </a:lnTo>
                        <a:lnTo>
                          <a:pt x="26" y="64"/>
                        </a:lnTo>
                        <a:lnTo>
                          <a:pt x="26" y="61"/>
                        </a:lnTo>
                        <a:lnTo>
                          <a:pt x="24" y="59"/>
                        </a:lnTo>
                        <a:lnTo>
                          <a:pt x="24" y="56"/>
                        </a:lnTo>
                        <a:lnTo>
                          <a:pt x="23" y="51"/>
                        </a:lnTo>
                        <a:lnTo>
                          <a:pt x="23" y="37"/>
                        </a:lnTo>
                        <a:lnTo>
                          <a:pt x="23" y="34"/>
                        </a:lnTo>
                        <a:lnTo>
                          <a:pt x="24" y="33"/>
                        </a:lnTo>
                        <a:lnTo>
                          <a:pt x="24" y="30"/>
                        </a:lnTo>
                        <a:lnTo>
                          <a:pt x="24" y="29"/>
                        </a:lnTo>
                        <a:lnTo>
                          <a:pt x="24" y="24"/>
                        </a:lnTo>
                        <a:lnTo>
                          <a:pt x="23" y="19"/>
                        </a:lnTo>
                        <a:lnTo>
                          <a:pt x="20" y="13"/>
                        </a:lnTo>
                        <a:lnTo>
                          <a:pt x="18" y="12"/>
                        </a:lnTo>
                        <a:lnTo>
                          <a:pt x="17" y="10"/>
                        </a:lnTo>
                        <a:lnTo>
                          <a:pt x="14" y="9"/>
                        </a:lnTo>
                        <a:lnTo>
                          <a:pt x="13" y="5"/>
                        </a:lnTo>
                        <a:lnTo>
                          <a:pt x="14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29"/>
                  <p:cNvSpPr>
                    <a:spLocks/>
                  </p:cNvSpPr>
                  <p:nvPr/>
                </p:nvSpPr>
                <p:spPr bwMode="auto">
                  <a:xfrm>
                    <a:off x="5843588" y="4233863"/>
                    <a:ext cx="61913" cy="128587"/>
                  </a:xfrm>
                  <a:custGeom>
                    <a:avLst/>
                    <a:gdLst>
                      <a:gd name="T0" fmla="*/ 18 w 39"/>
                      <a:gd name="T1" fmla="*/ 6 h 81"/>
                      <a:gd name="T2" fmla="*/ 14 w 39"/>
                      <a:gd name="T3" fmla="*/ 10 h 81"/>
                      <a:gd name="T4" fmla="*/ 8 w 39"/>
                      <a:gd name="T5" fmla="*/ 12 h 81"/>
                      <a:gd name="T6" fmla="*/ 7 w 39"/>
                      <a:gd name="T7" fmla="*/ 15 h 81"/>
                      <a:gd name="T8" fmla="*/ 5 w 39"/>
                      <a:gd name="T9" fmla="*/ 19 h 81"/>
                      <a:gd name="T10" fmla="*/ 0 w 39"/>
                      <a:gd name="T11" fmla="*/ 22 h 81"/>
                      <a:gd name="T12" fmla="*/ 4 w 39"/>
                      <a:gd name="T13" fmla="*/ 27 h 81"/>
                      <a:gd name="T14" fmla="*/ 7 w 39"/>
                      <a:gd name="T15" fmla="*/ 30 h 81"/>
                      <a:gd name="T16" fmla="*/ 11 w 39"/>
                      <a:gd name="T17" fmla="*/ 41 h 81"/>
                      <a:gd name="T18" fmla="*/ 11 w 39"/>
                      <a:gd name="T19" fmla="*/ 47 h 81"/>
                      <a:gd name="T20" fmla="*/ 10 w 39"/>
                      <a:gd name="T21" fmla="*/ 51 h 81"/>
                      <a:gd name="T22" fmla="*/ 10 w 39"/>
                      <a:gd name="T23" fmla="*/ 68 h 81"/>
                      <a:gd name="T24" fmla="*/ 11 w 39"/>
                      <a:gd name="T25" fmla="*/ 76 h 81"/>
                      <a:gd name="T26" fmla="*/ 13 w 39"/>
                      <a:gd name="T27" fmla="*/ 81 h 81"/>
                      <a:gd name="T28" fmla="*/ 25 w 39"/>
                      <a:gd name="T29" fmla="*/ 78 h 81"/>
                      <a:gd name="T30" fmla="*/ 25 w 39"/>
                      <a:gd name="T31" fmla="*/ 76 h 81"/>
                      <a:gd name="T32" fmla="*/ 25 w 39"/>
                      <a:gd name="T33" fmla="*/ 67 h 81"/>
                      <a:gd name="T34" fmla="*/ 25 w 39"/>
                      <a:gd name="T35" fmla="*/ 60 h 81"/>
                      <a:gd name="T36" fmla="*/ 25 w 39"/>
                      <a:gd name="T37" fmla="*/ 57 h 81"/>
                      <a:gd name="T38" fmla="*/ 25 w 39"/>
                      <a:gd name="T39" fmla="*/ 56 h 81"/>
                      <a:gd name="T40" fmla="*/ 24 w 39"/>
                      <a:gd name="T41" fmla="*/ 53 h 81"/>
                      <a:gd name="T42" fmla="*/ 25 w 39"/>
                      <a:gd name="T43" fmla="*/ 49 h 81"/>
                      <a:gd name="T44" fmla="*/ 25 w 39"/>
                      <a:gd name="T45" fmla="*/ 44 h 81"/>
                      <a:gd name="T46" fmla="*/ 30 w 39"/>
                      <a:gd name="T47" fmla="*/ 43 h 81"/>
                      <a:gd name="T48" fmla="*/ 31 w 39"/>
                      <a:gd name="T49" fmla="*/ 40 h 81"/>
                      <a:gd name="T50" fmla="*/ 34 w 39"/>
                      <a:gd name="T51" fmla="*/ 36 h 81"/>
                      <a:gd name="T52" fmla="*/ 37 w 39"/>
                      <a:gd name="T53" fmla="*/ 33 h 81"/>
                      <a:gd name="T54" fmla="*/ 35 w 39"/>
                      <a:gd name="T55" fmla="*/ 30 h 81"/>
                      <a:gd name="T56" fmla="*/ 37 w 39"/>
                      <a:gd name="T57" fmla="*/ 27 h 81"/>
                      <a:gd name="T58" fmla="*/ 39 w 39"/>
                      <a:gd name="T59" fmla="*/ 26 h 81"/>
                      <a:gd name="T60" fmla="*/ 38 w 39"/>
                      <a:gd name="T61" fmla="*/ 17 h 81"/>
                      <a:gd name="T62" fmla="*/ 34 w 39"/>
                      <a:gd name="T63" fmla="*/ 13 h 81"/>
                      <a:gd name="T64" fmla="*/ 35 w 39"/>
                      <a:gd name="T65" fmla="*/ 10 h 81"/>
                      <a:gd name="T66" fmla="*/ 30 w 39"/>
                      <a:gd name="T67" fmla="*/ 6 h 81"/>
                      <a:gd name="T68" fmla="*/ 22 w 39"/>
                      <a:gd name="T69" fmla="*/ 0 h 81"/>
                      <a:gd name="T70" fmla="*/ 22 w 39"/>
                      <a:gd name="T71" fmla="*/ 3 h 81"/>
                      <a:gd name="T72" fmla="*/ 18 w 39"/>
                      <a:gd name="T73" fmla="*/ 5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9" h="81">
                        <a:moveTo>
                          <a:pt x="18" y="5"/>
                        </a:moveTo>
                        <a:lnTo>
                          <a:pt x="18" y="6"/>
                        </a:lnTo>
                        <a:lnTo>
                          <a:pt x="15" y="9"/>
                        </a:lnTo>
                        <a:lnTo>
                          <a:pt x="14" y="10"/>
                        </a:lnTo>
                        <a:lnTo>
                          <a:pt x="10" y="12"/>
                        </a:lnTo>
                        <a:lnTo>
                          <a:pt x="8" y="12"/>
                        </a:lnTo>
                        <a:lnTo>
                          <a:pt x="5" y="12"/>
                        </a:lnTo>
                        <a:lnTo>
                          <a:pt x="7" y="15"/>
                        </a:lnTo>
                        <a:lnTo>
                          <a:pt x="4" y="16"/>
                        </a:lnTo>
                        <a:lnTo>
                          <a:pt x="5" y="19"/>
                        </a:lnTo>
                        <a:lnTo>
                          <a:pt x="1" y="19"/>
                        </a:lnTo>
                        <a:lnTo>
                          <a:pt x="0" y="22"/>
                        </a:lnTo>
                        <a:lnTo>
                          <a:pt x="1" y="26"/>
                        </a:lnTo>
                        <a:lnTo>
                          <a:pt x="4" y="27"/>
                        </a:lnTo>
                        <a:lnTo>
                          <a:pt x="5" y="29"/>
                        </a:lnTo>
                        <a:lnTo>
                          <a:pt x="7" y="30"/>
                        </a:lnTo>
                        <a:lnTo>
                          <a:pt x="10" y="36"/>
                        </a:lnTo>
                        <a:lnTo>
                          <a:pt x="11" y="41"/>
                        </a:lnTo>
                        <a:lnTo>
                          <a:pt x="11" y="46"/>
                        </a:lnTo>
                        <a:lnTo>
                          <a:pt x="11" y="47"/>
                        </a:lnTo>
                        <a:lnTo>
                          <a:pt x="11" y="50"/>
                        </a:lnTo>
                        <a:lnTo>
                          <a:pt x="10" y="51"/>
                        </a:lnTo>
                        <a:lnTo>
                          <a:pt x="10" y="54"/>
                        </a:lnTo>
                        <a:lnTo>
                          <a:pt x="10" y="68"/>
                        </a:lnTo>
                        <a:lnTo>
                          <a:pt x="11" y="73"/>
                        </a:lnTo>
                        <a:lnTo>
                          <a:pt x="11" y="76"/>
                        </a:lnTo>
                        <a:lnTo>
                          <a:pt x="13" y="78"/>
                        </a:lnTo>
                        <a:lnTo>
                          <a:pt x="13" y="81"/>
                        </a:lnTo>
                        <a:lnTo>
                          <a:pt x="17" y="81"/>
                        </a:lnTo>
                        <a:lnTo>
                          <a:pt x="25" y="78"/>
                        </a:lnTo>
                        <a:lnTo>
                          <a:pt x="25" y="78"/>
                        </a:lnTo>
                        <a:lnTo>
                          <a:pt x="25" y="76"/>
                        </a:lnTo>
                        <a:lnTo>
                          <a:pt x="25" y="70"/>
                        </a:lnTo>
                        <a:lnTo>
                          <a:pt x="25" y="67"/>
                        </a:lnTo>
                        <a:lnTo>
                          <a:pt x="25" y="66"/>
                        </a:lnTo>
                        <a:lnTo>
                          <a:pt x="25" y="60"/>
                        </a:lnTo>
                        <a:lnTo>
                          <a:pt x="25" y="58"/>
                        </a:lnTo>
                        <a:lnTo>
                          <a:pt x="25" y="57"/>
                        </a:lnTo>
                        <a:lnTo>
                          <a:pt x="24" y="57"/>
                        </a:lnTo>
                        <a:lnTo>
                          <a:pt x="25" y="56"/>
                        </a:lnTo>
                        <a:lnTo>
                          <a:pt x="24" y="53"/>
                        </a:lnTo>
                        <a:lnTo>
                          <a:pt x="24" y="53"/>
                        </a:lnTo>
                        <a:lnTo>
                          <a:pt x="25" y="50"/>
                        </a:lnTo>
                        <a:lnTo>
                          <a:pt x="25" y="49"/>
                        </a:lnTo>
                        <a:lnTo>
                          <a:pt x="25" y="46"/>
                        </a:lnTo>
                        <a:lnTo>
                          <a:pt x="25" y="44"/>
                        </a:lnTo>
                        <a:lnTo>
                          <a:pt x="28" y="43"/>
                        </a:lnTo>
                        <a:lnTo>
                          <a:pt x="30" y="43"/>
                        </a:lnTo>
                        <a:lnTo>
                          <a:pt x="30" y="43"/>
                        </a:lnTo>
                        <a:lnTo>
                          <a:pt x="31" y="40"/>
                        </a:lnTo>
                        <a:lnTo>
                          <a:pt x="32" y="37"/>
                        </a:lnTo>
                        <a:lnTo>
                          <a:pt x="34" y="36"/>
                        </a:lnTo>
                        <a:lnTo>
                          <a:pt x="35" y="33"/>
                        </a:lnTo>
                        <a:lnTo>
                          <a:pt x="37" y="33"/>
                        </a:lnTo>
                        <a:lnTo>
                          <a:pt x="38" y="33"/>
                        </a:lnTo>
                        <a:lnTo>
                          <a:pt x="35" y="30"/>
                        </a:lnTo>
                        <a:lnTo>
                          <a:pt x="35" y="29"/>
                        </a:lnTo>
                        <a:lnTo>
                          <a:pt x="37" y="27"/>
                        </a:lnTo>
                        <a:lnTo>
                          <a:pt x="39" y="27"/>
                        </a:lnTo>
                        <a:lnTo>
                          <a:pt x="39" y="26"/>
                        </a:lnTo>
                        <a:lnTo>
                          <a:pt x="38" y="20"/>
                        </a:lnTo>
                        <a:lnTo>
                          <a:pt x="38" y="17"/>
                        </a:lnTo>
                        <a:lnTo>
                          <a:pt x="35" y="15"/>
                        </a:lnTo>
                        <a:lnTo>
                          <a:pt x="34" y="13"/>
                        </a:lnTo>
                        <a:lnTo>
                          <a:pt x="35" y="10"/>
                        </a:lnTo>
                        <a:lnTo>
                          <a:pt x="35" y="10"/>
                        </a:lnTo>
                        <a:lnTo>
                          <a:pt x="32" y="7"/>
                        </a:lnTo>
                        <a:lnTo>
                          <a:pt x="30" y="6"/>
                        </a:lnTo>
                        <a:lnTo>
                          <a:pt x="27" y="3"/>
                        </a:lnTo>
                        <a:lnTo>
                          <a:pt x="22" y="0"/>
                        </a:lnTo>
                        <a:lnTo>
                          <a:pt x="22" y="2"/>
                        </a:lnTo>
                        <a:lnTo>
                          <a:pt x="22" y="3"/>
                        </a:lnTo>
                        <a:lnTo>
                          <a:pt x="20" y="5"/>
                        </a:lnTo>
                        <a:lnTo>
                          <a:pt x="18" y="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130"/>
                  <p:cNvSpPr>
                    <a:spLocks noEditPoints="1"/>
                  </p:cNvSpPr>
                  <p:nvPr/>
                </p:nvSpPr>
                <p:spPr bwMode="auto">
                  <a:xfrm>
                    <a:off x="6061076" y="4011613"/>
                    <a:ext cx="231775" cy="328612"/>
                  </a:xfrm>
                  <a:custGeom>
                    <a:avLst/>
                    <a:gdLst>
                      <a:gd name="T0" fmla="*/ 145 w 146"/>
                      <a:gd name="T1" fmla="*/ 51 h 207"/>
                      <a:gd name="T2" fmla="*/ 142 w 146"/>
                      <a:gd name="T3" fmla="*/ 102 h 207"/>
                      <a:gd name="T4" fmla="*/ 135 w 146"/>
                      <a:gd name="T5" fmla="*/ 102 h 207"/>
                      <a:gd name="T6" fmla="*/ 134 w 146"/>
                      <a:gd name="T7" fmla="*/ 111 h 207"/>
                      <a:gd name="T8" fmla="*/ 126 w 146"/>
                      <a:gd name="T9" fmla="*/ 118 h 207"/>
                      <a:gd name="T10" fmla="*/ 126 w 146"/>
                      <a:gd name="T11" fmla="*/ 123 h 207"/>
                      <a:gd name="T12" fmla="*/ 126 w 146"/>
                      <a:gd name="T13" fmla="*/ 128 h 207"/>
                      <a:gd name="T14" fmla="*/ 121 w 146"/>
                      <a:gd name="T15" fmla="*/ 136 h 207"/>
                      <a:gd name="T16" fmla="*/ 126 w 146"/>
                      <a:gd name="T17" fmla="*/ 139 h 207"/>
                      <a:gd name="T18" fmla="*/ 126 w 146"/>
                      <a:gd name="T19" fmla="*/ 142 h 207"/>
                      <a:gd name="T20" fmla="*/ 128 w 146"/>
                      <a:gd name="T21" fmla="*/ 147 h 207"/>
                      <a:gd name="T22" fmla="*/ 134 w 146"/>
                      <a:gd name="T23" fmla="*/ 153 h 207"/>
                      <a:gd name="T24" fmla="*/ 134 w 146"/>
                      <a:gd name="T25" fmla="*/ 159 h 207"/>
                      <a:gd name="T26" fmla="*/ 128 w 146"/>
                      <a:gd name="T27" fmla="*/ 162 h 207"/>
                      <a:gd name="T28" fmla="*/ 119 w 146"/>
                      <a:gd name="T29" fmla="*/ 164 h 207"/>
                      <a:gd name="T30" fmla="*/ 118 w 146"/>
                      <a:gd name="T31" fmla="*/ 169 h 207"/>
                      <a:gd name="T32" fmla="*/ 112 w 146"/>
                      <a:gd name="T33" fmla="*/ 172 h 207"/>
                      <a:gd name="T34" fmla="*/ 109 w 146"/>
                      <a:gd name="T35" fmla="*/ 177 h 207"/>
                      <a:gd name="T36" fmla="*/ 108 w 146"/>
                      <a:gd name="T37" fmla="*/ 183 h 207"/>
                      <a:gd name="T38" fmla="*/ 100 w 146"/>
                      <a:gd name="T39" fmla="*/ 186 h 207"/>
                      <a:gd name="T40" fmla="*/ 91 w 146"/>
                      <a:gd name="T41" fmla="*/ 186 h 207"/>
                      <a:gd name="T42" fmla="*/ 84 w 146"/>
                      <a:gd name="T43" fmla="*/ 186 h 207"/>
                      <a:gd name="T44" fmla="*/ 88 w 146"/>
                      <a:gd name="T45" fmla="*/ 191 h 207"/>
                      <a:gd name="T46" fmla="*/ 83 w 146"/>
                      <a:gd name="T47" fmla="*/ 197 h 207"/>
                      <a:gd name="T48" fmla="*/ 70 w 146"/>
                      <a:gd name="T49" fmla="*/ 200 h 207"/>
                      <a:gd name="T50" fmla="*/ 60 w 146"/>
                      <a:gd name="T51" fmla="*/ 204 h 207"/>
                      <a:gd name="T52" fmla="*/ 57 w 146"/>
                      <a:gd name="T53" fmla="*/ 200 h 207"/>
                      <a:gd name="T54" fmla="*/ 54 w 146"/>
                      <a:gd name="T55" fmla="*/ 207 h 207"/>
                      <a:gd name="T56" fmla="*/ 46 w 146"/>
                      <a:gd name="T57" fmla="*/ 207 h 207"/>
                      <a:gd name="T58" fmla="*/ 44 w 146"/>
                      <a:gd name="T59" fmla="*/ 201 h 207"/>
                      <a:gd name="T60" fmla="*/ 39 w 146"/>
                      <a:gd name="T61" fmla="*/ 193 h 207"/>
                      <a:gd name="T62" fmla="*/ 27 w 146"/>
                      <a:gd name="T63" fmla="*/ 183 h 207"/>
                      <a:gd name="T64" fmla="*/ 24 w 146"/>
                      <a:gd name="T65" fmla="*/ 180 h 207"/>
                      <a:gd name="T66" fmla="*/ 26 w 146"/>
                      <a:gd name="T67" fmla="*/ 174 h 207"/>
                      <a:gd name="T68" fmla="*/ 31 w 146"/>
                      <a:gd name="T69" fmla="*/ 174 h 207"/>
                      <a:gd name="T70" fmla="*/ 37 w 146"/>
                      <a:gd name="T71" fmla="*/ 174 h 207"/>
                      <a:gd name="T72" fmla="*/ 43 w 146"/>
                      <a:gd name="T73" fmla="*/ 176 h 207"/>
                      <a:gd name="T74" fmla="*/ 40 w 146"/>
                      <a:gd name="T75" fmla="*/ 172 h 207"/>
                      <a:gd name="T76" fmla="*/ 34 w 146"/>
                      <a:gd name="T77" fmla="*/ 164 h 207"/>
                      <a:gd name="T78" fmla="*/ 37 w 146"/>
                      <a:gd name="T79" fmla="*/ 157 h 207"/>
                      <a:gd name="T80" fmla="*/ 36 w 146"/>
                      <a:gd name="T81" fmla="*/ 153 h 207"/>
                      <a:gd name="T82" fmla="*/ 34 w 146"/>
                      <a:gd name="T83" fmla="*/ 146 h 207"/>
                      <a:gd name="T84" fmla="*/ 30 w 146"/>
                      <a:gd name="T85" fmla="*/ 139 h 207"/>
                      <a:gd name="T86" fmla="*/ 22 w 146"/>
                      <a:gd name="T87" fmla="*/ 132 h 207"/>
                      <a:gd name="T88" fmla="*/ 16 w 146"/>
                      <a:gd name="T89" fmla="*/ 112 h 207"/>
                      <a:gd name="T90" fmla="*/ 19 w 146"/>
                      <a:gd name="T91" fmla="*/ 109 h 207"/>
                      <a:gd name="T92" fmla="*/ 40 w 146"/>
                      <a:gd name="T93" fmla="*/ 69 h 207"/>
                      <a:gd name="T94" fmla="*/ 46 w 146"/>
                      <a:gd name="T95" fmla="*/ 38 h 207"/>
                      <a:gd name="T96" fmla="*/ 39 w 146"/>
                      <a:gd name="T97" fmla="*/ 24 h 207"/>
                      <a:gd name="T98" fmla="*/ 30 w 146"/>
                      <a:gd name="T99" fmla="*/ 5 h 207"/>
                      <a:gd name="T100" fmla="*/ 2 w 146"/>
                      <a:gd name="T101" fmla="*/ 136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46" h="207">
                        <a:moveTo>
                          <a:pt x="30" y="5"/>
                        </a:moveTo>
                        <a:lnTo>
                          <a:pt x="44" y="0"/>
                        </a:lnTo>
                        <a:lnTo>
                          <a:pt x="145" y="51"/>
                        </a:lnTo>
                        <a:lnTo>
                          <a:pt x="146" y="99"/>
                        </a:lnTo>
                        <a:lnTo>
                          <a:pt x="143" y="101"/>
                        </a:lnTo>
                        <a:lnTo>
                          <a:pt x="142" y="102"/>
                        </a:lnTo>
                        <a:lnTo>
                          <a:pt x="139" y="101"/>
                        </a:lnTo>
                        <a:lnTo>
                          <a:pt x="136" y="101"/>
                        </a:lnTo>
                        <a:lnTo>
                          <a:pt x="135" y="102"/>
                        </a:lnTo>
                        <a:lnTo>
                          <a:pt x="135" y="105"/>
                        </a:lnTo>
                        <a:lnTo>
                          <a:pt x="135" y="108"/>
                        </a:lnTo>
                        <a:lnTo>
                          <a:pt x="134" y="111"/>
                        </a:lnTo>
                        <a:lnTo>
                          <a:pt x="131" y="115"/>
                        </a:lnTo>
                        <a:lnTo>
                          <a:pt x="129" y="115"/>
                        </a:lnTo>
                        <a:lnTo>
                          <a:pt x="126" y="118"/>
                        </a:lnTo>
                        <a:lnTo>
                          <a:pt x="126" y="119"/>
                        </a:lnTo>
                        <a:lnTo>
                          <a:pt x="128" y="120"/>
                        </a:lnTo>
                        <a:lnTo>
                          <a:pt x="126" y="123"/>
                        </a:lnTo>
                        <a:lnTo>
                          <a:pt x="125" y="125"/>
                        </a:lnTo>
                        <a:lnTo>
                          <a:pt x="124" y="126"/>
                        </a:lnTo>
                        <a:lnTo>
                          <a:pt x="126" y="128"/>
                        </a:lnTo>
                        <a:lnTo>
                          <a:pt x="126" y="130"/>
                        </a:lnTo>
                        <a:lnTo>
                          <a:pt x="125" y="132"/>
                        </a:lnTo>
                        <a:lnTo>
                          <a:pt x="121" y="136"/>
                        </a:lnTo>
                        <a:lnTo>
                          <a:pt x="121" y="139"/>
                        </a:lnTo>
                        <a:lnTo>
                          <a:pt x="122" y="140"/>
                        </a:lnTo>
                        <a:lnTo>
                          <a:pt x="126" y="139"/>
                        </a:lnTo>
                        <a:lnTo>
                          <a:pt x="128" y="139"/>
                        </a:lnTo>
                        <a:lnTo>
                          <a:pt x="128" y="140"/>
                        </a:lnTo>
                        <a:lnTo>
                          <a:pt x="126" y="142"/>
                        </a:lnTo>
                        <a:lnTo>
                          <a:pt x="128" y="143"/>
                        </a:lnTo>
                        <a:lnTo>
                          <a:pt x="126" y="145"/>
                        </a:lnTo>
                        <a:lnTo>
                          <a:pt x="128" y="147"/>
                        </a:lnTo>
                        <a:lnTo>
                          <a:pt x="128" y="150"/>
                        </a:lnTo>
                        <a:lnTo>
                          <a:pt x="128" y="153"/>
                        </a:lnTo>
                        <a:lnTo>
                          <a:pt x="134" y="153"/>
                        </a:lnTo>
                        <a:lnTo>
                          <a:pt x="134" y="156"/>
                        </a:lnTo>
                        <a:lnTo>
                          <a:pt x="134" y="157"/>
                        </a:lnTo>
                        <a:lnTo>
                          <a:pt x="134" y="159"/>
                        </a:lnTo>
                        <a:lnTo>
                          <a:pt x="132" y="160"/>
                        </a:lnTo>
                        <a:lnTo>
                          <a:pt x="129" y="162"/>
                        </a:lnTo>
                        <a:lnTo>
                          <a:pt x="128" y="162"/>
                        </a:lnTo>
                        <a:lnTo>
                          <a:pt x="125" y="162"/>
                        </a:lnTo>
                        <a:lnTo>
                          <a:pt x="122" y="163"/>
                        </a:lnTo>
                        <a:lnTo>
                          <a:pt x="119" y="164"/>
                        </a:lnTo>
                        <a:lnTo>
                          <a:pt x="119" y="166"/>
                        </a:lnTo>
                        <a:lnTo>
                          <a:pt x="119" y="167"/>
                        </a:lnTo>
                        <a:lnTo>
                          <a:pt x="118" y="169"/>
                        </a:lnTo>
                        <a:lnTo>
                          <a:pt x="115" y="172"/>
                        </a:lnTo>
                        <a:lnTo>
                          <a:pt x="114" y="172"/>
                        </a:lnTo>
                        <a:lnTo>
                          <a:pt x="112" y="172"/>
                        </a:lnTo>
                        <a:lnTo>
                          <a:pt x="111" y="174"/>
                        </a:lnTo>
                        <a:lnTo>
                          <a:pt x="111" y="176"/>
                        </a:lnTo>
                        <a:lnTo>
                          <a:pt x="109" y="177"/>
                        </a:lnTo>
                        <a:lnTo>
                          <a:pt x="109" y="179"/>
                        </a:lnTo>
                        <a:lnTo>
                          <a:pt x="109" y="180"/>
                        </a:lnTo>
                        <a:lnTo>
                          <a:pt x="108" y="183"/>
                        </a:lnTo>
                        <a:lnTo>
                          <a:pt x="107" y="184"/>
                        </a:lnTo>
                        <a:lnTo>
                          <a:pt x="104" y="186"/>
                        </a:lnTo>
                        <a:lnTo>
                          <a:pt x="100" y="186"/>
                        </a:lnTo>
                        <a:lnTo>
                          <a:pt x="97" y="187"/>
                        </a:lnTo>
                        <a:lnTo>
                          <a:pt x="92" y="186"/>
                        </a:lnTo>
                        <a:lnTo>
                          <a:pt x="91" y="186"/>
                        </a:lnTo>
                        <a:lnTo>
                          <a:pt x="88" y="186"/>
                        </a:lnTo>
                        <a:lnTo>
                          <a:pt x="87" y="186"/>
                        </a:lnTo>
                        <a:lnTo>
                          <a:pt x="84" y="186"/>
                        </a:lnTo>
                        <a:lnTo>
                          <a:pt x="84" y="189"/>
                        </a:lnTo>
                        <a:lnTo>
                          <a:pt x="87" y="191"/>
                        </a:lnTo>
                        <a:lnTo>
                          <a:pt x="88" y="191"/>
                        </a:lnTo>
                        <a:lnTo>
                          <a:pt x="88" y="193"/>
                        </a:lnTo>
                        <a:lnTo>
                          <a:pt x="84" y="194"/>
                        </a:lnTo>
                        <a:lnTo>
                          <a:pt x="83" y="197"/>
                        </a:lnTo>
                        <a:lnTo>
                          <a:pt x="80" y="197"/>
                        </a:lnTo>
                        <a:lnTo>
                          <a:pt x="73" y="198"/>
                        </a:lnTo>
                        <a:lnTo>
                          <a:pt x="70" y="200"/>
                        </a:lnTo>
                        <a:lnTo>
                          <a:pt x="66" y="203"/>
                        </a:lnTo>
                        <a:lnTo>
                          <a:pt x="63" y="204"/>
                        </a:lnTo>
                        <a:lnTo>
                          <a:pt x="60" y="204"/>
                        </a:lnTo>
                        <a:lnTo>
                          <a:pt x="58" y="204"/>
                        </a:lnTo>
                        <a:lnTo>
                          <a:pt x="58" y="201"/>
                        </a:lnTo>
                        <a:lnTo>
                          <a:pt x="57" y="200"/>
                        </a:lnTo>
                        <a:lnTo>
                          <a:pt x="56" y="201"/>
                        </a:lnTo>
                        <a:lnTo>
                          <a:pt x="56" y="204"/>
                        </a:lnTo>
                        <a:lnTo>
                          <a:pt x="54" y="207"/>
                        </a:lnTo>
                        <a:lnTo>
                          <a:pt x="50" y="207"/>
                        </a:lnTo>
                        <a:lnTo>
                          <a:pt x="49" y="207"/>
                        </a:lnTo>
                        <a:lnTo>
                          <a:pt x="46" y="207"/>
                        </a:lnTo>
                        <a:lnTo>
                          <a:pt x="46" y="204"/>
                        </a:lnTo>
                        <a:lnTo>
                          <a:pt x="44" y="203"/>
                        </a:lnTo>
                        <a:lnTo>
                          <a:pt x="44" y="201"/>
                        </a:lnTo>
                        <a:lnTo>
                          <a:pt x="41" y="197"/>
                        </a:lnTo>
                        <a:lnTo>
                          <a:pt x="40" y="194"/>
                        </a:lnTo>
                        <a:lnTo>
                          <a:pt x="39" y="193"/>
                        </a:lnTo>
                        <a:lnTo>
                          <a:pt x="34" y="187"/>
                        </a:lnTo>
                        <a:lnTo>
                          <a:pt x="29" y="184"/>
                        </a:lnTo>
                        <a:lnTo>
                          <a:pt x="27" y="183"/>
                        </a:lnTo>
                        <a:lnTo>
                          <a:pt x="27" y="181"/>
                        </a:lnTo>
                        <a:lnTo>
                          <a:pt x="26" y="180"/>
                        </a:lnTo>
                        <a:lnTo>
                          <a:pt x="24" y="180"/>
                        </a:lnTo>
                        <a:lnTo>
                          <a:pt x="24" y="177"/>
                        </a:lnTo>
                        <a:lnTo>
                          <a:pt x="26" y="176"/>
                        </a:lnTo>
                        <a:lnTo>
                          <a:pt x="26" y="174"/>
                        </a:lnTo>
                        <a:lnTo>
                          <a:pt x="27" y="174"/>
                        </a:lnTo>
                        <a:lnTo>
                          <a:pt x="30" y="173"/>
                        </a:lnTo>
                        <a:lnTo>
                          <a:pt x="31" y="174"/>
                        </a:lnTo>
                        <a:lnTo>
                          <a:pt x="33" y="174"/>
                        </a:lnTo>
                        <a:lnTo>
                          <a:pt x="36" y="174"/>
                        </a:lnTo>
                        <a:lnTo>
                          <a:pt x="37" y="174"/>
                        </a:lnTo>
                        <a:lnTo>
                          <a:pt x="40" y="174"/>
                        </a:lnTo>
                        <a:lnTo>
                          <a:pt x="41" y="174"/>
                        </a:lnTo>
                        <a:lnTo>
                          <a:pt x="43" y="176"/>
                        </a:lnTo>
                        <a:lnTo>
                          <a:pt x="44" y="174"/>
                        </a:lnTo>
                        <a:lnTo>
                          <a:pt x="43" y="174"/>
                        </a:lnTo>
                        <a:lnTo>
                          <a:pt x="40" y="172"/>
                        </a:lnTo>
                        <a:lnTo>
                          <a:pt x="39" y="169"/>
                        </a:lnTo>
                        <a:lnTo>
                          <a:pt x="37" y="167"/>
                        </a:lnTo>
                        <a:lnTo>
                          <a:pt x="34" y="164"/>
                        </a:lnTo>
                        <a:lnTo>
                          <a:pt x="34" y="162"/>
                        </a:lnTo>
                        <a:lnTo>
                          <a:pt x="36" y="160"/>
                        </a:lnTo>
                        <a:lnTo>
                          <a:pt x="37" y="157"/>
                        </a:lnTo>
                        <a:lnTo>
                          <a:pt x="36" y="156"/>
                        </a:lnTo>
                        <a:lnTo>
                          <a:pt x="36" y="155"/>
                        </a:lnTo>
                        <a:lnTo>
                          <a:pt x="36" y="153"/>
                        </a:lnTo>
                        <a:lnTo>
                          <a:pt x="36" y="152"/>
                        </a:lnTo>
                        <a:lnTo>
                          <a:pt x="34" y="147"/>
                        </a:lnTo>
                        <a:lnTo>
                          <a:pt x="34" y="146"/>
                        </a:lnTo>
                        <a:lnTo>
                          <a:pt x="33" y="145"/>
                        </a:lnTo>
                        <a:lnTo>
                          <a:pt x="33" y="140"/>
                        </a:lnTo>
                        <a:lnTo>
                          <a:pt x="30" y="139"/>
                        </a:lnTo>
                        <a:lnTo>
                          <a:pt x="24" y="135"/>
                        </a:lnTo>
                        <a:lnTo>
                          <a:pt x="24" y="135"/>
                        </a:lnTo>
                        <a:lnTo>
                          <a:pt x="22" y="132"/>
                        </a:lnTo>
                        <a:lnTo>
                          <a:pt x="19" y="128"/>
                        </a:lnTo>
                        <a:lnTo>
                          <a:pt x="17" y="128"/>
                        </a:lnTo>
                        <a:lnTo>
                          <a:pt x="16" y="112"/>
                        </a:lnTo>
                        <a:lnTo>
                          <a:pt x="16" y="111"/>
                        </a:lnTo>
                        <a:lnTo>
                          <a:pt x="17" y="111"/>
                        </a:lnTo>
                        <a:lnTo>
                          <a:pt x="19" y="109"/>
                        </a:lnTo>
                        <a:lnTo>
                          <a:pt x="20" y="108"/>
                        </a:lnTo>
                        <a:lnTo>
                          <a:pt x="40" y="86"/>
                        </a:lnTo>
                        <a:lnTo>
                          <a:pt x="40" y="69"/>
                        </a:lnTo>
                        <a:lnTo>
                          <a:pt x="43" y="45"/>
                        </a:lnTo>
                        <a:lnTo>
                          <a:pt x="46" y="44"/>
                        </a:lnTo>
                        <a:lnTo>
                          <a:pt x="46" y="38"/>
                        </a:lnTo>
                        <a:lnTo>
                          <a:pt x="37" y="28"/>
                        </a:lnTo>
                        <a:lnTo>
                          <a:pt x="37" y="27"/>
                        </a:lnTo>
                        <a:lnTo>
                          <a:pt x="39" y="24"/>
                        </a:lnTo>
                        <a:lnTo>
                          <a:pt x="31" y="7"/>
                        </a:lnTo>
                        <a:lnTo>
                          <a:pt x="30" y="5"/>
                        </a:lnTo>
                        <a:lnTo>
                          <a:pt x="30" y="5"/>
                        </a:lnTo>
                        <a:close/>
                        <a:moveTo>
                          <a:pt x="5" y="133"/>
                        </a:moveTo>
                        <a:lnTo>
                          <a:pt x="3" y="135"/>
                        </a:lnTo>
                        <a:lnTo>
                          <a:pt x="2" y="136"/>
                        </a:lnTo>
                        <a:lnTo>
                          <a:pt x="0" y="135"/>
                        </a:lnTo>
                        <a:lnTo>
                          <a:pt x="5" y="13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131"/>
                  <p:cNvSpPr>
                    <a:spLocks/>
                  </p:cNvSpPr>
                  <p:nvPr/>
                </p:nvSpPr>
                <p:spPr bwMode="auto">
                  <a:xfrm>
                    <a:off x="5832476" y="4016375"/>
                    <a:ext cx="301625" cy="233362"/>
                  </a:xfrm>
                  <a:custGeom>
                    <a:avLst/>
                    <a:gdLst>
                      <a:gd name="T0" fmla="*/ 39 w 190"/>
                      <a:gd name="T1" fmla="*/ 144 h 147"/>
                      <a:gd name="T2" fmla="*/ 34 w 190"/>
                      <a:gd name="T3" fmla="*/ 140 h 147"/>
                      <a:gd name="T4" fmla="*/ 29 w 190"/>
                      <a:gd name="T5" fmla="*/ 139 h 147"/>
                      <a:gd name="T6" fmla="*/ 27 w 190"/>
                      <a:gd name="T7" fmla="*/ 142 h 147"/>
                      <a:gd name="T8" fmla="*/ 22 w 190"/>
                      <a:gd name="T9" fmla="*/ 137 h 147"/>
                      <a:gd name="T10" fmla="*/ 24 w 190"/>
                      <a:gd name="T11" fmla="*/ 133 h 147"/>
                      <a:gd name="T12" fmla="*/ 22 w 190"/>
                      <a:gd name="T13" fmla="*/ 130 h 147"/>
                      <a:gd name="T14" fmla="*/ 15 w 190"/>
                      <a:gd name="T15" fmla="*/ 133 h 147"/>
                      <a:gd name="T16" fmla="*/ 11 w 190"/>
                      <a:gd name="T17" fmla="*/ 125 h 147"/>
                      <a:gd name="T18" fmla="*/ 0 w 190"/>
                      <a:gd name="T19" fmla="*/ 113 h 147"/>
                      <a:gd name="T20" fmla="*/ 1 w 190"/>
                      <a:gd name="T21" fmla="*/ 108 h 147"/>
                      <a:gd name="T22" fmla="*/ 5 w 190"/>
                      <a:gd name="T23" fmla="*/ 106 h 147"/>
                      <a:gd name="T24" fmla="*/ 17 w 190"/>
                      <a:gd name="T25" fmla="*/ 106 h 147"/>
                      <a:gd name="T26" fmla="*/ 25 w 190"/>
                      <a:gd name="T27" fmla="*/ 105 h 147"/>
                      <a:gd name="T28" fmla="*/ 31 w 190"/>
                      <a:gd name="T29" fmla="*/ 102 h 147"/>
                      <a:gd name="T30" fmla="*/ 38 w 190"/>
                      <a:gd name="T31" fmla="*/ 99 h 147"/>
                      <a:gd name="T32" fmla="*/ 45 w 190"/>
                      <a:gd name="T33" fmla="*/ 93 h 147"/>
                      <a:gd name="T34" fmla="*/ 48 w 190"/>
                      <a:gd name="T35" fmla="*/ 88 h 147"/>
                      <a:gd name="T36" fmla="*/ 49 w 190"/>
                      <a:gd name="T37" fmla="*/ 52 h 147"/>
                      <a:gd name="T38" fmla="*/ 83 w 190"/>
                      <a:gd name="T39" fmla="*/ 34 h 147"/>
                      <a:gd name="T40" fmla="*/ 161 w 190"/>
                      <a:gd name="T41" fmla="*/ 4 h 147"/>
                      <a:gd name="T42" fmla="*/ 174 w 190"/>
                      <a:gd name="T43" fmla="*/ 2 h 147"/>
                      <a:gd name="T44" fmla="*/ 183 w 190"/>
                      <a:gd name="T45" fmla="*/ 21 h 147"/>
                      <a:gd name="T46" fmla="*/ 181 w 190"/>
                      <a:gd name="T47" fmla="*/ 25 h 147"/>
                      <a:gd name="T48" fmla="*/ 190 w 190"/>
                      <a:gd name="T49" fmla="*/ 41 h 147"/>
                      <a:gd name="T50" fmla="*/ 184 w 190"/>
                      <a:gd name="T51" fmla="*/ 66 h 147"/>
                      <a:gd name="T52" fmla="*/ 164 w 190"/>
                      <a:gd name="T53" fmla="*/ 105 h 147"/>
                      <a:gd name="T54" fmla="*/ 161 w 190"/>
                      <a:gd name="T55" fmla="*/ 108 h 147"/>
                      <a:gd name="T56" fmla="*/ 160 w 190"/>
                      <a:gd name="T57" fmla="*/ 109 h 147"/>
                      <a:gd name="T58" fmla="*/ 158 w 190"/>
                      <a:gd name="T59" fmla="*/ 123 h 147"/>
                      <a:gd name="T60" fmla="*/ 157 w 190"/>
                      <a:gd name="T61" fmla="*/ 127 h 147"/>
                      <a:gd name="T62" fmla="*/ 154 w 190"/>
                      <a:gd name="T63" fmla="*/ 127 h 147"/>
                      <a:gd name="T64" fmla="*/ 151 w 190"/>
                      <a:gd name="T65" fmla="*/ 129 h 147"/>
                      <a:gd name="T66" fmla="*/ 149 w 190"/>
                      <a:gd name="T67" fmla="*/ 130 h 147"/>
                      <a:gd name="T68" fmla="*/ 143 w 190"/>
                      <a:gd name="T69" fmla="*/ 130 h 147"/>
                      <a:gd name="T70" fmla="*/ 136 w 190"/>
                      <a:gd name="T71" fmla="*/ 129 h 147"/>
                      <a:gd name="T72" fmla="*/ 127 w 190"/>
                      <a:gd name="T73" fmla="*/ 129 h 147"/>
                      <a:gd name="T74" fmla="*/ 119 w 190"/>
                      <a:gd name="T75" fmla="*/ 130 h 147"/>
                      <a:gd name="T76" fmla="*/ 112 w 190"/>
                      <a:gd name="T77" fmla="*/ 136 h 147"/>
                      <a:gd name="T78" fmla="*/ 105 w 190"/>
                      <a:gd name="T79" fmla="*/ 134 h 147"/>
                      <a:gd name="T80" fmla="*/ 98 w 190"/>
                      <a:gd name="T81" fmla="*/ 132 h 147"/>
                      <a:gd name="T82" fmla="*/ 96 w 190"/>
                      <a:gd name="T83" fmla="*/ 129 h 147"/>
                      <a:gd name="T84" fmla="*/ 92 w 190"/>
                      <a:gd name="T85" fmla="*/ 127 h 147"/>
                      <a:gd name="T86" fmla="*/ 88 w 190"/>
                      <a:gd name="T87" fmla="*/ 129 h 147"/>
                      <a:gd name="T88" fmla="*/ 83 w 190"/>
                      <a:gd name="T89" fmla="*/ 130 h 147"/>
                      <a:gd name="T90" fmla="*/ 80 w 190"/>
                      <a:gd name="T91" fmla="*/ 132 h 147"/>
                      <a:gd name="T92" fmla="*/ 76 w 190"/>
                      <a:gd name="T93" fmla="*/ 126 h 147"/>
                      <a:gd name="T94" fmla="*/ 71 w 190"/>
                      <a:gd name="T95" fmla="*/ 123 h 147"/>
                      <a:gd name="T96" fmla="*/ 68 w 190"/>
                      <a:gd name="T97" fmla="*/ 123 h 147"/>
                      <a:gd name="T98" fmla="*/ 62 w 190"/>
                      <a:gd name="T99" fmla="*/ 122 h 147"/>
                      <a:gd name="T100" fmla="*/ 59 w 190"/>
                      <a:gd name="T101" fmla="*/ 123 h 147"/>
                      <a:gd name="T102" fmla="*/ 55 w 190"/>
                      <a:gd name="T103" fmla="*/ 123 h 147"/>
                      <a:gd name="T104" fmla="*/ 51 w 190"/>
                      <a:gd name="T105" fmla="*/ 123 h 147"/>
                      <a:gd name="T106" fmla="*/ 48 w 190"/>
                      <a:gd name="T107" fmla="*/ 125 h 147"/>
                      <a:gd name="T108" fmla="*/ 45 w 190"/>
                      <a:gd name="T109" fmla="*/ 127 h 147"/>
                      <a:gd name="T110" fmla="*/ 45 w 190"/>
                      <a:gd name="T111" fmla="*/ 129 h 147"/>
                      <a:gd name="T112" fmla="*/ 45 w 190"/>
                      <a:gd name="T113" fmla="*/ 133 h 147"/>
                      <a:gd name="T114" fmla="*/ 46 w 190"/>
                      <a:gd name="T115" fmla="*/ 136 h 147"/>
                      <a:gd name="T116" fmla="*/ 41 w 190"/>
                      <a:gd name="T117" fmla="*/ 139 h 147"/>
                      <a:gd name="T118" fmla="*/ 41 w 190"/>
                      <a:gd name="T119" fmla="*/ 140 h 147"/>
                      <a:gd name="T120" fmla="*/ 44 w 190"/>
                      <a:gd name="T121" fmla="*/ 144 h 147"/>
                      <a:gd name="T122" fmla="*/ 42 w 190"/>
                      <a:gd name="T123" fmla="*/ 147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90" h="147">
                        <a:moveTo>
                          <a:pt x="42" y="147"/>
                        </a:moveTo>
                        <a:lnTo>
                          <a:pt x="39" y="144"/>
                        </a:lnTo>
                        <a:lnTo>
                          <a:pt x="37" y="143"/>
                        </a:lnTo>
                        <a:lnTo>
                          <a:pt x="34" y="140"/>
                        </a:lnTo>
                        <a:lnTo>
                          <a:pt x="29" y="137"/>
                        </a:lnTo>
                        <a:lnTo>
                          <a:pt x="29" y="139"/>
                        </a:lnTo>
                        <a:lnTo>
                          <a:pt x="29" y="140"/>
                        </a:lnTo>
                        <a:lnTo>
                          <a:pt x="27" y="142"/>
                        </a:lnTo>
                        <a:lnTo>
                          <a:pt x="25" y="142"/>
                        </a:lnTo>
                        <a:lnTo>
                          <a:pt x="22" y="137"/>
                        </a:lnTo>
                        <a:lnTo>
                          <a:pt x="24" y="136"/>
                        </a:lnTo>
                        <a:lnTo>
                          <a:pt x="24" y="133"/>
                        </a:lnTo>
                        <a:lnTo>
                          <a:pt x="22" y="133"/>
                        </a:lnTo>
                        <a:lnTo>
                          <a:pt x="22" y="130"/>
                        </a:lnTo>
                        <a:lnTo>
                          <a:pt x="21" y="130"/>
                        </a:lnTo>
                        <a:lnTo>
                          <a:pt x="15" y="133"/>
                        </a:lnTo>
                        <a:lnTo>
                          <a:pt x="11" y="130"/>
                        </a:lnTo>
                        <a:lnTo>
                          <a:pt x="11" y="125"/>
                        </a:lnTo>
                        <a:lnTo>
                          <a:pt x="0" y="117"/>
                        </a:lnTo>
                        <a:lnTo>
                          <a:pt x="0" y="113"/>
                        </a:lnTo>
                        <a:lnTo>
                          <a:pt x="1" y="110"/>
                        </a:lnTo>
                        <a:lnTo>
                          <a:pt x="1" y="108"/>
                        </a:lnTo>
                        <a:lnTo>
                          <a:pt x="3" y="106"/>
                        </a:lnTo>
                        <a:lnTo>
                          <a:pt x="5" y="106"/>
                        </a:lnTo>
                        <a:lnTo>
                          <a:pt x="14" y="106"/>
                        </a:lnTo>
                        <a:lnTo>
                          <a:pt x="17" y="106"/>
                        </a:lnTo>
                        <a:lnTo>
                          <a:pt x="20" y="105"/>
                        </a:lnTo>
                        <a:lnTo>
                          <a:pt x="25" y="105"/>
                        </a:lnTo>
                        <a:lnTo>
                          <a:pt x="28" y="105"/>
                        </a:lnTo>
                        <a:lnTo>
                          <a:pt x="31" y="102"/>
                        </a:lnTo>
                        <a:lnTo>
                          <a:pt x="35" y="102"/>
                        </a:lnTo>
                        <a:lnTo>
                          <a:pt x="38" y="99"/>
                        </a:lnTo>
                        <a:lnTo>
                          <a:pt x="45" y="96"/>
                        </a:lnTo>
                        <a:lnTo>
                          <a:pt x="45" y="93"/>
                        </a:lnTo>
                        <a:lnTo>
                          <a:pt x="46" y="89"/>
                        </a:lnTo>
                        <a:lnTo>
                          <a:pt x="48" y="88"/>
                        </a:lnTo>
                        <a:lnTo>
                          <a:pt x="49" y="76"/>
                        </a:lnTo>
                        <a:lnTo>
                          <a:pt x="49" y="52"/>
                        </a:lnTo>
                        <a:lnTo>
                          <a:pt x="68" y="48"/>
                        </a:lnTo>
                        <a:lnTo>
                          <a:pt x="83" y="34"/>
                        </a:lnTo>
                        <a:lnTo>
                          <a:pt x="140" y="0"/>
                        </a:lnTo>
                        <a:lnTo>
                          <a:pt x="161" y="4"/>
                        </a:lnTo>
                        <a:lnTo>
                          <a:pt x="164" y="7"/>
                        </a:lnTo>
                        <a:lnTo>
                          <a:pt x="174" y="2"/>
                        </a:lnTo>
                        <a:lnTo>
                          <a:pt x="175" y="4"/>
                        </a:lnTo>
                        <a:lnTo>
                          <a:pt x="183" y="21"/>
                        </a:lnTo>
                        <a:lnTo>
                          <a:pt x="181" y="24"/>
                        </a:lnTo>
                        <a:lnTo>
                          <a:pt x="181" y="25"/>
                        </a:lnTo>
                        <a:lnTo>
                          <a:pt x="190" y="35"/>
                        </a:lnTo>
                        <a:lnTo>
                          <a:pt x="190" y="41"/>
                        </a:lnTo>
                        <a:lnTo>
                          <a:pt x="187" y="42"/>
                        </a:lnTo>
                        <a:lnTo>
                          <a:pt x="184" y="66"/>
                        </a:lnTo>
                        <a:lnTo>
                          <a:pt x="184" y="83"/>
                        </a:lnTo>
                        <a:lnTo>
                          <a:pt x="164" y="105"/>
                        </a:lnTo>
                        <a:lnTo>
                          <a:pt x="163" y="106"/>
                        </a:lnTo>
                        <a:lnTo>
                          <a:pt x="161" y="108"/>
                        </a:lnTo>
                        <a:lnTo>
                          <a:pt x="160" y="108"/>
                        </a:lnTo>
                        <a:lnTo>
                          <a:pt x="160" y="109"/>
                        </a:lnTo>
                        <a:lnTo>
                          <a:pt x="161" y="125"/>
                        </a:lnTo>
                        <a:lnTo>
                          <a:pt x="158" y="123"/>
                        </a:lnTo>
                        <a:lnTo>
                          <a:pt x="157" y="126"/>
                        </a:lnTo>
                        <a:lnTo>
                          <a:pt x="157" y="127"/>
                        </a:lnTo>
                        <a:lnTo>
                          <a:pt x="156" y="127"/>
                        </a:lnTo>
                        <a:lnTo>
                          <a:pt x="154" y="127"/>
                        </a:lnTo>
                        <a:lnTo>
                          <a:pt x="153" y="127"/>
                        </a:lnTo>
                        <a:lnTo>
                          <a:pt x="151" y="129"/>
                        </a:lnTo>
                        <a:lnTo>
                          <a:pt x="149" y="130"/>
                        </a:lnTo>
                        <a:lnTo>
                          <a:pt x="149" y="130"/>
                        </a:lnTo>
                        <a:lnTo>
                          <a:pt x="144" y="132"/>
                        </a:lnTo>
                        <a:lnTo>
                          <a:pt x="143" y="130"/>
                        </a:lnTo>
                        <a:lnTo>
                          <a:pt x="140" y="130"/>
                        </a:lnTo>
                        <a:lnTo>
                          <a:pt x="136" y="129"/>
                        </a:lnTo>
                        <a:lnTo>
                          <a:pt x="130" y="129"/>
                        </a:lnTo>
                        <a:lnTo>
                          <a:pt x="127" y="129"/>
                        </a:lnTo>
                        <a:lnTo>
                          <a:pt x="122" y="129"/>
                        </a:lnTo>
                        <a:lnTo>
                          <a:pt x="119" y="130"/>
                        </a:lnTo>
                        <a:lnTo>
                          <a:pt x="115" y="134"/>
                        </a:lnTo>
                        <a:lnTo>
                          <a:pt x="112" y="136"/>
                        </a:lnTo>
                        <a:lnTo>
                          <a:pt x="110" y="136"/>
                        </a:lnTo>
                        <a:lnTo>
                          <a:pt x="105" y="134"/>
                        </a:lnTo>
                        <a:lnTo>
                          <a:pt x="102" y="133"/>
                        </a:lnTo>
                        <a:lnTo>
                          <a:pt x="98" y="132"/>
                        </a:lnTo>
                        <a:lnTo>
                          <a:pt x="96" y="130"/>
                        </a:lnTo>
                        <a:lnTo>
                          <a:pt x="96" y="129"/>
                        </a:lnTo>
                        <a:lnTo>
                          <a:pt x="93" y="127"/>
                        </a:lnTo>
                        <a:lnTo>
                          <a:pt x="92" y="127"/>
                        </a:lnTo>
                        <a:lnTo>
                          <a:pt x="90" y="129"/>
                        </a:lnTo>
                        <a:lnTo>
                          <a:pt x="88" y="129"/>
                        </a:lnTo>
                        <a:lnTo>
                          <a:pt x="86" y="130"/>
                        </a:lnTo>
                        <a:lnTo>
                          <a:pt x="83" y="130"/>
                        </a:lnTo>
                        <a:lnTo>
                          <a:pt x="82" y="132"/>
                        </a:lnTo>
                        <a:lnTo>
                          <a:pt x="80" y="132"/>
                        </a:lnTo>
                        <a:lnTo>
                          <a:pt x="79" y="130"/>
                        </a:lnTo>
                        <a:lnTo>
                          <a:pt x="76" y="126"/>
                        </a:lnTo>
                        <a:lnTo>
                          <a:pt x="75" y="125"/>
                        </a:lnTo>
                        <a:lnTo>
                          <a:pt x="71" y="123"/>
                        </a:lnTo>
                        <a:lnTo>
                          <a:pt x="69" y="123"/>
                        </a:lnTo>
                        <a:lnTo>
                          <a:pt x="68" y="123"/>
                        </a:lnTo>
                        <a:lnTo>
                          <a:pt x="63" y="122"/>
                        </a:lnTo>
                        <a:lnTo>
                          <a:pt x="62" y="122"/>
                        </a:lnTo>
                        <a:lnTo>
                          <a:pt x="61" y="122"/>
                        </a:lnTo>
                        <a:lnTo>
                          <a:pt x="59" y="123"/>
                        </a:lnTo>
                        <a:lnTo>
                          <a:pt x="56" y="123"/>
                        </a:lnTo>
                        <a:lnTo>
                          <a:pt x="55" y="123"/>
                        </a:lnTo>
                        <a:lnTo>
                          <a:pt x="52" y="123"/>
                        </a:lnTo>
                        <a:lnTo>
                          <a:pt x="51" y="123"/>
                        </a:lnTo>
                        <a:lnTo>
                          <a:pt x="49" y="123"/>
                        </a:lnTo>
                        <a:lnTo>
                          <a:pt x="48" y="125"/>
                        </a:lnTo>
                        <a:lnTo>
                          <a:pt x="45" y="126"/>
                        </a:lnTo>
                        <a:lnTo>
                          <a:pt x="45" y="127"/>
                        </a:lnTo>
                        <a:lnTo>
                          <a:pt x="45" y="129"/>
                        </a:lnTo>
                        <a:lnTo>
                          <a:pt x="45" y="129"/>
                        </a:lnTo>
                        <a:lnTo>
                          <a:pt x="45" y="130"/>
                        </a:lnTo>
                        <a:lnTo>
                          <a:pt x="45" y="133"/>
                        </a:lnTo>
                        <a:lnTo>
                          <a:pt x="46" y="133"/>
                        </a:lnTo>
                        <a:lnTo>
                          <a:pt x="46" y="136"/>
                        </a:lnTo>
                        <a:lnTo>
                          <a:pt x="44" y="136"/>
                        </a:lnTo>
                        <a:lnTo>
                          <a:pt x="41" y="139"/>
                        </a:lnTo>
                        <a:lnTo>
                          <a:pt x="42" y="140"/>
                        </a:lnTo>
                        <a:lnTo>
                          <a:pt x="41" y="140"/>
                        </a:lnTo>
                        <a:lnTo>
                          <a:pt x="42" y="144"/>
                        </a:lnTo>
                        <a:lnTo>
                          <a:pt x="44" y="144"/>
                        </a:lnTo>
                        <a:lnTo>
                          <a:pt x="44" y="146"/>
                        </a:lnTo>
                        <a:lnTo>
                          <a:pt x="42" y="14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132"/>
                  <p:cNvSpPr>
                    <a:spLocks/>
                  </p:cNvSpPr>
                  <p:nvPr/>
                </p:nvSpPr>
                <p:spPr bwMode="auto">
                  <a:xfrm>
                    <a:off x="5881688" y="4210050"/>
                    <a:ext cx="227013" cy="193675"/>
                  </a:xfrm>
                  <a:custGeom>
                    <a:avLst/>
                    <a:gdLst>
                      <a:gd name="T0" fmla="*/ 135 w 143"/>
                      <a:gd name="T1" fmla="*/ 7 h 122"/>
                      <a:gd name="T2" fmla="*/ 126 w 143"/>
                      <a:gd name="T3" fmla="*/ 4 h 122"/>
                      <a:gd name="T4" fmla="*/ 123 w 143"/>
                      <a:gd name="T5" fmla="*/ 5 h 122"/>
                      <a:gd name="T6" fmla="*/ 118 w 143"/>
                      <a:gd name="T7" fmla="*/ 8 h 122"/>
                      <a:gd name="T8" fmla="*/ 112 w 143"/>
                      <a:gd name="T9" fmla="*/ 8 h 122"/>
                      <a:gd name="T10" fmla="*/ 99 w 143"/>
                      <a:gd name="T11" fmla="*/ 7 h 122"/>
                      <a:gd name="T12" fmla="*/ 88 w 143"/>
                      <a:gd name="T13" fmla="*/ 8 h 122"/>
                      <a:gd name="T14" fmla="*/ 79 w 143"/>
                      <a:gd name="T15" fmla="*/ 14 h 122"/>
                      <a:gd name="T16" fmla="*/ 67 w 143"/>
                      <a:gd name="T17" fmla="*/ 10 h 122"/>
                      <a:gd name="T18" fmla="*/ 62 w 143"/>
                      <a:gd name="T19" fmla="*/ 5 h 122"/>
                      <a:gd name="T20" fmla="*/ 57 w 143"/>
                      <a:gd name="T21" fmla="*/ 7 h 122"/>
                      <a:gd name="T22" fmla="*/ 51 w 143"/>
                      <a:gd name="T23" fmla="*/ 10 h 122"/>
                      <a:gd name="T24" fmla="*/ 45 w 143"/>
                      <a:gd name="T25" fmla="*/ 4 h 122"/>
                      <a:gd name="T26" fmla="*/ 38 w 143"/>
                      <a:gd name="T27" fmla="*/ 1 h 122"/>
                      <a:gd name="T28" fmla="*/ 31 w 143"/>
                      <a:gd name="T29" fmla="*/ 0 h 122"/>
                      <a:gd name="T30" fmla="*/ 25 w 143"/>
                      <a:gd name="T31" fmla="*/ 1 h 122"/>
                      <a:gd name="T32" fmla="*/ 20 w 143"/>
                      <a:gd name="T33" fmla="*/ 1 h 122"/>
                      <a:gd name="T34" fmla="*/ 14 w 143"/>
                      <a:gd name="T35" fmla="*/ 4 h 122"/>
                      <a:gd name="T36" fmla="*/ 14 w 143"/>
                      <a:gd name="T37" fmla="*/ 7 h 122"/>
                      <a:gd name="T38" fmla="*/ 15 w 143"/>
                      <a:gd name="T39" fmla="*/ 11 h 122"/>
                      <a:gd name="T40" fmla="*/ 10 w 143"/>
                      <a:gd name="T41" fmla="*/ 17 h 122"/>
                      <a:gd name="T42" fmla="*/ 11 w 143"/>
                      <a:gd name="T43" fmla="*/ 22 h 122"/>
                      <a:gd name="T44" fmla="*/ 11 w 143"/>
                      <a:gd name="T45" fmla="*/ 25 h 122"/>
                      <a:gd name="T46" fmla="*/ 14 w 143"/>
                      <a:gd name="T47" fmla="*/ 32 h 122"/>
                      <a:gd name="T48" fmla="*/ 15 w 143"/>
                      <a:gd name="T49" fmla="*/ 42 h 122"/>
                      <a:gd name="T50" fmla="*/ 11 w 143"/>
                      <a:gd name="T51" fmla="*/ 45 h 122"/>
                      <a:gd name="T52" fmla="*/ 11 w 143"/>
                      <a:gd name="T53" fmla="*/ 48 h 122"/>
                      <a:gd name="T54" fmla="*/ 7 w 143"/>
                      <a:gd name="T55" fmla="*/ 55 h 122"/>
                      <a:gd name="T56" fmla="*/ 4 w 143"/>
                      <a:gd name="T57" fmla="*/ 58 h 122"/>
                      <a:gd name="T58" fmla="*/ 1 w 143"/>
                      <a:gd name="T59" fmla="*/ 64 h 122"/>
                      <a:gd name="T60" fmla="*/ 0 w 143"/>
                      <a:gd name="T61" fmla="*/ 68 h 122"/>
                      <a:gd name="T62" fmla="*/ 1 w 143"/>
                      <a:gd name="T63" fmla="*/ 72 h 122"/>
                      <a:gd name="T64" fmla="*/ 1 w 143"/>
                      <a:gd name="T65" fmla="*/ 81 h 122"/>
                      <a:gd name="T66" fmla="*/ 1 w 143"/>
                      <a:gd name="T67" fmla="*/ 91 h 122"/>
                      <a:gd name="T68" fmla="*/ 10 w 143"/>
                      <a:gd name="T69" fmla="*/ 93 h 122"/>
                      <a:gd name="T70" fmla="*/ 28 w 143"/>
                      <a:gd name="T71" fmla="*/ 109 h 122"/>
                      <a:gd name="T72" fmla="*/ 31 w 143"/>
                      <a:gd name="T73" fmla="*/ 117 h 122"/>
                      <a:gd name="T74" fmla="*/ 51 w 143"/>
                      <a:gd name="T75" fmla="*/ 122 h 122"/>
                      <a:gd name="T76" fmla="*/ 61 w 143"/>
                      <a:gd name="T77" fmla="*/ 119 h 122"/>
                      <a:gd name="T78" fmla="*/ 67 w 143"/>
                      <a:gd name="T79" fmla="*/ 115 h 122"/>
                      <a:gd name="T80" fmla="*/ 69 w 143"/>
                      <a:gd name="T81" fmla="*/ 117 h 122"/>
                      <a:gd name="T82" fmla="*/ 75 w 143"/>
                      <a:gd name="T83" fmla="*/ 109 h 122"/>
                      <a:gd name="T84" fmla="*/ 75 w 143"/>
                      <a:gd name="T85" fmla="*/ 102 h 122"/>
                      <a:gd name="T86" fmla="*/ 79 w 143"/>
                      <a:gd name="T87" fmla="*/ 98 h 122"/>
                      <a:gd name="T88" fmla="*/ 84 w 143"/>
                      <a:gd name="T89" fmla="*/ 91 h 122"/>
                      <a:gd name="T90" fmla="*/ 89 w 143"/>
                      <a:gd name="T91" fmla="*/ 88 h 122"/>
                      <a:gd name="T92" fmla="*/ 93 w 143"/>
                      <a:gd name="T93" fmla="*/ 89 h 122"/>
                      <a:gd name="T94" fmla="*/ 101 w 143"/>
                      <a:gd name="T95" fmla="*/ 95 h 122"/>
                      <a:gd name="T96" fmla="*/ 106 w 143"/>
                      <a:gd name="T97" fmla="*/ 91 h 122"/>
                      <a:gd name="T98" fmla="*/ 109 w 143"/>
                      <a:gd name="T99" fmla="*/ 88 h 122"/>
                      <a:gd name="T100" fmla="*/ 110 w 143"/>
                      <a:gd name="T101" fmla="*/ 81 h 122"/>
                      <a:gd name="T102" fmla="*/ 115 w 143"/>
                      <a:gd name="T103" fmla="*/ 72 h 122"/>
                      <a:gd name="T104" fmla="*/ 122 w 143"/>
                      <a:gd name="T105" fmla="*/ 65 h 122"/>
                      <a:gd name="T106" fmla="*/ 122 w 143"/>
                      <a:gd name="T107" fmla="*/ 58 h 122"/>
                      <a:gd name="T108" fmla="*/ 129 w 143"/>
                      <a:gd name="T109" fmla="*/ 52 h 122"/>
                      <a:gd name="T110" fmla="*/ 129 w 143"/>
                      <a:gd name="T111" fmla="*/ 44 h 122"/>
                      <a:gd name="T112" fmla="*/ 135 w 143"/>
                      <a:gd name="T113" fmla="*/ 37 h 122"/>
                      <a:gd name="T114" fmla="*/ 139 w 143"/>
                      <a:gd name="T115" fmla="*/ 34 h 122"/>
                      <a:gd name="T116" fmla="*/ 143 w 143"/>
                      <a:gd name="T117" fmla="*/ 28 h 122"/>
                      <a:gd name="T118" fmla="*/ 142 w 143"/>
                      <a:gd name="T119" fmla="*/ 22 h 122"/>
                      <a:gd name="T120" fmla="*/ 139 w 143"/>
                      <a:gd name="T121" fmla="*/ 15 h 122"/>
                      <a:gd name="T122" fmla="*/ 137 w 143"/>
                      <a:gd name="T123" fmla="*/ 1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43" h="122">
                        <a:moveTo>
                          <a:pt x="137" y="10"/>
                        </a:moveTo>
                        <a:lnTo>
                          <a:pt x="137" y="10"/>
                        </a:lnTo>
                        <a:lnTo>
                          <a:pt x="135" y="7"/>
                        </a:lnTo>
                        <a:lnTo>
                          <a:pt x="132" y="3"/>
                        </a:lnTo>
                        <a:lnTo>
                          <a:pt x="127" y="1"/>
                        </a:lnTo>
                        <a:lnTo>
                          <a:pt x="126" y="4"/>
                        </a:lnTo>
                        <a:lnTo>
                          <a:pt x="126" y="5"/>
                        </a:lnTo>
                        <a:lnTo>
                          <a:pt x="125" y="5"/>
                        </a:lnTo>
                        <a:lnTo>
                          <a:pt x="123" y="5"/>
                        </a:lnTo>
                        <a:lnTo>
                          <a:pt x="122" y="5"/>
                        </a:lnTo>
                        <a:lnTo>
                          <a:pt x="120" y="7"/>
                        </a:lnTo>
                        <a:lnTo>
                          <a:pt x="118" y="8"/>
                        </a:lnTo>
                        <a:lnTo>
                          <a:pt x="116" y="10"/>
                        </a:lnTo>
                        <a:lnTo>
                          <a:pt x="115" y="11"/>
                        </a:lnTo>
                        <a:lnTo>
                          <a:pt x="112" y="8"/>
                        </a:lnTo>
                        <a:lnTo>
                          <a:pt x="109" y="8"/>
                        </a:lnTo>
                        <a:lnTo>
                          <a:pt x="105" y="7"/>
                        </a:lnTo>
                        <a:lnTo>
                          <a:pt x="99" y="7"/>
                        </a:lnTo>
                        <a:lnTo>
                          <a:pt x="96" y="7"/>
                        </a:lnTo>
                        <a:lnTo>
                          <a:pt x="91" y="7"/>
                        </a:lnTo>
                        <a:lnTo>
                          <a:pt x="88" y="8"/>
                        </a:lnTo>
                        <a:lnTo>
                          <a:pt x="84" y="12"/>
                        </a:lnTo>
                        <a:lnTo>
                          <a:pt x="81" y="14"/>
                        </a:lnTo>
                        <a:lnTo>
                          <a:pt x="79" y="14"/>
                        </a:lnTo>
                        <a:lnTo>
                          <a:pt x="74" y="12"/>
                        </a:lnTo>
                        <a:lnTo>
                          <a:pt x="71" y="11"/>
                        </a:lnTo>
                        <a:lnTo>
                          <a:pt x="67" y="10"/>
                        </a:lnTo>
                        <a:lnTo>
                          <a:pt x="65" y="8"/>
                        </a:lnTo>
                        <a:lnTo>
                          <a:pt x="65" y="7"/>
                        </a:lnTo>
                        <a:lnTo>
                          <a:pt x="62" y="5"/>
                        </a:lnTo>
                        <a:lnTo>
                          <a:pt x="61" y="5"/>
                        </a:lnTo>
                        <a:lnTo>
                          <a:pt x="59" y="7"/>
                        </a:lnTo>
                        <a:lnTo>
                          <a:pt x="57" y="7"/>
                        </a:lnTo>
                        <a:lnTo>
                          <a:pt x="55" y="8"/>
                        </a:lnTo>
                        <a:lnTo>
                          <a:pt x="52" y="8"/>
                        </a:lnTo>
                        <a:lnTo>
                          <a:pt x="51" y="10"/>
                        </a:lnTo>
                        <a:lnTo>
                          <a:pt x="49" y="10"/>
                        </a:lnTo>
                        <a:lnTo>
                          <a:pt x="48" y="8"/>
                        </a:lnTo>
                        <a:lnTo>
                          <a:pt x="45" y="4"/>
                        </a:lnTo>
                        <a:lnTo>
                          <a:pt x="44" y="3"/>
                        </a:lnTo>
                        <a:lnTo>
                          <a:pt x="40" y="1"/>
                        </a:lnTo>
                        <a:lnTo>
                          <a:pt x="38" y="1"/>
                        </a:lnTo>
                        <a:lnTo>
                          <a:pt x="37" y="1"/>
                        </a:lnTo>
                        <a:lnTo>
                          <a:pt x="32" y="0"/>
                        </a:lnTo>
                        <a:lnTo>
                          <a:pt x="31" y="0"/>
                        </a:lnTo>
                        <a:lnTo>
                          <a:pt x="30" y="0"/>
                        </a:lnTo>
                        <a:lnTo>
                          <a:pt x="28" y="1"/>
                        </a:lnTo>
                        <a:lnTo>
                          <a:pt x="25" y="1"/>
                        </a:lnTo>
                        <a:lnTo>
                          <a:pt x="24" y="1"/>
                        </a:lnTo>
                        <a:lnTo>
                          <a:pt x="21" y="1"/>
                        </a:lnTo>
                        <a:lnTo>
                          <a:pt x="20" y="1"/>
                        </a:lnTo>
                        <a:lnTo>
                          <a:pt x="18" y="1"/>
                        </a:lnTo>
                        <a:lnTo>
                          <a:pt x="17" y="3"/>
                        </a:lnTo>
                        <a:lnTo>
                          <a:pt x="14" y="4"/>
                        </a:lnTo>
                        <a:lnTo>
                          <a:pt x="14" y="5"/>
                        </a:lnTo>
                        <a:lnTo>
                          <a:pt x="14" y="7"/>
                        </a:lnTo>
                        <a:lnTo>
                          <a:pt x="14" y="7"/>
                        </a:lnTo>
                        <a:lnTo>
                          <a:pt x="14" y="8"/>
                        </a:lnTo>
                        <a:lnTo>
                          <a:pt x="14" y="11"/>
                        </a:lnTo>
                        <a:lnTo>
                          <a:pt x="15" y="11"/>
                        </a:lnTo>
                        <a:lnTo>
                          <a:pt x="15" y="14"/>
                        </a:lnTo>
                        <a:lnTo>
                          <a:pt x="13" y="14"/>
                        </a:lnTo>
                        <a:lnTo>
                          <a:pt x="10" y="17"/>
                        </a:lnTo>
                        <a:lnTo>
                          <a:pt x="11" y="18"/>
                        </a:lnTo>
                        <a:lnTo>
                          <a:pt x="10" y="18"/>
                        </a:lnTo>
                        <a:lnTo>
                          <a:pt x="11" y="22"/>
                        </a:lnTo>
                        <a:lnTo>
                          <a:pt x="13" y="22"/>
                        </a:lnTo>
                        <a:lnTo>
                          <a:pt x="13" y="24"/>
                        </a:lnTo>
                        <a:lnTo>
                          <a:pt x="11" y="25"/>
                        </a:lnTo>
                        <a:lnTo>
                          <a:pt x="10" y="28"/>
                        </a:lnTo>
                        <a:lnTo>
                          <a:pt x="11" y="30"/>
                        </a:lnTo>
                        <a:lnTo>
                          <a:pt x="14" y="32"/>
                        </a:lnTo>
                        <a:lnTo>
                          <a:pt x="14" y="35"/>
                        </a:lnTo>
                        <a:lnTo>
                          <a:pt x="15" y="41"/>
                        </a:lnTo>
                        <a:lnTo>
                          <a:pt x="15" y="42"/>
                        </a:lnTo>
                        <a:lnTo>
                          <a:pt x="13" y="42"/>
                        </a:lnTo>
                        <a:lnTo>
                          <a:pt x="11" y="44"/>
                        </a:lnTo>
                        <a:lnTo>
                          <a:pt x="11" y="45"/>
                        </a:lnTo>
                        <a:lnTo>
                          <a:pt x="14" y="48"/>
                        </a:lnTo>
                        <a:lnTo>
                          <a:pt x="13" y="48"/>
                        </a:lnTo>
                        <a:lnTo>
                          <a:pt x="11" y="48"/>
                        </a:lnTo>
                        <a:lnTo>
                          <a:pt x="10" y="51"/>
                        </a:lnTo>
                        <a:lnTo>
                          <a:pt x="8" y="52"/>
                        </a:lnTo>
                        <a:lnTo>
                          <a:pt x="7" y="55"/>
                        </a:lnTo>
                        <a:lnTo>
                          <a:pt x="6" y="58"/>
                        </a:lnTo>
                        <a:lnTo>
                          <a:pt x="6" y="58"/>
                        </a:lnTo>
                        <a:lnTo>
                          <a:pt x="4" y="58"/>
                        </a:lnTo>
                        <a:lnTo>
                          <a:pt x="1" y="59"/>
                        </a:lnTo>
                        <a:lnTo>
                          <a:pt x="1" y="61"/>
                        </a:lnTo>
                        <a:lnTo>
                          <a:pt x="1" y="64"/>
                        </a:lnTo>
                        <a:lnTo>
                          <a:pt x="1" y="65"/>
                        </a:lnTo>
                        <a:lnTo>
                          <a:pt x="0" y="68"/>
                        </a:lnTo>
                        <a:lnTo>
                          <a:pt x="0" y="68"/>
                        </a:lnTo>
                        <a:lnTo>
                          <a:pt x="1" y="71"/>
                        </a:lnTo>
                        <a:lnTo>
                          <a:pt x="0" y="72"/>
                        </a:lnTo>
                        <a:lnTo>
                          <a:pt x="1" y="72"/>
                        </a:lnTo>
                        <a:lnTo>
                          <a:pt x="1" y="73"/>
                        </a:lnTo>
                        <a:lnTo>
                          <a:pt x="1" y="75"/>
                        </a:lnTo>
                        <a:lnTo>
                          <a:pt x="1" y="81"/>
                        </a:lnTo>
                        <a:lnTo>
                          <a:pt x="1" y="82"/>
                        </a:lnTo>
                        <a:lnTo>
                          <a:pt x="1" y="85"/>
                        </a:lnTo>
                        <a:lnTo>
                          <a:pt x="1" y="91"/>
                        </a:lnTo>
                        <a:lnTo>
                          <a:pt x="1" y="93"/>
                        </a:lnTo>
                        <a:lnTo>
                          <a:pt x="7" y="95"/>
                        </a:lnTo>
                        <a:lnTo>
                          <a:pt x="10" y="93"/>
                        </a:lnTo>
                        <a:lnTo>
                          <a:pt x="20" y="98"/>
                        </a:lnTo>
                        <a:lnTo>
                          <a:pt x="24" y="103"/>
                        </a:lnTo>
                        <a:lnTo>
                          <a:pt x="28" y="109"/>
                        </a:lnTo>
                        <a:lnTo>
                          <a:pt x="27" y="113"/>
                        </a:lnTo>
                        <a:lnTo>
                          <a:pt x="30" y="113"/>
                        </a:lnTo>
                        <a:lnTo>
                          <a:pt x="31" y="117"/>
                        </a:lnTo>
                        <a:lnTo>
                          <a:pt x="34" y="120"/>
                        </a:lnTo>
                        <a:lnTo>
                          <a:pt x="38" y="122"/>
                        </a:lnTo>
                        <a:lnTo>
                          <a:pt x="51" y="122"/>
                        </a:lnTo>
                        <a:lnTo>
                          <a:pt x="52" y="120"/>
                        </a:lnTo>
                        <a:lnTo>
                          <a:pt x="55" y="120"/>
                        </a:lnTo>
                        <a:lnTo>
                          <a:pt x="61" y="119"/>
                        </a:lnTo>
                        <a:lnTo>
                          <a:pt x="62" y="119"/>
                        </a:lnTo>
                        <a:lnTo>
                          <a:pt x="65" y="119"/>
                        </a:lnTo>
                        <a:lnTo>
                          <a:pt x="67" y="115"/>
                        </a:lnTo>
                        <a:lnTo>
                          <a:pt x="69" y="117"/>
                        </a:lnTo>
                        <a:lnTo>
                          <a:pt x="69" y="117"/>
                        </a:lnTo>
                        <a:lnTo>
                          <a:pt x="69" y="117"/>
                        </a:lnTo>
                        <a:lnTo>
                          <a:pt x="71" y="116"/>
                        </a:lnTo>
                        <a:lnTo>
                          <a:pt x="74" y="112"/>
                        </a:lnTo>
                        <a:lnTo>
                          <a:pt x="75" y="109"/>
                        </a:lnTo>
                        <a:lnTo>
                          <a:pt x="74" y="106"/>
                        </a:lnTo>
                        <a:lnTo>
                          <a:pt x="74" y="103"/>
                        </a:lnTo>
                        <a:lnTo>
                          <a:pt x="75" y="102"/>
                        </a:lnTo>
                        <a:lnTo>
                          <a:pt x="75" y="100"/>
                        </a:lnTo>
                        <a:lnTo>
                          <a:pt x="78" y="99"/>
                        </a:lnTo>
                        <a:lnTo>
                          <a:pt x="79" y="98"/>
                        </a:lnTo>
                        <a:lnTo>
                          <a:pt x="81" y="96"/>
                        </a:lnTo>
                        <a:lnTo>
                          <a:pt x="85" y="93"/>
                        </a:lnTo>
                        <a:lnTo>
                          <a:pt x="84" y="91"/>
                        </a:lnTo>
                        <a:lnTo>
                          <a:pt x="85" y="89"/>
                        </a:lnTo>
                        <a:lnTo>
                          <a:pt x="88" y="89"/>
                        </a:lnTo>
                        <a:lnTo>
                          <a:pt x="89" y="88"/>
                        </a:lnTo>
                        <a:lnTo>
                          <a:pt x="89" y="88"/>
                        </a:lnTo>
                        <a:lnTo>
                          <a:pt x="92" y="89"/>
                        </a:lnTo>
                        <a:lnTo>
                          <a:pt x="93" y="89"/>
                        </a:lnTo>
                        <a:lnTo>
                          <a:pt x="96" y="91"/>
                        </a:lnTo>
                        <a:lnTo>
                          <a:pt x="98" y="92"/>
                        </a:lnTo>
                        <a:lnTo>
                          <a:pt x="101" y="95"/>
                        </a:lnTo>
                        <a:lnTo>
                          <a:pt x="102" y="95"/>
                        </a:lnTo>
                        <a:lnTo>
                          <a:pt x="103" y="93"/>
                        </a:lnTo>
                        <a:lnTo>
                          <a:pt x="106" y="91"/>
                        </a:lnTo>
                        <a:lnTo>
                          <a:pt x="106" y="89"/>
                        </a:lnTo>
                        <a:lnTo>
                          <a:pt x="106" y="88"/>
                        </a:lnTo>
                        <a:lnTo>
                          <a:pt x="109" y="88"/>
                        </a:lnTo>
                        <a:lnTo>
                          <a:pt x="110" y="85"/>
                        </a:lnTo>
                        <a:lnTo>
                          <a:pt x="110" y="83"/>
                        </a:lnTo>
                        <a:lnTo>
                          <a:pt x="110" y="81"/>
                        </a:lnTo>
                        <a:lnTo>
                          <a:pt x="115" y="76"/>
                        </a:lnTo>
                        <a:lnTo>
                          <a:pt x="115" y="75"/>
                        </a:lnTo>
                        <a:lnTo>
                          <a:pt x="115" y="72"/>
                        </a:lnTo>
                        <a:lnTo>
                          <a:pt x="116" y="71"/>
                        </a:lnTo>
                        <a:lnTo>
                          <a:pt x="119" y="68"/>
                        </a:lnTo>
                        <a:lnTo>
                          <a:pt x="122" y="65"/>
                        </a:lnTo>
                        <a:lnTo>
                          <a:pt x="122" y="64"/>
                        </a:lnTo>
                        <a:lnTo>
                          <a:pt x="123" y="61"/>
                        </a:lnTo>
                        <a:lnTo>
                          <a:pt x="122" y="58"/>
                        </a:lnTo>
                        <a:lnTo>
                          <a:pt x="125" y="55"/>
                        </a:lnTo>
                        <a:lnTo>
                          <a:pt x="127" y="55"/>
                        </a:lnTo>
                        <a:lnTo>
                          <a:pt x="129" y="52"/>
                        </a:lnTo>
                        <a:lnTo>
                          <a:pt x="130" y="49"/>
                        </a:lnTo>
                        <a:lnTo>
                          <a:pt x="130" y="45"/>
                        </a:lnTo>
                        <a:lnTo>
                          <a:pt x="129" y="44"/>
                        </a:lnTo>
                        <a:lnTo>
                          <a:pt x="130" y="41"/>
                        </a:lnTo>
                        <a:lnTo>
                          <a:pt x="133" y="37"/>
                        </a:lnTo>
                        <a:lnTo>
                          <a:pt x="135" y="37"/>
                        </a:lnTo>
                        <a:lnTo>
                          <a:pt x="135" y="35"/>
                        </a:lnTo>
                        <a:lnTo>
                          <a:pt x="137" y="34"/>
                        </a:lnTo>
                        <a:lnTo>
                          <a:pt x="139" y="34"/>
                        </a:lnTo>
                        <a:lnTo>
                          <a:pt x="140" y="31"/>
                        </a:lnTo>
                        <a:lnTo>
                          <a:pt x="143" y="30"/>
                        </a:lnTo>
                        <a:lnTo>
                          <a:pt x="143" y="28"/>
                        </a:lnTo>
                        <a:lnTo>
                          <a:pt x="143" y="25"/>
                        </a:lnTo>
                        <a:lnTo>
                          <a:pt x="142" y="24"/>
                        </a:lnTo>
                        <a:lnTo>
                          <a:pt x="142" y="22"/>
                        </a:lnTo>
                        <a:lnTo>
                          <a:pt x="139" y="21"/>
                        </a:lnTo>
                        <a:lnTo>
                          <a:pt x="139" y="20"/>
                        </a:lnTo>
                        <a:lnTo>
                          <a:pt x="139" y="15"/>
                        </a:lnTo>
                        <a:lnTo>
                          <a:pt x="137" y="14"/>
                        </a:lnTo>
                        <a:lnTo>
                          <a:pt x="137" y="10"/>
                        </a:lnTo>
                        <a:lnTo>
                          <a:pt x="137" y="1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33"/>
                  <p:cNvSpPr>
                    <a:spLocks/>
                  </p:cNvSpPr>
                  <p:nvPr/>
                </p:nvSpPr>
                <p:spPr bwMode="auto">
                  <a:xfrm>
                    <a:off x="5948363" y="4481513"/>
                    <a:ext cx="7938" cy="4762"/>
                  </a:xfrm>
                  <a:custGeom>
                    <a:avLst/>
                    <a:gdLst>
                      <a:gd name="T0" fmla="*/ 2 w 5"/>
                      <a:gd name="T1" fmla="*/ 3 h 3"/>
                      <a:gd name="T2" fmla="*/ 0 w 5"/>
                      <a:gd name="T3" fmla="*/ 2 h 3"/>
                      <a:gd name="T4" fmla="*/ 2 w 5"/>
                      <a:gd name="T5" fmla="*/ 0 h 3"/>
                      <a:gd name="T6" fmla="*/ 5 w 5"/>
                      <a:gd name="T7" fmla="*/ 2 h 3"/>
                      <a:gd name="T8" fmla="*/ 3 w 5"/>
                      <a:gd name="T9" fmla="*/ 3 h 3"/>
                      <a:gd name="T10" fmla="*/ 2 w 5"/>
                      <a:gd name="T11" fmla="*/ 3 h 3"/>
                      <a:gd name="T12" fmla="*/ 2 w 5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">
                        <a:moveTo>
                          <a:pt x="2" y="3"/>
                        </a:moveTo>
                        <a:lnTo>
                          <a:pt x="0" y="2"/>
                        </a:lnTo>
                        <a:lnTo>
                          <a:pt x="2" y="0"/>
                        </a:lnTo>
                        <a:lnTo>
                          <a:pt x="5" y="2"/>
                        </a:lnTo>
                        <a:lnTo>
                          <a:pt x="3" y="3"/>
                        </a:lnTo>
                        <a:lnTo>
                          <a:pt x="2" y="3"/>
                        </a:lnTo>
                        <a:lnTo>
                          <a:pt x="2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34"/>
                  <p:cNvSpPr>
                    <a:spLocks/>
                  </p:cNvSpPr>
                  <p:nvPr/>
                </p:nvSpPr>
                <p:spPr bwMode="auto">
                  <a:xfrm>
                    <a:off x="5988051" y="4410075"/>
                    <a:ext cx="11113" cy="15875"/>
                  </a:xfrm>
                  <a:custGeom>
                    <a:avLst/>
                    <a:gdLst>
                      <a:gd name="T0" fmla="*/ 0 w 7"/>
                      <a:gd name="T1" fmla="*/ 9 h 10"/>
                      <a:gd name="T2" fmla="*/ 0 w 7"/>
                      <a:gd name="T3" fmla="*/ 6 h 10"/>
                      <a:gd name="T4" fmla="*/ 1 w 7"/>
                      <a:gd name="T5" fmla="*/ 6 h 10"/>
                      <a:gd name="T6" fmla="*/ 2 w 7"/>
                      <a:gd name="T7" fmla="*/ 3 h 10"/>
                      <a:gd name="T8" fmla="*/ 5 w 7"/>
                      <a:gd name="T9" fmla="*/ 0 h 10"/>
                      <a:gd name="T10" fmla="*/ 5 w 7"/>
                      <a:gd name="T11" fmla="*/ 1 h 10"/>
                      <a:gd name="T12" fmla="*/ 7 w 7"/>
                      <a:gd name="T13" fmla="*/ 4 h 10"/>
                      <a:gd name="T14" fmla="*/ 4 w 7"/>
                      <a:gd name="T15" fmla="*/ 10 h 10"/>
                      <a:gd name="T16" fmla="*/ 2 w 7"/>
                      <a:gd name="T17" fmla="*/ 10 h 10"/>
                      <a:gd name="T18" fmla="*/ 0 w 7"/>
                      <a:gd name="T1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" h="10">
                        <a:moveTo>
                          <a:pt x="0" y="9"/>
                        </a:moveTo>
                        <a:lnTo>
                          <a:pt x="0" y="6"/>
                        </a:lnTo>
                        <a:lnTo>
                          <a:pt x="1" y="6"/>
                        </a:lnTo>
                        <a:lnTo>
                          <a:pt x="2" y="3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7" y="4"/>
                        </a:lnTo>
                        <a:lnTo>
                          <a:pt x="4" y="10"/>
                        </a:lnTo>
                        <a:lnTo>
                          <a:pt x="2" y="1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135"/>
                  <p:cNvSpPr>
                    <a:spLocks/>
                  </p:cNvSpPr>
                  <p:nvPr/>
                </p:nvSpPr>
                <p:spPr bwMode="auto">
                  <a:xfrm>
                    <a:off x="5991226" y="4225925"/>
                    <a:ext cx="150813" cy="227012"/>
                  </a:xfrm>
                  <a:custGeom>
                    <a:avLst/>
                    <a:gdLst>
                      <a:gd name="T0" fmla="*/ 5 w 95"/>
                      <a:gd name="T1" fmla="*/ 102 h 143"/>
                      <a:gd name="T2" fmla="*/ 5 w 95"/>
                      <a:gd name="T3" fmla="*/ 93 h 143"/>
                      <a:gd name="T4" fmla="*/ 9 w 95"/>
                      <a:gd name="T5" fmla="*/ 89 h 143"/>
                      <a:gd name="T6" fmla="*/ 16 w 95"/>
                      <a:gd name="T7" fmla="*/ 83 h 143"/>
                      <a:gd name="T8" fmla="*/ 19 w 95"/>
                      <a:gd name="T9" fmla="*/ 79 h 143"/>
                      <a:gd name="T10" fmla="*/ 23 w 95"/>
                      <a:gd name="T11" fmla="*/ 79 h 143"/>
                      <a:gd name="T12" fmla="*/ 29 w 95"/>
                      <a:gd name="T13" fmla="*/ 82 h 143"/>
                      <a:gd name="T14" fmla="*/ 34 w 95"/>
                      <a:gd name="T15" fmla="*/ 83 h 143"/>
                      <a:gd name="T16" fmla="*/ 37 w 95"/>
                      <a:gd name="T17" fmla="*/ 78 h 143"/>
                      <a:gd name="T18" fmla="*/ 41 w 95"/>
                      <a:gd name="T19" fmla="*/ 73 h 143"/>
                      <a:gd name="T20" fmla="*/ 46 w 95"/>
                      <a:gd name="T21" fmla="*/ 65 h 143"/>
                      <a:gd name="T22" fmla="*/ 50 w 95"/>
                      <a:gd name="T23" fmla="*/ 58 h 143"/>
                      <a:gd name="T24" fmla="*/ 54 w 95"/>
                      <a:gd name="T25" fmla="*/ 51 h 143"/>
                      <a:gd name="T26" fmla="*/ 58 w 95"/>
                      <a:gd name="T27" fmla="*/ 45 h 143"/>
                      <a:gd name="T28" fmla="*/ 61 w 95"/>
                      <a:gd name="T29" fmla="*/ 35 h 143"/>
                      <a:gd name="T30" fmla="*/ 64 w 95"/>
                      <a:gd name="T31" fmla="*/ 27 h 143"/>
                      <a:gd name="T32" fmla="*/ 68 w 95"/>
                      <a:gd name="T33" fmla="*/ 24 h 143"/>
                      <a:gd name="T34" fmla="*/ 74 w 95"/>
                      <a:gd name="T35" fmla="*/ 20 h 143"/>
                      <a:gd name="T36" fmla="*/ 73 w 95"/>
                      <a:gd name="T37" fmla="*/ 14 h 143"/>
                      <a:gd name="T38" fmla="*/ 70 w 95"/>
                      <a:gd name="T39" fmla="*/ 10 h 143"/>
                      <a:gd name="T40" fmla="*/ 68 w 95"/>
                      <a:gd name="T41" fmla="*/ 0 h 143"/>
                      <a:gd name="T42" fmla="*/ 77 w 95"/>
                      <a:gd name="T43" fmla="*/ 10 h 143"/>
                      <a:gd name="T44" fmla="*/ 80 w 95"/>
                      <a:gd name="T45" fmla="*/ 17 h 143"/>
                      <a:gd name="T46" fmla="*/ 80 w 95"/>
                      <a:gd name="T47" fmla="*/ 21 h 143"/>
                      <a:gd name="T48" fmla="*/ 78 w 95"/>
                      <a:gd name="T49" fmla="*/ 27 h 143"/>
                      <a:gd name="T50" fmla="*/ 83 w 95"/>
                      <a:gd name="T51" fmla="*/ 34 h 143"/>
                      <a:gd name="T52" fmla="*/ 88 w 95"/>
                      <a:gd name="T53" fmla="*/ 39 h 143"/>
                      <a:gd name="T54" fmla="*/ 84 w 95"/>
                      <a:gd name="T55" fmla="*/ 39 h 143"/>
                      <a:gd name="T56" fmla="*/ 77 w 95"/>
                      <a:gd name="T57" fmla="*/ 39 h 143"/>
                      <a:gd name="T58" fmla="*/ 71 w 95"/>
                      <a:gd name="T59" fmla="*/ 39 h 143"/>
                      <a:gd name="T60" fmla="*/ 68 w 95"/>
                      <a:gd name="T61" fmla="*/ 42 h 143"/>
                      <a:gd name="T62" fmla="*/ 71 w 95"/>
                      <a:gd name="T63" fmla="*/ 46 h 143"/>
                      <a:gd name="T64" fmla="*/ 78 w 95"/>
                      <a:gd name="T65" fmla="*/ 52 h 143"/>
                      <a:gd name="T66" fmla="*/ 85 w 95"/>
                      <a:gd name="T67" fmla="*/ 62 h 143"/>
                      <a:gd name="T68" fmla="*/ 85 w 95"/>
                      <a:gd name="T69" fmla="*/ 72 h 143"/>
                      <a:gd name="T70" fmla="*/ 81 w 95"/>
                      <a:gd name="T71" fmla="*/ 79 h 143"/>
                      <a:gd name="T72" fmla="*/ 75 w 95"/>
                      <a:gd name="T73" fmla="*/ 86 h 143"/>
                      <a:gd name="T74" fmla="*/ 75 w 95"/>
                      <a:gd name="T75" fmla="*/ 95 h 143"/>
                      <a:gd name="T76" fmla="*/ 77 w 95"/>
                      <a:gd name="T77" fmla="*/ 103 h 143"/>
                      <a:gd name="T78" fmla="*/ 81 w 95"/>
                      <a:gd name="T79" fmla="*/ 110 h 143"/>
                      <a:gd name="T80" fmla="*/ 87 w 95"/>
                      <a:gd name="T81" fmla="*/ 120 h 143"/>
                      <a:gd name="T82" fmla="*/ 94 w 95"/>
                      <a:gd name="T83" fmla="*/ 129 h 143"/>
                      <a:gd name="T84" fmla="*/ 95 w 95"/>
                      <a:gd name="T85" fmla="*/ 134 h 143"/>
                      <a:gd name="T86" fmla="*/ 95 w 95"/>
                      <a:gd name="T87" fmla="*/ 136 h 143"/>
                      <a:gd name="T88" fmla="*/ 94 w 95"/>
                      <a:gd name="T89" fmla="*/ 142 h 143"/>
                      <a:gd name="T90" fmla="*/ 93 w 95"/>
                      <a:gd name="T91" fmla="*/ 143 h 143"/>
                      <a:gd name="T92" fmla="*/ 88 w 95"/>
                      <a:gd name="T93" fmla="*/ 142 h 143"/>
                      <a:gd name="T94" fmla="*/ 83 w 95"/>
                      <a:gd name="T95" fmla="*/ 140 h 143"/>
                      <a:gd name="T96" fmla="*/ 81 w 95"/>
                      <a:gd name="T97" fmla="*/ 142 h 143"/>
                      <a:gd name="T98" fmla="*/ 77 w 95"/>
                      <a:gd name="T99" fmla="*/ 140 h 143"/>
                      <a:gd name="T100" fmla="*/ 74 w 95"/>
                      <a:gd name="T101" fmla="*/ 140 h 143"/>
                      <a:gd name="T102" fmla="*/ 56 w 95"/>
                      <a:gd name="T103" fmla="*/ 137 h 143"/>
                      <a:gd name="T104" fmla="*/ 51 w 95"/>
                      <a:gd name="T105" fmla="*/ 137 h 143"/>
                      <a:gd name="T106" fmla="*/ 47 w 95"/>
                      <a:gd name="T107" fmla="*/ 137 h 143"/>
                      <a:gd name="T108" fmla="*/ 41 w 95"/>
                      <a:gd name="T109" fmla="*/ 137 h 143"/>
                      <a:gd name="T110" fmla="*/ 36 w 95"/>
                      <a:gd name="T111" fmla="*/ 137 h 143"/>
                      <a:gd name="T112" fmla="*/ 34 w 95"/>
                      <a:gd name="T113" fmla="*/ 139 h 143"/>
                      <a:gd name="T114" fmla="*/ 17 w 95"/>
                      <a:gd name="T115" fmla="*/ 139 h 143"/>
                      <a:gd name="T116" fmla="*/ 16 w 95"/>
                      <a:gd name="T117" fmla="*/ 134 h 143"/>
                      <a:gd name="T118" fmla="*/ 15 w 95"/>
                      <a:gd name="T119" fmla="*/ 123 h 143"/>
                      <a:gd name="T120" fmla="*/ 13 w 95"/>
                      <a:gd name="T121" fmla="*/ 115 h 143"/>
                      <a:gd name="T122" fmla="*/ 6 w 95"/>
                      <a:gd name="T123" fmla="*/ 115 h 143"/>
                      <a:gd name="T124" fmla="*/ 0 w 95"/>
                      <a:gd name="T125" fmla="*/ 107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95" h="143">
                        <a:moveTo>
                          <a:pt x="0" y="107"/>
                        </a:moveTo>
                        <a:lnTo>
                          <a:pt x="2" y="106"/>
                        </a:lnTo>
                        <a:lnTo>
                          <a:pt x="5" y="102"/>
                        </a:lnTo>
                        <a:lnTo>
                          <a:pt x="6" y="99"/>
                        </a:lnTo>
                        <a:lnTo>
                          <a:pt x="5" y="96"/>
                        </a:lnTo>
                        <a:lnTo>
                          <a:pt x="5" y="93"/>
                        </a:lnTo>
                        <a:lnTo>
                          <a:pt x="6" y="92"/>
                        </a:lnTo>
                        <a:lnTo>
                          <a:pt x="6" y="90"/>
                        </a:lnTo>
                        <a:lnTo>
                          <a:pt x="9" y="89"/>
                        </a:lnTo>
                        <a:lnTo>
                          <a:pt x="10" y="88"/>
                        </a:lnTo>
                        <a:lnTo>
                          <a:pt x="12" y="86"/>
                        </a:lnTo>
                        <a:lnTo>
                          <a:pt x="16" y="83"/>
                        </a:lnTo>
                        <a:lnTo>
                          <a:pt x="15" y="81"/>
                        </a:lnTo>
                        <a:lnTo>
                          <a:pt x="16" y="79"/>
                        </a:lnTo>
                        <a:lnTo>
                          <a:pt x="19" y="79"/>
                        </a:lnTo>
                        <a:lnTo>
                          <a:pt x="20" y="78"/>
                        </a:lnTo>
                        <a:lnTo>
                          <a:pt x="20" y="78"/>
                        </a:lnTo>
                        <a:lnTo>
                          <a:pt x="23" y="79"/>
                        </a:lnTo>
                        <a:lnTo>
                          <a:pt x="24" y="79"/>
                        </a:lnTo>
                        <a:lnTo>
                          <a:pt x="27" y="81"/>
                        </a:lnTo>
                        <a:lnTo>
                          <a:pt x="29" y="82"/>
                        </a:lnTo>
                        <a:lnTo>
                          <a:pt x="32" y="85"/>
                        </a:lnTo>
                        <a:lnTo>
                          <a:pt x="33" y="85"/>
                        </a:lnTo>
                        <a:lnTo>
                          <a:pt x="34" y="83"/>
                        </a:lnTo>
                        <a:lnTo>
                          <a:pt x="37" y="81"/>
                        </a:lnTo>
                        <a:lnTo>
                          <a:pt x="37" y="79"/>
                        </a:lnTo>
                        <a:lnTo>
                          <a:pt x="37" y="78"/>
                        </a:lnTo>
                        <a:lnTo>
                          <a:pt x="40" y="78"/>
                        </a:lnTo>
                        <a:lnTo>
                          <a:pt x="41" y="75"/>
                        </a:lnTo>
                        <a:lnTo>
                          <a:pt x="41" y="73"/>
                        </a:lnTo>
                        <a:lnTo>
                          <a:pt x="41" y="71"/>
                        </a:lnTo>
                        <a:lnTo>
                          <a:pt x="46" y="66"/>
                        </a:lnTo>
                        <a:lnTo>
                          <a:pt x="46" y="65"/>
                        </a:lnTo>
                        <a:lnTo>
                          <a:pt x="46" y="62"/>
                        </a:lnTo>
                        <a:lnTo>
                          <a:pt x="47" y="61"/>
                        </a:lnTo>
                        <a:lnTo>
                          <a:pt x="50" y="58"/>
                        </a:lnTo>
                        <a:lnTo>
                          <a:pt x="53" y="55"/>
                        </a:lnTo>
                        <a:lnTo>
                          <a:pt x="53" y="54"/>
                        </a:lnTo>
                        <a:lnTo>
                          <a:pt x="54" y="51"/>
                        </a:lnTo>
                        <a:lnTo>
                          <a:pt x="53" y="48"/>
                        </a:lnTo>
                        <a:lnTo>
                          <a:pt x="56" y="45"/>
                        </a:lnTo>
                        <a:lnTo>
                          <a:pt x="58" y="45"/>
                        </a:lnTo>
                        <a:lnTo>
                          <a:pt x="60" y="42"/>
                        </a:lnTo>
                        <a:lnTo>
                          <a:pt x="61" y="39"/>
                        </a:lnTo>
                        <a:lnTo>
                          <a:pt x="61" y="35"/>
                        </a:lnTo>
                        <a:lnTo>
                          <a:pt x="60" y="34"/>
                        </a:lnTo>
                        <a:lnTo>
                          <a:pt x="61" y="31"/>
                        </a:lnTo>
                        <a:lnTo>
                          <a:pt x="64" y="27"/>
                        </a:lnTo>
                        <a:lnTo>
                          <a:pt x="66" y="27"/>
                        </a:lnTo>
                        <a:lnTo>
                          <a:pt x="66" y="25"/>
                        </a:lnTo>
                        <a:lnTo>
                          <a:pt x="68" y="24"/>
                        </a:lnTo>
                        <a:lnTo>
                          <a:pt x="70" y="24"/>
                        </a:lnTo>
                        <a:lnTo>
                          <a:pt x="71" y="21"/>
                        </a:lnTo>
                        <a:lnTo>
                          <a:pt x="74" y="20"/>
                        </a:lnTo>
                        <a:lnTo>
                          <a:pt x="74" y="18"/>
                        </a:lnTo>
                        <a:lnTo>
                          <a:pt x="74" y="15"/>
                        </a:lnTo>
                        <a:lnTo>
                          <a:pt x="73" y="14"/>
                        </a:lnTo>
                        <a:lnTo>
                          <a:pt x="73" y="12"/>
                        </a:lnTo>
                        <a:lnTo>
                          <a:pt x="70" y="11"/>
                        </a:lnTo>
                        <a:lnTo>
                          <a:pt x="70" y="10"/>
                        </a:lnTo>
                        <a:lnTo>
                          <a:pt x="70" y="5"/>
                        </a:lnTo>
                        <a:lnTo>
                          <a:pt x="68" y="4"/>
                        </a:lnTo>
                        <a:lnTo>
                          <a:pt x="68" y="0"/>
                        </a:lnTo>
                        <a:lnTo>
                          <a:pt x="74" y="4"/>
                        </a:lnTo>
                        <a:lnTo>
                          <a:pt x="77" y="5"/>
                        </a:lnTo>
                        <a:lnTo>
                          <a:pt x="77" y="10"/>
                        </a:lnTo>
                        <a:lnTo>
                          <a:pt x="78" y="11"/>
                        </a:lnTo>
                        <a:lnTo>
                          <a:pt x="78" y="12"/>
                        </a:lnTo>
                        <a:lnTo>
                          <a:pt x="80" y="17"/>
                        </a:lnTo>
                        <a:lnTo>
                          <a:pt x="80" y="18"/>
                        </a:lnTo>
                        <a:lnTo>
                          <a:pt x="80" y="20"/>
                        </a:lnTo>
                        <a:lnTo>
                          <a:pt x="80" y="21"/>
                        </a:lnTo>
                        <a:lnTo>
                          <a:pt x="81" y="22"/>
                        </a:lnTo>
                        <a:lnTo>
                          <a:pt x="80" y="25"/>
                        </a:lnTo>
                        <a:lnTo>
                          <a:pt x="78" y="27"/>
                        </a:lnTo>
                        <a:lnTo>
                          <a:pt x="78" y="29"/>
                        </a:lnTo>
                        <a:lnTo>
                          <a:pt x="81" y="32"/>
                        </a:lnTo>
                        <a:lnTo>
                          <a:pt x="83" y="34"/>
                        </a:lnTo>
                        <a:lnTo>
                          <a:pt x="84" y="37"/>
                        </a:lnTo>
                        <a:lnTo>
                          <a:pt x="87" y="39"/>
                        </a:lnTo>
                        <a:lnTo>
                          <a:pt x="88" y="39"/>
                        </a:lnTo>
                        <a:lnTo>
                          <a:pt x="87" y="41"/>
                        </a:lnTo>
                        <a:lnTo>
                          <a:pt x="85" y="39"/>
                        </a:lnTo>
                        <a:lnTo>
                          <a:pt x="84" y="39"/>
                        </a:lnTo>
                        <a:lnTo>
                          <a:pt x="81" y="39"/>
                        </a:lnTo>
                        <a:lnTo>
                          <a:pt x="80" y="39"/>
                        </a:lnTo>
                        <a:lnTo>
                          <a:pt x="77" y="39"/>
                        </a:lnTo>
                        <a:lnTo>
                          <a:pt x="75" y="39"/>
                        </a:lnTo>
                        <a:lnTo>
                          <a:pt x="74" y="38"/>
                        </a:lnTo>
                        <a:lnTo>
                          <a:pt x="71" y="39"/>
                        </a:lnTo>
                        <a:lnTo>
                          <a:pt x="70" y="39"/>
                        </a:lnTo>
                        <a:lnTo>
                          <a:pt x="70" y="41"/>
                        </a:lnTo>
                        <a:lnTo>
                          <a:pt x="68" y="42"/>
                        </a:lnTo>
                        <a:lnTo>
                          <a:pt x="68" y="45"/>
                        </a:lnTo>
                        <a:lnTo>
                          <a:pt x="70" y="45"/>
                        </a:lnTo>
                        <a:lnTo>
                          <a:pt x="71" y="46"/>
                        </a:lnTo>
                        <a:lnTo>
                          <a:pt x="71" y="48"/>
                        </a:lnTo>
                        <a:lnTo>
                          <a:pt x="73" y="49"/>
                        </a:lnTo>
                        <a:lnTo>
                          <a:pt x="78" y="52"/>
                        </a:lnTo>
                        <a:lnTo>
                          <a:pt x="83" y="58"/>
                        </a:lnTo>
                        <a:lnTo>
                          <a:pt x="84" y="59"/>
                        </a:lnTo>
                        <a:lnTo>
                          <a:pt x="85" y="62"/>
                        </a:lnTo>
                        <a:lnTo>
                          <a:pt x="88" y="66"/>
                        </a:lnTo>
                        <a:lnTo>
                          <a:pt x="88" y="69"/>
                        </a:lnTo>
                        <a:lnTo>
                          <a:pt x="85" y="72"/>
                        </a:lnTo>
                        <a:lnTo>
                          <a:pt x="84" y="72"/>
                        </a:lnTo>
                        <a:lnTo>
                          <a:pt x="83" y="75"/>
                        </a:lnTo>
                        <a:lnTo>
                          <a:pt x="81" y="79"/>
                        </a:lnTo>
                        <a:lnTo>
                          <a:pt x="80" y="82"/>
                        </a:lnTo>
                        <a:lnTo>
                          <a:pt x="77" y="86"/>
                        </a:lnTo>
                        <a:lnTo>
                          <a:pt x="75" y="86"/>
                        </a:lnTo>
                        <a:lnTo>
                          <a:pt x="74" y="88"/>
                        </a:lnTo>
                        <a:lnTo>
                          <a:pt x="75" y="90"/>
                        </a:lnTo>
                        <a:lnTo>
                          <a:pt x="75" y="95"/>
                        </a:lnTo>
                        <a:lnTo>
                          <a:pt x="75" y="98"/>
                        </a:lnTo>
                        <a:lnTo>
                          <a:pt x="77" y="100"/>
                        </a:lnTo>
                        <a:lnTo>
                          <a:pt x="77" y="103"/>
                        </a:lnTo>
                        <a:lnTo>
                          <a:pt x="77" y="109"/>
                        </a:lnTo>
                        <a:lnTo>
                          <a:pt x="78" y="109"/>
                        </a:lnTo>
                        <a:lnTo>
                          <a:pt x="81" y="110"/>
                        </a:lnTo>
                        <a:lnTo>
                          <a:pt x="84" y="113"/>
                        </a:lnTo>
                        <a:lnTo>
                          <a:pt x="84" y="116"/>
                        </a:lnTo>
                        <a:lnTo>
                          <a:pt x="87" y="120"/>
                        </a:lnTo>
                        <a:lnTo>
                          <a:pt x="90" y="125"/>
                        </a:lnTo>
                        <a:lnTo>
                          <a:pt x="91" y="126"/>
                        </a:lnTo>
                        <a:lnTo>
                          <a:pt x="94" y="129"/>
                        </a:lnTo>
                        <a:lnTo>
                          <a:pt x="95" y="132"/>
                        </a:lnTo>
                        <a:lnTo>
                          <a:pt x="95" y="133"/>
                        </a:lnTo>
                        <a:lnTo>
                          <a:pt x="95" y="134"/>
                        </a:lnTo>
                        <a:lnTo>
                          <a:pt x="95" y="134"/>
                        </a:lnTo>
                        <a:lnTo>
                          <a:pt x="95" y="134"/>
                        </a:lnTo>
                        <a:lnTo>
                          <a:pt x="95" y="136"/>
                        </a:lnTo>
                        <a:lnTo>
                          <a:pt x="94" y="139"/>
                        </a:lnTo>
                        <a:lnTo>
                          <a:pt x="93" y="140"/>
                        </a:lnTo>
                        <a:lnTo>
                          <a:pt x="94" y="142"/>
                        </a:lnTo>
                        <a:lnTo>
                          <a:pt x="94" y="143"/>
                        </a:lnTo>
                        <a:lnTo>
                          <a:pt x="93" y="143"/>
                        </a:lnTo>
                        <a:lnTo>
                          <a:pt x="93" y="143"/>
                        </a:lnTo>
                        <a:lnTo>
                          <a:pt x="91" y="143"/>
                        </a:lnTo>
                        <a:lnTo>
                          <a:pt x="90" y="142"/>
                        </a:lnTo>
                        <a:lnTo>
                          <a:pt x="88" y="142"/>
                        </a:lnTo>
                        <a:lnTo>
                          <a:pt x="85" y="142"/>
                        </a:lnTo>
                        <a:lnTo>
                          <a:pt x="85" y="142"/>
                        </a:lnTo>
                        <a:lnTo>
                          <a:pt x="83" y="140"/>
                        </a:lnTo>
                        <a:lnTo>
                          <a:pt x="83" y="140"/>
                        </a:lnTo>
                        <a:lnTo>
                          <a:pt x="83" y="142"/>
                        </a:lnTo>
                        <a:lnTo>
                          <a:pt x="81" y="142"/>
                        </a:lnTo>
                        <a:lnTo>
                          <a:pt x="80" y="140"/>
                        </a:lnTo>
                        <a:lnTo>
                          <a:pt x="78" y="140"/>
                        </a:lnTo>
                        <a:lnTo>
                          <a:pt x="77" y="140"/>
                        </a:lnTo>
                        <a:lnTo>
                          <a:pt x="75" y="139"/>
                        </a:lnTo>
                        <a:lnTo>
                          <a:pt x="74" y="139"/>
                        </a:lnTo>
                        <a:lnTo>
                          <a:pt x="74" y="140"/>
                        </a:lnTo>
                        <a:lnTo>
                          <a:pt x="73" y="139"/>
                        </a:lnTo>
                        <a:lnTo>
                          <a:pt x="57" y="139"/>
                        </a:lnTo>
                        <a:lnTo>
                          <a:pt x="56" y="137"/>
                        </a:lnTo>
                        <a:lnTo>
                          <a:pt x="56" y="137"/>
                        </a:lnTo>
                        <a:lnTo>
                          <a:pt x="54" y="139"/>
                        </a:lnTo>
                        <a:lnTo>
                          <a:pt x="51" y="137"/>
                        </a:lnTo>
                        <a:lnTo>
                          <a:pt x="51" y="137"/>
                        </a:lnTo>
                        <a:lnTo>
                          <a:pt x="50" y="137"/>
                        </a:lnTo>
                        <a:lnTo>
                          <a:pt x="47" y="137"/>
                        </a:lnTo>
                        <a:lnTo>
                          <a:pt x="46" y="137"/>
                        </a:lnTo>
                        <a:lnTo>
                          <a:pt x="43" y="137"/>
                        </a:lnTo>
                        <a:lnTo>
                          <a:pt x="41" y="137"/>
                        </a:lnTo>
                        <a:lnTo>
                          <a:pt x="37" y="137"/>
                        </a:lnTo>
                        <a:lnTo>
                          <a:pt x="36" y="139"/>
                        </a:lnTo>
                        <a:lnTo>
                          <a:pt x="36" y="137"/>
                        </a:lnTo>
                        <a:lnTo>
                          <a:pt x="34" y="139"/>
                        </a:lnTo>
                        <a:lnTo>
                          <a:pt x="34" y="139"/>
                        </a:lnTo>
                        <a:lnTo>
                          <a:pt x="34" y="139"/>
                        </a:lnTo>
                        <a:lnTo>
                          <a:pt x="19" y="139"/>
                        </a:lnTo>
                        <a:lnTo>
                          <a:pt x="19" y="139"/>
                        </a:lnTo>
                        <a:lnTo>
                          <a:pt x="17" y="139"/>
                        </a:lnTo>
                        <a:lnTo>
                          <a:pt x="15" y="139"/>
                        </a:lnTo>
                        <a:lnTo>
                          <a:pt x="17" y="137"/>
                        </a:lnTo>
                        <a:lnTo>
                          <a:pt x="16" y="134"/>
                        </a:lnTo>
                        <a:lnTo>
                          <a:pt x="17" y="130"/>
                        </a:lnTo>
                        <a:lnTo>
                          <a:pt x="16" y="126"/>
                        </a:lnTo>
                        <a:lnTo>
                          <a:pt x="15" y="123"/>
                        </a:lnTo>
                        <a:lnTo>
                          <a:pt x="15" y="119"/>
                        </a:lnTo>
                        <a:lnTo>
                          <a:pt x="15" y="117"/>
                        </a:lnTo>
                        <a:lnTo>
                          <a:pt x="13" y="115"/>
                        </a:lnTo>
                        <a:lnTo>
                          <a:pt x="9" y="116"/>
                        </a:lnTo>
                        <a:lnTo>
                          <a:pt x="9" y="115"/>
                        </a:lnTo>
                        <a:lnTo>
                          <a:pt x="6" y="115"/>
                        </a:lnTo>
                        <a:lnTo>
                          <a:pt x="5" y="107"/>
                        </a:lnTo>
                        <a:lnTo>
                          <a:pt x="3" y="107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36"/>
                  <p:cNvSpPr>
                    <a:spLocks/>
                  </p:cNvSpPr>
                  <p:nvPr/>
                </p:nvSpPr>
                <p:spPr bwMode="auto">
                  <a:xfrm>
                    <a:off x="5994401" y="4443413"/>
                    <a:ext cx="112713" cy="123825"/>
                  </a:xfrm>
                  <a:custGeom>
                    <a:avLst/>
                    <a:gdLst>
                      <a:gd name="T0" fmla="*/ 32 w 71"/>
                      <a:gd name="T1" fmla="*/ 2 h 78"/>
                      <a:gd name="T2" fmla="*/ 34 w 71"/>
                      <a:gd name="T3" fmla="*/ 2 h 78"/>
                      <a:gd name="T4" fmla="*/ 39 w 71"/>
                      <a:gd name="T5" fmla="*/ 0 h 78"/>
                      <a:gd name="T6" fmla="*/ 44 w 71"/>
                      <a:gd name="T7" fmla="*/ 0 h 78"/>
                      <a:gd name="T8" fmla="*/ 48 w 71"/>
                      <a:gd name="T9" fmla="*/ 0 h 78"/>
                      <a:gd name="T10" fmla="*/ 49 w 71"/>
                      <a:gd name="T11" fmla="*/ 0 h 78"/>
                      <a:gd name="T12" fmla="*/ 54 w 71"/>
                      <a:gd name="T13" fmla="*/ 0 h 78"/>
                      <a:gd name="T14" fmla="*/ 55 w 71"/>
                      <a:gd name="T15" fmla="*/ 2 h 78"/>
                      <a:gd name="T16" fmla="*/ 54 w 71"/>
                      <a:gd name="T17" fmla="*/ 5 h 78"/>
                      <a:gd name="T18" fmla="*/ 55 w 71"/>
                      <a:gd name="T19" fmla="*/ 10 h 78"/>
                      <a:gd name="T20" fmla="*/ 55 w 71"/>
                      <a:gd name="T21" fmla="*/ 13 h 78"/>
                      <a:gd name="T22" fmla="*/ 58 w 71"/>
                      <a:gd name="T23" fmla="*/ 13 h 78"/>
                      <a:gd name="T24" fmla="*/ 62 w 71"/>
                      <a:gd name="T25" fmla="*/ 13 h 78"/>
                      <a:gd name="T26" fmla="*/ 69 w 71"/>
                      <a:gd name="T27" fmla="*/ 12 h 78"/>
                      <a:gd name="T28" fmla="*/ 71 w 71"/>
                      <a:gd name="T29" fmla="*/ 16 h 78"/>
                      <a:gd name="T30" fmla="*/ 71 w 71"/>
                      <a:gd name="T31" fmla="*/ 19 h 78"/>
                      <a:gd name="T32" fmla="*/ 68 w 71"/>
                      <a:gd name="T33" fmla="*/ 22 h 78"/>
                      <a:gd name="T34" fmla="*/ 65 w 71"/>
                      <a:gd name="T35" fmla="*/ 26 h 78"/>
                      <a:gd name="T36" fmla="*/ 66 w 71"/>
                      <a:gd name="T37" fmla="*/ 27 h 78"/>
                      <a:gd name="T38" fmla="*/ 65 w 71"/>
                      <a:gd name="T39" fmla="*/ 29 h 78"/>
                      <a:gd name="T40" fmla="*/ 64 w 71"/>
                      <a:gd name="T41" fmla="*/ 30 h 78"/>
                      <a:gd name="T42" fmla="*/ 65 w 71"/>
                      <a:gd name="T43" fmla="*/ 33 h 78"/>
                      <a:gd name="T44" fmla="*/ 66 w 71"/>
                      <a:gd name="T45" fmla="*/ 34 h 78"/>
                      <a:gd name="T46" fmla="*/ 69 w 71"/>
                      <a:gd name="T47" fmla="*/ 37 h 78"/>
                      <a:gd name="T48" fmla="*/ 71 w 71"/>
                      <a:gd name="T49" fmla="*/ 41 h 78"/>
                      <a:gd name="T50" fmla="*/ 66 w 71"/>
                      <a:gd name="T51" fmla="*/ 56 h 78"/>
                      <a:gd name="T52" fmla="*/ 66 w 71"/>
                      <a:gd name="T53" fmla="*/ 60 h 78"/>
                      <a:gd name="T54" fmla="*/ 65 w 71"/>
                      <a:gd name="T55" fmla="*/ 58 h 78"/>
                      <a:gd name="T56" fmla="*/ 59 w 71"/>
                      <a:gd name="T57" fmla="*/ 57 h 78"/>
                      <a:gd name="T58" fmla="*/ 56 w 71"/>
                      <a:gd name="T59" fmla="*/ 57 h 78"/>
                      <a:gd name="T60" fmla="*/ 52 w 71"/>
                      <a:gd name="T61" fmla="*/ 56 h 78"/>
                      <a:gd name="T62" fmla="*/ 48 w 71"/>
                      <a:gd name="T63" fmla="*/ 51 h 78"/>
                      <a:gd name="T64" fmla="*/ 47 w 71"/>
                      <a:gd name="T65" fmla="*/ 56 h 78"/>
                      <a:gd name="T66" fmla="*/ 42 w 71"/>
                      <a:gd name="T67" fmla="*/ 57 h 78"/>
                      <a:gd name="T68" fmla="*/ 39 w 71"/>
                      <a:gd name="T69" fmla="*/ 60 h 78"/>
                      <a:gd name="T70" fmla="*/ 35 w 71"/>
                      <a:gd name="T71" fmla="*/ 58 h 78"/>
                      <a:gd name="T72" fmla="*/ 32 w 71"/>
                      <a:gd name="T73" fmla="*/ 60 h 78"/>
                      <a:gd name="T74" fmla="*/ 32 w 71"/>
                      <a:gd name="T75" fmla="*/ 64 h 78"/>
                      <a:gd name="T76" fmla="*/ 37 w 71"/>
                      <a:gd name="T77" fmla="*/ 63 h 78"/>
                      <a:gd name="T78" fmla="*/ 39 w 71"/>
                      <a:gd name="T79" fmla="*/ 66 h 78"/>
                      <a:gd name="T80" fmla="*/ 39 w 71"/>
                      <a:gd name="T81" fmla="*/ 74 h 78"/>
                      <a:gd name="T82" fmla="*/ 35 w 71"/>
                      <a:gd name="T83" fmla="*/ 71 h 78"/>
                      <a:gd name="T84" fmla="*/ 32 w 71"/>
                      <a:gd name="T85" fmla="*/ 73 h 78"/>
                      <a:gd name="T86" fmla="*/ 31 w 71"/>
                      <a:gd name="T87" fmla="*/ 76 h 78"/>
                      <a:gd name="T88" fmla="*/ 28 w 71"/>
                      <a:gd name="T89" fmla="*/ 77 h 78"/>
                      <a:gd name="T90" fmla="*/ 27 w 71"/>
                      <a:gd name="T91" fmla="*/ 74 h 78"/>
                      <a:gd name="T92" fmla="*/ 21 w 71"/>
                      <a:gd name="T93" fmla="*/ 70 h 78"/>
                      <a:gd name="T94" fmla="*/ 11 w 71"/>
                      <a:gd name="T95" fmla="*/ 61 h 78"/>
                      <a:gd name="T96" fmla="*/ 10 w 71"/>
                      <a:gd name="T97" fmla="*/ 58 h 78"/>
                      <a:gd name="T98" fmla="*/ 5 w 71"/>
                      <a:gd name="T99" fmla="*/ 53 h 78"/>
                      <a:gd name="T100" fmla="*/ 4 w 71"/>
                      <a:gd name="T101" fmla="*/ 47 h 78"/>
                      <a:gd name="T102" fmla="*/ 3 w 71"/>
                      <a:gd name="T103" fmla="*/ 43 h 78"/>
                      <a:gd name="T104" fmla="*/ 0 w 71"/>
                      <a:gd name="T105" fmla="*/ 37 h 78"/>
                      <a:gd name="T106" fmla="*/ 5 w 71"/>
                      <a:gd name="T107" fmla="*/ 36 h 78"/>
                      <a:gd name="T108" fmla="*/ 7 w 71"/>
                      <a:gd name="T109" fmla="*/ 26 h 78"/>
                      <a:gd name="T110" fmla="*/ 13 w 71"/>
                      <a:gd name="T111" fmla="*/ 26 h 78"/>
                      <a:gd name="T112" fmla="*/ 7 w 71"/>
                      <a:gd name="T113" fmla="*/ 20 h 78"/>
                      <a:gd name="T114" fmla="*/ 10 w 71"/>
                      <a:gd name="T115" fmla="*/ 17 h 78"/>
                      <a:gd name="T116" fmla="*/ 13 w 71"/>
                      <a:gd name="T117" fmla="*/ 16 h 78"/>
                      <a:gd name="T118" fmla="*/ 15 w 71"/>
                      <a:gd name="T119" fmla="*/ 17 h 78"/>
                      <a:gd name="T120" fmla="*/ 32 w 71"/>
                      <a:gd name="T121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71" h="78">
                        <a:moveTo>
                          <a:pt x="32" y="2"/>
                        </a:moveTo>
                        <a:lnTo>
                          <a:pt x="32" y="2"/>
                        </a:lnTo>
                        <a:lnTo>
                          <a:pt x="34" y="0"/>
                        </a:lnTo>
                        <a:lnTo>
                          <a:pt x="34" y="2"/>
                        </a:lnTo>
                        <a:lnTo>
                          <a:pt x="35" y="0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4" y="0"/>
                        </a:lnTo>
                        <a:lnTo>
                          <a:pt x="45" y="0"/>
                        </a:lnTo>
                        <a:lnTo>
                          <a:pt x="48" y="0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lnTo>
                          <a:pt x="52" y="2"/>
                        </a:lnTo>
                        <a:lnTo>
                          <a:pt x="54" y="0"/>
                        </a:lnTo>
                        <a:lnTo>
                          <a:pt x="54" y="0"/>
                        </a:lnTo>
                        <a:lnTo>
                          <a:pt x="55" y="2"/>
                        </a:lnTo>
                        <a:lnTo>
                          <a:pt x="55" y="2"/>
                        </a:lnTo>
                        <a:lnTo>
                          <a:pt x="54" y="5"/>
                        </a:lnTo>
                        <a:lnTo>
                          <a:pt x="55" y="7"/>
                        </a:lnTo>
                        <a:lnTo>
                          <a:pt x="55" y="10"/>
                        </a:lnTo>
                        <a:lnTo>
                          <a:pt x="55" y="12"/>
                        </a:lnTo>
                        <a:lnTo>
                          <a:pt x="55" y="13"/>
                        </a:lnTo>
                        <a:lnTo>
                          <a:pt x="56" y="14"/>
                        </a:lnTo>
                        <a:lnTo>
                          <a:pt x="58" y="13"/>
                        </a:lnTo>
                        <a:lnTo>
                          <a:pt x="59" y="13"/>
                        </a:lnTo>
                        <a:lnTo>
                          <a:pt x="62" y="13"/>
                        </a:lnTo>
                        <a:lnTo>
                          <a:pt x="65" y="12"/>
                        </a:lnTo>
                        <a:lnTo>
                          <a:pt x="69" y="12"/>
                        </a:lnTo>
                        <a:lnTo>
                          <a:pt x="71" y="13"/>
                        </a:lnTo>
                        <a:lnTo>
                          <a:pt x="71" y="16"/>
                        </a:lnTo>
                        <a:lnTo>
                          <a:pt x="71" y="19"/>
                        </a:lnTo>
                        <a:lnTo>
                          <a:pt x="71" y="19"/>
                        </a:lnTo>
                        <a:lnTo>
                          <a:pt x="71" y="22"/>
                        </a:lnTo>
                        <a:lnTo>
                          <a:pt x="68" y="22"/>
                        </a:lnTo>
                        <a:lnTo>
                          <a:pt x="65" y="23"/>
                        </a:lnTo>
                        <a:lnTo>
                          <a:pt x="65" y="26"/>
                        </a:lnTo>
                        <a:lnTo>
                          <a:pt x="66" y="26"/>
                        </a:lnTo>
                        <a:lnTo>
                          <a:pt x="66" y="27"/>
                        </a:lnTo>
                        <a:lnTo>
                          <a:pt x="66" y="29"/>
                        </a:lnTo>
                        <a:lnTo>
                          <a:pt x="65" y="29"/>
                        </a:lnTo>
                        <a:lnTo>
                          <a:pt x="64" y="29"/>
                        </a:lnTo>
                        <a:lnTo>
                          <a:pt x="64" y="30"/>
                        </a:lnTo>
                        <a:lnTo>
                          <a:pt x="65" y="32"/>
                        </a:lnTo>
                        <a:lnTo>
                          <a:pt x="65" y="33"/>
                        </a:lnTo>
                        <a:lnTo>
                          <a:pt x="66" y="33"/>
                        </a:lnTo>
                        <a:lnTo>
                          <a:pt x="66" y="34"/>
                        </a:lnTo>
                        <a:lnTo>
                          <a:pt x="69" y="36"/>
                        </a:lnTo>
                        <a:lnTo>
                          <a:pt x="69" y="37"/>
                        </a:lnTo>
                        <a:lnTo>
                          <a:pt x="71" y="39"/>
                        </a:lnTo>
                        <a:lnTo>
                          <a:pt x="71" y="41"/>
                        </a:lnTo>
                        <a:lnTo>
                          <a:pt x="69" y="46"/>
                        </a:lnTo>
                        <a:lnTo>
                          <a:pt x="66" y="56"/>
                        </a:lnTo>
                        <a:lnTo>
                          <a:pt x="66" y="57"/>
                        </a:lnTo>
                        <a:lnTo>
                          <a:pt x="66" y="60"/>
                        </a:lnTo>
                        <a:lnTo>
                          <a:pt x="65" y="60"/>
                        </a:lnTo>
                        <a:lnTo>
                          <a:pt x="65" y="58"/>
                        </a:lnTo>
                        <a:lnTo>
                          <a:pt x="62" y="57"/>
                        </a:lnTo>
                        <a:lnTo>
                          <a:pt x="59" y="57"/>
                        </a:lnTo>
                        <a:lnTo>
                          <a:pt x="58" y="58"/>
                        </a:lnTo>
                        <a:lnTo>
                          <a:pt x="56" y="57"/>
                        </a:lnTo>
                        <a:lnTo>
                          <a:pt x="54" y="58"/>
                        </a:lnTo>
                        <a:lnTo>
                          <a:pt x="52" y="56"/>
                        </a:lnTo>
                        <a:lnTo>
                          <a:pt x="49" y="51"/>
                        </a:lnTo>
                        <a:lnTo>
                          <a:pt x="48" y="51"/>
                        </a:lnTo>
                        <a:lnTo>
                          <a:pt x="47" y="53"/>
                        </a:lnTo>
                        <a:lnTo>
                          <a:pt x="47" y="56"/>
                        </a:lnTo>
                        <a:lnTo>
                          <a:pt x="47" y="57"/>
                        </a:lnTo>
                        <a:lnTo>
                          <a:pt x="42" y="57"/>
                        </a:lnTo>
                        <a:lnTo>
                          <a:pt x="39" y="57"/>
                        </a:lnTo>
                        <a:lnTo>
                          <a:pt x="39" y="60"/>
                        </a:lnTo>
                        <a:lnTo>
                          <a:pt x="38" y="60"/>
                        </a:lnTo>
                        <a:lnTo>
                          <a:pt x="35" y="58"/>
                        </a:lnTo>
                        <a:lnTo>
                          <a:pt x="34" y="58"/>
                        </a:lnTo>
                        <a:lnTo>
                          <a:pt x="32" y="60"/>
                        </a:lnTo>
                        <a:lnTo>
                          <a:pt x="32" y="63"/>
                        </a:lnTo>
                        <a:lnTo>
                          <a:pt x="32" y="64"/>
                        </a:lnTo>
                        <a:lnTo>
                          <a:pt x="35" y="64"/>
                        </a:lnTo>
                        <a:lnTo>
                          <a:pt x="37" y="63"/>
                        </a:lnTo>
                        <a:lnTo>
                          <a:pt x="38" y="64"/>
                        </a:lnTo>
                        <a:lnTo>
                          <a:pt x="39" y="66"/>
                        </a:lnTo>
                        <a:lnTo>
                          <a:pt x="39" y="73"/>
                        </a:lnTo>
                        <a:lnTo>
                          <a:pt x="39" y="74"/>
                        </a:lnTo>
                        <a:lnTo>
                          <a:pt x="37" y="71"/>
                        </a:lnTo>
                        <a:lnTo>
                          <a:pt x="35" y="71"/>
                        </a:lnTo>
                        <a:lnTo>
                          <a:pt x="35" y="73"/>
                        </a:lnTo>
                        <a:lnTo>
                          <a:pt x="32" y="73"/>
                        </a:lnTo>
                        <a:lnTo>
                          <a:pt x="31" y="74"/>
                        </a:lnTo>
                        <a:lnTo>
                          <a:pt x="31" y="76"/>
                        </a:lnTo>
                        <a:lnTo>
                          <a:pt x="30" y="78"/>
                        </a:lnTo>
                        <a:lnTo>
                          <a:pt x="28" y="77"/>
                        </a:lnTo>
                        <a:lnTo>
                          <a:pt x="27" y="77"/>
                        </a:lnTo>
                        <a:lnTo>
                          <a:pt x="27" y="74"/>
                        </a:lnTo>
                        <a:lnTo>
                          <a:pt x="21" y="73"/>
                        </a:lnTo>
                        <a:lnTo>
                          <a:pt x="21" y="70"/>
                        </a:lnTo>
                        <a:lnTo>
                          <a:pt x="15" y="66"/>
                        </a:lnTo>
                        <a:lnTo>
                          <a:pt x="11" y="61"/>
                        </a:lnTo>
                        <a:lnTo>
                          <a:pt x="13" y="61"/>
                        </a:lnTo>
                        <a:lnTo>
                          <a:pt x="10" y="58"/>
                        </a:lnTo>
                        <a:lnTo>
                          <a:pt x="8" y="56"/>
                        </a:lnTo>
                        <a:lnTo>
                          <a:pt x="5" y="53"/>
                        </a:lnTo>
                        <a:lnTo>
                          <a:pt x="5" y="50"/>
                        </a:lnTo>
                        <a:lnTo>
                          <a:pt x="4" y="47"/>
                        </a:lnTo>
                        <a:lnTo>
                          <a:pt x="4" y="44"/>
                        </a:lnTo>
                        <a:lnTo>
                          <a:pt x="3" y="43"/>
                        </a:lnTo>
                        <a:lnTo>
                          <a:pt x="0" y="39"/>
                        </a:lnTo>
                        <a:lnTo>
                          <a:pt x="0" y="37"/>
                        </a:lnTo>
                        <a:lnTo>
                          <a:pt x="3" y="37"/>
                        </a:lnTo>
                        <a:lnTo>
                          <a:pt x="5" y="36"/>
                        </a:lnTo>
                        <a:lnTo>
                          <a:pt x="5" y="29"/>
                        </a:lnTo>
                        <a:lnTo>
                          <a:pt x="7" y="26"/>
                        </a:lnTo>
                        <a:lnTo>
                          <a:pt x="8" y="27"/>
                        </a:lnTo>
                        <a:lnTo>
                          <a:pt x="13" y="26"/>
                        </a:lnTo>
                        <a:lnTo>
                          <a:pt x="10" y="24"/>
                        </a:lnTo>
                        <a:lnTo>
                          <a:pt x="7" y="20"/>
                        </a:lnTo>
                        <a:lnTo>
                          <a:pt x="10" y="20"/>
                        </a:lnTo>
                        <a:lnTo>
                          <a:pt x="10" y="17"/>
                        </a:lnTo>
                        <a:lnTo>
                          <a:pt x="11" y="17"/>
                        </a:lnTo>
                        <a:lnTo>
                          <a:pt x="13" y="16"/>
                        </a:lnTo>
                        <a:lnTo>
                          <a:pt x="14" y="16"/>
                        </a:lnTo>
                        <a:lnTo>
                          <a:pt x="15" y="17"/>
                        </a:lnTo>
                        <a:lnTo>
                          <a:pt x="32" y="17"/>
                        </a:lnTo>
                        <a:lnTo>
                          <a:pt x="32" y="2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37"/>
                  <p:cNvSpPr>
                    <a:spLocks/>
                  </p:cNvSpPr>
                  <p:nvPr/>
                </p:nvSpPr>
                <p:spPr bwMode="auto">
                  <a:xfrm>
                    <a:off x="6005513" y="4446588"/>
                    <a:ext cx="39688" cy="23812"/>
                  </a:xfrm>
                  <a:custGeom>
                    <a:avLst/>
                    <a:gdLst>
                      <a:gd name="T0" fmla="*/ 3 w 25"/>
                      <a:gd name="T1" fmla="*/ 15 h 15"/>
                      <a:gd name="T2" fmla="*/ 4 w 25"/>
                      <a:gd name="T3" fmla="*/ 15 h 15"/>
                      <a:gd name="T4" fmla="*/ 6 w 25"/>
                      <a:gd name="T5" fmla="*/ 14 h 15"/>
                      <a:gd name="T6" fmla="*/ 7 w 25"/>
                      <a:gd name="T7" fmla="*/ 14 h 15"/>
                      <a:gd name="T8" fmla="*/ 8 w 25"/>
                      <a:gd name="T9" fmla="*/ 15 h 15"/>
                      <a:gd name="T10" fmla="*/ 25 w 25"/>
                      <a:gd name="T11" fmla="*/ 15 h 15"/>
                      <a:gd name="T12" fmla="*/ 25 w 25"/>
                      <a:gd name="T13" fmla="*/ 0 h 15"/>
                      <a:gd name="T14" fmla="*/ 10 w 25"/>
                      <a:gd name="T15" fmla="*/ 0 h 15"/>
                      <a:gd name="T16" fmla="*/ 10 w 25"/>
                      <a:gd name="T17" fmla="*/ 0 h 15"/>
                      <a:gd name="T18" fmla="*/ 8 w 25"/>
                      <a:gd name="T19" fmla="*/ 0 h 15"/>
                      <a:gd name="T20" fmla="*/ 6 w 25"/>
                      <a:gd name="T21" fmla="*/ 0 h 15"/>
                      <a:gd name="T22" fmla="*/ 6 w 25"/>
                      <a:gd name="T23" fmla="*/ 0 h 15"/>
                      <a:gd name="T24" fmla="*/ 7 w 25"/>
                      <a:gd name="T25" fmla="*/ 3 h 15"/>
                      <a:gd name="T26" fmla="*/ 3 w 25"/>
                      <a:gd name="T27" fmla="*/ 7 h 15"/>
                      <a:gd name="T28" fmla="*/ 0 w 25"/>
                      <a:gd name="T29" fmla="*/ 12 h 15"/>
                      <a:gd name="T30" fmla="*/ 3 w 25"/>
                      <a:gd name="T31" fmla="*/ 14 h 15"/>
                      <a:gd name="T32" fmla="*/ 3 w 25"/>
                      <a:gd name="T33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5" h="15">
                        <a:moveTo>
                          <a:pt x="3" y="15"/>
                        </a:moveTo>
                        <a:lnTo>
                          <a:pt x="4" y="15"/>
                        </a:lnTo>
                        <a:lnTo>
                          <a:pt x="6" y="14"/>
                        </a:lnTo>
                        <a:lnTo>
                          <a:pt x="7" y="14"/>
                        </a:lnTo>
                        <a:lnTo>
                          <a:pt x="8" y="15"/>
                        </a:lnTo>
                        <a:lnTo>
                          <a:pt x="25" y="15"/>
                        </a:lnTo>
                        <a:lnTo>
                          <a:pt x="25" y="0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3"/>
                        </a:lnTo>
                        <a:lnTo>
                          <a:pt x="3" y="7"/>
                        </a:lnTo>
                        <a:lnTo>
                          <a:pt x="0" y="12"/>
                        </a:lnTo>
                        <a:lnTo>
                          <a:pt x="3" y="14"/>
                        </a:lnTo>
                        <a:lnTo>
                          <a:pt x="3" y="15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38"/>
                  <p:cNvSpPr>
                    <a:spLocks/>
                  </p:cNvSpPr>
                  <p:nvPr/>
                </p:nvSpPr>
                <p:spPr bwMode="auto">
                  <a:xfrm>
                    <a:off x="6042026" y="4411663"/>
                    <a:ext cx="150813" cy="179387"/>
                  </a:xfrm>
                  <a:custGeom>
                    <a:avLst/>
                    <a:gdLst>
                      <a:gd name="T0" fmla="*/ 1 w 95"/>
                      <a:gd name="T1" fmla="*/ 94 h 113"/>
                      <a:gd name="T2" fmla="*/ 5 w 95"/>
                      <a:gd name="T3" fmla="*/ 91 h 113"/>
                      <a:gd name="T4" fmla="*/ 9 w 95"/>
                      <a:gd name="T5" fmla="*/ 93 h 113"/>
                      <a:gd name="T6" fmla="*/ 7 w 95"/>
                      <a:gd name="T7" fmla="*/ 83 h 113"/>
                      <a:gd name="T8" fmla="*/ 2 w 95"/>
                      <a:gd name="T9" fmla="*/ 83 h 113"/>
                      <a:gd name="T10" fmla="*/ 5 w 95"/>
                      <a:gd name="T11" fmla="*/ 78 h 113"/>
                      <a:gd name="T12" fmla="*/ 9 w 95"/>
                      <a:gd name="T13" fmla="*/ 77 h 113"/>
                      <a:gd name="T14" fmla="*/ 17 w 95"/>
                      <a:gd name="T15" fmla="*/ 76 h 113"/>
                      <a:gd name="T16" fmla="*/ 19 w 95"/>
                      <a:gd name="T17" fmla="*/ 71 h 113"/>
                      <a:gd name="T18" fmla="*/ 26 w 95"/>
                      <a:gd name="T19" fmla="*/ 77 h 113"/>
                      <a:gd name="T20" fmla="*/ 32 w 95"/>
                      <a:gd name="T21" fmla="*/ 77 h 113"/>
                      <a:gd name="T22" fmla="*/ 36 w 95"/>
                      <a:gd name="T23" fmla="*/ 80 h 113"/>
                      <a:gd name="T24" fmla="*/ 39 w 95"/>
                      <a:gd name="T25" fmla="*/ 66 h 113"/>
                      <a:gd name="T26" fmla="*/ 39 w 95"/>
                      <a:gd name="T27" fmla="*/ 57 h 113"/>
                      <a:gd name="T28" fmla="*/ 36 w 95"/>
                      <a:gd name="T29" fmla="*/ 53 h 113"/>
                      <a:gd name="T30" fmla="*/ 34 w 95"/>
                      <a:gd name="T31" fmla="*/ 50 h 113"/>
                      <a:gd name="T32" fmla="*/ 36 w 95"/>
                      <a:gd name="T33" fmla="*/ 49 h 113"/>
                      <a:gd name="T34" fmla="*/ 35 w 95"/>
                      <a:gd name="T35" fmla="*/ 46 h 113"/>
                      <a:gd name="T36" fmla="*/ 41 w 95"/>
                      <a:gd name="T37" fmla="*/ 42 h 113"/>
                      <a:gd name="T38" fmla="*/ 41 w 95"/>
                      <a:gd name="T39" fmla="*/ 36 h 113"/>
                      <a:gd name="T40" fmla="*/ 35 w 95"/>
                      <a:gd name="T41" fmla="*/ 32 h 113"/>
                      <a:gd name="T42" fmla="*/ 28 w 95"/>
                      <a:gd name="T43" fmla="*/ 33 h 113"/>
                      <a:gd name="T44" fmla="*/ 25 w 95"/>
                      <a:gd name="T45" fmla="*/ 32 h 113"/>
                      <a:gd name="T46" fmla="*/ 24 w 95"/>
                      <a:gd name="T47" fmla="*/ 25 h 113"/>
                      <a:gd name="T48" fmla="*/ 42 w 95"/>
                      <a:gd name="T49" fmla="*/ 23 h 113"/>
                      <a:gd name="T50" fmla="*/ 45 w 95"/>
                      <a:gd name="T51" fmla="*/ 23 h 113"/>
                      <a:gd name="T52" fmla="*/ 49 w 95"/>
                      <a:gd name="T53" fmla="*/ 25 h 113"/>
                      <a:gd name="T54" fmla="*/ 51 w 95"/>
                      <a:gd name="T55" fmla="*/ 23 h 113"/>
                      <a:gd name="T56" fmla="*/ 56 w 95"/>
                      <a:gd name="T57" fmla="*/ 25 h 113"/>
                      <a:gd name="T58" fmla="*/ 61 w 95"/>
                      <a:gd name="T59" fmla="*/ 26 h 113"/>
                      <a:gd name="T60" fmla="*/ 62 w 95"/>
                      <a:gd name="T61" fmla="*/ 25 h 113"/>
                      <a:gd name="T62" fmla="*/ 63 w 95"/>
                      <a:gd name="T63" fmla="*/ 19 h 113"/>
                      <a:gd name="T64" fmla="*/ 72 w 95"/>
                      <a:gd name="T65" fmla="*/ 5 h 113"/>
                      <a:gd name="T66" fmla="*/ 80 w 95"/>
                      <a:gd name="T67" fmla="*/ 0 h 113"/>
                      <a:gd name="T68" fmla="*/ 86 w 95"/>
                      <a:gd name="T69" fmla="*/ 0 h 113"/>
                      <a:gd name="T70" fmla="*/ 92 w 95"/>
                      <a:gd name="T71" fmla="*/ 3 h 113"/>
                      <a:gd name="T72" fmla="*/ 93 w 95"/>
                      <a:gd name="T73" fmla="*/ 2 h 113"/>
                      <a:gd name="T74" fmla="*/ 93 w 95"/>
                      <a:gd name="T75" fmla="*/ 12 h 113"/>
                      <a:gd name="T76" fmla="*/ 87 w 95"/>
                      <a:gd name="T77" fmla="*/ 25 h 113"/>
                      <a:gd name="T78" fmla="*/ 85 w 95"/>
                      <a:gd name="T79" fmla="*/ 33 h 113"/>
                      <a:gd name="T80" fmla="*/ 85 w 95"/>
                      <a:gd name="T81" fmla="*/ 42 h 113"/>
                      <a:gd name="T82" fmla="*/ 83 w 95"/>
                      <a:gd name="T83" fmla="*/ 46 h 113"/>
                      <a:gd name="T84" fmla="*/ 78 w 95"/>
                      <a:gd name="T85" fmla="*/ 61 h 113"/>
                      <a:gd name="T86" fmla="*/ 72 w 95"/>
                      <a:gd name="T87" fmla="*/ 63 h 113"/>
                      <a:gd name="T88" fmla="*/ 66 w 95"/>
                      <a:gd name="T89" fmla="*/ 71 h 113"/>
                      <a:gd name="T90" fmla="*/ 62 w 95"/>
                      <a:gd name="T91" fmla="*/ 81 h 113"/>
                      <a:gd name="T92" fmla="*/ 61 w 95"/>
                      <a:gd name="T93" fmla="*/ 93 h 113"/>
                      <a:gd name="T94" fmla="*/ 56 w 95"/>
                      <a:gd name="T95" fmla="*/ 98 h 113"/>
                      <a:gd name="T96" fmla="*/ 49 w 95"/>
                      <a:gd name="T97" fmla="*/ 107 h 113"/>
                      <a:gd name="T98" fmla="*/ 41 w 95"/>
                      <a:gd name="T99" fmla="*/ 108 h 113"/>
                      <a:gd name="T100" fmla="*/ 41 w 95"/>
                      <a:gd name="T101" fmla="*/ 104 h 113"/>
                      <a:gd name="T102" fmla="*/ 35 w 95"/>
                      <a:gd name="T103" fmla="*/ 105 h 113"/>
                      <a:gd name="T104" fmla="*/ 31 w 95"/>
                      <a:gd name="T105" fmla="*/ 108 h 113"/>
                      <a:gd name="T106" fmla="*/ 28 w 95"/>
                      <a:gd name="T107" fmla="*/ 108 h 113"/>
                      <a:gd name="T108" fmla="*/ 24 w 95"/>
                      <a:gd name="T109" fmla="*/ 108 h 113"/>
                      <a:gd name="T110" fmla="*/ 22 w 95"/>
                      <a:gd name="T111" fmla="*/ 104 h 113"/>
                      <a:gd name="T112" fmla="*/ 18 w 95"/>
                      <a:gd name="T113" fmla="*/ 105 h 113"/>
                      <a:gd name="T114" fmla="*/ 12 w 95"/>
                      <a:gd name="T115" fmla="*/ 108 h 113"/>
                      <a:gd name="T116" fmla="*/ 9 w 95"/>
                      <a:gd name="T117" fmla="*/ 113 h 113"/>
                      <a:gd name="T118" fmla="*/ 7 w 95"/>
                      <a:gd name="T119" fmla="*/ 107 h 113"/>
                      <a:gd name="T120" fmla="*/ 2 w 95"/>
                      <a:gd name="T121" fmla="*/ 100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95" h="113">
                        <a:moveTo>
                          <a:pt x="0" y="98"/>
                        </a:moveTo>
                        <a:lnTo>
                          <a:pt x="1" y="96"/>
                        </a:lnTo>
                        <a:lnTo>
                          <a:pt x="1" y="94"/>
                        </a:lnTo>
                        <a:lnTo>
                          <a:pt x="2" y="93"/>
                        </a:lnTo>
                        <a:lnTo>
                          <a:pt x="5" y="93"/>
                        </a:lnTo>
                        <a:lnTo>
                          <a:pt x="5" y="91"/>
                        </a:lnTo>
                        <a:lnTo>
                          <a:pt x="7" y="91"/>
                        </a:lnTo>
                        <a:lnTo>
                          <a:pt x="9" y="94"/>
                        </a:lnTo>
                        <a:lnTo>
                          <a:pt x="9" y="93"/>
                        </a:lnTo>
                        <a:lnTo>
                          <a:pt x="9" y="86"/>
                        </a:lnTo>
                        <a:lnTo>
                          <a:pt x="8" y="84"/>
                        </a:lnTo>
                        <a:lnTo>
                          <a:pt x="7" y="83"/>
                        </a:lnTo>
                        <a:lnTo>
                          <a:pt x="5" y="84"/>
                        </a:lnTo>
                        <a:lnTo>
                          <a:pt x="2" y="84"/>
                        </a:lnTo>
                        <a:lnTo>
                          <a:pt x="2" y="83"/>
                        </a:lnTo>
                        <a:lnTo>
                          <a:pt x="2" y="80"/>
                        </a:lnTo>
                        <a:lnTo>
                          <a:pt x="4" y="78"/>
                        </a:lnTo>
                        <a:lnTo>
                          <a:pt x="5" y="78"/>
                        </a:lnTo>
                        <a:lnTo>
                          <a:pt x="8" y="80"/>
                        </a:lnTo>
                        <a:lnTo>
                          <a:pt x="9" y="80"/>
                        </a:lnTo>
                        <a:lnTo>
                          <a:pt x="9" y="77"/>
                        </a:lnTo>
                        <a:lnTo>
                          <a:pt x="12" y="77"/>
                        </a:lnTo>
                        <a:lnTo>
                          <a:pt x="17" y="77"/>
                        </a:lnTo>
                        <a:lnTo>
                          <a:pt x="17" y="76"/>
                        </a:lnTo>
                        <a:lnTo>
                          <a:pt x="17" y="73"/>
                        </a:lnTo>
                        <a:lnTo>
                          <a:pt x="18" y="71"/>
                        </a:lnTo>
                        <a:lnTo>
                          <a:pt x="19" y="71"/>
                        </a:lnTo>
                        <a:lnTo>
                          <a:pt x="22" y="76"/>
                        </a:lnTo>
                        <a:lnTo>
                          <a:pt x="24" y="78"/>
                        </a:lnTo>
                        <a:lnTo>
                          <a:pt x="26" y="77"/>
                        </a:lnTo>
                        <a:lnTo>
                          <a:pt x="28" y="78"/>
                        </a:lnTo>
                        <a:lnTo>
                          <a:pt x="29" y="77"/>
                        </a:lnTo>
                        <a:lnTo>
                          <a:pt x="32" y="77"/>
                        </a:lnTo>
                        <a:lnTo>
                          <a:pt x="35" y="78"/>
                        </a:lnTo>
                        <a:lnTo>
                          <a:pt x="35" y="80"/>
                        </a:lnTo>
                        <a:lnTo>
                          <a:pt x="36" y="80"/>
                        </a:lnTo>
                        <a:lnTo>
                          <a:pt x="36" y="77"/>
                        </a:lnTo>
                        <a:lnTo>
                          <a:pt x="36" y="76"/>
                        </a:lnTo>
                        <a:lnTo>
                          <a:pt x="39" y="66"/>
                        </a:lnTo>
                        <a:lnTo>
                          <a:pt x="41" y="61"/>
                        </a:lnTo>
                        <a:lnTo>
                          <a:pt x="41" y="59"/>
                        </a:lnTo>
                        <a:lnTo>
                          <a:pt x="39" y="57"/>
                        </a:lnTo>
                        <a:lnTo>
                          <a:pt x="39" y="56"/>
                        </a:lnTo>
                        <a:lnTo>
                          <a:pt x="36" y="54"/>
                        </a:lnTo>
                        <a:lnTo>
                          <a:pt x="36" y="53"/>
                        </a:lnTo>
                        <a:lnTo>
                          <a:pt x="35" y="53"/>
                        </a:lnTo>
                        <a:lnTo>
                          <a:pt x="35" y="52"/>
                        </a:lnTo>
                        <a:lnTo>
                          <a:pt x="34" y="50"/>
                        </a:lnTo>
                        <a:lnTo>
                          <a:pt x="34" y="49"/>
                        </a:lnTo>
                        <a:lnTo>
                          <a:pt x="35" y="49"/>
                        </a:lnTo>
                        <a:lnTo>
                          <a:pt x="36" y="49"/>
                        </a:lnTo>
                        <a:lnTo>
                          <a:pt x="36" y="47"/>
                        </a:lnTo>
                        <a:lnTo>
                          <a:pt x="36" y="46"/>
                        </a:lnTo>
                        <a:lnTo>
                          <a:pt x="35" y="46"/>
                        </a:lnTo>
                        <a:lnTo>
                          <a:pt x="35" y="43"/>
                        </a:lnTo>
                        <a:lnTo>
                          <a:pt x="38" y="42"/>
                        </a:lnTo>
                        <a:lnTo>
                          <a:pt x="41" y="42"/>
                        </a:lnTo>
                        <a:lnTo>
                          <a:pt x="41" y="39"/>
                        </a:lnTo>
                        <a:lnTo>
                          <a:pt x="41" y="39"/>
                        </a:lnTo>
                        <a:lnTo>
                          <a:pt x="41" y="36"/>
                        </a:lnTo>
                        <a:lnTo>
                          <a:pt x="41" y="33"/>
                        </a:lnTo>
                        <a:lnTo>
                          <a:pt x="39" y="32"/>
                        </a:lnTo>
                        <a:lnTo>
                          <a:pt x="35" y="32"/>
                        </a:lnTo>
                        <a:lnTo>
                          <a:pt x="32" y="33"/>
                        </a:lnTo>
                        <a:lnTo>
                          <a:pt x="29" y="33"/>
                        </a:lnTo>
                        <a:lnTo>
                          <a:pt x="28" y="33"/>
                        </a:lnTo>
                        <a:lnTo>
                          <a:pt x="26" y="34"/>
                        </a:lnTo>
                        <a:lnTo>
                          <a:pt x="25" y="33"/>
                        </a:lnTo>
                        <a:lnTo>
                          <a:pt x="25" y="32"/>
                        </a:lnTo>
                        <a:lnTo>
                          <a:pt x="25" y="30"/>
                        </a:lnTo>
                        <a:lnTo>
                          <a:pt x="25" y="27"/>
                        </a:lnTo>
                        <a:lnTo>
                          <a:pt x="24" y="25"/>
                        </a:lnTo>
                        <a:lnTo>
                          <a:pt x="25" y="22"/>
                        </a:lnTo>
                        <a:lnTo>
                          <a:pt x="41" y="22"/>
                        </a:lnTo>
                        <a:lnTo>
                          <a:pt x="42" y="23"/>
                        </a:lnTo>
                        <a:lnTo>
                          <a:pt x="42" y="22"/>
                        </a:lnTo>
                        <a:lnTo>
                          <a:pt x="43" y="22"/>
                        </a:lnTo>
                        <a:lnTo>
                          <a:pt x="45" y="23"/>
                        </a:lnTo>
                        <a:lnTo>
                          <a:pt x="46" y="23"/>
                        </a:lnTo>
                        <a:lnTo>
                          <a:pt x="48" y="23"/>
                        </a:lnTo>
                        <a:lnTo>
                          <a:pt x="49" y="25"/>
                        </a:lnTo>
                        <a:lnTo>
                          <a:pt x="51" y="25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3" y="25"/>
                        </a:lnTo>
                        <a:lnTo>
                          <a:pt x="53" y="25"/>
                        </a:lnTo>
                        <a:lnTo>
                          <a:pt x="56" y="25"/>
                        </a:lnTo>
                        <a:lnTo>
                          <a:pt x="58" y="25"/>
                        </a:lnTo>
                        <a:lnTo>
                          <a:pt x="59" y="26"/>
                        </a:lnTo>
                        <a:lnTo>
                          <a:pt x="61" y="26"/>
                        </a:lnTo>
                        <a:lnTo>
                          <a:pt x="61" y="26"/>
                        </a:lnTo>
                        <a:lnTo>
                          <a:pt x="62" y="26"/>
                        </a:lnTo>
                        <a:lnTo>
                          <a:pt x="62" y="25"/>
                        </a:lnTo>
                        <a:lnTo>
                          <a:pt x="61" y="23"/>
                        </a:lnTo>
                        <a:lnTo>
                          <a:pt x="62" y="22"/>
                        </a:lnTo>
                        <a:lnTo>
                          <a:pt x="63" y="19"/>
                        </a:lnTo>
                        <a:lnTo>
                          <a:pt x="63" y="17"/>
                        </a:lnTo>
                        <a:lnTo>
                          <a:pt x="69" y="8"/>
                        </a:lnTo>
                        <a:lnTo>
                          <a:pt x="72" y="5"/>
                        </a:lnTo>
                        <a:lnTo>
                          <a:pt x="75" y="5"/>
                        </a:lnTo>
                        <a:lnTo>
                          <a:pt x="76" y="3"/>
                        </a:lnTo>
                        <a:lnTo>
                          <a:pt x="80" y="0"/>
                        </a:lnTo>
                        <a:lnTo>
                          <a:pt x="83" y="2"/>
                        </a:lnTo>
                        <a:lnTo>
                          <a:pt x="85" y="0"/>
                        </a:lnTo>
                        <a:lnTo>
                          <a:pt x="86" y="0"/>
                        </a:lnTo>
                        <a:lnTo>
                          <a:pt x="87" y="0"/>
                        </a:lnTo>
                        <a:lnTo>
                          <a:pt x="89" y="2"/>
                        </a:lnTo>
                        <a:lnTo>
                          <a:pt x="92" y="3"/>
                        </a:lnTo>
                        <a:lnTo>
                          <a:pt x="92" y="2"/>
                        </a:lnTo>
                        <a:lnTo>
                          <a:pt x="93" y="2"/>
                        </a:lnTo>
                        <a:lnTo>
                          <a:pt x="93" y="2"/>
                        </a:lnTo>
                        <a:lnTo>
                          <a:pt x="95" y="5"/>
                        </a:lnTo>
                        <a:lnTo>
                          <a:pt x="95" y="10"/>
                        </a:lnTo>
                        <a:lnTo>
                          <a:pt x="93" y="12"/>
                        </a:lnTo>
                        <a:lnTo>
                          <a:pt x="92" y="13"/>
                        </a:lnTo>
                        <a:lnTo>
                          <a:pt x="86" y="20"/>
                        </a:lnTo>
                        <a:lnTo>
                          <a:pt x="87" y="25"/>
                        </a:lnTo>
                        <a:lnTo>
                          <a:pt x="87" y="27"/>
                        </a:lnTo>
                        <a:lnTo>
                          <a:pt x="87" y="30"/>
                        </a:lnTo>
                        <a:lnTo>
                          <a:pt x="85" y="33"/>
                        </a:lnTo>
                        <a:lnTo>
                          <a:pt x="85" y="36"/>
                        </a:lnTo>
                        <a:lnTo>
                          <a:pt x="85" y="37"/>
                        </a:lnTo>
                        <a:lnTo>
                          <a:pt x="85" y="42"/>
                        </a:lnTo>
                        <a:lnTo>
                          <a:pt x="85" y="42"/>
                        </a:lnTo>
                        <a:lnTo>
                          <a:pt x="85" y="46"/>
                        </a:lnTo>
                        <a:lnTo>
                          <a:pt x="83" y="46"/>
                        </a:lnTo>
                        <a:lnTo>
                          <a:pt x="82" y="50"/>
                        </a:lnTo>
                        <a:lnTo>
                          <a:pt x="82" y="54"/>
                        </a:lnTo>
                        <a:lnTo>
                          <a:pt x="78" y="61"/>
                        </a:lnTo>
                        <a:lnTo>
                          <a:pt x="75" y="61"/>
                        </a:lnTo>
                        <a:lnTo>
                          <a:pt x="73" y="64"/>
                        </a:lnTo>
                        <a:lnTo>
                          <a:pt x="72" y="63"/>
                        </a:lnTo>
                        <a:lnTo>
                          <a:pt x="69" y="66"/>
                        </a:lnTo>
                        <a:lnTo>
                          <a:pt x="66" y="69"/>
                        </a:lnTo>
                        <a:lnTo>
                          <a:pt x="66" y="71"/>
                        </a:lnTo>
                        <a:lnTo>
                          <a:pt x="62" y="74"/>
                        </a:lnTo>
                        <a:lnTo>
                          <a:pt x="61" y="77"/>
                        </a:lnTo>
                        <a:lnTo>
                          <a:pt x="62" y="81"/>
                        </a:lnTo>
                        <a:lnTo>
                          <a:pt x="62" y="83"/>
                        </a:lnTo>
                        <a:lnTo>
                          <a:pt x="62" y="88"/>
                        </a:lnTo>
                        <a:lnTo>
                          <a:pt x="61" y="93"/>
                        </a:lnTo>
                        <a:lnTo>
                          <a:pt x="61" y="94"/>
                        </a:lnTo>
                        <a:lnTo>
                          <a:pt x="59" y="98"/>
                        </a:lnTo>
                        <a:lnTo>
                          <a:pt x="56" y="98"/>
                        </a:lnTo>
                        <a:lnTo>
                          <a:pt x="55" y="100"/>
                        </a:lnTo>
                        <a:lnTo>
                          <a:pt x="53" y="101"/>
                        </a:lnTo>
                        <a:lnTo>
                          <a:pt x="49" y="107"/>
                        </a:lnTo>
                        <a:lnTo>
                          <a:pt x="46" y="110"/>
                        </a:lnTo>
                        <a:lnTo>
                          <a:pt x="43" y="111"/>
                        </a:lnTo>
                        <a:lnTo>
                          <a:pt x="41" y="108"/>
                        </a:lnTo>
                        <a:lnTo>
                          <a:pt x="41" y="107"/>
                        </a:lnTo>
                        <a:lnTo>
                          <a:pt x="39" y="105"/>
                        </a:lnTo>
                        <a:lnTo>
                          <a:pt x="41" y="104"/>
                        </a:lnTo>
                        <a:lnTo>
                          <a:pt x="41" y="103"/>
                        </a:lnTo>
                        <a:lnTo>
                          <a:pt x="38" y="104"/>
                        </a:lnTo>
                        <a:lnTo>
                          <a:pt x="35" y="105"/>
                        </a:lnTo>
                        <a:lnTo>
                          <a:pt x="34" y="105"/>
                        </a:lnTo>
                        <a:lnTo>
                          <a:pt x="31" y="105"/>
                        </a:lnTo>
                        <a:lnTo>
                          <a:pt x="31" y="108"/>
                        </a:lnTo>
                        <a:lnTo>
                          <a:pt x="29" y="110"/>
                        </a:lnTo>
                        <a:lnTo>
                          <a:pt x="28" y="110"/>
                        </a:lnTo>
                        <a:lnTo>
                          <a:pt x="28" y="108"/>
                        </a:lnTo>
                        <a:lnTo>
                          <a:pt x="26" y="107"/>
                        </a:lnTo>
                        <a:lnTo>
                          <a:pt x="25" y="108"/>
                        </a:lnTo>
                        <a:lnTo>
                          <a:pt x="24" y="108"/>
                        </a:lnTo>
                        <a:lnTo>
                          <a:pt x="24" y="108"/>
                        </a:lnTo>
                        <a:lnTo>
                          <a:pt x="24" y="107"/>
                        </a:lnTo>
                        <a:lnTo>
                          <a:pt x="22" y="104"/>
                        </a:lnTo>
                        <a:lnTo>
                          <a:pt x="21" y="104"/>
                        </a:lnTo>
                        <a:lnTo>
                          <a:pt x="19" y="104"/>
                        </a:lnTo>
                        <a:lnTo>
                          <a:pt x="18" y="105"/>
                        </a:lnTo>
                        <a:lnTo>
                          <a:pt x="15" y="105"/>
                        </a:lnTo>
                        <a:lnTo>
                          <a:pt x="15" y="108"/>
                        </a:lnTo>
                        <a:lnTo>
                          <a:pt x="12" y="108"/>
                        </a:lnTo>
                        <a:lnTo>
                          <a:pt x="12" y="108"/>
                        </a:lnTo>
                        <a:lnTo>
                          <a:pt x="11" y="113"/>
                        </a:lnTo>
                        <a:lnTo>
                          <a:pt x="9" y="113"/>
                        </a:lnTo>
                        <a:lnTo>
                          <a:pt x="8" y="111"/>
                        </a:lnTo>
                        <a:lnTo>
                          <a:pt x="8" y="108"/>
                        </a:lnTo>
                        <a:lnTo>
                          <a:pt x="7" y="107"/>
                        </a:lnTo>
                        <a:lnTo>
                          <a:pt x="7" y="104"/>
                        </a:lnTo>
                        <a:lnTo>
                          <a:pt x="2" y="101"/>
                        </a:lnTo>
                        <a:lnTo>
                          <a:pt x="2" y="100"/>
                        </a:lnTo>
                        <a:lnTo>
                          <a:pt x="0" y="9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39"/>
                  <p:cNvSpPr>
                    <a:spLocks/>
                  </p:cNvSpPr>
                  <p:nvPr/>
                </p:nvSpPr>
                <p:spPr bwMode="auto">
                  <a:xfrm>
                    <a:off x="6056313" y="4576763"/>
                    <a:ext cx="23813" cy="28575"/>
                  </a:xfrm>
                  <a:custGeom>
                    <a:avLst/>
                    <a:gdLst>
                      <a:gd name="T0" fmla="*/ 15 w 15"/>
                      <a:gd name="T1" fmla="*/ 4 h 18"/>
                      <a:gd name="T2" fmla="*/ 15 w 15"/>
                      <a:gd name="T3" fmla="*/ 3 h 18"/>
                      <a:gd name="T4" fmla="*/ 13 w 15"/>
                      <a:gd name="T5" fmla="*/ 0 h 18"/>
                      <a:gd name="T6" fmla="*/ 12 w 15"/>
                      <a:gd name="T7" fmla="*/ 0 h 18"/>
                      <a:gd name="T8" fmla="*/ 10 w 15"/>
                      <a:gd name="T9" fmla="*/ 0 h 18"/>
                      <a:gd name="T10" fmla="*/ 9 w 15"/>
                      <a:gd name="T11" fmla="*/ 1 h 18"/>
                      <a:gd name="T12" fmla="*/ 6 w 15"/>
                      <a:gd name="T13" fmla="*/ 1 h 18"/>
                      <a:gd name="T14" fmla="*/ 6 w 15"/>
                      <a:gd name="T15" fmla="*/ 4 h 18"/>
                      <a:gd name="T16" fmla="*/ 3 w 15"/>
                      <a:gd name="T17" fmla="*/ 4 h 18"/>
                      <a:gd name="T18" fmla="*/ 3 w 15"/>
                      <a:gd name="T19" fmla="*/ 4 h 18"/>
                      <a:gd name="T20" fmla="*/ 2 w 15"/>
                      <a:gd name="T21" fmla="*/ 9 h 18"/>
                      <a:gd name="T22" fmla="*/ 0 w 15"/>
                      <a:gd name="T23" fmla="*/ 9 h 18"/>
                      <a:gd name="T24" fmla="*/ 2 w 15"/>
                      <a:gd name="T25" fmla="*/ 10 h 18"/>
                      <a:gd name="T26" fmla="*/ 3 w 15"/>
                      <a:gd name="T27" fmla="*/ 14 h 18"/>
                      <a:gd name="T28" fmla="*/ 2 w 15"/>
                      <a:gd name="T29" fmla="*/ 17 h 18"/>
                      <a:gd name="T30" fmla="*/ 2 w 15"/>
                      <a:gd name="T31" fmla="*/ 18 h 18"/>
                      <a:gd name="T32" fmla="*/ 5 w 15"/>
                      <a:gd name="T33" fmla="*/ 17 h 18"/>
                      <a:gd name="T34" fmla="*/ 8 w 15"/>
                      <a:gd name="T35" fmla="*/ 16 h 18"/>
                      <a:gd name="T36" fmla="*/ 9 w 15"/>
                      <a:gd name="T37" fmla="*/ 14 h 18"/>
                      <a:gd name="T38" fmla="*/ 8 w 15"/>
                      <a:gd name="T39" fmla="*/ 10 h 18"/>
                      <a:gd name="T40" fmla="*/ 9 w 15"/>
                      <a:gd name="T41" fmla="*/ 9 h 18"/>
                      <a:gd name="T42" fmla="*/ 12 w 15"/>
                      <a:gd name="T43" fmla="*/ 7 h 18"/>
                      <a:gd name="T44" fmla="*/ 15 w 15"/>
                      <a:gd name="T45" fmla="*/ 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5" h="18">
                        <a:moveTo>
                          <a:pt x="15" y="4"/>
                        </a:moveTo>
                        <a:lnTo>
                          <a:pt x="15" y="3"/>
                        </a:lnTo>
                        <a:lnTo>
                          <a:pt x="13" y="0"/>
                        </a:lnTo>
                        <a:lnTo>
                          <a:pt x="12" y="0"/>
                        </a:lnTo>
                        <a:lnTo>
                          <a:pt x="10" y="0"/>
                        </a:lnTo>
                        <a:lnTo>
                          <a:pt x="9" y="1"/>
                        </a:lnTo>
                        <a:lnTo>
                          <a:pt x="6" y="1"/>
                        </a:lnTo>
                        <a:lnTo>
                          <a:pt x="6" y="4"/>
                        </a:lnTo>
                        <a:lnTo>
                          <a:pt x="3" y="4"/>
                        </a:lnTo>
                        <a:lnTo>
                          <a:pt x="3" y="4"/>
                        </a:lnTo>
                        <a:lnTo>
                          <a:pt x="2" y="9"/>
                        </a:lnTo>
                        <a:lnTo>
                          <a:pt x="0" y="9"/>
                        </a:lnTo>
                        <a:lnTo>
                          <a:pt x="2" y="10"/>
                        </a:lnTo>
                        <a:lnTo>
                          <a:pt x="3" y="14"/>
                        </a:lnTo>
                        <a:lnTo>
                          <a:pt x="2" y="17"/>
                        </a:lnTo>
                        <a:lnTo>
                          <a:pt x="2" y="18"/>
                        </a:lnTo>
                        <a:lnTo>
                          <a:pt x="5" y="17"/>
                        </a:lnTo>
                        <a:lnTo>
                          <a:pt x="8" y="16"/>
                        </a:lnTo>
                        <a:lnTo>
                          <a:pt x="9" y="14"/>
                        </a:lnTo>
                        <a:lnTo>
                          <a:pt x="8" y="10"/>
                        </a:lnTo>
                        <a:lnTo>
                          <a:pt x="9" y="9"/>
                        </a:lnTo>
                        <a:lnTo>
                          <a:pt x="12" y="7"/>
                        </a:lnTo>
                        <a:lnTo>
                          <a:pt x="15" y="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43"/>
                  <p:cNvSpPr>
                    <a:spLocks/>
                  </p:cNvSpPr>
                  <p:nvPr/>
                </p:nvSpPr>
                <p:spPr bwMode="auto">
                  <a:xfrm>
                    <a:off x="6059488" y="4381500"/>
                    <a:ext cx="377825" cy="376237"/>
                  </a:xfrm>
                  <a:custGeom>
                    <a:avLst/>
                    <a:gdLst>
                      <a:gd name="T0" fmla="*/ 7 w 238"/>
                      <a:gd name="T1" fmla="*/ 132 h 237"/>
                      <a:gd name="T2" fmla="*/ 17 w 238"/>
                      <a:gd name="T3" fmla="*/ 129 h 237"/>
                      <a:gd name="T4" fmla="*/ 27 w 238"/>
                      <a:gd name="T5" fmla="*/ 123 h 237"/>
                      <a:gd name="T6" fmla="*/ 32 w 238"/>
                      <a:gd name="T7" fmla="*/ 130 h 237"/>
                      <a:gd name="T8" fmla="*/ 48 w 238"/>
                      <a:gd name="T9" fmla="*/ 117 h 237"/>
                      <a:gd name="T10" fmla="*/ 50 w 238"/>
                      <a:gd name="T11" fmla="*/ 96 h 237"/>
                      <a:gd name="T12" fmla="*/ 62 w 238"/>
                      <a:gd name="T13" fmla="*/ 83 h 237"/>
                      <a:gd name="T14" fmla="*/ 74 w 238"/>
                      <a:gd name="T15" fmla="*/ 65 h 237"/>
                      <a:gd name="T16" fmla="*/ 76 w 238"/>
                      <a:gd name="T17" fmla="*/ 49 h 237"/>
                      <a:gd name="T18" fmla="*/ 84 w 238"/>
                      <a:gd name="T19" fmla="*/ 29 h 237"/>
                      <a:gd name="T20" fmla="*/ 82 w 238"/>
                      <a:gd name="T21" fmla="*/ 14 h 237"/>
                      <a:gd name="T22" fmla="*/ 86 w 238"/>
                      <a:gd name="T23" fmla="*/ 7 h 237"/>
                      <a:gd name="T24" fmla="*/ 95 w 238"/>
                      <a:gd name="T25" fmla="*/ 2 h 237"/>
                      <a:gd name="T26" fmla="*/ 108 w 238"/>
                      <a:gd name="T27" fmla="*/ 12 h 237"/>
                      <a:gd name="T28" fmla="*/ 120 w 238"/>
                      <a:gd name="T29" fmla="*/ 12 h 237"/>
                      <a:gd name="T30" fmla="*/ 129 w 238"/>
                      <a:gd name="T31" fmla="*/ 12 h 237"/>
                      <a:gd name="T32" fmla="*/ 139 w 238"/>
                      <a:gd name="T33" fmla="*/ 8 h 237"/>
                      <a:gd name="T34" fmla="*/ 156 w 238"/>
                      <a:gd name="T35" fmla="*/ 4 h 237"/>
                      <a:gd name="T36" fmla="*/ 163 w 238"/>
                      <a:gd name="T37" fmla="*/ 5 h 237"/>
                      <a:gd name="T38" fmla="*/ 169 w 238"/>
                      <a:gd name="T39" fmla="*/ 0 h 237"/>
                      <a:gd name="T40" fmla="*/ 179 w 238"/>
                      <a:gd name="T41" fmla="*/ 4 h 237"/>
                      <a:gd name="T42" fmla="*/ 194 w 238"/>
                      <a:gd name="T43" fmla="*/ 4 h 237"/>
                      <a:gd name="T44" fmla="*/ 204 w 238"/>
                      <a:gd name="T45" fmla="*/ 12 h 237"/>
                      <a:gd name="T46" fmla="*/ 213 w 238"/>
                      <a:gd name="T47" fmla="*/ 11 h 237"/>
                      <a:gd name="T48" fmla="*/ 222 w 238"/>
                      <a:gd name="T49" fmla="*/ 8 h 237"/>
                      <a:gd name="T50" fmla="*/ 232 w 238"/>
                      <a:gd name="T51" fmla="*/ 18 h 237"/>
                      <a:gd name="T52" fmla="*/ 238 w 238"/>
                      <a:gd name="T53" fmla="*/ 22 h 237"/>
                      <a:gd name="T54" fmla="*/ 237 w 238"/>
                      <a:gd name="T55" fmla="*/ 38 h 237"/>
                      <a:gd name="T56" fmla="*/ 227 w 238"/>
                      <a:gd name="T57" fmla="*/ 59 h 237"/>
                      <a:gd name="T58" fmla="*/ 220 w 238"/>
                      <a:gd name="T59" fmla="*/ 83 h 237"/>
                      <a:gd name="T60" fmla="*/ 214 w 238"/>
                      <a:gd name="T61" fmla="*/ 106 h 237"/>
                      <a:gd name="T62" fmla="*/ 230 w 238"/>
                      <a:gd name="T63" fmla="*/ 170 h 237"/>
                      <a:gd name="T64" fmla="*/ 208 w 238"/>
                      <a:gd name="T65" fmla="*/ 191 h 237"/>
                      <a:gd name="T66" fmla="*/ 205 w 238"/>
                      <a:gd name="T67" fmla="*/ 200 h 237"/>
                      <a:gd name="T68" fmla="*/ 204 w 238"/>
                      <a:gd name="T69" fmla="*/ 217 h 237"/>
                      <a:gd name="T70" fmla="*/ 215 w 238"/>
                      <a:gd name="T71" fmla="*/ 225 h 237"/>
                      <a:gd name="T72" fmla="*/ 220 w 238"/>
                      <a:gd name="T73" fmla="*/ 237 h 237"/>
                      <a:gd name="T74" fmla="*/ 211 w 238"/>
                      <a:gd name="T75" fmla="*/ 237 h 237"/>
                      <a:gd name="T76" fmla="*/ 193 w 238"/>
                      <a:gd name="T77" fmla="*/ 222 h 237"/>
                      <a:gd name="T78" fmla="*/ 186 w 238"/>
                      <a:gd name="T79" fmla="*/ 214 h 237"/>
                      <a:gd name="T80" fmla="*/ 177 w 238"/>
                      <a:gd name="T81" fmla="*/ 220 h 237"/>
                      <a:gd name="T82" fmla="*/ 164 w 238"/>
                      <a:gd name="T83" fmla="*/ 215 h 237"/>
                      <a:gd name="T84" fmla="*/ 160 w 238"/>
                      <a:gd name="T85" fmla="*/ 210 h 237"/>
                      <a:gd name="T86" fmla="*/ 153 w 238"/>
                      <a:gd name="T87" fmla="*/ 211 h 237"/>
                      <a:gd name="T88" fmla="*/ 147 w 238"/>
                      <a:gd name="T89" fmla="*/ 207 h 237"/>
                      <a:gd name="T90" fmla="*/ 137 w 238"/>
                      <a:gd name="T91" fmla="*/ 210 h 237"/>
                      <a:gd name="T92" fmla="*/ 127 w 238"/>
                      <a:gd name="T93" fmla="*/ 208 h 237"/>
                      <a:gd name="T94" fmla="*/ 126 w 238"/>
                      <a:gd name="T95" fmla="*/ 204 h 237"/>
                      <a:gd name="T96" fmla="*/ 125 w 238"/>
                      <a:gd name="T97" fmla="*/ 195 h 237"/>
                      <a:gd name="T98" fmla="*/ 122 w 238"/>
                      <a:gd name="T99" fmla="*/ 188 h 237"/>
                      <a:gd name="T100" fmla="*/ 120 w 238"/>
                      <a:gd name="T101" fmla="*/ 176 h 237"/>
                      <a:gd name="T102" fmla="*/ 120 w 238"/>
                      <a:gd name="T103" fmla="*/ 167 h 237"/>
                      <a:gd name="T104" fmla="*/ 106 w 238"/>
                      <a:gd name="T105" fmla="*/ 157 h 237"/>
                      <a:gd name="T106" fmla="*/ 91 w 238"/>
                      <a:gd name="T107" fmla="*/ 159 h 237"/>
                      <a:gd name="T108" fmla="*/ 78 w 238"/>
                      <a:gd name="T109" fmla="*/ 168 h 237"/>
                      <a:gd name="T110" fmla="*/ 65 w 238"/>
                      <a:gd name="T111" fmla="*/ 164 h 237"/>
                      <a:gd name="T112" fmla="*/ 59 w 238"/>
                      <a:gd name="T113" fmla="*/ 153 h 237"/>
                      <a:gd name="T114" fmla="*/ 57 w 238"/>
                      <a:gd name="T115" fmla="*/ 144 h 237"/>
                      <a:gd name="T116" fmla="*/ 27 w 238"/>
                      <a:gd name="T117" fmla="*/ 141 h 237"/>
                      <a:gd name="T118" fmla="*/ 13 w 238"/>
                      <a:gd name="T119" fmla="*/ 141 h 237"/>
                      <a:gd name="T120" fmla="*/ 7 w 238"/>
                      <a:gd name="T121" fmla="*/ 144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38" h="237">
                        <a:moveTo>
                          <a:pt x="0" y="141"/>
                        </a:moveTo>
                        <a:lnTo>
                          <a:pt x="3" y="140"/>
                        </a:lnTo>
                        <a:lnTo>
                          <a:pt x="6" y="139"/>
                        </a:lnTo>
                        <a:lnTo>
                          <a:pt x="7" y="137"/>
                        </a:lnTo>
                        <a:lnTo>
                          <a:pt x="6" y="133"/>
                        </a:lnTo>
                        <a:lnTo>
                          <a:pt x="7" y="132"/>
                        </a:lnTo>
                        <a:lnTo>
                          <a:pt x="10" y="130"/>
                        </a:lnTo>
                        <a:lnTo>
                          <a:pt x="13" y="127"/>
                        </a:lnTo>
                        <a:lnTo>
                          <a:pt x="14" y="127"/>
                        </a:lnTo>
                        <a:lnTo>
                          <a:pt x="15" y="126"/>
                        </a:lnTo>
                        <a:lnTo>
                          <a:pt x="17" y="127"/>
                        </a:lnTo>
                        <a:lnTo>
                          <a:pt x="17" y="129"/>
                        </a:lnTo>
                        <a:lnTo>
                          <a:pt x="18" y="129"/>
                        </a:lnTo>
                        <a:lnTo>
                          <a:pt x="20" y="127"/>
                        </a:lnTo>
                        <a:lnTo>
                          <a:pt x="20" y="124"/>
                        </a:lnTo>
                        <a:lnTo>
                          <a:pt x="23" y="124"/>
                        </a:lnTo>
                        <a:lnTo>
                          <a:pt x="24" y="124"/>
                        </a:lnTo>
                        <a:lnTo>
                          <a:pt x="27" y="123"/>
                        </a:lnTo>
                        <a:lnTo>
                          <a:pt x="30" y="122"/>
                        </a:lnTo>
                        <a:lnTo>
                          <a:pt x="30" y="123"/>
                        </a:lnTo>
                        <a:lnTo>
                          <a:pt x="28" y="124"/>
                        </a:lnTo>
                        <a:lnTo>
                          <a:pt x="30" y="126"/>
                        </a:lnTo>
                        <a:lnTo>
                          <a:pt x="30" y="127"/>
                        </a:lnTo>
                        <a:lnTo>
                          <a:pt x="32" y="130"/>
                        </a:lnTo>
                        <a:lnTo>
                          <a:pt x="35" y="129"/>
                        </a:lnTo>
                        <a:lnTo>
                          <a:pt x="38" y="126"/>
                        </a:lnTo>
                        <a:lnTo>
                          <a:pt x="42" y="120"/>
                        </a:lnTo>
                        <a:lnTo>
                          <a:pt x="44" y="119"/>
                        </a:lnTo>
                        <a:lnTo>
                          <a:pt x="45" y="117"/>
                        </a:lnTo>
                        <a:lnTo>
                          <a:pt x="48" y="117"/>
                        </a:lnTo>
                        <a:lnTo>
                          <a:pt x="50" y="113"/>
                        </a:lnTo>
                        <a:lnTo>
                          <a:pt x="50" y="112"/>
                        </a:lnTo>
                        <a:lnTo>
                          <a:pt x="51" y="107"/>
                        </a:lnTo>
                        <a:lnTo>
                          <a:pt x="51" y="102"/>
                        </a:lnTo>
                        <a:lnTo>
                          <a:pt x="51" y="100"/>
                        </a:lnTo>
                        <a:lnTo>
                          <a:pt x="50" y="96"/>
                        </a:lnTo>
                        <a:lnTo>
                          <a:pt x="51" y="93"/>
                        </a:lnTo>
                        <a:lnTo>
                          <a:pt x="55" y="90"/>
                        </a:lnTo>
                        <a:lnTo>
                          <a:pt x="55" y="88"/>
                        </a:lnTo>
                        <a:lnTo>
                          <a:pt x="58" y="85"/>
                        </a:lnTo>
                        <a:lnTo>
                          <a:pt x="61" y="82"/>
                        </a:lnTo>
                        <a:lnTo>
                          <a:pt x="62" y="83"/>
                        </a:lnTo>
                        <a:lnTo>
                          <a:pt x="64" y="80"/>
                        </a:lnTo>
                        <a:lnTo>
                          <a:pt x="67" y="80"/>
                        </a:lnTo>
                        <a:lnTo>
                          <a:pt x="71" y="73"/>
                        </a:lnTo>
                        <a:lnTo>
                          <a:pt x="71" y="69"/>
                        </a:lnTo>
                        <a:lnTo>
                          <a:pt x="72" y="65"/>
                        </a:lnTo>
                        <a:lnTo>
                          <a:pt x="74" y="65"/>
                        </a:lnTo>
                        <a:lnTo>
                          <a:pt x="74" y="61"/>
                        </a:lnTo>
                        <a:lnTo>
                          <a:pt x="74" y="61"/>
                        </a:lnTo>
                        <a:lnTo>
                          <a:pt x="74" y="56"/>
                        </a:lnTo>
                        <a:lnTo>
                          <a:pt x="74" y="55"/>
                        </a:lnTo>
                        <a:lnTo>
                          <a:pt x="74" y="52"/>
                        </a:lnTo>
                        <a:lnTo>
                          <a:pt x="76" y="49"/>
                        </a:lnTo>
                        <a:lnTo>
                          <a:pt x="76" y="46"/>
                        </a:lnTo>
                        <a:lnTo>
                          <a:pt x="76" y="44"/>
                        </a:lnTo>
                        <a:lnTo>
                          <a:pt x="75" y="39"/>
                        </a:lnTo>
                        <a:lnTo>
                          <a:pt x="81" y="32"/>
                        </a:lnTo>
                        <a:lnTo>
                          <a:pt x="82" y="31"/>
                        </a:lnTo>
                        <a:lnTo>
                          <a:pt x="84" y="29"/>
                        </a:lnTo>
                        <a:lnTo>
                          <a:pt x="84" y="24"/>
                        </a:lnTo>
                        <a:lnTo>
                          <a:pt x="82" y="21"/>
                        </a:lnTo>
                        <a:lnTo>
                          <a:pt x="84" y="19"/>
                        </a:lnTo>
                        <a:lnTo>
                          <a:pt x="84" y="17"/>
                        </a:lnTo>
                        <a:lnTo>
                          <a:pt x="85" y="15"/>
                        </a:lnTo>
                        <a:lnTo>
                          <a:pt x="82" y="14"/>
                        </a:lnTo>
                        <a:lnTo>
                          <a:pt x="82" y="12"/>
                        </a:lnTo>
                        <a:lnTo>
                          <a:pt x="84" y="12"/>
                        </a:lnTo>
                        <a:lnTo>
                          <a:pt x="85" y="11"/>
                        </a:lnTo>
                        <a:lnTo>
                          <a:pt x="85" y="9"/>
                        </a:lnTo>
                        <a:lnTo>
                          <a:pt x="86" y="8"/>
                        </a:lnTo>
                        <a:lnTo>
                          <a:pt x="86" y="7"/>
                        </a:lnTo>
                        <a:lnTo>
                          <a:pt x="88" y="5"/>
                        </a:lnTo>
                        <a:lnTo>
                          <a:pt x="89" y="5"/>
                        </a:lnTo>
                        <a:lnTo>
                          <a:pt x="91" y="4"/>
                        </a:lnTo>
                        <a:lnTo>
                          <a:pt x="93" y="4"/>
                        </a:lnTo>
                        <a:lnTo>
                          <a:pt x="93" y="2"/>
                        </a:lnTo>
                        <a:lnTo>
                          <a:pt x="95" y="2"/>
                        </a:lnTo>
                        <a:lnTo>
                          <a:pt x="96" y="4"/>
                        </a:lnTo>
                        <a:lnTo>
                          <a:pt x="98" y="4"/>
                        </a:lnTo>
                        <a:lnTo>
                          <a:pt x="102" y="8"/>
                        </a:lnTo>
                        <a:lnTo>
                          <a:pt x="103" y="8"/>
                        </a:lnTo>
                        <a:lnTo>
                          <a:pt x="106" y="11"/>
                        </a:lnTo>
                        <a:lnTo>
                          <a:pt x="108" y="12"/>
                        </a:lnTo>
                        <a:lnTo>
                          <a:pt x="110" y="11"/>
                        </a:lnTo>
                        <a:lnTo>
                          <a:pt x="112" y="12"/>
                        </a:lnTo>
                        <a:lnTo>
                          <a:pt x="116" y="14"/>
                        </a:lnTo>
                        <a:lnTo>
                          <a:pt x="118" y="14"/>
                        </a:lnTo>
                        <a:lnTo>
                          <a:pt x="119" y="12"/>
                        </a:lnTo>
                        <a:lnTo>
                          <a:pt x="120" y="12"/>
                        </a:lnTo>
                        <a:lnTo>
                          <a:pt x="123" y="14"/>
                        </a:lnTo>
                        <a:lnTo>
                          <a:pt x="126" y="14"/>
                        </a:lnTo>
                        <a:lnTo>
                          <a:pt x="127" y="15"/>
                        </a:lnTo>
                        <a:lnTo>
                          <a:pt x="130" y="14"/>
                        </a:lnTo>
                        <a:lnTo>
                          <a:pt x="130" y="14"/>
                        </a:lnTo>
                        <a:lnTo>
                          <a:pt x="129" y="12"/>
                        </a:lnTo>
                        <a:lnTo>
                          <a:pt x="129" y="11"/>
                        </a:lnTo>
                        <a:lnTo>
                          <a:pt x="130" y="9"/>
                        </a:lnTo>
                        <a:lnTo>
                          <a:pt x="133" y="7"/>
                        </a:lnTo>
                        <a:lnTo>
                          <a:pt x="135" y="7"/>
                        </a:lnTo>
                        <a:lnTo>
                          <a:pt x="137" y="7"/>
                        </a:lnTo>
                        <a:lnTo>
                          <a:pt x="139" y="8"/>
                        </a:lnTo>
                        <a:lnTo>
                          <a:pt x="140" y="8"/>
                        </a:lnTo>
                        <a:lnTo>
                          <a:pt x="146" y="7"/>
                        </a:lnTo>
                        <a:lnTo>
                          <a:pt x="147" y="7"/>
                        </a:lnTo>
                        <a:lnTo>
                          <a:pt x="149" y="5"/>
                        </a:lnTo>
                        <a:lnTo>
                          <a:pt x="154" y="4"/>
                        </a:lnTo>
                        <a:lnTo>
                          <a:pt x="156" y="4"/>
                        </a:lnTo>
                        <a:lnTo>
                          <a:pt x="156" y="4"/>
                        </a:lnTo>
                        <a:lnTo>
                          <a:pt x="157" y="4"/>
                        </a:lnTo>
                        <a:lnTo>
                          <a:pt x="157" y="5"/>
                        </a:lnTo>
                        <a:lnTo>
                          <a:pt x="159" y="5"/>
                        </a:lnTo>
                        <a:lnTo>
                          <a:pt x="160" y="5"/>
                        </a:lnTo>
                        <a:lnTo>
                          <a:pt x="163" y="5"/>
                        </a:lnTo>
                        <a:lnTo>
                          <a:pt x="164" y="4"/>
                        </a:lnTo>
                        <a:lnTo>
                          <a:pt x="166" y="4"/>
                        </a:lnTo>
                        <a:lnTo>
                          <a:pt x="167" y="2"/>
                        </a:lnTo>
                        <a:lnTo>
                          <a:pt x="167" y="1"/>
                        </a:lnTo>
                        <a:lnTo>
                          <a:pt x="167" y="0"/>
                        </a:lnTo>
                        <a:lnTo>
                          <a:pt x="169" y="0"/>
                        </a:lnTo>
                        <a:lnTo>
                          <a:pt x="170" y="1"/>
                        </a:lnTo>
                        <a:lnTo>
                          <a:pt x="173" y="1"/>
                        </a:lnTo>
                        <a:lnTo>
                          <a:pt x="174" y="1"/>
                        </a:lnTo>
                        <a:lnTo>
                          <a:pt x="176" y="2"/>
                        </a:lnTo>
                        <a:lnTo>
                          <a:pt x="177" y="2"/>
                        </a:lnTo>
                        <a:lnTo>
                          <a:pt x="179" y="4"/>
                        </a:lnTo>
                        <a:lnTo>
                          <a:pt x="184" y="4"/>
                        </a:lnTo>
                        <a:lnTo>
                          <a:pt x="184" y="4"/>
                        </a:lnTo>
                        <a:lnTo>
                          <a:pt x="188" y="2"/>
                        </a:lnTo>
                        <a:lnTo>
                          <a:pt x="191" y="2"/>
                        </a:lnTo>
                        <a:lnTo>
                          <a:pt x="194" y="4"/>
                        </a:lnTo>
                        <a:lnTo>
                          <a:pt x="194" y="4"/>
                        </a:lnTo>
                        <a:lnTo>
                          <a:pt x="194" y="7"/>
                        </a:lnTo>
                        <a:lnTo>
                          <a:pt x="196" y="8"/>
                        </a:lnTo>
                        <a:lnTo>
                          <a:pt x="197" y="8"/>
                        </a:lnTo>
                        <a:lnTo>
                          <a:pt x="198" y="9"/>
                        </a:lnTo>
                        <a:lnTo>
                          <a:pt x="201" y="12"/>
                        </a:lnTo>
                        <a:lnTo>
                          <a:pt x="204" y="12"/>
                        </a:lnTo>
                        <a:lnTo>
                          <a:pt x="205" y="12"/>
                        </a:lnTo>
                        <a:lnTo>
                          <a:pt x="207" y="11"/>
                        </a:lnTo>
                        <a:lnTo>
                          <a:pt x="208" y="9"/>
                        </a:lnTo>
                        <a:lnTo>
                          <a:pt x="211" y="9"/>
                        </a:lnTo>
                        <a:lnTo>
                          <a:pt x="213" y="9"/>
                        </a:lnTo>
                        <a:lnTo>
                          <a:pt x="213" y="11"/>
                        </a:lnTo>
                        <a:lnTo>
                          <a:pt x="214" y="11"/>
                        </a:lnTo>
                        <a:lnTo>
                          <a:pt x="217" y="9"/>
                        </a:lnTo>
                        <a:lnTo>
                          <a:pt x="217" y="8"/>
                        </a:lnTo>
                        <a:lnTo>
                          <a:pt x="218" y="7"/>
                        </a:lnTo>
                        <a:lnTo>
                          <a:pt x="221" y="7"/>
                        </a:lnTo>
                        <a:lnTo>
                          <a:pt x="222" y="8"/>
                        </a:lnTo>
                        <a:lnTo>
                          <a:pt x="224" y="11"/>
                        </a:lnTo>
                        <a:lnTo>
                          <a:pt x="225" y="12"/>
                        </a:lnTo>
                        <a:lnTo>
                          <a:pt x="227" y="14"/>
                        </a:lnTo>
                        <a:lnTo>
                          <a:pt x="230" y="15"/>
                        </a:lnTo>
                        <a:lnTo>
                          <a:pt x="231" y="17"/>
                        </a:lnTo>
                        <a:lnTo>
                          <a:pt x="232" y="18"/>
                        </a:lnTo>
                        <a:lnTo>
                          <a:pt x="232" y="19"/>
                        </a:lnTo>
                        <a:lnTo>
                          <a:pt x="234" y="21"/>
                        </a:lnTo>
                        <a:lnTo>
                          <a:pt x="234" y="22"/>
                        </a:lnTo>
                        <a:lnTo>
                          <a:pt x="234" y="22"/>
                        </a:lnTo>
                        <a:lnTo>
                          <a:pt x="237" y="22"/>
                        </a:lnTo>
                        <a:lnTo>
                          <a:pt x="238" y="22"/>
                        </a:lnTo>
                        <a:lnTo>
                          <a:pt x="237" y="25"/>
                        </a:lnTo>
                        <a:lnTo>
                          <a:pt x="237" y="27"/>
                        </a:lnTo>
                        <a:lnTo>
                          <a:pt x="237" y="31"/>
                        </a:lnTo>
                        <a:lnTo>
                          <a:pt x="235" y="35"/>
                        </a:lnTo>
                        <a:lnTo>
                          <a:pt x="235" y="38"/>
                        </a:lnTo>
                        <a:lnTo>
                          <a:pt x="237" y="38"/>
                        </a:lnTo>
                        <a:lnTo>
                          <a:pt x="238" y="41"/>
                        </a:lnTo>
                        <a:lnTo>
                          <a:pt x="238" y="42"/>
                        </a:lnTo>
                        <a:lnTo>
                          <a:pt x="238" y="44"/>
                        </a:lnTo>
                        <a:lnTo>
                          <a:pt x="232" y="52"/>
                        </a:lnTo>
                        <a:lnTo>
                          <a:pt x="228" y="56"/>
                        </a:lnTo>
                        <a:lnTo>
                          <a:pt x="227" y="59"/>
                        </a:lnTo>
                        <a:lnTo>
                          <a:pt x="222" y="68"/>
                        </a:lnTo>
                        <a:lnTo>
                          <a:pt x="221" y="69"/>
                        </a:lnTo>
                        <a:lnTo>
                          <a:pt x="221" y="72"/>
                        </a:lnTo>
                        <a:lnTo>
                          <a:pt x="221" y="76"/>
                        </a:lnTo>
                        <a:lnTo>
                          <a:pt x="220" y="80"/>
                        </a:lnTo>
                        <a:lnTo>
                          <a:pt x="220" y="83"/>
                        </a:lnTo>
                        <a:lnTo>
                          <a:pt x="217" y="88"/>
                        </a:lnTo>
                        <a:lnTo>
                          <a:pt x="214" y="90"/>
                        </a:lnTo>
                        <a:lnTo>
                          <a:pt x="213" y="97"/>
                        </a:lnTo>
                        <a:lnTo>
                          <a:pt x="211" y="100"/>
                        </a:lnTo>
                        <a:lnTo>
                          <a:pt x="213" y="103"/>
                        </a:lnTo>
                        <a:lnTo>
                          <a:pt x="214" y="106"/>
                        </a:lnTo>
                        <a:lnTo>
                          <a:pt x="214" y="109"/>
                        </a:lnTo>
                        <a:lnTo>
                          <a:pt x="217" y="134"/>
                        </a:lnTo>
                        <a:lnTo>
                          <a:pt x="220" y="149"/>
                        </a:lnTo>
                        <a:lnTo>
                          <a:pt x="230" y="161"/>
                        </a:lnTo>
                        <a:lnTo>
                          <a:pt x="232" y="171"/>
                        </a:lnTo>
                        <a:lnTo>
                          <a:pt x="230" y="170"/>
                        </a:lnTo>
                        <a:lnTo>
                          <a:pt x="210" y="176"/>
                        </a:lnTo>
                        <a:lnTo>
                          <a:pt x="205" y="185"/>
                        </a:lnTo>
                        <a:lnTo>
                          <a:pt x="205" y="188"/>
                        </a:lnTo>
                        <a:lnTo>
                          <a:pt x="207" y="188"/>
                        </a:lnTo>
                        <a:lnTo>
                          <a:pt x="208" y="190"/>
                        </a:lnTo>
                        <a:lnTo>
                          <a:pt x="208" y="191"/>
                        </a:lnTo>
                        <a:lnTo>
                          <a:pt x="207" y="193"/>
                        </a:lnTo>
                        <a:lnTo>
                          <a:pt x="207" y="194"/>
                        </a:lnTo>
                        <a:lnTo>
                          <a:pt x="207" y="195"/>
                        </a:lnTo>
                        <a:lnTo>
                          <a:pt x="207" y="197"/>
                        </a:lnTo>
                        <a:lnTo>
                          <a:pt x="207" y="200"/>
                        </a:lnTo>
                        <a:lnTo>
                          <a:pt x="205" y="200"/>
                        </a:lnTo>
                        <a:lnTo>
                          <a:pt x="207" y="201"/>
                        </a:lnTo>
                        <a:lnTo>
                          <a:pt x="205" y="203"/>
                        </a:lnTo>
                        <a:lnTo>
                          <a:pt x="203" y="205"/>
                        </a:lnTo>
                        <a:lnTo>
                          <a:pt x="203" y="207"/>
                        </a:lnTo>
                        <a:lnTo>
                          <a:pt x="203" y="214"/>
                        </a:lnTo>
                        <a:lnTo>
                          <a:pt x="204" y="217"/>
                        </a:lnTo>
                        <a:lnTo>
                          <a:pt x="205" y="218"/>
                        </a:lnTo>
                        <a:lnTo>
                          <a:pt x="208" y="221"/>
                        </a:lnTo>
                        <a:lnTo>
                          <a:pt x="210" y="224"/>
                        </a:lnTo>
                        <a:lnTo>
                          <a:pt x="210" y="225"/>
                        </a:lnTo>
                        <a:lnTo>
                          <a:pt x="215" y="225"/>
                        </a:lnTo>
                        <a:lnTo>
                          <a:pt x="215" y="225"/>
                        </a:lnTo>
                        <a:lnTo>
                          <a:pt x="215" y="224"/>
                        </a:lnTo>
                        <a:lnTo>
                          <a:pt x="215" y="222"/>
                        </a:lnTo>
                        <a:lnTo>
                          <a:pt x="218" y="221"/>
                        </a:lnTo>
                        <a:lnTo>
                          <a:pt x="220" y="222"/>
                        </a:lnTo>
                        <a:lnTo>
                          <a:pt x="220" y="235"/>
                        </a:lnTo>
                        <a:lnTo>
                          <a:pt x="220" y="237"/>
                        </a:lnTo>
                        <a:lnTo>
                          <a:pt x="217" y="237"/>
                        </a:lnTo>
                        <a:lnTo>
                          <a:pt x="217" y="235"/>
                        </a:lnTo>
                        <a:lnTo>
                          <a:pt x="217" y="235"/>
                        </a:lnTo>
                        <a:lnTo>
                          <a:pt x="214" y="237"/>
                        </a:lnTo>
                        <a:lnTo>
                          <a:pt x="213" y="237"/>
                        </a:lnTo>
                        <a:lnTo>
                          <a:pt x="211" y="237"/>
                        </a:lnTo>
                        <a:lnTo>
                          <a:pt x="208" y="234"/>
                        </a:lnTo>
                        <a:lnTo>
                          <a:pt x="205" y="231"/>
                        </a:lnTo>
                        <a:lnTo>
                          <a:pt x="203" y="229"/>
                        </a:lnTo>
                        <a:lnTo>
                          <a:pt x="201" y="225"/>
                        </a:lnTo>
                        <a:lnTo>
                          <a:pt x="198" y="224"/>
                        </a:lnTo>
                        <a:lnTo>
                          <a:pt x="193" y="222"/>
                        </a:lnTo>
                        <a:lnTo>
                          <a:pt x="190" y="221"/>
                        </a:lnTo>
                        <a:lnTo>
                          <a:pt x="190" y="220"/>
                        </a:lnTo>
                        <a:lnTo>
                          <a:pt x="188" y="217"/>
                        </a:lnTo>
                        <a:lnTo>
                          <a:pt x="188" y="214"/>
                        </a:lnTo>
                        <a:lnTo>
                          <a:pt x="187" y="214"/>
                        </a:lnTo>
                        <a:lnTo>
                          <a:pt x="186" y="214"/>
                        </a:lnTo>
                        <a:lnTo>
                          <a:pt x="184" y="214"/>
                        </a:lnTo>
                        <a:lnTo>
                          <a:pt x="183" y="217"/>
                        </a:lnTo>
                        <a:lnTo>
                          <a:pt x="183" y="218"/>
                        </a:lnTo>
                        <a:lnTo>
                          <a:pt x="180" y="220"/>
                        </a:lnTo>
                        <a:lnTo>
                          <a:pt x="177" y="220"/>
                        </a:lnTo>
                        <a:lnTo>
                          <a:pt x="177" y="220"/>
                        </a:lnTo>
                        <a:lnTo>
                          <a:pt x="174" y="218"/>
                        </a:lnTo>
                        <a:lnTo>
                          <a:pt x="171" y="218"/>
                        </a:lnTo>
                        <a:lnTo>
                          <a:pt x="169" y="217"/>
                        </a:lnTo>
                        <a:lnTo>
                          <a:pt x="167" y="217"/>
                        </a:lnTo>
                        <a:lnTo>
                          <a:pt x="166" y="215"/>
                        </a:lnTo>
                        <a:lnTo>
                          <a:pt x="164" y="215"/>
                        </a:lnTo>
                        <a:lnTo>
                          <a:pt x="164" y="214"/>
                        </a:lnTo>
                        <a:lnTo>
                          <a:pt x="164" y="212"/>
                        </a:lnTo>
                        <a:lnTo>
                          <a:pt x="163" y="211"/>
                        </a:lnTo>
                        <a:lnTo>
                          <a:pt x="163" y="208"/>
                        </a:lnTo>
                        <a:lnTo>
                          <a:pt x="163" y="208"/>
                        </a:lnTo>
                        <a:lnTo>
                          <a:pt x="160" y="210"/>
                        </a:lnTo>
                        <a:lnTo>
                          <a:pt x="159" y="210"/>
                        </a:lnTo>
                        <a:lnTo>
                          <a:pt x="157" y="210"/>
                        </a:lnTo>
                        <a:lnTo>
                          <a:pt x="154" y="211"/>
                        </a:lnTo>
                        <a:lnTo>
                          <a:pt x="153" y="212"/>
                        </a:lnTo>
                        <a:lnTo>
                          <a:pt x="153" y="212"/>
                        </a:lnTo>
                        <a:lnTo>
                          <a:pt x="153" y="211"/>
                        </a:lnTo>
                        <a:lnTo>
                          <a:pt x="152" y="210"/>
                        </a:lnTo>
                        <a:lnTo>
                          <a:pt x="152" y="208"/>
                        </a:lnTo>
                        <a:lnTo>
                          <a:pt x="150" y="208"/>
                        </a:lnTo>
                        <a:lnTo>
                          <a:pt x="149" y="208"/>
                        </a:lnTo>
                        <a:lnTo>
                          <a:pt x="147" y="207"/>
                        </a:lnTo>
                        <a:lnTo>
                          <a:pt x="147" y="207"/>
                        </a:lnTo>
                        <a:lnTo>
                          <a:pt x="144" y="207"/>
                        </a:lnTo>
                        <a:lnTo>
                          <a:pt x="143" y="208"/>
                        </a:lnTo>
                        <a:lnTo>
                          <a:pt x="140" y="208"/>
                        </a:lnTo>
                        <a:lnTo>
                          <a:pt x="140" y="210"/>
                        </a:lnTo>
                        <a:lnTo>
                          <a:pt x="139" y="210"/>
                        </a:lnTo>
                        <a:lnTo>
                          <a:pt x="137" y="210"/>
                        </a:lnTo>
                        <a:lnTo>
                          <a:pt x="135" y="210"/>
                        </a:lnTo>
                        <a:lnTo>
                          <a:pt x="133" y="208"/>
                        </a:lnTo>
                        <a:lnTo>
                          <a:pt x="130" y="207"/>
                        </a:lnTo>
                        <a:lnTo>
                          <a:pt x="130" y="207"/>
                        </a:lnTo>
                        <a:lnTo>
                          <a:pt x="129" y="208"/>
                        </a:lnTo>
                        <a:lnTo>
                          <a:pt x="127" y="208"/>
                        </a:lnTo>
                        <a:lnTo>
                          <a:pt x="127" y="210"/>
                        </a:lnTo>
                        <a:lnTo>
                          <a:pt x="126" y="210"/>
                        </a:lnTo>
                        <a:lnTo>
                          <a:pt x="125" y="208"/>
                        </a:lnTo>
                        <a:lnTo>
                          <a:pt x="126" y="205"/>
                        </a:lnTo>
                        <a:lnTo>
                          <a:pt x="126" y="205"/>
                        </a:lnTo>
                        <a:lnTo>
                          <a:pt x="126" y="204"/>
                        </a:lnTo>
                        <a:lnTo>
                          <a:pt x="127" y="203"/>
                        </a:lnTo>
                        <a:lnTo>
                          <a:pt x="126" y="201"/>
                        </a:lnTo>
                        <a:lnTo>
                          <a:pt x="125" y="198"/>
                        </a:lnTo>
                        <a:lnTo>
                          <a:pt x="126" y="198"/>
                        </a:lnTo>
                        <a:lnTo>
                          <a:pt x="126" y="197"/>
                        </a:lnTo>
                        <a:lnTo>
                          <a:pt x="125" y="195"/>
                        </a:lnTo>
                        <a:lnTo>
                          <a:pt x="125" y="194"/>
                        </a:lnTo>
                        <a:lnTo>
                          <a:pt x="125" y="193"/>
                        </a:lnTo>
                        <a:lnTo>
                          <a:pt x="125" y="191"/>
                        </a:lnTo>
                        <a:lnTo>
                          <a:pt x="123" y="191"/>
                        </a:lnTo>
                        <a:lnTo>
                          <a:pt x="122" y="188"/>
                        </a:lnTo>
                        <a:lnTo>
                          <a:pt x="122" y="188"/>
                        </a:lnTo>
                        <a:lnTo>
                          <a:pt x="122" y="187"/>
                        </a:lnTo>
                        <a:lnTo>
                          <a:pt x="120" y="185"/>
                        </a:lnTo>
                        <a:lnTo>
                          <a:pt x="120" y="184"/>
                        </a:lnTo>
                        <a:lnTo>
                          <a:pt x="120" y="183"/>
                        </a:lnTo>
                        <a:lnTo>
                          <a:pt x="120" y="181"/>
                        </a:lnTo>
                        <a:lnTo>
                          <a:pt x="120" y="176"/>
                        </a:lnTo>
                        <a:lnTo>
                          <a:pt x="120" y="174"/>
                        </a:lnTo>
                        <a:lnTo>
                          <a:pt x="120" y="174"/>
                        </a:lnTo>
                        <a:lnTo>
                          <a:pt x="120" y="173"/>
                        </a:lnTo>
                        <a:lnTo>
                          <a:pt x="120" y="171"/>
                        </a:lnTo>
                        <a:lnTo>
                          <a:pt x="119" y="168"/>
                        </a:lnTo>
                        <a:lnTo>
                          <a:pt x="120" y="167"/>
                        </a:lnTo>
                        <a:lnTo>
                          <a:pt x="120" y="166"/>
                        </a:lnTo>
                        <a:lnTo>
                          <a:pt x="120" y="163"/>
                        </a:lnTo>
                        <a:lnTo>
                          <a:pt x="122" y="161"/>
                        </a:lnTo>
                        <a:lnTo>
                          <a:pt x="120" y="160"/>
                        </a:lnTo>
                        <a:lnTo>
                          <a:pt x="106" y="159"/>
                        </a:lnTo>
                        <a:lnTo>
                          <a:pt x="106" y="157"/>
                        </a:lnTo>
                        <a:lnTo>
                          <a:pt x="106" y="156"/>
                        </a:lnTo>
                        <a:lnTo>
                          <a:pt x="106" y="154"/>
                        </a:lnTo>
                        <a:lnTo>
                          <a:pt x="103" y="154"/>
                        </a:lnTo>
                        <a:lnTo>
                          <a:pt x="103" y="156"/>
                        </a:lnTo>
                        <a:lnTo>
                          <a:pt x="91" y="156"/>
                        </a:lnTo>
                        <a:lnTo>
                          <a:pt x="91" y="159"/>
                        </a:lnTo>
                        <a:lnTo>
                          <a:pt x="89" y="161"/>
                        </a:lnTo>
                        <a:lnTo>
                          <a:pt x="89" y="161"/>
                        </a:lnTo>
                        <a:lnTo>
                          <a:pt x="89" y="164"/>
                        </a:lnTo>
                        <a:lnTo>
                          <a:pt x="89" y="167"/>
                        </a:lnTo>
                        <a:lnTo>
                          <a:pt x="79" y="168"/>
                        </a:lnTo>
                        <a:lnTo>
                          <a:pt x="78" y="168"/>
                        </a:lnTo>
                        <a:lnTo>
                          <a:pt x="74" y="168"/>
                        </a:lnTo>
                        <a:lnTo>
                          <a:pt x="72" y="168"/>
                        </a:lnTo>
                        <a:lnTo>
                          <a:pt x="69" y="168"/>
                        </a:lnTo>
                        <a:lnTo>
                          <a:pt x="67" y="168"/>
                        </a:lnTo>
                        <a:lnTo>
                          <a:pt x="65" y="168"/>
                        </a:lnTo>
                        <a:lnTo>
                          <a:pt x="65" y="164"/>
                        </a:lnTo>
                        <a:lnTo>
                          <a:pt x="64" y="161"/>
                        </a:lnTo>
                        <a:lnTo>
                          <a:pt x="62" y="160"/>
                        </a:lnTo>
                        <a:lnTo>
                          <a:pt x="61" y="159"/>
                        </a:lnTo>
                        <a:lnTo>
                          <a:pt x="61" y="157"/>
                        </a:lnTo>
                        <a:lnTo>
                          <a:pt x="61" y="157"/>
                        </a:lnTo>
                        <a:lnTo>
                          <a:pt x="59" y="153"/>
                        </a:lnTo>
                        <a:lnTo>
                          <a:pt x="58" y="151"/>
                        </a:lnTo>
                        <a:lnTo>
                          <a:pt x="58" y="150"/>
                        </a:lnTo>
                        <a:lnTo>
                          <a:pt x="59" y="149"/>
                        </a:lnTo>
                        <a:lnTo>
                          <a:pt x="58" y="147"/>
                        </a:lnTo>
                        <a:lnTo>
                          <a:pt x="58" y="146"/>
                        </a:lnTo>
                        <a:lnTo>
                          <a:pt x="57" y="144"/>
                        </a:lnTo>
                        <a:lnTo>
                          <a:pt x="58" y="143"/>
                        </a:lnTo>
                        <a:lnTo>
                          <a:pt x="58" y="141"/>
                        </a:lnTo>
                        <a:lnTo>
                          <a:pt x="44" y="141"/>
                        </a:lnTo>
                        <a:lnTo>
                          <a:pt x="35" y="141"/>
                        </a:lnTo>
                        <a:lnTo>
                          <a:pt x="31" y="141"/>
                        </a:lnTo>
                        <a:lnTo>
                          <a:pt x="27" y="141"/>
                        </a:lnTo>
                        <a:lnTo>
                          <a:pt x="25" y="141"/>
                        </a:lnTo>
                        <a:lnTo>
                          <a:pt x="21" y="141"/>
                        </a:lnTo>
                        <a:lnTo>
                          <a:pt x="18" y="141"/>
                        </a:lnTo>
                        <a:lnTo>
                          <a:pt x="17" y="141"/>
                        </a:lnTo>
                        <a:lnTo>
                          <a:pt x="14" y="141"/>
                        </a:lnTo>
                        <a:lnTo>
                          <a:pt x="13" y="141"/>
                        </a:lnTo>
                        <a:lnTo>
                          <a:pt x="11" y="141"/>
                        </a:lnTo>
                        <a:lnTo>
                          <a:pt x="8" y="143"/>
                        </a:lnTo>
                        <a:lnTo>
                          <a:pt x="8" y="143"/>
                        </a:lnTo>
                        <a:lnTo>
                          <a:pt x="7" y="143"/>
                        </a:lnTo>
                        <a:lnTo>
                          <a:pt x="7" y="143"/>
                        </a:lnTo>
                        <a:lnTo>
                          <a:pt x="7" y="144"/>
                        </a:lnTo>
                        <a:lnTo>
                          <a:pt x="6" y="144"/>
                        </a:lnTo>
                        <a:lnTo>
                          <a:pt x="6" y="144"/>
                        </a:lnTo>
                        <a:lnTo>
                          <a:pt x="4" y="143"/>
                        </a:lnTo>
                        <a:lnTo>
                          <a:pt x="1" y="143"/>
                        </a:lnTo>
                        <a:lnTo>
                          <a:pt x="0" y="14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45"/>
                  <p:cNvSpPr>
                    <a:spLocks/>
                  </p:cNvSpPr>
                  <p:nvPr/>
                </p:nvSpPr>
                <p:spPr bwMode="auto">
                  <a:xfrm>
                    <a:off x="6249988" y="4651375"/>
                    <a:ext cx="234950" cy="200025"/>
                  </a:xfrm>
                  <a:custGeom>
                    <a:avLst/>
                    <a:gdLst>
                      <a:gd name="T0" fmla="*/ 32 w 148"/>
                      <a:gd name="T1" fmla="*/ 38 h 126"/>
                      <a:gd name="T2" fmla="*/ 33 w 148"/>
                      <a:gd name="T3" fmla="*/ 42 h 126"/>
                      <a:gd name="T4" fmla="*/ 40 w 148"/>
                      <a:gd name="T5" fmla="*/ 40 h 126"/>
                      <a:gd name="T6" fmla="*/ 44 w 148"/>
                      <a:gd name="T7" fmla="*/ 42 h 126"/>
                      <a:gd name="T8" fmla="*/ 47 w 148"/>
                      <a:gd name="T9" fmla="*/ 47 h 126"/>
                      <a:gd name="T10" fmla="*/ 57 w 148"/>
                      <a:gd name="T11" fmla="*/ 50 h 126"/>
                      <a:gd name="T12" fmla="*/ 63 w 148"/>
                      <a:gd name="T13" fmla="*/ 47 h 126"/>
                      <a:gd name="T14" fmla="*/ 68 w 148"/>
                      <a:gd name="T15" fmla="*/ 44 h 126"/>
                      <a:gd name="T16" fmla="*/ 73 w 148"/>
                      <a:gd name="T17" fmla="*/ 52 h 126"/>
                      <a:gd name="T18" fmla="*/ 85 w 148"/>
                      <a:gd name="T19" fmla="*/ 61 h 126"/>
                      <a:gd name="T20" fmla="*/ 94 w 148"/>
                      <a:gd name="T21" fmla="*/ 67 h 126"/>
                      <a:gd name="T22" fmla="*/ 100 w 148"/>
                      <a:gd name="T23" fmla="*/ 67 h 126"/>
                      <a:gd name="T24" fmla="*/ 95 w 148"/>
                      <a:gd name="T25" fmla="*/ 52 h 126"/>
                      <a:gd name="T26" fmla="*/ 90 w 148"/>
                      <a:gd name="T27" fmla="*/ 55 h 126"/>
                      <a:gd name="T28" fmla="*/ 84 w 148"/>
                      <a:gd name="T29" fmla="*/ 47 h 126"/>
                      <a:gd name="T30" fmla="*/ 85 w 148"/>
                      <a:gd name="T31" fmla="*/ 33 h 126"/>
                      <a:gd name="T32" fmla="*/ 87 w 148"/>
                      <a:gd name="T33" fmla="*/ 27 h 126"/>
                      <a:gd name="T34" fmla="*/ 88 w 148"/>
                      <a:gd name="T35" fmla="*/ 21 h 126"/>
                      <a:gd name="T36" fmla="*/ 85 w 148"/>
                      <a:gd name="T37" fmla="*/ 15 h 126"/>
                      <a:gd name="T38" fmla="*/ 118 w 148"/>
                      <a:gd name="T39" fmla="*/ 3 h 126"/>
                      <a:gd name="T40" fmla="*/ 124 w 148"/>
                      <a:gd name="T41" fmla="*/ 6 h 126"/>
                      <a:gd name="T42" fmla="*/ 134 w 148"/>
                      <a:gd name="T43" fmla="*/ 10 h 126"/>
                      <a:gd name="T44" fmla="*/ 139 w 148"/>
                      <a:gd name="T45" fmla="*/ 15 h 126"/>
                      <a:gd name="T46" fmla="*/ 142 w 148"/>
                      <a:gd name="T47" fmla="*/ 20 h 126"/>
                      <a:gd name="T48" fmla="*/ 145 w 148"/>
                      <a:gd name="T49" fmla="*/ 25 h 126"/>
                      <a:gd name="T50" fmla="*/ 148 w 148"/>
                      <a:gd name="T51" fmla="*/ 33 h 126"/>
                      <a:gd name="T52" fmla="*/ 144 w 148"/>
                      <a:gd name="T53" fmla="*/ 40 h 126"/>
                      <a:gd name="T54" fmla="*/ 145 w 148"/>
                      <a:gd name="T55" fmla="*/ 47 h 126"/>
                      <a:gd name="T56" fmla="*/ 145 w 148"/>
                      <a:gd name="T57" fmla="*/ 52 h 126"/>
                      <a:gd name="T58" fmla="*/ 145 w 148"/>
                      <a:gd name="T59" fmla="*/ 55 h 126"/>
                      <a:gd name="T60" fmla="*/ 139 w 148"/>
                      <a:gd name="T61" fmla="*/ 59 h 126"/>
                      <a:gd name="T62" fmla="*/ 139 w 148"/>
                      <a:gd name="T63" fmla="*/ 67 h 126"/>
                      <a:gd name="T64" fmla="*/ 139 w 148"/>
                      <a:gd name="T65" fmla="*/ 72 h 126"/>
                      <a:gd name="T66" fmla="*/ 137 w 148"/>
                      <a:gd name="T67" fmla="*/ 77 h 126"/>
                      <a:gd name="T68" fmla="*/ 111 w 148"/>
                      <a:gd name="T69" fmla="*/ 85 h 126"/>
                      <a:gd name="T70" fmla="*/ 107 w 148"/>
                      <a:gd name="T71" fmla="*/ 95 h 126"/>
                      <a:gd name="T72" fmla="*/ 101 w 148"/>
                      <a:gd name="T73" fmla="*/ 95 h 126"/>
                      <a:gd name="T74" fmla="*/ 93 w 148"/>
                      <a:gd name="T75" fmla="*/ 96 h 126"/>
                      <a:gd name="T76" fmla="*/ 87 w 148"/>
                      <a:gd name="T77" fmla="*/ 102 h 126"/>
                      <a:gd name="T78" fmla="*/ 85 w 148"/>
                      <a:gd name="T79" fmla="*/ 106 h 126"/>
                      <a:gd name="T80" fmla="*/ 64 w 148"/>
                      <a:gd name="T81" fmla="*/ 125 h 126"/>
                      <a:gd name="T82" fmla="*/ 56 w 148"/>
                      <a:gd name="T83" fmla="*/ 123 h 126"/>
                      <a:gd name="T84" fmla="*/ 51 w 148"/>
                      <a:gd name="T85" fmla="*/ 123 h 126"/>
                      <a:gd name="T86" fmla="*/ 44 w 148"/>
                      <a:gd name="T87" fmla="*/ 122 h 126"/>
                      <a:gd name="T88" fmla="*/ 37 w 148"/>
                      <a:gd name="T89" fmla="*/ 119 h 126"/>
                      <a:gd name="T90" fmla="*/ 34 w 148"/>
                      <a:gd name="T91" fmla="*/ 119 h 126"/>
                      <a:gd name="T92" fmla="*/ 17 w 148"/>
                      <a:gd name="T93" fmla="*/ 122 h 126"/>
                      <a:gd name="T94" fmla="*/ 13 w 148"/>
                      <a:gd name="T95" fmla="*/ 116 h 126"/>
                      <a:gd name="T96" fmla="*/ 5 w 148"/>
                      <a:gd name="T97" fmla="*/ 109 h 126"/>
                      <a:gd name="T98" fmla="*/ 0 w 148"/>
                      <a:gd name="T99" fmla="*/ 103 h 126"/>
                      <a:gd name="T100" fmla="*/ 27 w 148"/>
                      <a:gd name="T101" fmla="*/ 57 h 126"/>
                      <a:gd name="T102" fmla="*/ 27 w 148"/>
                      <a:gd name="T103" fmla="*/ 48 h 126"/>
                      <a:gd name="T104" fmla="*/ 27 w 148"/>
                      <a:gd name="T105" fmla="*/ 37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48" h="126">
                        <a:moveTo>
                          <a:pt x="27" y="37"/>
                        </a:moveTo>
                        <a:lnTo>
                          <a:pt x="29" y="38"/>
                        </a:lnTo>
                        <a:lnTo>
                          <a:pt x="30" y="38"/>
                        </a:lnTo>
                        <a:lnTo>
                          <a:pt x="32" y="38"/>
                        </a:lnTo>
                        <a:lnTo>
                          <a:pt x="32" y="40"/>
                        </a:lnTo>
                        <a:lnTo>
                          <a:pt x="33" y="41"/>
                        </a:lnTo>
                        <a:lnTo>
                          <a:pt x="33" y="42"/>
                        </a:lnTo>
                        <a:lnTo>
                          <a:pt x="33" y="42"/>
                        </a:lnTo>
                        <a:lnTo>
                          <a:pt x="34" y="41"/>
                        </a:lnTo>
                        <a:lnTo>
                          <a:pt x="37" y="40"/>
                        </a:lnTo>
                        <a:lnTo>
                          <a:pt x="39" y="40"/>
                        </a:lnTo>
                        <a:lnTo>
                          <a:pt x="40" y="40"/>
                        </a:lnTo>
                        <a:lnTo>
                          <a:pt x="43" y="38"/>
                        </a:lnTo>
                        <a:lnTo>
                          <a:pt x="43" y="38"/>
                        </a:lnTo>
                        <a:lnTo>
                          <a:pt x="43" y="41"/>
                        </a:lnTo>
                        <a:lnTo>
                          <a:pt x="44" y="42"/>
                        </a:lnTo>
                        <a:lnTo>
                          <a:pt x="44" y="44"/>
                        </a:lnTo>
                        <a:lnTo>
                          <a:pt x="44" y="45"/>
                        </a:lnTo>
                        <a:lnTo>
                          <a:pt x="46" y="45"/>
                        </a:lnTo>
                        <a:lnTo>
                          <a:pt x="47" y="47"/>
                        </a:lnTo>
                        <a:lnTo>
                          <a:pt x="49" y="47"/>
                        </a:lnTo>
                        <a:lnTo>
                          <a:pt x="51" y="48"/>
                        </a:lnTo>
                        <a:lnTo>
                          <a:pt x="54" y="48"/>
                        </a:lnTo>
                        <a:lnTo>
                          <a:pt x="57" y="50"/>
                        </a:lnTo>
                        <a:lnTo>
                          <a:pt x="57" y="50"/>
                        </a:lnTo>
                        <a:lnTo>
                          <a:pt x="60" y="50"/>
                        </a:lnTo>
                        <a:lnTo>
                          <a:pt x="63" y="48"/>
                        </a:lnTo>
                        <a:lnTo>
                          <a:pt x="63" y="47"/>
                        </a:lnTo>
                        <a:lnTo>
                          <a:pt x="64" y="44"/>
                        </a:lnTo>
                        <a:lnTo>
                          <a:pt x="66" y="44"/>
                        </a:lnTo>
                        <a:lnTo>
                          <a:pt x="67" y="44"/>
                        </a:lnTo>
                        <a:lnTo>
                          <a:pt x="68" y="44"/>
                        </a:lnTo>
                        <a:lnTo>
                          <a:pt x="68" y="47"/>
                        </a:lnTo>
                        <a:lnTo>
                          <a:pt x="70" y="50"/>
                        </a:lnTo>
                        <a:lnTo>
                          <a:pt x="70" y="51"/>
                        </a:lnTo>
                        <a:lnTo>
                          <a:pt x="73" y="52"/>
                        </a:lnTo>
                        <a:lnTo>
                          <a:pt x="78" y="54"/>
                        </a:lnTo>
                        <a:lnTo>
                          <a:pt x="81" y="55"/>
                        </a:lnTo>
                        <a:lnTo>
                          <a:pt x="83" y="59"/>
                        </a:lnTo>
                        <a:lnTo>
                          <a:pt x="85" y="61"/>
                        </a:lnTo>
                        <a:lnTo>
                          <a:pt x="88" y="64"/>
                        </a:lnTo>
                        <a:lnTo>
                          <a:pt x="91" y="67"/>
                        </a:lnTo>
                        <a:lnTo>
                          <a:pt x="93" y="67"/>
                        </a:lnTo>
                        <a:lnTo>
                          <a:pt x="94" y="67"/>
                        </a:lnTo>
                        <a:lnTo>
                          <a:pt x="97" y="65"/>
                        </a:lnTo>
                        <a:lnTo>
                          <a:pt x="97" y="65"/>
                        </a:lnTo>
                        <a:lnTo>
                          <a:pt x="97" y="67"/>
                        </a:lnTo>
                        <a:lnTo>
                          <a:pt x="100" y="67"/>
                        </a:lnTo>
                        <a:lnTo>
                          <a:pt x="100" y="65"/>
                        </a:lnTo>
                        <a:lnTo>
                          <a:pt x="100" y="52"/>
                        </a:lnTo>
                        <a:lnTo>
                          <a:pt x="98" y="51"/>
                        </a:lnTo>
                        <a:lnTo>
                          <a:pt x="95" y="52"/>
                        </a:lnTo>
                        <a:lnTo>
                          <a:pt x="95" y="54"/>
                        </a:lnTo>
                        <a:lnTo>
                          <a:pt x="95" y="55"/>
                        </a:lnTo>
                        <a:lnTo>
                          <a:pt x="95" y="55"/>
                        </a:lnTo>
                        <a:lnTo>
                          <a:pt x="90" y="55"/>
                        </a:lnTo>
                        <a:lnTo>
                          <a:pt x="90" y="54"/>
                        </a:lnTo>
                        <a:lnTo>
                          <a:pt x="88" y="51"/>
                        </a:lnTo>
                        <a:lnTo>
                          <a:pt x="85" y="48"/>
                        </a:lnTo>
                        <a:lnTo>
                          <a:pt x="84" y="47"/>
                        </a:lnTo>
                        <a:lnTo>
                          <a:pt x="83" y="44"/>
                        </a:lnTo>
                        <a:lnTo>
                          <a:pt x="83" y="37"/>
                        </a:lnTo>
                        <a:lnTo>
                          <a:pt x="83" y="35"/>
                        </a:lnTo>
                        <a:lnTo>
                          <a:pt x="85" y="33"/>
                        </a:lnTo>
                        <a:lnTo>
                          <a:pt x="87" y="31"/>
                        </a:lnTo>
                        <a:lnTo>
                          <a:pt x="85" y="30"/>
                        </a:lnTo>
                        <a:lnTo>
                          <a:pt x="87" y="30"/>
                        </a:lnTo>
                        <a:lnTo>
                          <a:pt x="87" y="27"/>
                        </a:lnTo>
                        <a:lnTo>
                          <a:pt x="87" y="25"/>
                        </a:lnTo>
                        <a:lnTo>
                          <a:pt x="87" y="24"/>
                        </a:lnTo>
                        <a:lnTo>
                          <a:pt x="87" y="23"/>
                        </a:lnTo>
                        <a:lnTo>
                          <a:pt x="88" y="21"/>
                        </a:lnTo>
                        <a:lnTo>
                          <a:pt x="88" y="20"/>
                        </a:lnTo>
                        <a:lnTo>
                          <a:pt x="87" y="18"/>
                        </a:lnTo>
                        <a:lnTo>
                          <a:pt x="85" y="18"/>
                        </a:lnTo>
                        <a:lnTo>
                          <a:pt x="85" y="15"/>
                        </a:lnTo>
                        <a:lnTo>
                          <a:pt x="90" y="6"/>
                        </a:lnTo>
                        <a:lnTo>
                          <a:pt x="110" y="0"/>
                        </a:lnTo>
                        <a:lnTo>
                          <a:pt x="117" y="3"/>
                        </a:lnTo>
                        <a:lnTo>
                          <a:pt x="118" y="3"/>
                        </a:lnTo>
                        <a:lnTo>
                          <a:pt x="119" y="4"/>
                        </a:lnTo>
                        <a:lnTo>
                          <a:pt x="121" y="4"/>
                        </a:lnTo>
                        <a:lnTo>
                          <a:pt x="122" y="6"/>
                        </a:lnTo>
                        <a:lnTo>
                          <a:pt x="124" y="6"/>
                        </a:lnTo>
                        <a:lnTo>
                          <a:pt x="125" y="7"/>
                        </a:lnTo>
                        <a:lnTo>
                          <a:pt x="127" y="7"/>
                        </a:lnTo>
                        <a:lnTo>
                          <a:pt x="132" y="10"/>
                        </a:lnTo>
                        <a:lnTo>
                          <a:pt x="134" y="10"/>
                        </a:lnTo>
                        <a:lnTo>
                          <a:pt x="135" y="11"/>
                        </a:lnTo>
                        <a:lnTo>
                          <a:pt x="137" y="11"/>
                        </a:lnTo>
                        <a:lnTo>
                          <a:pt x="138" y="13"/>
                        </a:lnTo>
                        <a:lnTo>
                          <a:pt x="139" y="15"/>
                        </a:lnTo>
                        <a:lnTo>
                          <a:pt x="141" y="15"/>
                        </a:lnTo>
                        <a:lnTo>
                          <a:pt x="141" y="17"/>
                        </a:lnTo>
                        <a:lnTo>
                          <a:pt x="142" y="18"/>
                        </a:lnTo>
                        <a:lnTo>
                          <a:pt x="142" y="20"/>
                        </a:lnTo>
                        <a:lnTo>
                          <a:pt x="145" y="21"/>
                        </a:lnTo>
                        <a:lnTo>
                          <a:pt x="146" y="21"/>
                        </a:lnTo>
                        <a:lnTo>
                          <a:pt x="146" y="23"/>
                        </a:lnTo>
                        <a:lnTo>
                          <a:pt x="145" y="25"/>
                        </a:lnTo>
                        <a:lnTo>
                          <a:pt x="145" y="27"/>
                        </a:lnTo>
                        <a:lnTo>
                          <a:pt x="146" y="28"/>
                        </a:lnTo>
                        <a:lnTo>
                          <a:pt x="148" y="30"/>
                        </a:lnTo>
                        <a:lnTo>
                          <a:pt x="148" y="33"/>
                        </a:lnTo>
                        <a:lnTo>
                          <a:pt x="148" y="34"/>
                        </a:lnTo>
                        <a:lnTo>
                          <a:pt x="148" y="34"/>
                        </a:lnTo>
                        <a:lnTo>
                          <a:pt x="145" y="37"/>
                        </a:lnTo>
                        <a:lnTo>
                          <a:pt x="144" y="40"/>
                        </a:lnTo>
                        <a:lnTo>
                          <a:pt x="145" y="41"/>
                        </a:lnTo>
                        <a:lnTo>
                          <a:pt x="145" y="42"/>
                        </a:lnTo>
                        <a:lnTo>
                          <a:pt x="145" y="45"/>
                        </a:lnTo>
                        <a:lnTo>
                          <a:pt x="145" y="47"/>
                        </a:lnTo>
                        <a:lnTo>
                          <a:pt x="145" y="48"/>
                        </a:lnTo>
                        <a:lnTo>
                          <a:pt x="145" y="50"/>
                        </a:lnTo>
                        <a:lnTo>
                          <a:pt x="145" y="50"/>
                        </a:lnTo>
                        <a:lnTo>
                          <a:pt x="145" y="52"/>
                        </a:lnTo>
                        <a:lnTo>
                          <a:pt x="145" y="52"/>
                        </a:lnTo>
                        <a:lnTo>
                          <a:pt x="146" y="54"/>
                        </a:lnTo>
                        <a:lnTo>
                          <a:pt x="146" y="55"/>
                        </a:lnTo>
                        <a:lnTo>
                          <a:pt x="145" y="55"/>
                        </a:lnTo>
                        <a:lnTo>
                          <a:pt x="145" y="57"/>
                        </a:lnTo>
                        <a:lnTo>
                          <a:pt x="144" y="57"/>
                        </a:lnTo>
                        <a:lnTo>
                          <a:pt x="141" y="59"/>
                        </a:lnTo>
                        <a:lnTo>
                          <a:pt x="139" y="59"/>
                        </a:lnTo>
                        <a:lnTo>
                          <a:pt x="139" y="62"/>
                        </a:lnTo>
                        <a:lnTo>
                          <a:pt x="141" y="62"/>
                        </a:lnTo>
                        <a:lnTo>
                          <a:pt x="139" y="64"/>
                        </a:lnTo>
                        <a:lnTo>
                          <a:pt x="139" y="67"/>
                        </a:lnTo>
                        <a:lnTo>
                          <a:pt x="138" y="68"/>
                        </a:lnTo>
                        <a:lnTo>
                          <a:pt x="137" y="69"/>
                        </a:lnTo>
                        <a:lnTo>
                          <a:pt x="137" y="69"/>
                        </a:lnTo>
                        <a:lnTo>
                          <a:pt x="139" y="72"/>
                        </a:lnTo>
                        <a:lnTo>
                          <a:pt x="139" y="75"/>
                        </a:lnTo>
                        <a:lnTo>
                          <a:pt x="141" y="75"/>
                        </a:lnTo>
                        <a:lnTo>
                          <a:pt x="141" y="75"/>
                        </a:lnTo>
                        <a:lnTo>
                          <a:pt x="137" y="77"/>
                        </a:lnTo>
                        <a:lnTo>
                          <a:pt x="129" y="79"/>
                        </a:lnTo>
                        <a:lnTo>
                          <a:pt x="127" y="81"/>
                        </a:lnTo>
                        <a:lnTo>
                          <a:pt x="114" y="85"/>
                        </a:lnTo>
                        <a:lnTo>
                          <a:pt x="111" y="85"/>
                        </a:lnTo>
                        <a:lnTo>
                          <a:pt x="107" y="88"/>
                        </a:lnTo>
                        <a:lnTo>
                          <a:pt x="105" y="91"/>
                        </a:lnTo>
                        <a:lnTo>
                          <a:pt x="107" y="94"/>
                        </a:lnTo>
                        <a:lnTo>
                          <a:pt x="107" y="95"/>
                        </a:lnTo>
                        <a:lnTo>
                          <a:pt x="107" y="95"/>
                        </a:lnTo>
                        <a:lnTo>
                          <a:pt x="105" y="95"/>
                        </a:lnTo>
                        <a:lnTo>
                          <a:pt x="102" y="95"/>
                        </a:lnTo>
                        <a:lnTo>
                          <a:pt x="101" y="95"/>
                        </a:lnTo>
                        <a:lnTo>
                          <a:pt x="101" y="95"/>
                        </a:lnTo>
                        <a:lnTo>
                          <a:pt x="97" y="95"/>
                        </a:lnTo>
                        <a:lnTo>
                          <a:pt x="95" y="95"/>
                        </a:lnTo>
                        <a:lnTo>
                          <a:pt x="93" y="96"/>
                        </a:lnTo>
                        <a:lnTo>
                          <a:pt x="91" y="96"/>
                        </a:lnTo>
                        <a:lnTo>
                          <a:pt x="88" y="99"/>
                        </a:lnTo>
                        <a:lnTo>
                          <a:pt x="87" y="101"/>
                        </a:lnTo>
                        <a:lnTo>
                          <a:pt x="87" y="102"/>
                        </a:lnTo>
                        <a:lnTo>
                          <a:pt x="87" y="103"/>
                        </a:lnTo>
                        <a:lnTo>
                          <a:pt x="87" y="103"/>
                        </a:lnTo>
                        <a:lnTo>
                          <a:pt x="87" y="105"/>
                        </a:lnTo>
                        <a:lnTo>
                          <a:pt x="85" y="106"/>
                        </a:lnTo>
                        <a:lnTo>
                          <a:pt x="81" y="108"/>
                        </a:lnTo>
                        <a:lnTo>
                          <a:pt x="74" y="112"/>
                        </a:lnTo>
                        <a:lnTo>
                          <a:pt x="68" y="119"/>
                        </a:lnTo>
                        <a:lnTo>
                          <a:pt x="64" y="125"/>
                        </a:lnTo>
                        <a:lnTo>
                          <a:pt x="61" y="126"/>
                        </a:lnTo>
                        <a:lnTo>
                          <a:pt x="59" y="125"/>
                        </a:lnTo>
                        <a:lnTo>
                          <a:pt x="57" y="123"/>
                        </a:lnTo>
                        <a:lnTo>
                          <a:pt x="56" y="123"/>
                        </a:lnTo>
                        <a:lnTo>
                          <a:pt x="56" y="123"/>
                        </a:lnTo>
                        <a:lnTo>
                          <a:pt x="56" y="123"/>
                        </a:lnTo>
                        <a:lnTo>
                          <a:pt x="54" y="123"/>
                        </a:lnTo>
                        <a:lnTo>
                          <a:pt x="51" y="123"/>
                        </a:lnTo>
                        <a:lnTo>
                          <a:pt x="49" y="125"/>
                        </a:lnTo>
                        <a:lnTo>
                          <a:pt x="47" y="125"/>
                        </a:lnTo>
                        <a:lnTo>
                          <a:pt x="46" y="123"/>
                        </a:lnTo>
                        <a:lnTo>
                          <a:pt x="44" y="122"/>
                        </a:lnTo>
                        <a:lnTo>
                          <a:pt x="42" y="122"/>
                        </a:lnTo>
                        <a:lnTo>
                          <a:pt x="40" y="122"/>
                        </a:lnTo>
                        <a:lnTo>
                          <a:pt x="39" y="121"/>
                        </a:lnTo>
                        <a:lnTo>
                          <a:pt x="37" y="119"/>
                        </a:lnTo>
                        <a:lnTo>
                          <a:pt x="37" y="119"/>
                        </a:lnTo>
                        <a:lnTo>
                          <a:pt x="36" y="119"/>
                        </a:lnTo>
                        <a:lnTo>
                          <a:pt x="34" y="119"/>
                        </a:lnTo>
                        <a:lnTo>
                          <a:pt x="34" y="119"/>
                        </a:lnTo>
                        <a:lnTo>
                          <a:pt x="33" y="118"/>
                        </a:lnTo>
                        <a:lnTo>
                          <a:pt x="30" y="119"/>
                        </a:lnTo>
                        <a:lnTo>
                          <a:pt x="29" y="119"/>
                        </a:lnTo>
                        <a:lnTo>
                          <a:pt x="17" y="122"/>
                        </a:lnTo>
                        <a:lnTo>
                          <a:pt x="16" y="119"/>
                        </a:lnTo>
                        <a:lnTo>
                          <a:pt x="15" y="119"/>
                        </a:lnTo>
                        <a:lnTo>
                          <a:pt x="13" y="118"/>
                        </a:lnTo>
                        <a:lnTo>
                          <a:pt x="13" y="116"/>
                        </a:lnTo>
                        <a:lnTo>
                          <a:pt x="10" y="115"/>
                        </a:lnTo>
                        <a:lnTo>
                          <a:pt x="9" y="113"/>
                        </a:lnTo>
                        <a:lnTo>
                          <a:pt x="6" y="111"/>
                        </a:lnTo>
                        <a:lnTo>
                          <a:pt x="5" y="109"/>
                        </a:lnTo>
                        <a:lnTo>
                          <a:pt x="5" y="108"/>
                        </a:lnTo>
                        <a:lnTo>
                          <a:pt x="3" y="106"/>
                        </a:lnTo>
                        <a:lnTo>
                          <a:pt x="0" y="105"/>
                        </a:lnTo>
                        <a:lnTo>
                          <a:pt x="0" y="103"/>
                        </a:lnTo>
                        <a:lnTo>
                          <a:pt x="0" y="62"/>
                        </a:lnTo>
                        <a:lnTo>
                          <a:pt x="27" y="62"/>
                        </a:lnTo>
                        <a:lnTo>
                          <a:pt x="27" y="61"/>
                        </a:lnTo>
                        <a:lnTo>
                          <a:pt x="27" y="57"/>
                        </a:lnTo>
                        <a:lnTo>
                          <a:pt x="29" y="55"/>
                        </a:lnTo>
                        <a:lnTo>
                          <a:pt x="29" y="54"/>
                        </a:lnTo>
                        <a:lnTo>
                          <a:pt x="27" y="51"/>
                        </a:lnTo>
                        <a:lnTo>
                          <a:pt x="27" y="48"/>
                        </a:lnTo>
                        <a:lnTo>
                          <a:pt x="27" y="44"/>
                        </a:lnTo>
                        <a:lnTo>
                          <a:pt x="26" y="40"/>
                        </a:lnTo>
                        <a:lnTo>
                          <a:pt x="27" y="38"/>
                        </a:lnTo>
                        <a:lnTo>
                          <a:pt x="27" y="37"/>
                        </a:lnTo>
                        <a:lnTo>
                          <a:pt x="27" y="3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46"/>
                  <p:cNvSpPr>
                    <a:spLocks/>
                  </p:cNvSpPr>
                  <p:nvPr/>
                </p:nvSpPr>
                <p:spPr bwMode="auto">
                  <a:xfrm>
                    <a:off x="6045201" y="4605338"/>
                    <a:ext cx="250825" cy="246062"/>
                  </a:xfrm>
                  <a:custGeom>
                    <a:avLst/>
                    <a:gdLst>
                      <a:gd name="T0" fmla="*/ 142 w 158"/>
                      <a:gd name="T1" fmla="*/ 147 h 155"/>
                      <a:gd name="T2" fmla="*/ 135 w 158"/>
                      <a:gd name="T3" fmla="*/ 140 h 155"/>
                      <a:gd name="T4" fmla="*/ 129 w 158"/>
                      <a:gd name="T5" fmla="*/ 134 h 155"/>
                      <a:gd name="T6" fmla="*/ 156 w 158"/>
                      <a:gd name="T7" fmla="*/ 90 h 155"/>
                      <a:gd name="T8" fmla="*/ 156 w 158"/>
                      <a:gd name="T9" fmla="*/ 80 h 155"/>
                      <a:gd name="T10" fmla="*/ 156 w 158"/>
                      <a:gd name="T11" fmla="*/ 67 h 155"/>
                      <a:gd name="T12" fmla="*/ 152 w 158"/>
                      <a:gd name="T13" fmla="*/ 67 h 155"/>
                      <a:gd name="T14" fmla="*/ 146 w 158"/>
                      <a:gd name="T15" fmla="*/ 69 h 155"/>
                      <a:gd name="T16" fmla="*/ 139 w 158"/>
                      <a:gd name="T17" fmla="*/ 66 h 155"/>
                      <a:gd name="T18" fmla="*/ 135 w 158"/>
                      <a:gd name="T19" fmla="*/ 69 h 155"/>
                      <a:gd name="T20" fmla="*/ 135 w 158"/>
                      <a:gd name="T21" fmla="*/ 63 h 155"/>
                      <a:gd name="T22" fmla="*/ 135 w 158"/>
                      <a:gd name="T23" fmla="*/ 57 h 155"/>
                      <a:gd name="T24" fmla="*/ 134 w 158"/>
                      <a:gd name="T25" fmla="*/ 52 h 155"/>
                      <a:gd name="T26" fmla="*/ 131 w 158"/>
                      <a:gd name="T27" fmla="*/ 47 h 155"/>
                      <a:gd name="T28" fmla="*/ 129 w 158"/>
                      <a:gd name="T29" fmla="*/ 42 h 155"/>
                      <a:gd name="T30" fmla="*/ 129 w 158"/>
                      <a:gd name="T31" fmla="*/ 33 h 155"/>
                      <a:gd name="T32" fmla="*/ 129 w 158"/>
                      <a:gd name="T33" fmla="*/ 26 h 155"/>
                      <a:gd name="T34" fmla="*/ 129 w 158"/>
                      <a:gd name="T35" fmla="*/ 19 h 155"/>
                      <a:gd name="T36" fmla="*/ 115 w 158"/>
                      <a:gd name="T37" fmla="*/ 13 h 155"/>
                      <a:gd name="T38" fmla="*/ 100 w 158"/>
                      <a:gd name="T39" fmla="*/ 18 h 155"/>
                      <a:gd name="T40" fmla="*/ 98 w 158"/>
                      <a:gd name="T41" fmla="*/ 26 h 155"/>
                      <a:gd name="T42" fmla="*/ 81 w 158"/>
                      <a:gd name="T43" fmla="*/ 27 h 155"/>
                      <a:gd name="T44" fmla="*/ 74 w 158"/>
                      <a:gd name="T45" fmla="*/ 23 h 155"/>
                      <a:gd name="T46" fmla="*/ 70 w 158"/>
                      <a:gd name="T47" fmla="*/ 16 h 155"/>
                      <a:gd name="T48" fmla="*/ 67 w 158"/>
                      <a:gd name="T49" fmla="*/ 9 h 155"/>
                      <a:gd name="T50" fmla="*/ 66 w 158"/>
                      <a:gd name="T51" fmla="*/ 3 h 155"/>
                      <a:gd name="T52" fmla="*/ 44 w 158"/>
                      <a:gd name="T53" fmla="*/ 0 h 155"/>
                      <a:gd name="T54" fmla="*/ 30 w 158"/>
                      <a:gd name="T55" fmla="*/ 0 h 155"/>
                      <a:gd name="T56" fmla="*/ 22 w 158"/>
                      <a:gd name="T57" fmla="*/ 0 h 155"/>
                      <a:gd name="T58" fmla="*/ 16 w 158"/>
                      <a:gd name="T59" fmla="*/ 2 h 155"/>
                      <a:gd name="T60" fmla="*/ 12 w 158"/>
                      <a:gd name="T61" fmla="*/ 5 h 155"/>
                      <a:gd name="T62" fmla="*/ 20 w 158"/>
                      <a:gd name="T63" fmla="*/ 26 h 155"/>
                      <a:gd name="T64" fmla="*/ 22 w 158"/>
                      <a:gd name="T65" fmla="*/ 42 h 155"/>
                      <a:gd name="T66" fmla="*/ 29 w 158"/>
                      <a:gd name="T67" fmla="*/ 60 h 155"/>
                      <a:gd name="T68" fmla="*/ 24 w 158"/>
                      <a:gd name="T69" fmla="*/ 84 h 155"/>
                      <a:gd name="T70" fmla="*/ 10 w 158"/>
                      <a:gd name="T71" fmla="*/ 98 h 155"/>
                      <a:gd name="T72" fmla="*/ 6 w 158"/>
                      <a:gd name="T73" fmla="*/ 117 h 155"/>
                      <a:gd name="T74" fmla="*/ 2 w 158"/>
                      <a:gd name="T75" fmla="*/ 134 h 155"/>
                      <a:gd name="T76" fmla="*/ 2 w 158"/>
                      <a:gd name="T77" fmla="*/ 145 h 155"/>
                      <a:gd name="T78" fmla="*/ 5 w 158"/>
                      <a:gd name="T79" fmla="*/ 145 h 155"/>
                      <a:gd name="T80" fmla="*/ 12 w 158"/>
                      <a:gd name="T81" fmla="*/ 145 h 155"/>
                      <a:gd name="T82" fmla="*/ 19 w 158"/>
                      <a:gd name="T83" fmla="*/ 141 h 155"/>
                      <a:gd name="T84" fmla="*/ 23 w 158"/>
                      <a:gd name="T85" fmla="*/ 141 h 155"/>
                      <a:gd name="T86" fmla="*/ 26 w 158"/>
                      <a:gd name="T87" fmla="*/ 144 h 155"/>
                      <a:gd name="T88" fmla="*/ 33 w 158"/>
                      <a:gd name="T89" fmla="*/ 147 h 155"/>
                      <a:gd name="T90" fmla="*/ 84 w 158"/>
                      <a:gd name="T91" fmla="*/ 147 h 155"/>
                      <a:gd name="T92" fmla="*/ 90 w 158"/>
                      <a:gd name="T93" fmla="*/ 151 h 155"/>
                      <a:gd name="T94" fmla="*/ 95 w 158"/>
                      <a:gd name="T95" fmla="*/ 152 h 155"/>
                      <a:gd name="T96" fmla="*/ 104 w 158"/>
                      <a:gd name="T97" fmla="*/ 152 h 155"/>
                      <a:gd name="T98" fmla="*/ 108 w 158"/>
                      <a:gd name="T99" fmla="*/ 151 h 155"/>
                      <a:gd name="T100" fmla="*/ 117 w 158"/>
                      <a:gd name="T101" fmla="*/ 154 h 155"/>
                      <a:gd name="T102" fmla="*/ 121 w 158"/>
                      <a:gd name="T103" fmla="*/ 154 h 155"/>
                      <a:gd name="T104" fmla="*/ 124 w 158"/>
                      <a:gd name="T105" fmla="*/ 155 h 155"/>
                      <a:gd name="T106" fmla="*/ 146 w 158"/>
                      <a:gd name="T107" fmla="*/ 151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58" h="155">
                        <a:moveTo>
                          <a:pt x="146" y="151"/>
                        </a:moveTo>
                        <a:lnTo>
                          <a:pt x="145" y="148"/>
                        </a:lnTo>
                        <a:lnTo>
                          <a:pt x="144" y="148"/>
                        </a:lnTo>
                        <a:lnTo>
                          <a:pt x="142" y="147"/>
                        </a:lnTo>
                        <a:lnTo>
                          <a:pt x="142" y="145"/>
                        </a:lnTo>
                        <a:lnTo>
                          <a:pt x="139" y="144"/>
                        </a:lnTo>
                        <a:lnTo>
                          <a:pt x="138" y="142"/>
                        </a:lnTo>
                        <a:lnTo>
                          <a:pt x="135" y="140"/>
                        </a:lnTo>
                        <a:lnTo>
                          <a:pt x="134" y="138"/>
                        </a:lnTo>
                        <a:lnTo>
                          <a:pt x="134" y="137"/>
                        </a:lnTo>
                        <a:lnTo>
                          <a:pt x="132" y="135"/>
                        </a:lnTo>
                        <a:lnTo>
                          <a:pt x="129" y="134"/>
                        </a:lnTo>
                        <a:lnTo>
                          <a:pt x="129" y="132"/>
                        </a:lnTo>
                        <a:lnTo>
                          <a:pt x="129" y="91"/>
                        </a:lnTo>
                        <a:lnTo>
                          <a:pt x="156" y="91"/>
                        </a:lnTo>
                        <a:lnTo>
                          <a:pt x="156" y="90"/>
                        </a:lnTo>
                        <a:lnTo>
                          <a:pt x="156" y="86"/>
                        </a:lnTo>
                        <a:lnTo>
                          <a:pt x="158" y="84"/>
                        </a:lnTo>
                        <a:lnTo>
                          <a:pt x="158" y="83"/>
                        </a:lnTo>
                        <a:lnTo>
                          <a:pt x="156" y="80"/>
                        </a:lnTo>
                        <a:lnTo>
                          <a:pt x="156" y="77"/>
                        </a:lnTo>
                        <a:lnTo>
                          <a:pt x="156" y="73"/>
                        </a:lnTo>
                        <a:lnTo>
                          <a:pt x="155" y="69"/>
                        </a:lnTo>
                        <a:lnTo>
                          <a:pt x="156" y="67"/>
                        </a:lnTo>
                        <a:lnTo>
                          <a:pt x="156" y="66"/>
                        </a:lnTo>
                        <a:lnTo>
                          <a:pt x="156" y="66"/>
                        </a:lnTo>
                        <a:lnTo>
                          <a:pt x="153" y="66"/>
                        </a:lnTo>
                        <a:lnTo>
                          <a:pt x="152" y="67"/>
                        </a:lnTo>
                        <a:lnTo>
                          <a:pt x="149" y="67"/>
                        </a:lnTo>
                        <a:lnTo>
                          <a:pt x="149" y="69"/>
                        </a:lnTo>
                        <a:lnTo>
                          <a:pt x="148" y="69"/>
                        </a:lnTo>
                        <a:lnTo>
                          <a:pt x="146" y="69"/>
                        </a:lnTo>
                        <a:lnTo>
                          <a:pt x="144" y="69"/>
                        </a:lnTo>
                        <a:lnTo>
                          <a:pt x="142" y="67"/>
                        </a:lnTo>
                        <a:lnTo>
                          <a:pt x="139" y="66"/>
                        </a:lnTo>
                        <a:lnTo>
                          <a:pt x="139" y="66"/>
                        </a:lnTo>
                        <a:lnTo>
                          <a:pt x="138" y="67"/>
                        </a:lnTo>
                        <a:lnTo>
                          <a:pt x="136" y="67"/>
                        </a:lnTo>
                        <a:lnTo>
                          <a:pt x="136" y="69"/>
                        </a:lnTo>
                        <a:lnTo>
                          <a:pt x="135" y="69"/>
                        </a:lnTo>
                        <a:lnTo>
                          <a:pt x="134" y="67"/>
                        </a:lnTo>
                        <a:lnTo>
                          <a:pt x="135" y="64"/>
                        </a:lnTo>
                        <a:lnTo>
                          <a:pt x="135" y="64"/>
                        </a:lnTo>
                        <a:lnTo>
                          <a:pt x="135" y="63"/>
                        </a:lnTo>
                        <a:lnTo>
                          <a:pt x="136" y="62"/>
                        </a:lnTo>
                        <a:lnTo>
                          <a:pt x="135" y="60"/>
                        </a:lnTo>
                        <a:lnTo>
                          <a:pt x="134" y="57"/>
                        </a:lnTo>
                        <a:lnTo>
                          <a:pt x="135" y="57"/>
                        </a:lnTo>
                        <a:lnTo>
                          <a:pt x="135" y="56"/>
                        </a:lnTo>
                        <a:lnTo>
                          <a:pt x="134" y="54"/>
                        </a:lnTo>
                        <a:lnTo>
                          <a:pt x="134" y="53"/>
                        </a:lnTo>
                        <a:lnTo>
                          <a:pt x="134" y="52"/>
                        </a:lnTo>
                        <a:lnTo>
                          <a:pt x="134" y="50"/>
                        </a:lnTo>
                        <a:lnTo>
                          <a:pt x="132" y="50"/>
                        </a:lnTo>
                        <a:lnTo>
                          <a:pt x="131" y="47"/>
                        </a:lnTo>
                        <a:lnTo>
                          <a:pt x="131" y="47"/>
                        </a:lnTo>
                        <a:lnTo>
                          <a:pt x="131" y="46"/>
                        </a:lnTo>
                        <a:lnTo>
                          <a:pt x="129" y="44"/>
                        </a:lnTo>
                        <a:lnTo>
                          <a:pt x="129" y="43"/>
                        </a:lnTo>
                        <a:lnTo>
                          <a:pt x="129" y="42"/>
                        </a:lnTo>
                        <a:lnTo>
                          <a:pt x="129" y="40"/>
                        </a:lnTo>
                        <a:lnTo>
                          <a:pt x="129" y="35"/>
                        </a:lnTo>
                        <a:lnTo>
                          <a:pt x="129" y="33"/>
                        </a:lnTo>
                        <a:lnTo>
                          <a:pt x="129" y="33"/>
                        </a:lnTo>
                        <a:lnTo>
                          <a:pt x="129" y="32"/>
                        </a:lnTo>
                        <a:lnTo>
                          <a:pt x="129" y="30"/>
                        </a:lnTo>
                        <a:lnTo>
                          <a:pt x="128" y="27"/>
                        </a:lnTo>
                        <a:lnTo>
                          <a:pt x="129" y="26"/>
                        </a:lnTo>
                        <a:lnTo>
                          <a:pt x="129" y="25"/>
                        </a:lnTo>
                        <a:lnTo>
                          <a:pt x="129" y="22"/>
                        </a:lnTo>
                        <a:lnTo>
                          <a:pt x="131" y="20"/>
                        </a:lnTo>
                        <a:lnTo>
                          <a:pt x="129" y="19"/>
                        </a:lnTo>
                        <a:lnTo>
                          <a:pt x="115" y="18"/>
                        </a:lnTo>
                        <a:lnTo>
                          <a:pt x="115" y="16"/>
                        </a:lnTo>
                        <a:lnTo>
                          <a:pt x="115" y="15"/>
                        </a:lnTo>
                        <a:lnTo>
                          <a:pt x="115" y="13"/>
                        </a:lnTo>
                        <a:lnTo>
                          <a:pt x="112" y="13"/>
                        </a:lnTo>
                        <a:lnTo>
                          <a:pt x="112" y="15"/>
                        </a:lnTo>
                        <a:lnTo>
                          <a:pt x="100" y="15"/>
                        </a:lnTo>
                        <a:lnTo>
                          <a:pt x="100" y="18"/>
                        </a:lnTo>
                        <a:lnTo>
                          <a:pt x="98" y="20"/>
                        </a:lnTo>
                        <a:lnTo>
                          <a:pt x="98" y="20"/>
                        </a:lnTo>
                        <a:lnTo>
                          <a:pt x="98" y="23"/>
                        </a:lnTo>
                        <a:lnTo>
                          <a:pt x="98" y="26"/>
                        </a:lnTo>
                        <a:lnTo>
                          <a:pt x="88" y="27"/>
                        </a:lnTo>
                        <a:lnTo>
                          <a:pt x="87" y="27"/>
                        </a:lnTo>
                        <a:lnTo>
                          <a:pt x="83" y="27"/>
                        </a:lnTo>
                        <a:lnTo>
                          <a:pt x="81" y="27"/>
                        </a:lnTo>
                        <a:lnTo>
                          <a:pt x="78" y="27"/>
                        </a:lnTo>
                        <a:lnTo>
                          <a:pt x="76" y="27"/>
                        </a:lnTo>
                        <a:lnTo>
                          <a:pt x="74" y="27"/>
                        </a:lnTo>
                        <a:lnTo>
                          <a:pt x="74" y="23"/>
                        </a:lnTo>
                        <a:lnTo>
                          <a:pt x="73" y="20"/>
                        </a:lnTo>
                        <a:lnTo>
                          <a:pt x="71" y="19"/>
                        </a:lnTo>
                        <a:lnTo>
                          <a:pt x="70" y="18"/>
                        </a:lnTo>
                        <a:lnTo>
                          <a:pt x="70" y="16"/>
                        </a:lnTo>
                        <a:lnTo>
                          <a:pt x="70" y="16"/>
                        </a:lnTo>
                        <a:lnTo>
                          <a:pt x="68" y="12"/>
                        </a:lnTo>
                        <a:lnTo>
                          <a:pt x="67" y="10"/>
                        </a:lnTo>
                        <a:lnTo>
                          <a:pt x="67" y="9"/>
                        </a:lnTo>
                        <a:lnTo>
                          <a:pt x="68" y="8"/>
                        </a:lnTo>
                        <a:lnTo>
                          <a:pt x="67" y="6"/>
                        </a:lnTo>
                        <a:lnTo>
                          <a:pt x="67" y="5"/>
                        </a:lnTo>
                        <a:lnTo>
                          <a:pt x="66" y="3"/>
                        </a:lnTo>
                        <a:lnTo>
                          <a:pt x="67" y="2"/>
                        </a:lnTo>
                        <a:lnTo>
                          <a:pt x="67" y="0"/>
                        </a:lnTo>
                        <a:lnTo>
                          <a:pt x="53" y="0"/>
                        </a:lnTo>
                        <a:lnTo>
                          <a:pt x="44" y="0"/>
                        </a:lnTo>
                        <a:lnTo>
                          <a:pt x="40" y="0"/>
                        </a:lnTo>
                        <a:lnTo>
                          <a:pt x="36" y="0"/>
                        </a:lnTo>
                        <a:lnTo>
                          <a:pt x="34" y="0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6" y="0"/>
                        </a:lnTo>
                        <a:lnTo>
                          <a:pt x="23" y="0"/>
                        </a:lnTo>
                        <a:lnTo>
                          <a:pt x="22" y="0"/>
                        </a:lnTo>
                        <a:lnTo>
                          <a:pt x="20" y="0"/>
                        </a:lnTo>
                        <a:lnTo>
                          <a:pt x="17" y="2"/>
                        </a:lnTo>
                        <a:lnTo>
                          <a:pt x="17" y="2"/>
                        </a:lnTo>
                        <a:lnTo>
                          <a:pt x="16" y="2"/>
                        </a:lnTo>
                        <a:lnTo>
                          <a:pt x="16" y="2"/>
                        </a:lnTo>
                        <a:lnTo>
                          <a:pt x="16" y="3"/>
                        </a:lnTo>
                        <a:lnTo>
                          <a:pt x="15" y="3"/>
                        </a:lnTo>
                        <a:lnTo>
                          <a:pt x="12" y="5"/>
                        </a:lnTo>
                        <a:lnTo>
                          <a:pt x="13" y="6"/>
                        </a:lnTo>
                        <a:lnTo>
                          <a:pt x="13" y="8"/>
                        </a:lnTo>
                        <a:lnTo>
                          <a:pt x="20" y="16"/>
                        </a:lnTo>
                        <a:lnTo>
                          <a:pt x="20" y="26"/>
                        </a:lnTo>
                        <a:lnTo>
                          <a:pt x="23" y="30"/>
                        </a:lnTo>
                        <a:lnTo>
                          <a:pt x="23" y="36"/>
                        </a:lnTo>
                        <a:lnTo>
                          <a:pt x="19" y="40"/>
                        </a:lnTo>
                        <a:lnTo>
                          <a:pt x="22" y="42"/>
                        </a:lnTo>
                        <a:lnTo>
                          <a:pt x="22" y="46"/>
                        </a:lnTo>
                        <a:lnTo>
                          <a:pt x="23" y="50"/>
                        </a:lnTo>
                        <a:lnTo>
                          <a:pt x="23" y="53"/>
                        </a:lnTo>
                        <a:lnTo>
                          <a:pt x="29" y="60"/>
                        </a:lnTo>
                        <a:lnTo>
                          <a:pt x="27" y="63"/>
                        </a:lnTo>
                        <a:lnTo>
                          <a:pt x="29" y="64"/>
                        </a:lnTo>
                        <a:lnTo>
                          <a:pt x="29" y="76"/>
                        </a:lnTo>
                        <a:lnTo>
                          <a:pt x="24" y="84"/>
                        </a:lnTo>
                        <a:lnTo>
                          <a:pt x="23" y="84"/>
                        </a:lnTo>
                        <a:lnTo>
                          <a:pt x="17" y="88"/>
                        </a:lnTo>
                        <a:lnTo>
                          <a:pt x="17" y="91"/>
                        </a:lnTo>
                        <a:lnTo>
                          <a:pt x="10" y="98"/>
                        </a:lnTo>
                        <a:lnTo>
                          <a:pt x="10" y="103"/>
                        </a:lnTo>
                        <a:lnTo>
                          <a:pt x="9" y="103"/>
                        </a:lnTo>
                        <a:lnTo>
                          <a:pt x="9" y="113"/>
                        </a:lnTo>
                        <a:lnTo>
                          <a:pt x="6" y="117"/>
                        </a:lnTo>
                        <a:lnTo>
                          <a:pt x="6" y="121"/>
                        </a:lnTo>
                        <a:lnTo>
                          <a:pt x="2" y="125"/>
                        </a:lnTo>
                        <a:lnTo>
                          <a:pt x="2" y="130"/>
                        </a:lnTo>
                        <a:lnTo>
                          <a:pt x="2" y="134"/>
                        </a:lnTo>
                        <a:lnTo>
                          <a:pt x="2" y="141"/>
                        </a:lnTo>
                        <a:lnTo>
                          <a:pt x="0" y="144"/>
                        </a:lnTo>
                        <a:lnTo>
                          <a:pt x="2" y="145"/>
                        </a:lnTo>
                        <a:lnTo>
                          <a:pt x="2" y="145"/>
                        </a:lnTo>
                        <a:lnTo>
                          <a:pt x="3" y="147"/>
                        </a:lnTo>
                        <a:lnTo>
                          <a:pt x="3" y="147"/>
                        </a:lnTo>
                        <a:lnTo>
                          <a:pt x="5" y="147"/>
                        </a:lnTo>
                        <a:lnTo>
                          <a:pt x="5" y="145"/>
                        </a:lnTo>
                        <a:lnTo>
                          <a:pt x="6" y="144"/>
                        </a:lnTo>
                        <a:lnTo>
                          <a:pt x="9" y="145"/>
                        </a:lnTo>
                        <a:lnTo>
                          <a:pt x="10" y="145"/>
                        </a:lnTo>
                        <a:lnTo>
                          <a:pt x="12" y="145"/>
                        </a:lnTo>
                        <a:lnTo>
                          <a:pt x="12" y="142"/>
                        </a:lnTo>
                        <a:lnTo>
                          <a:pt x="16" y="141"/>
                        </a:lnTo>
                        <a:lnTo>
                          <a:pt x="17" y="141"/>
                        </a:lnTo>
                        <a:lnTo>
                          <a:pt x="19" y="141"/>
                        </a:lnTo>
                        <a:lnTo>
                          <a:pt x="20" y="141"/>
                        </a:lnTo>
                        <a:lnTo>
                          <a:pt x="20" y="141"/>
                        </a:lnTo>
                        <a:lnTo>
                          <a:pt x="22" y="141"/>
                        </a:lnTo>
                        <a:lnTo>
                          <a:pt x="23" y="141"/>
                        </a:lnTo>
                        <a:lnTo>
                          <a:pt x="23" y="142"/>
                        </a:lnTo>
                        <a:lnTo>
                          <a:pt x="24" y="142"/>
                        </a:lnTo>
                        <a:lnTo>
                          <a:pt x="24" y="144"/>
                        </a:lnTo>
                        <a:lnTo>
                          <a:pt x="26" y="144"/>
                        </a:lnTo>
                        <a:lnTo>
                          <a:pt x="29" y="147"/>
                        </a:lnTo>
                        <a:lnTo>
                          <a:pt x="32" y="148"/>
                        </a:lnTo>
                        <a:lnTo>
                          <a:pt x="33" y="147"/>
                        </a:lnTo>
                        <a:lnTo>
                          <a:pt x="33" y="147"/>
                        </a:lnTo>
                        <a:lnTo>
                          <a:pt x="36" y="145"/>
                        </a:lnTo>
                        <a:lnTo>
                          <a:pt x="36" y="145"/>
                        </a:lnTo>
                        <a:lnTo>
                          <a:pt x="37" y="147"/>
                        </a:lnTo>
                        <a:lnTo>
                          <a:pt x="84" y="147"/>
                        </a:lnTo>
                        <a:lnTo>
                          <a:pt x="84" y="147"/>
                        </a:lnTo>
                        <a:lnTo>
                          <a:pt x="85" y="150"/>
                        </a:lnTo>
                        <a:lnTo>
                          <a:pt x="87" y="150"/>
                        </a:lnTo>
                        <a:lnTo>
                          <a:pt x="90" y="151"/>
                        </a:lnTo>
                        <a:lnTo>
                          <a:pt x="93" y="151"/>
                        </a:lnTo>
                        <a:lnTo>
                          <a:pt x="94" y="151"/>
                        </a:lnTo>
                        <a:lnTo>
                          <a:pt x="95" y="152"/>
                        </a:lnTo>
                        <a:lnTo>
                          <a:pt x="95" y="152"/>
                        </a:lnTo>
                        <a:lnTo>
                          <a:pt x="97" y="154"/>
                        </a:lnTo>
                        <a:lnTo>
                          <a:pt x="100" y="152"/>
                        </a:lnTo>
                        <a:lnTo>
                          <a:pt x="101" y="151"/>
                        </a:lnTo>
                        <a:lnTo>
                          <a:pt x="104" y="152"/>
                        </a:lnTo>
                        <a:lnTo>
                          <a:pt x="107" y="152"/>
                        </a:lnTo>
                        <a:lnTo>
                          <a:pt x="107" y="151"/>
                        </a:lnTo>
                        <a:lnTo>
                          <a:pt x="107" y="151"/>
                        </a:lnTo>
                        <a:lnTo>
                          <a:pt x="108" y="151"/>
                        </a:lnTo>
                        <a:lnTo>
                          <a:pt x="111" y="154"/>
                        </a:lnTo>
                        <a:lnTo>
                          <a:pt x="114" y="155"/>
                        </a:lnTo>
                        <a:lnTo>
                          <a:pt x="115" y="155"/>
                        </a:lnTo>
                        <a:lnTo>
                          <a:pt x="117" y="154"/>
                        </a:lnTo>
                        <a:lnTo>
                          <a:pt x="117" y="154"/>
                        </a:lnTo>
                        <a:lnTo>
                          <a:pt x="118" y="152"/>
                        </a:lnTo>
                        <a:lnTo>
                          <a:pt x="119" y="154"/>
                        </a:lnTo>
                        <a:lnTo>
                          <a:pt x="121" y="154"/>
                        </a:lnTo>
                        <a:lnTo>
                          <a:pt x="121" y="154"/>
                        </a:lnTo>
                        <a:lnTo>
                          <a:pt x="122" y="155"/>
                        </a:lnTo>
                        <a:lnTo>
                          <a:pt x="124" y="155"/>
                        </a:lnTo>
                        <a:lnTo>
                          <a:pt x="124" y="155"/>
                        </a:lnTo>
                        <a:lnTo>
                          <a:pt x="125" y="155"/>
                        </a:lnTo>
                        <a:lnTo>
                          <a:pt x="127" y="155"/>
                        </a:lnTo>
                        <a:lnTo>
                          <a:pt x="127" y="155"/>
                        </a:lnTo>
                        <a:lnTo>
                          <a:pt x="146" y="151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47"/>
                  <p:cNvSpPr>
                    <a:spLocks/>
                  </p:cNvSpPr>
                  <p:nvPr/>
                </p:nvSpPr>
                <p:spPr bwMode="auto">
                  <a:xfrm>
                    <a:off x="6313488" y="4802188"/>
                    <a:ext cx="155575" cy="139700"/>
                  </a:xfrm>
                  <a:custGeom>
                    <a:avLst/>
                    <a:gdLst>
                      <a:gd name="T0" fmla="*/ 4 w 98"/>
                      <a:gd name="T1" fmla="*/ 27 h 88"/>
                      <a:gd name="T2" fmla="*/ 9 w 98"/>
                      <a:gd name="T3" fmla="*/ 30 h 88"/>
                      <a:gd name="T4" fmla="*/ 16 w 98"/>
                      <a:gd name="T5" fmla="*/ 28 h 88"/>
                      <a:gd name="T6" fmla="*/ 17 w 98"/>
                      <a:gd name="T7" fmla="*/ 28 h 88"/>
                      <a:gd name="T8" fmla="*/ 24 w 98"/>
                      <a:gd name="T9" fmla="*/ 30 h 88"/>
                      <a:gd name="T10" fmla="*/ 41 w 98"/>
                      <a:gd name="T11" fmla="*/ 13 h 88"/>
                      <a:gd name="T12" fmla="*/ 47 w 98"/>
                      <a:gd name="T13" fmla="*/ 8 h 88"/>
                      <a:gd name="T14" fmla="*/ 47 w 98"/>
                      <a:gd name="T15" fmla="*/ 6 h 88"/>
                      <a:gd name="T16" fmla="*/ 53 w 98"/>
                      <a:gd name="T17" fmla="*/ 1 h 88"/>
                      <a:gd name="T18" fmla="*/ 61 w 98"/>
                      <a:gd name="T19" fmla="*/ 0 h 88"/>
                      <a:gd name="T20" fmla="*/ 65 w 98"/>
                      <a:gd name="T21" fmla="*/ 0 h 88"/>
                      <a:gd name="T22" fmla="*/ 67 w 98"/>
                      <a:gd name="T23" fmla="*/ 4 h 88"/>
                      <a:gd name="T24" fmla="*/ 74 w 98"/>
                      <a:gd name="T25" fmla="*/ 7 h 88"/>
                      <a:gd name="T26" fmla="*/ 79 w 98"/>
                      <a:gd name="T27" fmla="*/ 6 h 88"/>
                      <a:gd name="T28" fmla="*/ 88 w 98"/>
                      <a:gd name="T29" fmla="*/ 11 h 88"/>
                      <a:gd name="T30" fmla="*/ 95 w 98"/>
                      <a:gd name="T31" fmla="*/ 16 h 88"/>
                      <a:gd name="T32" fmla="*/ 97 w 98"/>
                      <a:gd name="T33" fmla="*/ 18 h 88"/>
                      <a:gd name="T34" fmla="*/ 97 w 98"/>
                      <a:gd name="T35" fmla="*/ 24 h 88"/>
                      <a:gd name="T36" fmla="*/ 95 w 98"/>
                      <a:gd name="T37" fmla="*/ 31 h 88"/>
                      <a:gd name="T38" fmla="*/ 97 w 98"/>
                      <a:gd name="T39" fmla="*/ 34 h 88"/>
                      <a:gd name="T40" fmla="*/ 95 w 98"/>
                      <a:gd name="T41" fmla="*/ 40 h 88"/>
                      <a:gd name="T42" fmla="*/ 92 w 98"/>
                      <a:gd name="T43" fmla="*/ 44 h 88"/>
                      <a:gd name="T44" fmla="*/ 94 w 98"/>
                      <a:gd name="T45" fmla="*/ 50 h 88"/>
                      <a:gd name="T46" fmla="*/ 97 w 98"/>
                      <a:gd name="T47" fmla="*/ 54 h 88"/>
                      <a:gd name="T48" fmla="*/ 91 w 98"/>
                      <a:gd name="T49" fmla="*/ 60 h 88"/>
                      <a:gd name="T50" fmla="*/ 89 w 98"/>
                      <a:gd name="T51" fmla="*/ 64 h 88"/>
                      <a:gd name="T52" fmla="*/ 88 w 98"/>
                      <a:gd name="T53" fmla="*/ 71 h 88"/>
                      <a:gd name="T54" fmla="*/ 72 w 98"/>
                      <a:gd name="T55" fmla="*/ 87 h 88"/>
                      <a:gd name="T56" fmla="*/ 62 w 98"/>
                      <a:gd name="T57" fmla="*/ 88 h 88"/>
                      <a:gd name="T58" fmla="*/ 57 w 98"/>
                      <a:gd name="T59" fmla="*/ 85 h 88"/>
                      <a:gd name="T60" fmla="*/ 50 w 98"/>
                      <a:gd name="T61" fmla="*/ 84 h 88"/>
                      <a:gd name="T62" fmla="*/ 47 w 98"/>
                      <a:gd name="T63" fmla="*/ 79 h 88"/>
                      <a:gd name="T64" fmla="*/ 43 w 98"/>
                      <a:gd name="T65" fmla="*/ 78 h 88"/>
                      <a:gd name="T66" fmla="*/ 36 w 98"/>
                      <a:gd name="T67" fmla="*/ 77 h 88"/>
                      <a:gd name="T68" fmla="*/ 30 w 98"/>
                      <a:gd name="T69" fmla="*/ 72 h 88"/>
                      <a:gd name="T70" fmla="*/ 28 w 98"/>
                      <a:gd name="T71" fmla="*/ 65 h 88"/>
                      <a:gd name="T72" fmla="*/ 24 w 98"/>
                      <a:gd name="T73" fmla="*/ 61 h 88"/>
                      <a:gd name="T74" fmla="*/ 24 w 98"/>
                      <a:gd name="T75" fmla="*/ 60 h 88"/>
                      <a:gd name="T76" fmla="*/ 19 w 98"/>
                      <a:gd name="T77" fmla="*/ 55 h 88"/>
                      <a:gd name="T78" fmla="*/ 13 w 98"/>
                      <a:gd name="T79" fmla="*/ 47 h 88"/>
                      <a:gd name="T80" fmla="*/ 10 w 98"/>
                      <a:gd name="T81" fmla="*/ 44 h 88"/>
                      <a:gd name="T82" fmla="*/ 7 w 98"/>
                      <a:gd name="T83" fmla="*/ 38 h 88"/>
                      <a:gd name="T84" fmla="*/ 4 w 98"/>
                      <a:gd name="T85" fmla="*/ 35 h 88"/>
                      <a:gd name="T86" fmla="*/ 0 w 98"/>
                      <a:gd name="T87" fmla="*/ 31 h 88"/>
                      <a:gd name="T88" fmla="*/ 0 w 98"/>
                      <a:gd name="T89" fmla="*/ 28 h 88"/>
                      <a:gd name="T90" fmla="*/ 0 w 98"/>
                      <a:gd name="T91" fmla="*/ 27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98" h="88">
                        <a:moveTo>
                          <a:pt x="0" y="27"/>
                        </a:moveTo>
                        <a:lnTo>
                          <a:pt x="2" y="27"/>
                        </a:lnTo>
                        <a:lnTo>
                          <a:pt x="4" y="27"/>
                        </a:lnTo>
                        <a:lnTo>
                          <a:pt x="6" y="28"/>
                        </a:lnTo>
                        <a:lnTo>
                          <a:pt x="7" y="30"/>
                        </a:lnTo>
                        <a:lnTo>
                          <a:pt x="9" y="30"/>
                        </a:lnTo>
                        <a:lnTo>
                          <a:pt x="11" y="28"/>
                        </a:lnTo>
                        <a:lnTo>
                          <a:pt x="14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7" y="28"/>
                        </a:lnTo>
                        <a:lnTo>
                          <a:pt x="19" y="30"/>
                        </a:lnTo>
                        <a:lnTo>
                          <a:pt x="21" y="31"/>
                        </a:lnTo>
                        <a:lnTo>
                          <a:pt x="24" y="30"/>
                        </a:lnTo>
                        <a:lnTo>
                          <a:pt x="28" y="24"/>
                        </a:lnTo>
                        <a:lnTo>
                          <a:pt x="34" y="17"/>
                        </a:lnTo>
                        <a:lnTo>
                          <a:pt x="41" y="13"/>
                        </a:lnTo>
                        <a:lnTo>
                          <a:pt x="45" y="11"/>
                        </a:lnTo>
                        <a:lnTo>
                          <a:pt x="47" y="10"/>
                        </a:lnTo>
                        <a:lnTo>
                          <a:pt x="47" y="8"/>
                        </a:lnTo>
                        <a:lnTo>
                          <a:pt x="47" y="8"/>
                        </a:lnTo>
                        <a:lnTo>
                          <a:pt x="47" y="7"/>
                        </a:lnTo>
                        <a:lnTo>
                          <a:pt x="47" y="6"/>
                        </a:lnTo>
                        <a:lnTo>
                          <a:pt x="48" y="4"/>
                        </a:lnTo>
                        <a:lnTo>
                          <a:pt x="51" y="1"/>
                        </a:lnTo>
                        <a:lnTo>
                          <a:pt x="53" y="1"/>
                        </a:lnTo>
                        <a:lnTo>
                          <a:pt x="55" y="0"/>
                        </a:lnTo>
                        <a:lnTo>
                          <a:pt x="57" y="0"/>
                        </a:lnTo>
                        <a:lnTo>
                          <a:pt x="61" y="0"/>
                        </a:lnTo>
                        <a:lnTo>
                          <a:pt x="61" y="0"/>
                        </a:lnTo>
                        <a:lnTo>
                          <a:pt x="62" y="0"/>
                        </a:lnTo>
                        <a:lnTo>
                          <a:pt x="65" y="0"/>
                        </a:lnTo>
                        <a:lnTo>
                          <a:pt x="67" y="0"/>
                        </a:lnTo>
                        <a:lnTo>
                          <a:pt x="67" y="0"/>
                        </a:lnTo>
                        <a:lnTo>
                          <a:pt x="67" y="4"/>
                        </a:lnTo>
                        <a:lnTo>
                          <a:pt x="71" y="4"/>
                        </a:lnTo>
                        <a:lnTo>
                          <a:pt x="74" y="6"/>
                        </a:lnTo>
                        <a:lnTo>
                          <a:pt x="74" y="7"/>
                        </a:lnTo>
                        <a:lnTo>
                          <a:pt x="75" y="6"/>
                        </a:lnTo>
                        <a:lnTo>
                          <a:pt x="77" y="6"/>
                        </a:lnTo>
                        <a:lnTo>
                          <a:pt x="79" y="6"/>
                        </a:lnTo>
                        <a:lnTo>
                          <a:pt x="82" y="8"/>
                        </a:lnTo>
                        <a:lnTo>
                          <a:pt x="85" y="11"/>
                        </a:lnTo>
                        <a:lnTo>
                          <a:pt x="88" y="11"/>
                        </a:lnTo>
                        <a:lnTo>
                          <a:pt x="91" y="11"/>
                        </a:lnTo>
                        <a:lnTo>
                          <a:pt x="94" y="13"/>
                        </a:lnTo>
                        <a:lnTo>
                          <a:pt x="95" y="16"/>
                        </a:lnTo>
                        <a:lnTo>
                          <a:pt x="98" y="16"/>
                        </a:lnTo>
                        <a:lnTo>
                          <a:pt x="98" y="17"/>
                        </a:lnTo>
                        <a:lnTo>
                          <a:pt x="97" y="18"/>
                        </a:lnTo>
                        <a:lnTo>
                          <a:pt x="97" y="21"/>
                        </a:lnTo>
                        <a:lnTo>
                          <a:pt x="97" y="23"/>
                        </a:lnTo>
                        <a:lnTo>
                          <a:pt x="97" y="24"/>
                        </a:lnTo>
                        <a:lnTo>
                          <a:pt x="97" y="26"/>
                        </a:lnTo>
                        <a:lnTo>
                          <a:pt x="95" y="27"/>
                        </a:lnTo>
                        <a:lnTo>
                          <a:pt x="95" y="31"/>
                        </a:lnTo>
                        <a:lnTo>
                          <a:pt x="94" y="34"/>
                        </a:lnTo>
                        <a:lnTo>
                          <a:pt x="95" y="34"/>
                        </a:lnTo>
                        <a:lnTo>
                          <a:pt x="97" y="34"/>
                        </a:lnTo>
                        <a:lnTo>
                          <a:pt x="97" y="37"/>
                        </a:lnTo>
                        <a:lnTo>
                          <a:pt x="95" y="37"/>
                        </a:lnTo>
                        <a:lnTo>
                          <a:pt x="95" y="40"/>
                        </a:lnTo>
                        <a:lnTo>
                          <a:pt x="94" y="43"/>
                        </a:lnTo>
                        <a:lnTo>
                          <a:pt x="92" y="43"/>
                        </a:lnTo>
                        <a:lnTo>
                          <a:pt x="92" y="44"/>
                        </a:lnTo>
                        <a:lnTo>
                          <a:pt x="95" y="45"/>
                        </a:lnTo>
                        <a:lnTo>
                          <a:pt x="95" y="48"/>
                        </a:lnTo>
                        <a:lnTo>
                          <a:pt x="94" y="50"/>
                        </a:lnTo>
                        <a:lnTo>
                          <a:pt x="94" y="51"/>
                        </a:lnTo>
                        <a:lnTo>
                          <a:pt x="95" y="52"/>
                        </a:lnTo>
                        <a:lnTo>
                          <a:pt x="97" y="54"/>
                        </a:lnTo>
                        <a:lnTo>
                          <a:pt x="94" y="57"/>
                        </a:lnTo>
                        <a:lnTo>
                          <a:pt x="92" y="58"/>
                        </a:lnTo>
                        <a:lnTo>
                          <a:pt x="91" y="60"/>
                        </a:lnTo>
                        <a:lnTo>
                          <a:pt x="89" y="60"/>
                        </a:lnTo>
                        <a:lnTo>
                          <a:pt x="89" y="62"/>
                        </a:lnTo>
                        <a:lnTo>
                          <a:pt x="89" y="64"/>
                        </a:lnTo>
                        <a:lnTo>
                          <a:pt x="89" y="65"/>
                        </a:lnTo>
                        <a:lnTo>
                          <a:pt x="89" y="70"/>
                        </a:lnTo>
                        <a:lnTo>
                          <a:pt x="88" y="71"/>
                        </a:lnTo>
                        <a:lnTo>
                          <a:pt x="88" y="75"/>
                        </a:lnTo>
                        <a:lnTo>
                          <a:pt x="74" y="88"/>
                        </a:lnTo>
                        <a:lnTo>
                          <a:pt x="72" y="87"/>
                        </a:lnTo>
                        <a:lnTo>
                          <a:pt x="68" y="87"/>
                        </a:lnTo>
                        <a:lnTo>
                          <a:pt x="64" y="87"/>
                        </a:lnTo>
                        <a:lnTo>
                          <a:pt x="62" y="88"/>
                        </a:lnTo>
                        <a:lnTo>
                          <a:pt x="62" y="87"/>
                        </a:lnTo>
                        <a:lnTo>
                          <a:pt x="60" y="85"/>
                        </a:lnTo>
                        <a:lnTo>
                          <a:pt x="57" y="85"/>
                        </a:lnTo>
                        <a:lnTo>
                          <a:pt x="57" y="84"/>
                        </a:lnTo>
                        <a:lnTo>
                          <a:pt x="54" y="84"/>
                        </a:lnTo>
                        <a:lnTo>
                          <a:pt x="50" y="84"/>
                        </a:lnTo>
                        <a:lnTo>
                          <a:pt x="48" y="82"/>
                        </a:lnTo>
                        <a:lnTo>
                          <a:pt x="47" y="81"/>
                        </a:lnTo>
                        <a:lnTo>
                          <a:pt x="47" y="79"/>
                        </a:lnTo>
                        <a:lnTo>
                          <a:pt x="47" y="79"/>
                        </a:lnTo>
                        <a:lnTo>
                          <a:pt x="44" y="79"/>
                        </a:lnTo>
                        <a:lnTo>
                          <a:pt x="43" y="78"/>
                        </a:lnTo>
                        <a:lnTo>
                          <a:pt x="41" y="78"/>
                        </a:lnTo>
                        <a:lnTo>
                          <a:pt x="37" y="77"/>
                        </a:lnTo>
                        <a:lnTo>
                          <a:pt x="36" y="77"/>
                        </a:lnTo>
                        <a:lnTo>
                          <a:pt x="33" y="77"/>
                        </a:lnTo>
                        <a:lnTo>
                          <a:pt x="31" y="74"/>
                        </a:lnTo>
                        <a:lnTo>
                          <a:pt x="30" y="72"/>
                        </a:lnTo>
                        <a:lnTo>
                          <a:pt x="28" y="71"/>
                        </a:lnTo>
                        <a:lnTo>
                          <a:pt x="28" y="68"/>
                        </a:lnTo>
                        <a:lnTo>
                          <a:pt x="28" y="65"/>
                        </a:lnTo>
                        <a:lnTo>
                          <a:pt x="28" y="64"/>
                        </a:lnTo>
                        <a:lnTo>
                          <a:pt x="27" y="62"/>
                        </a:lnTo>
                        <a:lnTo>
                          <a:pt x="24" y="61"/>
                        </a:lnTo>
                        <a:lnTo>
                          <a:pt x="24" y="61"/>
                        </a:lnTo>
                        <a:lnTo>
                          <a:pt x="24" y="60"/>
                        </a:lnTo>
                        <a:lnTo>
                          <a:pt x="24" y="60"/>
                        </a:lnTo>
                        <a:lnTo>
                          <a:pt x="23" y="58"/>
                        </a:lnTo>
                        <a:lnTo>
                          <a:pt x="21" y="57"/>
                        </a:lnTo>
                        <a:lnTo>
                          <a:pt x="19" y="55"/>
                        </a:lnTo>
                        <a:lnTo>
                          <a:pt x="17" y="54"/>
                        </a:lnTo>
                        <a:lnTo>
                          <a:pt x="13" y="48"/>
                        </a:lnTo>
                        <a:lnTo>
                          <a:pt x="13" y="47"/>
                        </a:lnTo>
                        <a:lnTo>
                          <a:pt x="11" y="47"/>
                        </a:lnTo>
                        <a:lnTo>
                          <a:pt x="10" y="45"/>
                        </a:lnTo>
                        <a:lnTo>
                          <a:pt x="10" y="44"/>
                        </a:lnTo>
                        <a:lnTo>
                          <a:pt x="9" y="43"/>
                        </a:lnTo>
                        <a:lnTo>
                          <a:pt x="9" y="40"/>
                        </a:lnTo>
                        <a:lnTo>
                          <a:pt x="7" y="38"/>
                        </a:lnTo>
                        <a:lnTo>
                          <a:pt x="6" y="38"/>
                        </a:lnTo>
                        <a:lnTo>
                          <a:pt x="6" y="37"/>
                        </a:lnTo>
                        <a:lnTo>
                          <a:pt x="4" y="35"/>
                        </a:lnTo>
                        <a:lnTo>
                          <a:pt x="3" y="34"/>
                        </a:lnTo>
                        <a:lnTo>
                          <a:pt x="3" y="33"/>
                        </a:lnTo>
                        <a:lnTo>
                          <a:pt x="0" y="31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48"/>
                  <p:cNvSpPr>
                    <a:spLocks/>
                  </p:cNvSpPr>
                  <p:nvPr/>
                </p:nvSpPr>
                <p:spPr bwMode="auto">
                  <a:xfrm>
                    <a:off x="6205538" y="4845050"/>
                    <a:ext cx="187325" cy="184150"/>
                  </a:xfrm>
                  <a:custGeom>
                    <a:avLst/>
                    <a:gdLst>
                      <a:gd name="T0" fmla="*/ 68 w 118"/>
                      <a:gd name="T1" fmla="*/ 3 h 116"/>
                      <a:gd name="T2" fmla="*/ 71 w 118"/>
                      <a:gd name="T3" fmla="*/ 6 h 116"/>
                      <a:gd name="T4" fmla="*/ 74 w 118"/>
                      <a:gd name="T5" fmla="*/ 10 h 116"/>
                      <a:gd name="T6" fmla="*/ 77 w 118"/>
                      <a:gd name="T7" fmla="*/ 13 h 116"/>
                      <a:gd name="T8" fmla="*/ 78 w 118"/>
                      <a:gd name="T9" fmla="*/ 18 h 116"/>
                      <a:gd name="T10" fmla="*/ 81 w 118"/>
                      <a:gd name="T11" fmla="*/ 21 h 116"/>
                      <a:gd name="T12" fmla="*/ 89 w 118"/>
                      <a:gd name="T13" fmla="*/ 30 h 116"/>
                      <a:gd name="T14" fmla="*/ 92 w 118"/>
                      <a:gd name="T15" fmla="*/ 33 h 116"/>
                      <a:gd name="T16" fmla="*/ 95 w 118"/>
                      <a:gd name="T17" fmla="*/ 35 h 116"/>
                      <a:gd name="T18" fmla="*/ 96 w 118"/>
                      <a:gd name="T19" fmla="*/ 41 h 116"/>
                      <a:gd name="T20" fmla="*/ 99 w 118"/>
                      <a:gd name="T21" fmla="*/ 47 h 116"/>
                      <a:gd name="T22" fmla="*/ 105 w 118"/>
                      <a:gd name="T23" fmla="*/ 50 h 116"/>
                      <a:gd name="T24" fmla="*/ 112 w 118"/>
                      <a:gd name="T25" fmla="*/ 52 h 116"/>
                      <a:gd name="T26" fmla="*/ 115 w 118"/>
                      <a:gd name="T27" fmla="*/ 54 h 116"/>
                      <a:gd name="T28" fmla="*/ 116 w 118"/>
                      <a:gd name="T29" fmla="*/ 57 h 116"/>
                      <a:gd name="T30" fmla="*/ 111 w 118"/>
                      <a:gd name="T31" fmla="*/ 60 h 116"/>
                      <a:gd name="T32" fmla="*/ 109 w 118"/>
                      <a:gd name="T33" fmla="*/ 62 h 116"/>
                      <a:gd name="T34" fmla="*/ 104 w 118"/>
                      <a:gd name="T35" fmla="*/ 65 h 116"/>
                      <a:gd name="T36" fmla="*/ 98 w 118"/>
                      <a:gd name="T37" fmla="*/ 67 h 116"/>
                      <a:gd name="T38" fmla="*/ 95 w 118"/>
                      <a:gd name="T39" fmla="*/ 69 h 116"/>
                      <a:gd name="T40" fmla="*/ 91 w 118"/>
                      <a:gd name="T41" fmla="*/ 72 h 116"/>
                      <a:gd name="T42" fmla="*/ 85 w 118"/>
                      <a:gd name="T43" fmla="*/ 81 h 116"/>
                      <a:gd name="T44" fmla="*/ 84 w 118"/>
                      <a:gd name="T45" fmla="*/ 84 h 116"/>
                      <a:gd name="T46" fmla="*/ 81 w 118"/>
                      <a:gd name="T47" fmla="*/ 87 h 116"/>
                      <a:gd name="T48" fmla="*/ 78 w 118"/>
                      <a:gd name="T49" fmla="*/ 91 h 116"/>
                      <a:gd name="T50" fmla="*/ 72 w 118"/>
                      <a:gd name="T51" fmla="*/ 92 h 116"/>
                      <a:gd name="T52" fmla="*/ 70 w 118"/>
                      <a:gd name="T53" fmla="*/ 99 h 116"/>
                      <a:gd name="T54" fmla="*/ 70 w 118"/>
                      <a:gd name="T55" fmla="*/ 104 h 116"/>
                      <a:gd name="T56" fmla="*/ 65 w 118"/>
                      <a:gd name="T57" fmla="*/ 104 h 116"/>
                      <a:gd name="T58" fmla="*/ 57 w 118"/>
                      <a:gd name="T59" fmla="*/ 104 h 116"/>
                      <a:gd name="T60" fmla="*/ 48 w 118"/>
                      <a:gd name="T61" fmla="*/ 101 h 116"/>
                      <a:gd name="T62" fmla="*/ 41 w 118"/>
                      <a:gd name="T63" fmla="*/ 99 h 116"/>
                      <a:gd name="T64" fmla="*/ 33 w 118"/>
                      <a:gd name="T65" fmla="*/ 108 h 116"/>
                      <a:gd name="T66" fmla="*/ 26 w 118"/>
                      <a:gd name="T67" fmla="*/ 112 h 116"/>
                      <a:gd name="T68" fmla="*/ 18 w 118"/>
                      <a:gd name="T69" fmla="*/ 116 h 116"/>
                      <a:gd name="T70" fmla="*/ 10 w 118"/>
                      <a:gd name="T71" fmla="*/ 116 h 116"/>
                      <a:gd name="T72" fmla="*/ 9 w 118"/>
                      <a:gd name="T73" fmla="*/ 111 h 116"/>
                      <a:gd name="T74" fmla="*/ 4 w 118"/>
                      <a:gd name="T75" fmla="*/ 96 h 116"/>
                      <a:gd name="T76" fmla="*/ 0 w 118"/>
                      <a:gd name="T77" fmla="*/ 94 h 116"/>
                      <a:gd name="T78" fmla="*/ 14 w 118"/>
                      <a:gd name="T79" fmla="*/ 54 h 116"/>
                      <a:gd name="T80" fmla="*/ 37 w 118"/>
                      <a:gd name="T81" fmla="*/ 7 h 116"/>
                      <a:gd name="T82" fmla="*/ 44 w 118"/>
                      <a:gd name="T83" fmla="*/ 6 h 116"/>
                      <a:gd name="T84" fmla="*/ 45 w 118"/>
                      <a:gd name="T85" fmla="*/ 8 h 116"/>
                      <a:gd name="T86" fmla="*/ 45 w 118"/>
                      <a:gd name="T87" fmla="*/ 11 h 116"/>
                      <a:gd name="T88" fmla="*/ 55 w 118"/>
                      <a:gd name="T89" fmla="*/ 3 h 116"/>
                      <a:gd name="T90" fmla="*/ 60 w 118"/>
                      <a:gd name="T91" fmla="*/ 3 h 116"/>
                      <a:gd name="T92" fmla="*/ 68 w 118"/>
                      <a:gd name="T93" fmla="*/ 0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18" h="116">
                        <a:moveTo>
                          <a:pt x="68" y="0"/>
                        </a:moveTo>
                        <a:lnTo>
                          <a:pt x="68" y="1"/>
                        </a:lnTo>
                        <a:lnTo>
                          <a:pt x="68" y="3"/>
                        </a:lnTo>
                        <a:lnTo>
                          <a:pt x="68" y="3"/>
                        </a:lnTo>
                        <a:lnTo>
                          <a:pt x="68" y="4"/>
                        </a:lnTo>
                        <a:lnTo>
                          <a:pt x="71" y="6"/>
                        </a:lnTo>
                        <a:lnTo>
                          <a:pt x="71" y="7"/>
                        </a:lnTo>
                        <a:lnTo>
                          <a:pt x="72" y="8"/>
                        </a:lnTo>
                        <a:lnTo>
                          <a:pt x="74" y="10"/>
                        </a:lnTo>
                        <a:lnTo>
                          <a:pt x="74" y="11"/>
                        </a:lnTo>
                        <a:lnTo>
                          <a:pt x="75" y="11"/>
                        </a:lnTo>
                        <a:lnTo>
                          <a:pt x="77" y="13"/>
                        </a:lnTo>
                        <a:lnTo>
                          <a:pt x="77" y="16"/>
                        </a:lnTo>
                        <a:lnTo>
                          <a:pt x="78" y="17"/>
                        </a:lnTo>
                        <a:lnTo>
                          <a:pt x="78" y="18"/>
                        </a:lnTo>
                        <a:lnTo>
                          <a:pt x="79" y="20"/>
                        </a:lnTo>
                        <a:lnTo>
                          <a:pt x="81" y="20"/>
                        </a:lnTo>
                        <a:lnTo>
                          <a:pt x="81" y="21"/>
                        </a:lnTo>
                        <a:lnTo>
                          <a:pt x="85" y="27"/>
                        </a:lnTo>
                        <a:lnTo>
                          <a:pt x="87" y="28"/>
                        </a:lnTo>
                        <a:lnTo>
                          <a:pt x="89" y="30"/>
                        </a:lnTo>
                        <a:lnTo>
                          <a:pt x="91" y="31"/>
                        </a:lnTo>
                        <a:lnTo>
                          <a:pt x="92" y="33"/>
                        </a:lnTo>
                        <a:lnTo>
                          <a:pt x="92" y="33"/>
                        </a:lnTo>
                        <a:lnTo>
                          <a:pt x="92" y="34"/>
                        </a:lnTo>
                        <a:lnTo>
                          <a:pt x="92" y="34"/>
                        </a:lnTo>
                        <a:lnTo>
                          <a:pt x="95" y="35"/>
                        </a:lnTo>
                        <a:lnTo>
                          <a:pt x="96" y="37"/>
                        </a:lnTo>
                        <a:lnTo>
                          <a:pt x="96" y="38"/>
                        </a:lnTo>
                        <a:lnTo>
                          <a:pt x="96" y="41"/>
                        </a:lnTo>
                        <a:lnTo>
                          <a:pt x="96" y="44"/>
                        </a:lnTo>
                        <a:lnTo>
                          <a:pt x="98" y="45"/>
                        </a:lnTo>
                        <a:lnTo>
                          <a:pt x="99" y="47"/>
                        </a:lnTo>
                        <a:lnTo>
                          <a:pt x="101" y="50"/>
                        </a:lnTo>
                        <a:lnTo>
                          <a:pt x="104" y="50"/>
                        </a:lnTo>
                        <a:lnTo>
                          <a:pt x="105" y="50"/>
                        </a:lnTo>
                        <a:lnTo>
                          <a:pt x="109" y="51"/>
                        </a:lnTo>
                        <a:lnTo>
                          <a:pt x="111" y="51"/>
                        </a:lnTo>
                        <a:lnTo>
                          <a:pt x="112" y="52"/>
                        </a:lnTo>
                        <a:lnTo>
                          <a:pt x="115" y="52"/>
                        </a:lnTo>
                        <a:lnTo>
                          <a:pt x="115" y="52"/>
                        </a:lnTo>
                        <a:lnTo>
                          <a:pt x="115" y="54"/>
                        </a:lnTo>
                        <a:lnTo>
                          <a:pt x="116" y="55"/>
                        </a:lnTo>
                        <a:lnTo>
                          <a:pt x="118" y="57"/>
                        </a:lnTo>
                        <a:lnTo>
                          <a:pt x="116" y="57"/>
                        </a:lnTo>
                        <a:lnTo>
                          <a:pt x="115" y="58"/>
                        </a:lnTo>
                        <a:lnTo>
                          <a:pt x="112" y="58"/>
                        </a:lnTo>
                        <a:lnTo>
                          <a:pt x="111" y="60"/>
                        </a:lnTo>
                        <a:lnTo>
                          <a:pt x="112" y="61"/>
                        </a:lnTo>
                        <a:lnTo>
                          <a:pt x="111" y="62"/>
                        </a:lnTo>
                        <a:lnTo>
                          <a:pt x="109" y="62"/>
                        </a:lnTo>
                        <a:lnTo>
                          <a:pt x="108" y="64"/>
                        </a:lnTo>
                        <a:lnTo>
                          <a:pt x="105" y="64"/>
                        </a:lnTo>
                        <a:lnTo>
                          <a:pt x="104" y="65"/>
                        </a:lnTo>
                        <a:lnTo>
                          <a:pt x="104" y="64"/>
                        </a:lnTo>
                        <a:lnTo>
                          <a:pt x="101" y="65"/>
                        </a:lnTo>
                        <a:lnTo>
                          <a:pt x="98" y="67"/>
                        </a:lnTo>
                        <a:lnTo>
                          <a:pt x="96" y="68"/>
                        </a:lnTo>
                        <a:lnTo>
                          <a:pt x="95" y="69"/>
                        </a:lnTo>
                        <a:lnTo>
                          <a:pt x="95" y="69"/>
                        </a:lnTo>
                        <a:lnTo>
                          <a:pt x="94" y="71"/>
                        </a:lnTo>
                        <a:lnTo>
                          <a:pt x="92" y="72"/>
                        </a:lnTo>
                        <a:lnTo>
                          <a:pt x="91" y="72"/>
                        </a:lnTo>
                        <a:lnTo>
                          <a:pt x="89" y="74"/>
                        </a:lnTo>
                        <a:lnTo>
                          <a:pt x="85" y="78"/>
                        </a:lnTo>
                        <a:lnTo>
                          <a:pt x="85" y="81"/>
                        </a:lnTo>
                        <a:lnTo>
                          <a:pt x="87" y="82"/>
                        </a:lnTo>
                        <a:lnTo>
                          <a:pt x="87" y="84"/>
                        </a:lnTo>
                        <a:lnTo>
                          <a:pt x="84" y="84"/>
                        </a:lnTo>
                        <a:lnTo>
                          <a:pt x="84" y="85"/>
                        </a:lnTo>
                        <a:lnTo>
                          <a:pt x="82" y="85"/>
                        </a:lnTo>
                        <a:lnTo>
                          <a:pt x="81" y="87"/>
                        </a:lnTo>
                        <a:lnTo>
                          <a:pt x="79" y="88"/>
                        </a:lnTo>
                        <a:lnTo>
                          <a:pt x="79" y="89"/>
                        </a:lnTo>
                        <a:lnTo>
                          <a:pt x="78" y="91"/>
                        </a:lnTo>
                        <a:lnTo>
                          <a:pt x="77" y="91"/>
                        </a:lnTo>
                        <a:lnTo>
                          <a:pt x="75" y="92"/>
                        </a:lnTo>
                        <a:lnTo>
                          <a:pt x="72" y="92"/>
                        </a:lnTo>
                        <a:lnTo>
                          <a:pt x="71" y="94"/>
                        </a:lnTo>
                        <a:lnTo>
                          <a:pt x="71" y="98"/>
                        </a:lnTo>
                        <a:lnTo>
                          <a:pt x="70" y="99"/>
                        </a:lnTo>
                        <a:lnTo>
                          <a:pt x="70" y="101"/>
                        </a:lnTo>
                        <a:lnTo>
                          <a:pt x="70" y="102"/>
                        </a:lnTo>
                        <a:lnTo>
                          <a:pt x="70" y="104"/>
                        </a:lnTo>
                        <a:lnTo>
                          <a:pt x="67" y="105"/>
                        </a:lnTo>
                        <a:lnTo>
                          <a:pt x="65" y="105"/>
                        </a:lnTo>
                        <a:lnTo>
                          <a:pt x="65" y="104"/>
                        </a:lnTo>
                        <a:lnTo>
                          <a:pt x="62" y="104"/>
                        </a:lnTo>
                        <a:lnTo>
                          <a:pt x="60" y="104"/>
                        </a:lnTo>
                        <a:lnTo>
                          <a:pt x="57" y="104"/>
                        </a:lnTo>
                        <a:lnTo>
                          <a:pt x="55" y="104"/>
                        </a:lnTo>
                        <a:lnTo>
                          <a:pt x="52" y="104"/>
                        </a:lnTo>
                        <a:lnTo>
                          <a:pt x="48" y="101"/>
                        </a:lnTo>
                        <a:lnTo>
                          <a:pt x="47" y="101"/>
                        </a:lnTo>
                        <a:lnTo>
                          <a:pt x="45" y="99"/>
                        </a:lnTo>
                        <a:lnTo>
                          <a:pt x="41" y="99"/>
                        </a:lnTo>
                        <a:lnTo>
                          <a:pt x="38" y="99"/>
                        </a:lnTo>
                        <a:lnTo>
                          <a:pt x="35" y="102"/>
                        </a:lnTo>
                        <a:lnTo>
                          <a:pt x="33" y="108"/>
                        </a:lnTo>
                        <a:lnTo>
                          <a:pt x="31" y="109"/>
                        </a:lnTo>
                        <a:lnTo>
                          <a:pt x="27" y="111"/>
                        </a:lnTo>
                        <a:lnTo>
                          <a:pt x="26" y="112"/>
                        </a:lnTo>
                        <a:lnTo>
                          <a:pt x="24" y="115"/>
                        </a:lnTo>
                        <a:lnTo>
                          <a:pt x="21" y="115"/>
                        </a:lnTo>
                        <a:lnTo>
                          <a:pt x="18" y="116"/>
                        </a:lnTo>
                        <a:lnTo>
                          <a:pt x="16" y="116"/>
                        </a:lnTo>
                        <a:lnTo>
                          <a:pt x="14" y="116"/>
                        </a:lnTo>
                        <a:lnTo>
                          <a:pt x="10" y="116"/>
                        </a:lnTo>
                        <a:lnTo>
                          <a:pt x="7" y="116"/>
                        </a:lnTo>
                        <a:lnTo>
                          <a:pt x="7" y="115"/>
                        </a:lnTo>
                        <a:lnTo>
                          <a:pt x="9" y="111"/>
                        </a:lnTo>
                        <a:lnTo>
                          <a:pt x="10" y="106"/>
                        </a:lnTo>
                        <a:lnTo>
                          <a:pt x="6" y="101"/>
                        </a:lnTo>
                        <a:lnTo>
                          <a:pt x="4" y="96"/>
                        </a:lnTo>
                        <a:lnTo>
                          <a:pt x="0" y="94"/>
                        </a:lnTo>
                        <a:lnTo>
                          <a:pt x="0" y="94"/>
                        </a:lnTo>
                        <a:lnTo>
                          <a:pt x="0" y="94"/>
                        </a:lnTo>
                        <a:lnTo>
                          <a:pt x="0" y="94"/>
                        </a:lnTo>
                        <a:lnTo>
                          <a:pt x="3" y="54"/>
                        </a:lnTo>
                        <a:lnTo>
                          <a:pt x="14" y="54"/>
                        </a:lnTo>
                        <a:lnTo>
                          <a:pt x="16" y="8"/>
                        </a:lnTo>
                        <a:lnTo>
                          <a:pt x="26" y="10"/>
                        </a:lnTo>
                        <a:lnTo>
                          <a:pt x="37" y="7"/>
                        </a:lnTo>
                        <a:lnTo>
                          <a:pt x="41" y="6"/>
                        </a:lnTo>
                        <a:lnTo>
                          <a:pt x="43" y="6"/>
                        </a:lnTo>
                        <a:lnTo>
                          <a:pt x="44" y="6"/>
                        </a:lnTo>
                        <a:lnTo>
                          <a:pt x="44" y="6"/>
                        </a:lnTo>
                        <a:lnTo>
                          <a:pt x="45" y="7"/>
                        </a:lnTo>
                        <a:lnTo>
                          <a:pt x="45" y="8"/>
                        </a:lnTo>
                        <a:lnTo>
                          <a:pt x="45" y="8"/>
                        </a:lnTo>
                        <a:lnTo>
                          <a:pt x="45" y="11"/>
                        </a:lnTo>
                        <a:lnTo>
                          <a:pt x="45" y="11"/>
                        </a:lnTo>
                        <a:lnTo>
                          <a:pt x="50" y="8"/>
                        </a:lnTo>
                        <a:lnTo>
                          <a:pt x="52" y="6"/>
                        </a:lnTo>
                        <a:lnTo>
                          <a:pt x="55" y="3"/>
                        </a:lnTo>
                        <a:lnTo>
                          <a:pt x="57" y="3"/>
                        </a:lnTo>
                        <a:lnTo>
                          <a:pt x="58" y="3"/>
                        </a:lnTo>
                        <a:lnTo>
                          <a:pt x="60" y="3"/>
                        </a:lnTo>
                        <a:lnTo>
                          <a:pt x="61" y="3"/>
                        </a:lnTo>
                        <a:lnTo>
                          <a:pt x="65" y="1"/>
                        </a:lnTo>
                        <a:lnTo>
                          <a:pt x="68" y="0"/>
                        </a:lnTo>
                        <a:lnTo>
                          <a:pt x="6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49"/>
                  <p:cNvSpPr>
                    <a:spLocks/>
                  </p:cNvSpPr>
                  <p:nvPr/>
                </p:nvSpPr>
                <p:spPr bwMode="auto">
                  <a:xfrm>
                    <a:off x="6048376" y="4829175"/>
                    <a:ext cx="265113" cy="250825"/>
                  </a:xfrm>
                  <a:custGeom>
                    <a:avLst/>
                    <a:gdLst>
                      <a:gd name="T0" fmla="*/ 102 w 167"/>
                      <a:gd name="T1" fmla="*/ 64 h 158"/>
                      <a:gd name="T2" fmla="*/ 125 w 167"/>
                      <a:gd name="T3" fmla="*/ 20 h 158"/>
                      <a:gd name="T4" fmla="*/ 142 w 167"/>
                      <a:gd name="T5" fmla="*/ 16 h 158"/>
                      <a:gd name="T6" fmla="*/ 144 w 167"/>
                      <a:gd name="T7" fmla="*/ 17 h 158"/>
                      <a:gd name="T8" fmla="*/ 144 w 167"/>
                      <a:gd name="T9" fmla="*/ 21 h 158"/>
                      <a:gd name="T10" fmla="*/ 151 w 167"/>
                      <a:gd name="T11" fmla="*/ 16 h 158"/>
                      <a:gd name="T12" fmla="*/ 157 w 167"/>
                      <a:gd name="T13" fmla="*/ 13 h 158"/>
                      <a:gd name="T14" fmla="*/ 164 w 167"/>
                      <a:gd name="T15" fmla="*/ 11 h 158"/>
                      <a:gd name="T16" fmla="*/ 164 w 167"/>
                      <a:gd name="T17" fmla="*/ 7 h 158"/>
                      <a:gd name="T18" fmla="*/ 161 w 167"/>
                      <a:gd name="T19" fmla="*/ 7 h 158"/>
                      <a:gd name="T20" fmla="*/ 157 w 167"/>
                      <a:gd name="T21" fmla="*/ 7 h 158"/>
                      <a:gd name="T22" fmla="*/ 125 w 167"/>
                      <a:gd name="T23" fmla="*/ 14 h 158"/>
                      <a:gd name="T24" fmla="*/ 122 w 167"/>
                      <a:gd name="T25" fmla="*/ 14 h 158"/>
                      <a:gd name="T26" fmla="*/ 119 w 167"/>
                      <a:gd name="T27" fmla="*/ 13 h 158"/>
                      <a:gd name="T28" fmla="*/ 115 w 167"/>
                      <a:gd name="T29" fmla="*/ 13 h 158"/>
                      <a:gd name="T30" fmla="*/ 112 w 167"/>
                      <a:gd name="T31" fmla="*/ 14 h 158"/>
                      <a:gd name="T32" fmla="*/ 105 w 167"/>
                      <a:gd name="T33" fmla="*/ 10 h 158"/>
                      <a:gd name="T34" fmla="*/ 102 w 167"/>
                      <a:gd name="T35" fmla="*/ 11 h 158"/>
                      <a:gd name="T36" fmla="*/ 95 w 167"/>
                      <a:gd name="T37" fmla="*/ 13 h 158"/>
                      <a:gd name="T38" fmla="*/ 92 w 167"/>
                      <a:gd name="T39" fmla="*/ 10 h 158"/>
                      <a:gd name="T40" fmla="*/ 85 w 167"/>
                      <a:gd name="T41" fmla="*/ 9 h 158"/>
                      <a:gd name="T42" fmla="*/ 82 w 167"/>
                      <a:gd name="T43" fmla="*/ 6 h 158"/>
                      <a:gd name="T44" fmla="*/ 34 w 167"/>
                      <a:gd name="T45" fmla="*/ 4 h 158"/>
                      <a:gd name="T46" fmla="*/ 30 w 167"/>
                      <a:gd name="T47" fmla="*/ 7 h 158"/>
                      <a:gd name="T48" fmla="*/ 22 w 167"/>
                      <a:gd name="T49" fmla="*/ 3 h 158"/>
                      <a:gd name="T50" fmla="*/ 21 w 167"/>
                      <a:gd name="T51" fmla="*/ 0 h 158"/>
                      <a:gd name="T52" fmla="*/ 18 w 167"/>
                      <a:gd name="T53" fmla="*/ 0 h 158"/>
                      <a:gd name="T54" fmla="*/ 14 w 167"/>
                      <a:gd name="T55" fmla="*/ 0 h 158"/>
                      <a:gd name="T56" fmla="*/ 8 w 167"/>
                      <a:gd name="T57" fmla="*/ 4 h 158"/>
                      <a:gd name="T58" fmla="*/ 3 w 167"/>
                      <a:gd name="T59" fmla="*/ 4 h 158"/>
                      <a:gd name="T60" fmla="*/ 1 w 167"/>
                      <a:gd name="T61" fmla="*/ 6 h 158"/>
                      <a:gd name="T62" fmla="*/ 0 w 167"/>
                      <a:gd name="T63" fmla="*/ 16 h 158"/>
                      <a:gd name="T64" fmla="*/ 17 w 167"/>
                      <a:gd name="T65" fmla="*/ 44 h 158"/>
                      <a:gd name="T66" fmla="*/ 24 w 167"/>
                      <a:gd name="T67" fmla="*/ 61 h 158"/>
                      <a:gd name="T68" fmla="*/ 30 w 167"/>
                      <a:gd name="T69" fmla="*/ 77 h 158"/>
                      <a:gd name="T70" fmla="*/ 35 w 167"/>
                      <a:gd name="T71" fmla="*/ 102 h 158"/>
                      <a:gd name="T72" fmla="*/ 34 w 167"/>
                      <a:gd name="T73" fmla="*/ 112 h 158"/>
                      <a:gd name="T74" fmla="*/ 38 w 167"/>
                      <a:gd name="T75" fmla="*/ 122 h 158"/>
                      <a:gd name="T76" fmla="*/ 38 w 167"/>
                      <a:gd name="T77" fmla="*/ 128 h 158"/>
                      <a:gd name="T78" fmla="*/ 42 w 167"/>
                      <a:gd name="T79" fmla="*/ 138 h 158"/>
                      <a:gd name="T80" fmla="*/ 49 w 167"/>
                      <a:gd name="T81" fmla="*/ 149 h 158"/>
                      <a:gd name="T82" fmla="*/ 58 w 167"/>
                      <a:gd name="T83" fmla="*/ 150 h 158"/>
                      <a:gd name="T84" fmla="*/ 58 w 167"/>
                      <a:gd name="T85" fmla="*/ 145 h 158"/>
                      <a:gd name="T86" fmla="*/ 65 w 167"/>
                      <a:gd name="T87" fmla="*/ 146 h 158"/>
                      <a:gd name="T88" fmla="*/ 71 w 167"/>
                      <a:gd name="T89" fmla="*/ 155 h 158"/>
                      <a:gd name="T90" fmla="*/ 76 w 167"/>
                      <a:gd name="T91" fmla="*/ 156 h 158"/>
                      <a:gd name="T92" fmla="*/ 82 w 167"/>
                      <a:gd name="T93" fmla="*/ 155 h 158"/>
                      <a:gd name="T94" fmla="*/ 85 w 167"/>
                      <a:gd name="T95" fmla="*/ 158 h 158"/>
                      <a:gd name="T96" fmla="*/ 88 w 167"/>
                      <a:gd name="T97" fmla="*/ 153 h 158"/>
                      <a:gd name="T98" fmla="*/ 96 w 167"/>
                      <a:gd name="T99" fmla="*/ 149 h 158"/>
                      <a:gd name="T100" fmla="*/ 99 w 167"/>
                      <a:gd name="T101" fmla="*/ 104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67" h="158">
                        <a:moveTo>
                          <a:pt x="99" y="104"/>
                        </a:moveTo>
                        <a:lnTo>
                          <a:pt x="99" y="104"/>
                        </a:lnTo>
                        <a:lnTo>
                          <a:pt x="102" y="64"/>
                        </a:lnTo>
                        <a:lnTo>
                          <a:pt x="113" y="64"/>
                        </a:lnTo>
                        <a:lnTo>
                          <a:pt x="115" y="18"/>
                        </a:lnTo>
                        <a:lnTo>
                          <a:pt x="125" y="20"/>
                        </a:lnTo>
                        <a:lnTo>
                          <a:pt x="136" y="17"/>
                        </a:lnTo>
                        <a:lnTo>
                          <a:pt x="140" y="16"/>
                        </a:lnTo>
                        <a:lnTo>
                          <a:pt x="142" y="16"/>
                        </a:lnTo>
                        <a:lnTo>
                          <a:pt x="143" y="16"/>
                        </a:lnTo>
                        <a:lnTo>
                          <a:pt x="143" y="16"/>
                        </a:lnTo>
                        <a:lnTo>
                          <a:pt x="144" y="17"/>
                        </a:lnTo>
                        <a:lnTo>
                          <a:pt x="144" y="18"/>
                        </a:lnTo>
                        <a:lnTo>
                          <a:pt x="144" y="18"/>
                        </a:lnTo>
                        <a:lnTo>
                          <a:pt x="144" y="21"/>
                        </a:lnTo>
                        <a:lnTo>
                          <a:pt x="144" y="21"/>
                        </a:lnTo>
                        <a:lnTo>
                          <a:pt x="149" y="18"/>
                        </a:lnTo>
                        <a:lnTo>
                          <a:pt x="151" y="16"/>
                        </a:lnTo>
                        <a:lnTo>
                          <a:pt x="154" y="13"/>
                        </a:lnTo>
                        <a:lnTo>
                          <a:pt x="156" y="13"/>
                        </a:lnTo>
                        <a:lnTo>
                          <a:pt x="157" y="13"/>
                        </a:lnTo>
                        <a:lnTo>
                          <a:pt x="159" y="13"/>
                        </a:lnTo>
                        <a:lnTo>
                          <a:pt x="160" y="13"/>
                        </a:lnTo>
                        <a:lnTo>
                          <a:pt x="164" y="11"/>
                        </a:lnTo>
                        <a:lnTo>
                          <a:pt x="167" y="10"/>
                        </a:lnTo>
                        <a:lnTo>
                          <a:pt x="166" y="9"/>
                        </a:lnTo>
                        <a:lnTo>
                          <a:pt x="164" y="7"/>
                        </a:lnTo>
                        <a:lnTo>
                          <a:pt x="164" y="7"/>
                        </a:lnTo>
                        <a:lnTo>
                          <a:pt x="163" y="7"/>
                        </a:lnTo>
                        <a:lnTo>
                          <a:pt x="161" y="7"/>
                        </a:lnTo>
                        <a:lnTo>
                          <a:pt x="161" y="7"/>
                        </a:lnTo>
                        <a:lnTo>
                          <a:pt x="160" y="6"/>
                        </a:lnTo>
                        <a:lnTo>
                          <a:pt x="157" y="7"/>
                        </a:lnTo>
                        <a:lnTo>
                          <a:pt x="156" y="7"/>
                        </a:lnTo>
                        <a:lnTo>
                          <a:pt x="125" y="14"/>
                        </a:lnTo>
                        <a:lnTo>
                          <a:pt x="125" y="14"/>
                        </a:lnTo>
                        <a:lnTo>
                          <a:pt x="123" y="14"/>
                        </a:lnTo>
                        <a:lnTo>
                          <a:pt x="122" y="14"/>
                        </a:lnTo>
                        <a:lnTo>
                          <a:pt x="122" y="14"/>
                        </a:lnTo>
                        <a:lnTo>
                          <a:pt x="120" y="14"/>
                        </a:lnTo>
                        <a:lnTo>
                          <a:pt x="119" y="13"/>
                        </a:lnTo>
                        <a:lnTo>
                          <a:pt x="119" y="13"/>
                        </a:lnTo>
                        <a:lnTo>
                          <a:pt x="117" y="13"/>
                        </a:lnTo>
                        <a:lnTo>
                          <a:pt x="116" y="11"/>
                        </a:lnTo>
                        <a:lnTo>
                          <a:pt x="115" y="13"/>
                        </a:lnTo>
                        <a:lnTo>
                          <a:pt x="115" y="13"/>
                        </a:lnTo>
                        <a:lnTo>
                          <a:pt x="113" y="14"/>
                        </a:lnTo>
                        <a:lnTo>
                          <a:pt x="112" y="14"/>
                        </a:lnTo>
                        <a:lnTo>
                          <a:pt x="109" y="13"/>
                        </a:lnTo>
                        <a:lnTo>
                          <a:pt x="106" y="10"/>
                        </a:lnTo>
                        <a:lnTo>
                          <a:pt x="105" y="10"/>
                        </a:lnTo>
                        <a:lnTo>
                          <a:pt x="105" y="10"/>
                        </a:lnTo>
                        <a:lnTo>
                          <a:pt x="105" y="11"/>
                        </a:lnTo>
                        <a:lnTo>
                          <a:pt x="102" y="11"/>
                        </a:lnTo>
                        <a:lnTo>
                          <a:pt x="99" y="10"/>
                        </a:lnTo>
                        <a:lnTo>
                          <a:pt x="98" y="11"/>
                        </a:lnTo>
                        <a:lnTo>
                          <a:pt x="95" y="13"/>
                        </a:lnTo>
                        <a:lnTo>
                          <a:pt x="93" y="11"/>
                        </a:lnTo>
                        <a:lnTo>
                          <a:pt x="93" y="11"/>
                        </a:lnTo>
                        <a:lnTo>
                          <a:pt x="92" y="10"/>
                        </a:lnTo>
                        <a:lnTo>
                          <a:pt x="91" y="10"/>
                        </a:lnTo>
                        <a:lnTo>
                          <a:pt x="88" y="10"/>
                        </a:lnTo>
                        <a:lnTo>
                          <a:pt x="85" y="9"/>
                        </a:lnTo>
                        <a:lnTo>
                          <a:pt x="83" y="9"/>
                        </a:lnTo>
                        <a:lnTo>
                          <a:pt x="82" y="6"/>
                        </a:lnTo>
                        <a:lnTo>
                          <a:pt x="82" y="6"/>
                        </a:lnTo>
                        <a:lnTo>
                          <a:pt x="35" y="6"/>
                        </a:lnTo>
                        <a:lnTo>
                          <a:pt x="34" y="4"/>
                        </a:lnTo>
                        <a:lnTo>
                          <a:pt x="34" y="4"/>
                        </a:lnTo>
                        <a:lnTo>
                          <a:pt x="31" y="6"/>
                        </a:lnTo>
                        <a:lnTo>
                          <a:pt x="31" y="6"/>
                        </a:lnTo>
                        <a:lnTo>
                          <a:pt x="30" y="7"/>
                        </a:lnTo>
                        <a:lnTo>
                          <a:pt x="27" y="6"/>
                        </a:lnTo>
                        <a:lnTo>
                          <a:pt x="24" y="3"/>
                        </a:lnTo>
                        <a:lnTo>
                          <a:pt x="22" y="3"/>
                        </a:lnTo>
                        <a:lnTo>
                          <a:pt x="22" y="1"/>
                        </a:lnTo>
                        <a:lnTo>
                          <a:pt x="21" y="1"/>
                        </a:lnTo>
                        <a:lnTo>
                          <a:pt x="21" y="0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  <a:lnTo>
                          <a:pt x="17" y="0"/>
                        </a:lnTo>
                        <a:lnTo>
                          <a:pt x="15" y="0"/>
                        </a:lnTo>
                        <a:lnTo>
                          <a:pt x="14" y="0"/>
                        </a:lnTo>
                        <a:lnTo>
                          <a:pt x="10" y="1"/>
                        </a:lnTo>
                        <a:lnTo>
                          <a:pt x="10" y="4"/>
                        </a:lnTo>
                        <a:lnTo>
                          <a:pt x="8" y="4"/>
                        </a:lnTo>
                        <a:lnTo>
                          <a:pt x="7" y="4"/>
                        </a:lnTo>
                        <a:lnTo>
                          <a:pt x="4" y="3"/>
                        </a:lnTo>
                        <a:lnTo>
                          <a:pt x="3" y="4"/>
                        </a:lnTo>
                        <a:lnTo>
                          <a:pt x="3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16"/>
                        </a:lnTo>
                        <a:lnTo>
                          <a:pt x="7" y="23"/>
                        </a:lnTo>
                        <a:lnTo>
                          <a:pt x="11" y="30"/>
                        </a:lnTo>
                        <a:lnTo>
                          <a:pt x="17" y="44"/>
                        </a:lnTo>
                        <a:lnTo>
                          <a:pt x="18" y="48"/>
                        </a:lnTo>
                        <a:lnTo>
                          <a:pt x="24" y="58"/>
                        </a:lnTo>
                        <a:lnTo>
                          <a:pt x="24" y="61"/>
                        </a:lnTo>
                        <a:lnTo>
                          <a:pt x="31" y="71"/>
                        </a:lnTo>
                        <a:lnTo>
                          <a:pt x="31" y="77"/>
                        </a:lnTo>
                        <a:lnTo>
                          <a:pt x="30" y="77"/>
                        </a:lnTo>
                        <a:lnTo>
                          <a:pt x="31" y="84"/>
                        </a:lnTo>
                        <a:lnTo>
                          <a:pt x="31" y="92"/>
                        </a:lnTo>
                        <a:lnTo>
                          <a:pt x="35" y="102"/>
                        </a:lnTo>
                        <a:lnTo>
                          <a:pt x="35" y="108"/>
                        </a:lnTo>
                        <a:lnTo>
                          <a:pt x="37" y="111"/>
                        </a:lnTo>
                        <a:lnTo>
                          <a:pt x="34" y="112"/>
                        </a:lnTo>
                        <a:lnTo>
                          <a:pt x="35" y="115"/>
                        </a:lnTo>
                        <a:lnTo>
                          <a:pt x="37" y="121"/>
                        </a:lnTo>
                        <a:lnTo>
                          <a:pt x="38" y="122"/>
                        </a:lnTo>
                        <a:lnTo>
                          <a:pt x="39" y="123"/>
                        </a:lnTo>
                        <a:lnTo>
                          <a:pt x="38" y="125"/>
                        </a:lnTo>
                        <a:lnTo>
                          <a:pt x="38" y="128"/>
                        </a:lnTo>
                        <a:lnTo>
                          <a:pt x="39" y="129"/>
                        </a:lnTo>
                        <a:lnTo>
                          <a:pt x="41" y="135"/>
                        </a:lnTo>
                        <a:lnTo>
                          <a:pt x="42" y="138"/>
                        </a:lnTo>
                        <a:lnTo>
                          <a:pt x="45" y="143"/>
                        </a:lnTo>
                        <a:lnTo>
                          <a:pt x="48" y="146"/>
                        </a:lnTo>
                        <a:lnTo>
                          <a:pt x="49" y="149"/>
                        </a:lnTo>
                        <a:lnTo>
                          <a:pt x="54" y="152"/>
                        </a:lnTo>
                        <a:lnTo>
                          <a:pt x="55" y="150"/>
                        </a:lnTo>
                        <a:lnTo>
                          <a:pt x="58" y="150"/>
                        </a:lnTo>
                        <a:lnTo>
                          <a:pt x="58" y="148"/>
                        </a:lnTo>
                        <a:lnTo>
                          <a:pt x="57" y="148"/>
                        </a:lnTo>
                        <a:lnTo>
                          <a:pt x="58" y="145"/>
                        </a:lnTo>
                        <a:lnTo>
                          <a:pt x="62" y="145"/>
                        </a:lnTo>
                        <a:lnTo>
                          <a:pt x="64" y="146"/>
                        </a:lnTo>
                        <a:lnTo>
                          <a:pt x="65" y="146"/>
                        </a:lnTo>
                        <a:lnTo>
                          <a:pt x="64" y="149"/>
                        </a:lnTo>
                        <a:lnTo>
                          <a:pt x="66" y="153"/>
                        </a:lnTo>
                        <a:lnTo>
                          <a:pt x="71" y="155"/>
                        </a:lnTo>
                        <a:lnTo>
                          <a:pt x="74" y="156"/>
                        </a:lnTo>
                        <a:lnTo>
                          <a:pt x="75" y="155"/>
                        </a:lnTo>
                        <a:lnTo>
                          <a:pt x="76" y="156"/>
                        </a:lnTo>
                        <a:lnTo>
                          <a:pt x="78" y="156"/>
                        </a:lnTo>
                        <a:lnTo>
                          <a:pt x="79" y="155"/>
                        </a:lnTo>
                        <a:lnTo>
                          <a:pt x="82" y="155"/>
                        </a:lnTo>
                        <a:lnTo>
                          <a:pt x="82" y="156"/>
                        </a:lnTo>
                        <a:lnTo>
                          <a:pt x="83" y="156"/>
                        </a:lnTo>
                        <a:lnTo>
                          <a:pt x="85" y="158"/>
                        </a:lnTo>
                        <a:lnTo>
                          <a:pt x="86" y="155"/>
                        </a:lnTo>
                        <a:lnTo>
                          <a:pt x="86" y="153"/>
                        </a:lnTo>
                        <a:lnTo>
                          <a:pt x="88" y="153"/>
                        </a:lnTo>
                        <a:lnTo>
                          <a:pt x="89" y="150"/>
                        </a:lnTo>
                        <a:lnTo>
                          <a:pt x="93" y="149"/>
                        </a:lnTo>
                        <a:lnTo>
                          <a:pt x="96" y="149"/>
                        </a:lnTo>
                        <a:lnTo>
                          <a:pt x="98" y="149"/>
                        </a:lnTo>
                        <a:lnTo>
                          <a:pt x="99" y="104"/>
                        </a:lnTo>
                        <a:lnTo>
                          <a:pt x="99" y="10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50"/>
                  <p:cNvSpPr>
                    <a:spLocks noEditPoints="1"/>
                  </p:cNvSpPr>
                  <p:nvPr/>
                </p:nvSpPr>
                <p:spPr bwMode="auto">
                  <a:xfrm>
                    <a:off x="9056688" y="4930775"/>
                    <a:ext cx="79375" cy="58737"/>
                  </a:xfrm>
                  <a:custGeom>
                    <a:avLst/>
                    <a:gdLst>
                      <a:gd name="T0" fmla="*/ 5 w 50"/>
                      <a:gd name="T1" fmla="*/ 4 h 37"/>
                      <a:gd name="T2" fmla="*/ 6 w 50"/>
                      <a:gd name="T3" fmla="*/ 4 h 37"/>
                      <a:gd name="T4" fmla="*/ 10 w 50"/>
                      <a:gd name="T5" fmla="*/ 8 h 37"/>
                      <a:gd name="T6" fmla="*/ 13 w 50"/>
                      <a:gd name="T7" fmla="*/ 11 h 37"/>
                      <a:gd name="T8" fmla="*/ 20 w 50"/>
                      <a:gd name="T9" fmla="*/ 23 h 37"/>
                      <a:gd name="T10" fmla="*/ 24 w 50"/>
                      <a:gd name="T11" fmla="*/ 23 h 37"/>
                      <a:gd name="T12" fmla="*/ 32 w 50"/>
                      <a:gd name="T13" fmla="*/ 31 h 37"/>
                      <a:gd name="T14" fmla="*/ 33 w 50"/>
                      <a:gd name="T15" fmla="*/ 37 h 37"/>
                      <a:gd name="T16" fmla="*/ 30 w 50"/>
                      <a:gd name="T17" fmla="*/ 35 h 37"/>
                      <a:gd name="T18" fmla="*/ 26 w 50"/>
                      <a:gd name="T19" fmla="*/ 34 h 37"/>
                      <a:gd name="T20" fmla="*/ 23 w 50"/>
                      <a:gd name="T21" fmla="*/ 30 h 37"/>
                      <a:gd name="T22" fmla="*/ 19 w 50"/>
                      <a:gd name="T23" fmla="*/ 27 h 37"/>
                      <a:gd name="T24" fmla="*/ 16 w 50"/>
                      <a:gd name="T25" fmla="*/ 27 h 37"/>
                      <a:gd name="T26" fmla="*/ 12 w 50"/>
                      <a:gd name="T27" fmla="*/ 21 h 37"/>
                      <a:gd name="T28" fmla="*/ 9 w 50"/>
                      <a:gd name="T29" fmla="*/ 18 h 37"/>
                      <a:gd name="T30" fmla="*/ 7 w 50"/>
                      <a:gd name="T31" fmla="*/ 14 h 37"/>
                      <a:gd name="T32" fmla="*/ 2 w 50"/>
                      <a:gd name="T33" fmla="*/ 6 h 37"/>
                      <a:gd name="T34" fmla="*/ 0 w 50"/>
                      <a:gd name="T35" fmla="*/ 3 h 37"/>
                      <a:gd name="T36" fmla="*/ 0 w 50"/>
                      <a:gd name="T37" fmla="*/ 0 h 37"/>
                      <a:gd name="T38" fmla="*/ 49 w 50"/>
                      <a:gd name="T39" fmla="*/ 21 h 37"/>
                      <a:gd name="T40" fmla="*/ 50 w 50"/>
                      <a:gd name="T41" fmla="*/ 25 h 37"/>
                      <a:gd name="T42" fmla="*/ 47 w 50"/>
                      <a:gd name="T43" fmla="*/ 27 h 37"/>
                      <a:gd name="T44" fmla="*/ 44 w 50"/>
                      <a:gd name="T45" fmla="*/ 21 h 37"/>
                      <a:gd name="T46" fmla="*/ 40 w 50"/>
                      <a:gd name="T47" fmla="*/ 10 h 37"/>
                      <a:gd name="T48" fmla="*/ 37 w 50"/>
                      <a:gd name="T49" fmla="*/ 13 h 37"/>
                      <a:gd name="T50" fmla="*/ 39 w 50"/>
                      <a:gd name="T51" fmla="*/ 15 h 37"/>
                      <a:gd name="T52" fmla="*/ 42 w 50"/>
                      <a:gd name="T53" fmla="*/ 15 h 37"/>
                      <a:gd name="T54" fmla="*/ 40 w 50"/>
                      <a:gd name="T55" fmla="*/ 13 h 37"/>
                      <a:gd name="T56" fmla="*/ 40 w 50"/>
                      <a:gd name="T57" fmla="*/ 10 h 37"/>
                      <a:gd name="T58" fmla="*/ 32 w 50"/>
                      <a:gd name="T59" fmla="*/ 6 h 37"/>
                      <a:gd name="T60" fmla="*/ 30 w 50"/>
                      <a:gd name="T61" fmla="*/ 10 h 37"/>
                      <a:gd name="T62" fmla="*/ 33 w 50"/>
                      <a:gd name="T63" fmla="*/ 7 h 37"/>
                      <a:gd name="T64" fmla="*/ 32 w 50"/>
                      <a:gd name="T65" fmla="*/ 6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0" h="37">
                        <a:moveTo>
                          <a:pt x="0" y="0"/>
                        </a:moveTo>
                        <a:lnTo>
                          <a:pt x="5" y="4"/>
                        </a:lnTo>
                        <a:lnTo>
                          <a:pt x="5" y="3"/>
                        </a:lnTo>
                        <a:lnTo>
                          <a:pt x="6" y="4"/>
                        </a:lnTo>
                        <a:lnTo>
                          <a:pt x="7" y="6"/>
                        </a:lnTo>
                        <a:lnTo>
                          <a:pt x="10" y="8"/>
                        </a:lnTo>
                        <a:lnTo>
                          <a:pt x="12" y="11"/>
                        </a:lnTo>
                        <a:lnTo>
                          <a:pt x="13" y="11"/>
                        </a:lnTo>
                        <a:lnTo>
                          <a:pt x="17" y="17"/>
                        </a:lnTo>
                        <a:lnTo>
                          <a:pt x="20" y="23"/>
                        </a:lnTo>
                        <a:lnTo>
                          <a:pt x="22" y="21"/>
                        </a:lnTo>
                        <a:lnTo>
                          <a:pt x="24" y="23"/>
                        </a:lnTo>
                        <a:lnTo>
                          <a:pt x="27" y="28"/>
                        </a:lnTo>
                        <a:lnTo>
                          <a:pt x="32" y="31"/>
                        </a:lnTo>
                        <a:lnTo>
                          <a:pt x="33" y="33"/>
                        </a:lnTo>
                        <a:lnTo>
                          <a:pt x="33" y="37"/>
                        </a:lnTo>
                        <a:lnTo>
                          <a:pt x="32" y="35"/>
                        </a:lnTo>
                        <a:lnTo>
                          <a:pt x="30" y="35"/>
                        </a:lnTo>
                        <a:lnTo>
                          <a:pt x="27" y="34"/>
                        </a:lnTo>
                        <a:lnTo>
                          <a:pt x="26" y="34"/>
                        </a:lnTo>
                        <a:lnTo>
                          <a:pt x="23" y="33"/>
                        </a:lnTo>
                        <a:lnTo>
                          <a:pt x="23" y="30"/>
                        </a:lnTo>
                        <a:lnTo>
                          <a:pt x="20" y="30"/>
                        </a:lnTo>
                        <a:lnTo>
                          <a:pt x="19" y="27"/>
                        </a:lnTo>
                        <a:lnTo>
                          <a:pt x="17" y="25"/>
                        </a:lnTo>
                        <a:lnTo>
                          <a:pt x="16" y="27"/>
                        </a:lnTo>
                        <a:lnTo>
                          <a:pt x="15" y="23"/>
                        </a:lnTo>
                        <a:lnTo>
                          <a:pt x="12" y="21"/>
                        </a:lnTo>
                        <a:lnTo>
                          <a:pt x="12" y="18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7" y="14"/>
                        </a:lnTo>
                        <a:lnTo>
                          <a:pt x="5" y="13"/>
                        </a:lnTo>
                        <a:lnTo>
                          <a:pt x="2" y="6"/>
                        </a:lnTo>
                        <a:lnTo>
                          <a:pt x="2" y="4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  <a:moveTo>
                          <a:pt x="44" y="21"/>
                        </a:moveTo>
                        <a:lnTo>
                          <a:pt x="49" y="21"/>
                        </a:lnTo>
                        <a:lnTo>
                          <a:pt x="50" y="23"/>
                        </a:lnTo>
                        <a:lnTo>
                          <a:pt x="50" y="25"/>
                        </a:lnTo>
                        <a:lnTo>
                          <a:pt x="49" y="25"/>
                        </a:lnTo>
                        <a:lnTo>
                          <a:pt x="47" y="27"/>
                        </a:lnTo>
                        <a:lnTo>
                          <a:pt x="46" y="24"/>
                        </a:lnTo>
                        <a:lnTo>
                          <a:pt x="44" y="21"/>
                        </a:lnTo>
                        <a:lnTo>
                          <a:pt x="44" y="21"/>
                        </a:lnTo>
                        <a:close/>
                        <a:moveTo>
                          <a:pt x="40" y="10"/>
                        </a:moveTo>
                        <a:lnTo>
                          <a:pt x="37" y="11"/>
                        </a:lnTo>
                        <a:lnTo>
                          <a:pt x="37" y="13"/>
                        </a:lnTo>
                        <a:lnTo>
                          <a:pt x="37" y="14"/>
                        </a:lnTo>
                        <a:lnTo>
                          <a:pt x="39" y="15"/>
                        </a:lnTo>
                        <a:lnTo>
                          <a:pt x="42" y="17"/>
                        </a:lnTo>
                        <a:lnTo>
                          <a:pt x="42" y="15"/>
                        </a:lnTo>
                        <a:lnTo>
                          <a:pt x="40" y="14"/>
                        </a:lnTo>
                        <a:lnTo>
                          <a:pt x="40" y="13"/>
                        </a:lnTo>
                        <a:lnTo>
                          <a:pt x="40" y="10"/>
                        </a:lnTo>
                        <a:lnTo>
                          <a:pt x="40" y="10"/>
                        </a:lnTo>
                        <a:lnTo>
                          <a:pt x="40" y="10"/>
                        </a:lnTo>
                        <a:close/>
                        <a:moveTo>
                          <a:pt x="32" y="6"/>
                        </a:moveTo>
                        <a:lnTo>
                          <a:pt x="32" y="8"/>
                        </a:lnTo>
                        <a:lnTo>
                          <a:pt x="30" y="10"/>
                        </a:lnTo>
                        <a:lnTo>
                          <a:pt x="32" y="10"/>
                        </a:lnTo>
                        <a:lnTo>
                          <a:pt x="33" y="7"/>
                        </a:lnTo>
                        <a:lnTo>
                          <a:pt x="33" y="6"/>
                        </a:lnTo>
                        <a:lnTo>
                          <a:pt x="32" y="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54"/>
                  <p:cNvSpPr>
                    <a:spLocks noEditPoints="1"/>
                  </p:cNvSpPr>
                  <p:nvPr/>
                </p:nvSpPr>
                <p:spPr bwMode="auto">
                  <a:xfrm>
                    <a:off x="6134101" y="4935538"/>
                    <a:ext cx="319088" cy="271462"/>
                  </a:xfrm>
                  <a:custGeom>
                    <a:avLst/>
                    <a:gdLst>
                      <a:gd name="T0" fmla="*/ 3 w 201"/>
                      <a:gd name="T1" fmla="*/ 81 h 171"/>
                      <a:gd name="T2" fmla="*/ 10 w 201"/>
                      <a:gd name="T3" fmla="*/ 82 h 171"/>
                      <a:gd name="T4" fmla="*/ 22 w 201"/>
                      <a:gd name="T5" fmla="*/ 89 h 171"/>
                      <a:gd name="T6" fmla="*/ 29 w 201"/>
                      <a:gd name="T7" fmla="*/ 89 h 171"/>
                      <a:gd name="T8" fmla="*/ 35 w 201"/>
                      <a:gd name="T9" fmla="*/ 83 h 171"/>
                      <a:gd name="T10" fmla="*/ 49 w 201"/>
                      <a:gd name="T11" fmla="*/ 39 h 171"/>
                      <a:gd name="T12" fmla="*/ 52 w 201"/>
                      <a:gd name="T13" fmla="*/ 59 h 171"/>
                      <a:gd name="T14" fmla="*/ 66 w 201"/>
                      <a:gd name="T15" fmla="*/ 58 h 171"/>
                      <a:gd name="T16" fmla="*/ 78 w 201"/>
                      <a:gd name="T17" fmla="*/ 51 h 171"/>
                      <a:gd name="T18" fmla="*/ 92 w 201"/>
                      <a:gd name="T19" fmla="*/ 44 h 171"/>
                      <a:gd name="T20" fmla="*/ 105 w 201"/>
                      <a:gd name="T21" fmla="*/ 47 h 171"/>
                      <a:gd name="T22" fmla="*/ 115 w 201"/>
                      <a:gd name="T23" fmla="*/ 47 h 171"/>
                      <a:gd name="T24" fmla="*/ 116 w 201"/>
                      <a:gd name="T25" fmla="*/ 37 h 171"/>
                      <a:gd name="T26" fmla="*/ 124 w 201"/>
                      <a:gd name="T27" fmla="*/ 32 h 171"/>
                      <a:gd name="T28" fmla="*/ 129 w 201"/>
                      <a:gd name="T29" fmla="*/ 27 h 171"/>
                      <a:gd name="T30" fmla="*/ 134 w 201"/>
                      <a:gd name="T31" fmla="*/ 17 h 171"/>
                      <a:gd name="T32" fmla="*/ 140 w 201"/>
                      <a:gd name="T33" fmla="*/ 12 h 171"/>
                      <a:gd name="T34" fmla="*/ 149 w 201"/>
                      <a:gd name="T35" fmla="*/ 8 h 171"/>
                      <a:gd name="T36" fmla="*/ 157 w 201"/>
                      <a:gd name="T37" fmla="*/ 4 h 171"/>
                      <a:gd name="T38" fmla="*/ 167 w 201"/>
                      <a:gd name="T39" fmla="*/ 0 h 171"/>
                      <a:gd name="T40" fmla="*/ 175 w 201"/>
                      <a:gd name="T41" fmla="*/ 4 h 171"/>
                      <a:gd name="T42" fmla="*/ 188 w 201"/>
                      <a:gd name="T43" fmla="*/ 8 h 171"/>
                      <a:gd name="T44" fmla="*/ 191 w 201"/>
                      <a:gd name="T45" fmla="*/ 24 h 171"/>
                      <a:gd name="T46" fmla="*/ 191 w 201"/>
                      <a:gd name="T47" fmla="*/ 47 h 171"/>
                      <a:gd name="T48" fmla="*/ 181 w 201"/>
                      <a:gd name="T49" fmla="*/ 47 h 171"/>
                      <a:gd name="T50" fmla="*/ 178 w 201"/>
                      <a:gd name="T51" fmla="*/ 61 h 171"/>
                      <a:gd name="T52" fmla="*/ 191 w 201"/>
                      <a:gd name="T53" fmla="*/ 64 h 171"/>
                      <a:gd name="T54" fmla="*/ 201 w 201"/>
                      <a:gd name="T55" fmla="*/ 61 h 171"/>
                      <a:gd name="T56" fmla="*/ 200 w 201"/>
                      <a:gd name="T57" fmla="*/ 72 h 171"/>
                      <a:gd name="T58" fmla="*/ 190 w 201"/>
                      <a:gd name="T59" fmla="*/ 89 h 171"/>
                      <a:gd name="T60" fmla="*/ 181 w 201"/>
                      <a:gd name="T61" fmla="*/ 95 h 171"/>
                      <a:gd name="T62" fmla="*/ 174 w 201"/>
                      <a:gd name="T63" fmla="*/ 105 h 171"/>
                      <a:gd name="T64" fmla="*/ 160 w 201"/>
                      <a:gd name="T65" fmla="*/ 125 h 171"/>
                      <a:gd name="T66" fmla="*/ 141 w 201"/>
                      <a:gd name="T67" fmla="*/ 142 h 171"/>
                      <a:gd name="T68" fmla="*/ 126 w 201"/>
                      <a:gd name="T69" fmla="*/ 153 h 171"/>
                      <a:gd name="T70" fmla="*/ 115 w 201"/>
                      <a:gd name="T71" fmla="*/ 156 h 171"/>
                      <a:gd name="T72" fmla="*/ 107 w 201"/>
                      <a:gd name="T73" fmla="*/ 161 h 171"/>
                      <a:gd name="T74" fmla="*/ 97 w 201"/>
                      <a:gd name="T75" fmla="*/ 163 h 171"/>
                      <a:gd name="T76" fmla="*/ 79 w 201"/>
                      <a:gd name="T77" fmla="*/ 161 h 171"/>
                      <a:gd name="T78" fmla="*/ 66 w 201"/>
                      <a:gd name="T79" fmla="*/ 161 h 171"/>
                      <a:gd name="T80" fmla="*/ 61 w 201"/>
                      <a:gd name="T81" fmla="*/ 166 h 171"/>
                      <a:gd name="T82" fmla="*/ 48 w 201"/>
                      <a:gd name="T83" fmla="*/ 167 h 171"/>
                      <a:gd name="T84" fmla="*/ 38 w 201"/>
                      <a:gd name="T85" fmla="*/ 171 h 171"/>
                      <a:gd name="T86" fmla="*/ 27 w 201"/>
                      <a:gd name="T87" fmla="*/ 164 h 171"/>
                      <a:gd name="T88" fmla="*/ 21 w 201"/>
                      <a:gd name="T89" fmla="*/ 161 h 171"/>
                      <a:gd name="T90" fmla="*/ 18 w 201"/>
                      <a:gd name="T91" fmla="*/ 160 h 171"/>
                      <a:gd name="T92" fmla="*/ 14 w 201"/>
                      <a:gd name="T93" fmla="*/ 144 h 171"/>
                      <a:gd name="T94" fmla="*/ 18 w 201"/>
                      <a:gd name="T95" fmla="*/ 140 h 171"/>
                      <a:gd name="T96" fmla="*/ 15 w 201"/>
                      <a:gd name="T97" fmla="*/ 122 h 171"/>
                      <a:gd name="T98" fmla="*/ 4 w 201"/>
                      <a:gd name="T99" fmla="*/ 92 h 171"/>
                      <a:gd name="T100" fmla="*/ 133 w 201"/>
                      <a:gd name="T101" fmla="*/ 109 h 171"/>
                      <a:gd name="T102" fmla="*/ 141 w 201"/>
                      <a:gd name="T103" fmla="*/ 112 h 171"/>
                      <a:gd name="T104" fmla="*/ 150 w 201"/>
                      <a:gd name="T105" fmla="*/ 106 h 171"/>
                      <a:gd name="T106" fmla="*/ 153 w 201"/>
                      <a:gd name="T107" fmla="*/ 100 h 171"/>
                      <a:gd name="T108" fmla="*/ 153 w 201"/>
                      <a:gd name="T109" fmla="*/ 88 h 171"/>
                      <a:gd name="T110" fmla="*/ 144 w 201"/>
                      <a:gd name="T111" fmla="*/ 86 h 171"/>
                      <a:gd name="T112" fmla="*/ 134 w 201"/>
                      <a:gd name="T113" fmla="*/ 92 h 171"/>
                      <a:gd name="T114" fmla="*/ 130 w 201"/>
                      <a:gd name="T115" fmla="*/ 10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201" h="171">
                        <a:moveTo>
                          <a:pt x="0" y="85"/>
                        </a:moveTo>
                        <a:lnTo>
                          <a:pt x="1" y="83"/>
                        </a:lnTo>
                        <a:lnTo>
                          <a:pt x="4" y="83"/>
                        </a:lnTo>
                        <a:lnTo>
                          <a:pt x="4" y="81"/>
                        </a:lnTo>
                        <a:lnTo>
                          <a:pt x="3" y="81"/>
                        </a:lnTo>
                        <a:lnTo>
                          <a:pt x="4" y="78"/>
                        </a:lnTo>
                        <a:lnTo>
                          <a:pt x="8" y="78"/>
                        </a:lnTo>
                        <a:lnTo>
                          <a:pt x="10" y="79"/>
                        </a:lnTo>
                        <a:lnTo>
                          <a:pt x="11" y="79"/>
                        </a:lnTo>
                        <a:lnTo>
                          <a:pt x="10" y="82"/>
                        </a:lnTo>
                        <a:lnTo>
                          <a:pt x="12" y="86"/>
                        </a:lnTo>
                        <a:lnTo>
                          <a:pt x="17" y="88"/>
                        </a:lnTo>
                        <a:lnTo>
                          <a:pt x="20" y="89"/>
                        </a:lnTo>
                        <a:lnTo>
                          <a:pt x="21" y="88"/>
                        </a:lnTo>
                        <a:lnTo>
                          <a:pt x="22" y="89"/>
                        </a:lnTo>
                        <a:lnTo>
                          <a:pt x="24" y="89"/>
                        </a:lnTo>
                        <a:lnTo>
                          <a:pt x="25" y="88"/>
                        </a:lnTo>
                        <a:lnTo>
                          <a:pt x="28" y="88"/>
                        </a:lnTo>
                        <a:lnTo>
                          <a:pt x="28" y="89"/>
                        </a:lnTo>
                        <a:lnTo>
                          <a:pt x="29" y="89"/>
                        </a:lnTo>
                        <a:lnTo>
                          <a:pt x="31" y="91"/>
                        </a:lnTo>
                        <a:lnTo>
                          <a:pt x="32" y="88"/>
                        </a:lnTo>
                        <a:lnTo>
                          <a:pt x="32" y="86"/>
                        </a:lnTo>
                        <a:lnTo>
                          <a:pt x="34" y="86"/>
                        </a:lnTo>
                        <a:lnTo>
                          <a:pt x="35" y="83"/>
                        </a:lnTo>
                        <a:lnTo>
                          <a:pt x="39" y="82"/>
                        </a:lnTo>
                        <a:lnTo>
                          <a:pt x="42" y="82"/>
                        </a:lnTo>
                        <a:lnTo>
                          <a:pt x="44" y="82"/>
                        </a:lnTo>
                        <a:lnTo>
                          <a:pt x="45" y="37"/>
                        </a:lnTo>
                        <a:lnTo>
                          <a:pt x="49" y="39"/>
                        </a:lnTo>
                        <a:lnTo>
                          <a:pt x="51" y="44"/>
                        </a:lnTo>
                        <a:lnTo>
                          <a:pt x="55" y="49"/>
                        </a:lnTo>
                        <a:lnTo>
                          <a:pt x="54" y="54"/>
                        </a:lnTo>
                        <a:lnTo>
                          <a:pt x="52" y="58"/>
                        </a:lnTo>
                        <a:lnTo>
                          <a:pt x="52" y="59"/>
                        </a:lnTo>
                        <a:lnTo>
                          <a:pt x="55" y="59"/>
                        </a:lnTo>
                        <a:lnTo>
                          <a:pt x="59" y="59"/>
                        </a:lnTo>
                        <a:lnTo>
                          <a:pt x="61" y="59"/>
                        </a:lnTo>
                        <a:lnTo>
                          <a:pt x="63" y="59"/>
                        </a:lnTo>
                        <a:lnTo>
                          <a:pt x="66" y="58"/>
                        </a:lnTo>
                        <a:lnTo>
                          <a:pt x="69" y="58"/>
                        </a:lnTo>
                        <a:lnTo>
                          <a:pt x="71" y="55"/>
                        </a:lnTo>
                        <a:lnTo>
                          <a:pt x="72" y="54"/>
                        </a:lnTo>
                        <a:lnTo>
                          <a:pt x="76" y="52"/>
                        </a:lnTo>
                        <a:lnTo>
                          <a:pt x="78" y="51"/>
                        </a:lnTo>
                        <a:lnTo>
                          <a:pt x="80" y="45"/>
                        </a:lnTo>
                        <a:lnTo>
                          <a:pt x="83" y="42"/>
                        </a:lnTo>
                        <a:lnTo>
                          <a:pt x="86" y="42"/>
                        </a:lnTo>
                        <a:lnTo>
                          <a:pt x="90" y="42"/>
                        </a:lnTo>
                        <a:lnTo>
                          <a:pt x="92" y="44"/>
                        </a:lnTo>
                        <a:lnTo>
                          <a:pt x="93" y="44"/>
                        </a:lnTo>
                        <a:lnTo>
                          <a:pt x="97" y="47"/>
                        </a:lnTo>
                        <a:lnTo>
                          <a:pt x="100" y="47"/>
                        </a:lnTo>
                        <a:lnTo>
                          <a:pt x="102" y="47"/>
                        </a:lnTo>
                        <a:lnTo>
                          <a:pt x="105" y="47"/>
                        </a:lnTo>
                        <a:lnTo>
                          <a:pt x="107" y="47"/>
                        </a:lnTo>
                        <a:lnTo>
                          <a:pt x="110" y="47"/>
                        </a:lnTo>
                        <a:lnTo>
                          <a:pt x="110" y="48"/>
                        </a:lnTo>
                        <a:lnTo>
                          <a:pt x="112" y="48"/>
                        </a:lnTo>
                        <a:lnTo>
                          <a:pt x="115" y="47"/>
                        </a:lnTo>
                        <a:lnTo>
                          <a:pt x="115" y="45"/>
                        </a:lnTo>
                        <a:lnTo>
                          <a:pt x="115" y="44"/>
                        </a:lnTo>
                        <a:lnTo>
                          <a:pt x="115" y="42"/>
                        </a:lnTo>
                        <a:lnTo>
                          <a:pt x="116" y="41"/>
                        </a:lnTo>
                        <a:lnTo>
                          <a:pt x="116" y="37"/>
                        </a:lnTo>
                        <a:lnTo>
                          <a:pt x="117" y="35"/>
                        </a:lnTo>
                        <a:lnTo>
                          <a:pt x="120" y="35"/>
                        </a:lnTo>
                        <a:lnTo>
                          <a:pt x="122" y="34"/>
                        </a:lnTo>
                        <a:lnTo>
                          <a:pt x="123" y="34"/>
                        </a:lnTo>
                        <a:lnTo>
                          <a:pt x="124" y="32"/>
                        </a:lnTo>
                        <a:lnTo>
                          <a:pt x="124" y="31"/>
                        </a:lnTo>
                        <a:lnTo>
                          <a:pt x="126" y="30"/>
                        </a:lnTo>
                        <a:lnTo>
                          <a:pt x="127" y="28"/>
                        </a:lnTo>
                        <a:lnTo>
                          <a:pt x="129" y="28"/>
                        </a:lnTo>
                        <a:lnTo>
                          <a:pt x="129" y="27"/>
                        </a:lnTo>
                        <a:lnTo>
                          <a:pt x="132" y="27"/>
                        </a:lnTo>
                        <a:lnTo>
                          <a:pt x="132" y="25"/>
                        </a:lnTo>
                        <a:lnTo>
                          <a:pt x="130" y="24"/>
                        </a:lnTo>
                        <a:lnTo>
                          <a:pt x="130" y="21"/>
                        </a:lnTo>
                        <a:lnTo>
                          <a:pt x="134" y="17"/>
                        </a:lnTo>
                        <a:lnTo>
                          <a:pt x="136" y="15"/>
                        </a:lnTo>
                        <a:lnTo>
                          <a:pt x="137" y="15"/>
                        </a:lnTo>
                        <a:lnTo>
                          <a:pt x="139" y="14"/>
                        </a:lnTo>
                        <a:lnTo>
                          <a:pt x="140" y="12"/>
                        </a:lnTo>
                        <a:lnTo>
                          <a:pt x="140" y="12"/>
                        </a:lnTo>
                        <a:lnTo>
                          <a:pt x="141" y="11"/>
                        </a:lnTo>
                        <a:lnTo>
                          <a:pt x="143" y="10"/>
                        </a:lnTo>
                        <a:lnTo>
                          <a:pt x="146" y="8"/>
                        </a:lnTo>
                        <a:lnTo>
                          <a:pt x="149" y="7"/>
                        </a:lnTo>
                        <a:lnTo>
                          <a:pt x="149" y="8"/>
                        </a:lnTo>
                        <a:lnTo>
                          <a:pt x="150" y="7"/>
                        </a:lnTo>
                        <a:lnTo>
                          <a:pt x="153" y="7"/>
                        </a:lnTo>
                        <a:lnTo>
                          <a:pt x="154" y="5"/>
                        </a:lnTo>
                        <a:lnTo>
                          <a:pt x="156" y="5"/>
                        </a:lnTo>
                        <a:lnTo>
                          <a:pt x="157" y="4"/>
                        </a:lnTo>
                        <a:lnTo>
                          <a:pt x="156" y="3"/>
                        </a:lnTo>
                        <a:lnTo>
                          <a:pt x="157" y="1"/>
                        </a:lnTo>
                        <a:lnTo>
                          <a:pt x="160" y="1"/>
                        </a:lnTo>
                        <a:lnTo>
                          <a:pt x="161" y="0"/>
                        </a:lnTo>
                        <a:lnTo>
                          <a:pt x="167" y="0"/>
                        </a:lnTo>
                        <a:lnTo>
                          <a:pt x="170" y="0"/>
                        </a:lnTo>
                        <a:lnTo>
                          <a:pt x="170" y="1"/>
                        </a:lnTo>
                        <a:lnTo>
                          <a:pt x="173" y="1"/>
                        </a:lnTo>
                        <a:lnTo>
                          <a:pt x="175" y="3"/>
                        </a:lnTo>
                        <a:lnTo>
                          <a:pt x="175" y="4"/>
                        </a:lnTo>
                        <a:lnTo>
                          <a:pt x="177" y="3"/>
                        </a:lnTo>
                        <a:lnTo>
                          <a:pt x="181" y="3"/>
                        </a:lnTo>
                        <a:lnTo>
                          <a:pt x="185" y="3"/>
                        </a:lnTo>
                        <a:lnTo>
                          <a:pt x="188" y="5"/>
                        </a:lnTo>
                        <a:lnTo>
                          <a:pt x="188" y="8"/>
                        </a:lnTo>
                        <a:lnTo>
                          <a:pt x="190" y="11"/>
                        </a:lnTo>
                        <a:lnTo>
                          <a:pt x="191" y="15"/>
                        </a:lnTo>
                        <a:lnTo>
                          <a:pt x="191" y="21"/>
                        </a:lnTo>
                        <a:lnTo>
                          <a:pt x="190" y="21"/>
                        </a:lnTo>
                        <a:lnTo>
                          <a:pt x="191" y="24"/>
                        </a:lnTo>
                        <a:lnTo>
                          <a:pt x="191" y="27"/>
                        </a:lnTo>
                        <a:lnTo>
                          <a:pt x="192" y="30"/>
                        </a:lnTo>
                        <a:lnTo>
                          <a:pt x="192" y="38"/>
                        </a:lnTo>
                        <a:lnTo>
                          <a:pt x="191" y="42"/>
                        </a:lnTo>
                        <a:lnTo>
                          <a:pt x="191" y="47"/>
                        </a:lnTo>
                        <a:lnTo>
                          <a:pt x="191" y="51"/>
                        </a:lnTo>
                        <a:lnTo>
                          <a:pt x="188" y="49"/>
                        </a:lnTo>
                        <a:lnTo>
                          <a:pt x="187" y="48"/>
                        </a:lnTo>
                        <a:lnTo>
                          <a:pt x="184" y="45"/>
                        </a:lnTo>
                        <a:lnTo>
                          <a:pt x="181" y="47"/>
                        </a:lnTo>
                        <a:lnTo>
                          <a:pt x="181" y="49"/>
                        </a:lnTo>
                        <a:lnTo>
                          <a:pt x="178" y="55"/>
                        </a:lnTo>
                        <a:lnTo>
                          <a:pt x="177" y="58"/>
                        </a:lnTo>
                        <a:lnTo>
                          <a:pt x="177" y="59"/>
                        </a:lnTo>
                        <a:lnTo>
                          <a:pt x="178" y="61"/>
                        </a:lnTo>
                        <a:lnTo>
                          <a:pt x="180" y="64"/>
                        </a:lnTo>
                        <a:lnTo>
                          <a:pt x="184" y="65"/>
                        </a:lnTo>
                        <a:lnTo>
                          <a:pt x="190" y="66"/>
                        </a:lnTo>
                        <a:lnTo>
                          <a:pt x="191" y="65"/>
                        </a:lnTo>
                        <a:lnTo>
                          <a:pt x="191" y="64"/>
                        </a:lnTo>
                        <a:lnTo>
                          <a:pt x="191" y="61"/>
                        </a:lnTo>
                        <a:lnTo>
                          <a:pt x="192" y="61"/>
                        </a:lnTo>
                        <a:lnTo>
                          <a:pt x="195" y="59"/>
                        </a:lnTo>
                        <a:lnTo>
                          <a:pt x="200" y="61"/>
                        </a:lnTo>
                        <a:lnTo>
                          <a:pt x="201" y="61"/>
                        </a:lnTo>
                        <a:lnTo>
                          <a:pt x="201" y="61"/>
                        </a:lnTo>
                        <a:lnTo>
                          <a:pt x="200" y="64"/>
                        </a:lnTo>
                        <a:lnTo>
                          <a:pt x="201" y="64"/>
                        </a:lnTo>
                        <a:lnTo>
                          <a:pt x="200" y="68"/>
                        </a:lnTo>
                        <a:lnTo>
                          <a:pt x="200" y="72"/>
                        </a:lnTo>
                        <a:lnTo>
                          <a:pt x="197" y="75"/>
                        </a:lnTo>
                        <a:lnTo>
                          <a:pt x="195" y="81"/>
                        </a:lnTo>
                        <a:lnTo>
                          <a:pt x="194" y="82"/>
                        </a:lnTo>
                        <a:lnTo>
                          <a:pt x="194" y="85"/>
                        </a:lnTo>
                        <a:lnTo>
                          <a:pt x="190" y="89"/>
                        </a:lnTo>
                        <a:lnTo>
                          <a:pt x="190" y="89"/>
                        </a:lnTo>
                        <a:lnTo>
                          <a:pt x="188" y="91"/>
                        </a:lnTo>
                        <a:lnTo>
                          <a:pt x="185" y="91"/>
                        </a:lnTo>
                        <a:lnTo>
                          <a:pt x="184" y="92"/>
                        </a:lnTo>
                        <a:lnTo>
                          <a:pt x="181" y="95"/>
                        </a:lnTo>
                        <a:lnTo>
                          <a:pt x="180" y="98"/>
                        </a:lnTo>
                        <a:lnTo>
                          <a:pt x="178" y="100"/>
                        </a:lnTo>
                        <a:lnTo>
                          <a:pt x="178" y="102"/>
                        </a:lnTo>
                        <a:lnTo>
                          <a:pt x="177" y="105"/>
                        </a:lnTo>
                        <a:lnTo>
                          <a:pt x="174" y="105"/>
                        </a:lnTo>
                        <a:lnTo>
                          <a:pt x="173" y="108"/>
                        </a:lnTo>
                        <a:lnTo>
                          <a:pt x="167" y="116"/>
                        </a:lnTo>
                        <a:lnTo>
                          <a:pt x="163" y="120"/>
                        </a:lnTo>
                        <a:lnTo>
                          <a:pt x="163" y="123"/>
                        </a:lnTo>
                        <a:lnTo>
                          <a:pt x="160" y="125"/>
                        </a:lnTo>
                        <a:lnTo>
                          <a:pt x="157" y="127"/>
                        </a:lnTo>
                        <a:lnTo>
                          <a:pt x="157" y="127"/>
                        </a:lnTo>
                        <a:lnTo>
                          <a:pt x="156" y="129"/>
                        </a:lnTo>
                        <a:lnTo>
                          <a:pt x="143" y="142"/>
                        </a:lnTo>
                        <a:lnTo>
                          <a:pt x="141" y="142"/>
                        </a:lnTo>
                        <a:lnTo>
                          <a:pt x="141" y="142"/>
                        </a:lnTo>
                        <a:lnTo>
                          <a:pt x="139" y="144"/>
                        </a:lnTo>
                        <a:lnTo>
                          <a:pt x="130" y="150"/>
                        </a:lnTo>
                        <a:lnTo>
                          <a:pt x="129" y="152"/>
                        </a:lnTo>
                        <a:lnTo>
                          <a:pt x="126" y="153"/>
                        </a:lnTo>
                        <a:lnTo>
                          <a:pt x="126" y="154"/>
                        </a:lnTo>
                        <a:lnTo>
                          <a:pt x="122" y="154"/>
                        </a:lnTo>
                        <a:lnTo>
                          <a:pt x="119" y="157"/>
                        </a:lnTo>
                        <a:lnTo>
                          <a:pt x="116" y="157"/>
                        </a:lnTo>
                        <a:lnTo>
                          <a:pt x="115" y="156"/>
                        </a:lnTo>
                        <a:lnTo>
                          <a:pt x="110" y="156"/>
                        </a:lnTo>
                        <a:lnTo>
                          <a:pt x="107" y="157"/>
                        </a:lnTo>
                        <a:lnTo>
                          <a:pt x="106" y="160"/>
                        </a:lnTo>
                        <a:lnTo>
                          <a:pt x="107" y="161"/>
                        </a:lnTo>
                        <a:lnTo>
                          <a:pt x="107" y="161"/>
                        </a:lnTo>
                        <a:lnTo>
                          <a:pt x="103" y="161"/>
                        </a:lnTo>
                        <a:lnTo>
                          <a:pt x="100" y="160"/>
                        </a:lnTo>
                        <a:lnTo>
                          <a:pt x="99" y="160"/>
                        </a:lnTo>
                        <a:lnTo>
                          <a:pt x="97" y="161"/>
                        </a:lnTo>
                        <a:lnTo>
                          <a:pt x="97" y="163"/>
                        </a:lnTo>
                        <a:lnTo>
                          <a:pt x="97" y="164"/>
                        </a:lnTo>
                        <a:lnTo>
                          <a:pt x="90" y="163"/>
                        </a:lnTo>
                        <a:lnTo>
                          <a:pt x="89" y="161"/>
                        </a:lnTo>
                        <a:lnTo>
                          <a:pt x="83" y="160"/>
                        </a:lnTo>
                        <a:lnTo>
                          <a:pt x="79" y="161"/>
                        </a:lnTo>
                        <a:lnTo>
                          <a:pt x="79" y="161"/>
                        </a:lnTo>
                        <a:lnTo>
                          <a:pt x="78" y="163"/>
                        </a:lnTo>
                        <a:lnTo>
                          <a:pt x="75" y="161"/>
                        </a:lnTo>
                        <a:lnTo>
                          <a:pt x="68" y="161"/>
                        </a:lnTo>
                        <a:lnTo>
                          <a:pt x="66" y="161"/>
                        </a:lnTo>
                        <a:lnTo>
                          <a:pt x="65" y="164"/>
                        </a:lnTo>
                        <a:lnTo>
                          <a:pt x="63" y="163"/>
                        </a:lnTo>
                        <a:lnTo>
                          <a:pt x="62" y="164"/>
                        </a:lnTo>
                        <a:lnTo>
                          <a:pt x="61" y="164"/>
                        </a:lnTo>
                        <a:lnTo>
                          <a:pt x="61" y="166"/>
                        </a:lnTo>
                        <a:lnTo>
                          <a:pt x="58" y="166"/>
                        </a:lnTo>
                        <a:lnTo>
                          <a:pt x="55" y="167"/>
                        </a:lnTo>
                        <a:lnTo>
                          <a:pt x="52" y="166"/>
                        </a:lnTo>
                        <a:lnTo>
                          <a:pt x="49" y="166"/>
                        </a:lnTo>
                        <a:lnTo>
                          <a:pt x="48" y="167"/>
                        </a:lnTo>
                        <a:lnTo>
                          <a:pt x="45" y="166"/>
                        </a:lnTo>
                        <a:lnTo>
                          <a:pt x="42" y="169"/>
                        </a:lnTo>
                        <a:lnTo>
                          <a:pt x="41" y="170"/>
                        </a:lnTo>
                        <a:lnTo>
                          <a:pt x="39" y="171"/>
                        </a:lnTo>
                        <a:lnTo>
                          <a:pt x="38" y="171"/>
                        </a:lnTo>
                        <a:lnTo>
                          <a:pt x="37" y="171"/>
                        </a:lnTo>
                        <a:lnTo>
                          <a:pt x="31" y="169"/>
                        </a:lnTo>
                        <a:lnTo>
                          <a:pt x="29" y="169"/>
                        </a:lnTo>
                        <a:lnTo>
                          <a:pt x="29" y="166"/>
                        </a:lnTo>
                        <a:lnTo>
                          <a:pt x="27" y="164"/>
                        </a:lnTo>
                        <a:lnTo>
                          <a:pt x="25" y="166"/>
                        </a:lnTo>
                        <a:lnTo>
                          <a:pt x="24" y="166"/>
                        </a:lnTo>
                        <a:lnTo>
                          <a:pt x="25" y="164"/>
                        </a:lnTo>
                        <a:lnTo>
                          <a:pt x="24" y="161"/>
                        </a:lnTo>
                        <a:lnTo>
                          <a:pt x="21" y="161"/>
                        </a:lnTo>
                        <a:lnTo>
                          <a:pt x="20" y="163"/>
                        </a:lnTo>
                        <a:lnTo>
                          <a:pt x="20" y="166"/>
                        </a:lnTo>
                        <a:lnTo>
                          <a:pt x="18" y="164"/>
                        </a:lnTo>
                        <a:lnTo>
                          <a:pt x="18" y="161"/>
                        </a:lnTo>
                        <a:lnTo>
                          <a:pt x="18" y="160"/>
                        </a:lnTo>
                        <a:lnTo>
                          <a:pt x="18" y="157"/>
                        </a:lnTo>
                        <a:lnTo>
                          <a:pt x="20" y="154"/>
                        </a:lnTo>
                        <a:lnTo>
                          <a:pt x="18" y="150"/>
                        </a:lnTo>
                        <a:lnTo>
                          <a:pt x="15" y="147"/>
                        </a:lnTo>
                        <a:lnTo>
                          <a:pt x="14" y="144"/>
                        </a:lnTo>
                        <a:lnTo>
                          <a:pt x="14" y="142"/>
                        </a:lnTo>
                        <a:lnTo>
                          <a:pt x="15" y="140"/>
                        </a:lnTo>
                        <a:lnTo>
                          <a:pt x="17" y="142"/>
                        </a:lnTo>
                        <a:lnTo>
                          <a:pt x="17" y="142"/>
                        </a:lnTo>
                        <a:lnTo>
                          <a:pt x="18" y="140"/>
                        </a:lnTo>
                        <a:lnTo>
                          <a:pt x="20" y="136"/>
                        </a:lnTo>
                        <a:lnTo>
                          <a:pt x="18" y="132"/>
                        </a:lnTo>
                        <a:lnTo>
                          <a:pt x="18" y="130"/>
                        </a:lnTo>
                        <a:lnTo>
                          <a:pt x="15" y="125"/>
                        </a:lnTo>
                        <a:lnTo>
                          <a:pt x="15" y="122"/>
                        </a:lnTo>
                        <a:lnTo>
                          <a:pt x="11" y="116"/>
                        </a:lnTo>
                        <a:lnTo>
                          <a:pt x="10" y="109"/>
                        </a:lnTo>
                        <a:lnTo>
                          <a:pt x="7" y="102"/>
                        </a:lnTo>
                        <a:lnTo>
                          <a:pt x="7" y="99"/>
                        </a:lnTo>
                        <a:lnTo>
                          <a:pt x="4" y="92"/>
                        </a:lnTo>
                        <a:lnTo>
                          <a:pt x="0" y="89"/>
                        </a:lnTo>
                        <a:lnTo>
                          <a:pt x="0" y="85"/>
                        </a:lnTo>
                        <a:lnTo>
                          <a:pt x="0" y="85"/>
                        </a:lnTo>
                        <a:lnTo>
                          <a:pt x="0" y="85"/>
                        </a:lnTo>
                        <a:close/>
                        <a:moveTo>
                          <a:pt x="133" y="109"/>
                        </a:moveTo>
                        <a:lnTo>
                          <a:pt x="134" y="110"/>
                        </a:lnTo>
                        <a:lnTo>
                          <a:pt x="136" y="112"/>
                        </a:lnTo>
                        <a:lnTo>
                          <a:pt x="139" y="113"/>
                        </a:lnTo>
                        <a:lnTo>
                          <a:pt x="141" y="113"/>
                        </a:lnTo>
                        <a:lnTo>
                          <a:pt x="141" y="112"/>
                        </a:lnTo>
                        <a:lnTo>
                          <a:pt x="143" y="110"/>
                        </a:lnTo>
                        <a:lnTo>
                          <a:pt x="143" y="108"/>
                        </a:lnTo>
                        <a:lnTo>
                          <a:pt x="146" y="108"/>
                        </a:lnTo>
                        <a:lnTo>
                          <a:pt x="147" y="106"/>
                        </a:lnTo>
                        <a:lnTo>
                          <a:pt x="150" y="106"/>
                        </a:lnTo>
                        <a:lnTo>
                          <a:pt x="151" y="106"/>
                        </a:lnTo>
                        <a:lnTo>
                          <a:pt x="153" y="105"/>
                        </a:lnTo>
                        <a:lnTo>
                          <a:pt x="154" y="102"/>
                        </a:lnTo>
                        <a:lnTo>
                          <a:pt x="153" y="102"/>
                        </a:lnTo>
                        <a:lnTo>
                          <a:pt x="153" y="100"/>
                        </a:lnTo>
                        <a:lnTo>
                          <a:pt x="154" y="99"/>
                        </a:lnTo>
                        <a:lnTo>
                          <a:pt x="157" y="98"/>
                        </a:lnTo>
                        <a:lnTo>
                          <a:pt x="157" y="93"/>
                        </a:lnTo>
                        <a:lnTo>
                          <a:pt x="154" y="89"/>
                        </a:lnTo>
                        <a:lnTo>
                          <a:pt x="153" y="88"/>
                        </a:lnTo>
                        <a:lnTo>
                          <a:pt x="150" y="88"/>
                        </a:lnTo>
                        <a:lnTo>
                          <a:pt x="149" y="86"/>
                        </a:lnTo>
                        <a:lnTo>
                          <a:pt x="147" y="86"/>
                        </a:lnTo>
                        <a:lnTo>
                          <a:pt x="147" y="86"/>
                        </a:lnTo>
                        <a:lnTo>
                          <a:pt x="144" y="86"/>
                        </a:lnTo>
                        <a:lnTo>
                          <a:pt x="144" y="86"/>
                        </a:lnTo>
                        <a:lnTo>
                          <a:pt x="143" y="88"/>
                        </a:lnTo>
                        <a:lnTo>
                          <a:pt x="141" y="89"/>
                        </a:lnTo>
                        <a:lnTo>
                          <a:pt x="137" y="91"/>
                        </a:lnTo>
                        <a:lnTo>
                          <a:pt x="134" y="92"/>
                        </a:lnTo>
                        <a:lnTo>
                          <a:pt x="133" y="96"/>
                        </a:lnTo>
                        <a:lnTo>
                          <a:pt x="130" y="98"/>
                        </a:lnTo>
                        <a:lnTo>
                          <a:pt x="129" y="99"/>
                        </a:lnTo>
                        <a:lnTo>
                          <a:pt x="129" y="102"/>
                        </a:lnTo>
                        <a:lnTo>
                          <a:pt x="130" y="103"/>
                        </a:lnTo>
                        <a:lnTo>
                          <a:pt x="132" y="105"/>
                        </a:lnTo>
                        <a:lnTo>
                          <a:pt x="133" y="106"/>
                        </a:lnTo>
                        <a:lnTo>
                          <a:pt x="133" y="109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55"/>
                  <p:cNvSpPr>
                    <a:spLocks/>
                  </p:cNvSpPr>
                  <p:nvPr/>
                </p:nvSpPr>
                <p:spPr bwMode="auto">
                  <a:xfrm>
                    <a:off x="6338888" y="5072063"/>
                    <a:ext cx="44450" cy="42862"/>
                  </a:xfrm>
                  <a:custGeom>
                    <a:avLst/>
                    <a:gdLst>
                      <a:gd name="T0" fmla="*/ 4 w 28"/>
                      <a:gd name="T1" fmla="*/ 23 h 27"/>
                      <a:gd name="T2" fmla="*/ 4 w 28"/>
                      <a:gd name="T3" fmla="*/ 20 h 27"/>
                      <a:gd name="T4" fmla="*/ 3 w 28"/>
                      <a:gd name="T5" fmla="*/ 19 h 27"/>
                      <a:gd name="T6" fmla="*/ 1 w 28"/>
                      <a:gd name="T7" fmla="*/ 17 h 27"/>
                      <a:gd name="T8" fmla="*/ 0 w 28"/>
                      <a:gd name="T9" fmla="*/ 16 h 27"/>
                      <a:gd name="T10" fmla="*/ 0 w 28"/>
                      <a:gd name="T11" fmla="*/ 13 h 27"/>
                      <a:gd name="T12" fmla="*/ 1 w 28"/>
                      <a:gd name="T13" fmla="*/ 12 h 27"/>
                      <a:gd name="T14" fmla="*/ 4 w 28"/>
                      <a:gd name="T15" fmla="*/ 10 h 27"/>
                      <a:gd name="T16" fmla="*/ 5 w 28"/>
                      <a:gd name="T17" fmla="*/ 6 h 27"/>
                      <a:gd name="T18" fmla="*/ 8 w 28"/>
                      <a:gd name="T19" fmla="*/ 5 h 27"/>
                      <a:gd name="T20" fmla="*/ 12 w 28"/>
                      <a:gd name="T21" fmla="*/ 3 h 27"/>
                      <a:gd name="T22" fmla="*/ 14 w 28"/>
                      <a:gd name="T23" fmla="*/ 2 h 27"/>
                      <a:gd name="T24" fmla="*/ 15 w 28"/>
                      <a:gd name="T25" fmla="*/ 0 h 27"/>
                      <a:gd name="T26" fmla="*/ 15 w 28"/>
                      <a:gd name="T27" fmla="*/ 0 h 27"/>
                      <a:gd name="T28" fmla="*/ 18 w 28"/>
                      <a:gd name="T29" fmla="*/ 0 h 27"/>
                      <a:gd name="T30" fmla="*/ 18 w 28"/>
                      <a:gd name="T31" fmla="*/ 0 h 27"/>
                      <a:gd name="T32" fmla="*/ 20 w 28"/>
                      <a:gd name="T33" fmla="*/ 0 h 27"/>
                      <a:gd name="T34" fmla="*/ 21 w 28"/>
                      <a:gd name="T35" fmla="*/ 2 h 27"/>
                      <a:gd name="T36" fmla="*/ 24 w 28"/>
                      <a:gd name="T37" fmla="*/ 2 h 27"/>
                      <a:gd name="T38" fmla="*/ 25 w 28"/>
                      <a:gd name="T39" fmla="*/ 3 h 27"/>
                      <a:gd name="T40" fmla="*/ 28 w 28"/>
                      <a:gd name="T41" fmla="*/ 7 h 27"/>
                      <a:gd name="T42" fmla="*/ 28 w 28"/>
                      <a:gd name="T43" fmla="*/ 12 h 27"/>
                      <a:gd name="T44" fmla="*/ 25 w 28"/>
                      <a:gd name="T45" fmla="*/ 13 h 27"/>
                      <a:gd name="T46" fmla="*/ 24 w 28"/>
                      <a:gd name="T47" fmla="*/ 14 h 27"/>
                      <a:gd name="T48" fmla="*/ 24 w 28"/>
                      <a:gd name="T49" fmla="*/ 16 h 27"/>
                      <a:gd name="T50" fmla="*/ 25 w 28"/>
                      <a:gd name="T51" fmla="*/ 16 h 27"/>
                      <a:gd name="T52" fmla="*/ 24 w 28"/>
                      <a:gd name="T53" fmla="*/ 19 h 27"/>
                      <a:gd name="T54" fmla="*/ 22 w 28"/>
                      <a:gd name="T55" fmla="*/ 20 h 27"/>
                      <a:gd name="T56" fmla="*/ 21 w 28"/>
                      <a:gd name="T57" fmla="*/ 20 h 27"/>
                      <a:gd name="T58" fmla="*/ 18 w 28"/>
                      <a:gd name="T59" fmla="*/ 20 h 27"/>
                      <a:gd name="T60" fmla="*/ 17 w 28"/>
                      <a:gd name="T61" fmla="*/ 22 h 27"/>
                      <a:gd name="T62" fmla="*/ 14 w 28"/>
                      <a:gd name="T63" fmla="*/ 22 h 27"/>
                      <a:gd name="T64" fmla="*/ 14 w 28"/>
                      <a:gd name="T65" fmla="*/ 24 h 27"/>
                      <a:gd name="T66" fmla="*/ 12 w 28"/>
                      <a:gd name="T67" fmla="*/ 26 h 27"/>
                      <a:gd name="T68" fmla="*/ 12 w 28"/>
                      <a:gd name="T69" fmla="*/ 27 h 27"/>
                      <a:gd name="T70" fmla="*/ 10 w 28"/>
                      <a:gd name="T71" fmla="*/ 27 h 27"/>
                      <a:gd name="T72" fmla="*/ 7 w 28"/>
                      <a:gd name="T73" fmla="*/ 26 h 27"/>
                      <a:gd name="T74" fmla="*/ 5 w 28"/>
                      <a:gd name="T75" fmla="*/ 24 h 27"/>
                      <a:gd name="T76" fmla="*/ 4 w 28"/>
                      <a:gd name="T77" fmla="*/ 2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8" h="27">
                        <a:moveTo>
                          <a:pt x="4" y="23"/>
                        </a:moveTo>
                        <a:lnTo>
                          <a:pt x="4" y="20"/>
                        </a:lnTo>
                        <a:lnTo>
                          <a:pt x="3" y="19"/>
                        </a:lnTo>
                        <a:lnTo>
                          <a:pt x="1" y="17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1" y="12"/>
                        </a:lnTo>
                        <a:lnTo>
                          <a:pt x="4" y="10"/>
                        </a:lnTo>
                        <a:lnTo>
                          <a:pt x="5" y="6"/>
                        </a:lnTo>
                        <a:lnTo>
                          <a:pt x="8" y="5"/>
                        </a:lnTo>
                        <a:lnTo>
                          <a:pt x="12" y="3"/>
                        </a:lnTo>
                        <a:lnTo>
                          <a:pt x="14" y="2"/>
                        </a:lnTo>
                        <a:lnTo>
                          <a:pt x="15" y="0"/>
                        </a:lnTo>
                        <a:lnTo>
                          <a:pt x="15" y="0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  <a:lnTo>
                          <a:pt x="20" y="0"/>
                        </a:lnTo>
                        <a:lnTo>
                          <a:pt x="21" y="2"/>
                        </a:lnTo>
                        <a:lnTo>
                          <a:pt x="24" y="2"/>
                        </a:lnTo>
                        <a:lnTo>
                          <a:pt x="25" y="3"/>
                        </a:lnTo>
                        <a:lnTo>
                          <a:pt x="28" y="7"/>
                        </a:lnTo>
                        <a:lnTo>
                          <a:pt x="28" y="12"/>
                        </a:lnTo>
                        <a:lnTo>
                          <a:pt x="25" y="13"/>
                        </a:lnTo>
                        <a:lnTo>
                          <a:pt x="24" y="14"/>
                        </a:lnTo>
                        <a:lnTo>
                          <a:pt x="24" y="16"/>
                        </a:lnTo>
                        <a:lnTo>
                          <a:pt x="25" y="16"/>
                        </a:lnTo>
                        <a:lnTo>
                          <a:pt x="24" y="19"/>
                        </a:lnTo>
                        <a:lnTo>
                          <a:pt x="22" y="20"/>
                        </a:lnTo>
                        <a:lnTo>
                          <a:pt x="21" y="20"/>
                        </a:lnTo>
                        <a:lnTo>
                          <a:pt x="18" y="20"/>
                        </a:lnTo>
                        <a:lnTo>
                          <a:pt x="17" y="22"/>
                        </a:lnTo>
                        <a:lnTo>
                          <a:pt x="14" y="22"/>
                        </a:lnTo>
                        <a:lnTo>
                          <a:pt x="14" y="24"/>
                        </a:lnTo>
                        <a:lnTo>
                          <a:pt x="12" y="26"/>
                        </a:lnTo>
                        <a:lnTo>
                          <a:pt x="12" y="27"/>
                        </a:lnTo>
                        <a:lnTo>
                          <a:pt x="10" y="27"/>
                        </a:lnTo>
                        <a:lnTo>
                          <a:pt x="7" y="26"/>
                        </a:lnTo>
                        <a:lnTo>
                          <a:pt x="5" y="24"/>
                        </a:lnTo>
                        <a:lnTo>
                          <a:pt x="4" y="2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58"/>
                  <p:cNvSpPr>
                    <a:spLocks noEditPoints="1"/>
                  </p:cNvSpPr>
                  <p:nvPr/>
                </p:nvSpPr>
                <p:spPr bwMode="auto">
                  <a:xfrm>
                    <a:off x="5424488" y="2900363"/>
                    <a:ext cx="176213" cy="111125"/>
                  </a:xfrm>
                  <a:custGeom>
                    <a:avLst/>
                    <a:gdLst>
                      <a:gd name="T0" fmla="*/ 41 w 111"/>
                      <a:gd name="T1" fmla="*/ 68 h 70"/>
                      <a:gd name="T2" fmla="*/ 36 w 111"/>
                      <a:gd name="T3" fmla="*/ 61 h 70"/>
                      <a:gd name="T4" fmla="*/ 48 w 111"/>
                      <a:gd name="T5" fmla="*/ 67 h 70"/>
                      <a:gd name="T6" fmla="*/ 60 w 111"/>
                      <a:gd name="T7" fmla="*/ 63 h 70"/>
                      <a:gd name="T8" fmla="*/ 70 w 111"/>
                      <a:gd name="T9" fmla="*/ 58 h 70"/>
                      <a:gd name="T10" fmla="*/ 74 w 111"/>
                      <a:gd name="T11" fmla="*/ 57 h 70"/>
                      <a:gd name="T12" fmla="*/ 79 w 111"/>
                      <a:gd name="T13" fmla="*/ 57 h 70"/>
                      <a:gd name="T14" fmla="*/ 94 w 111"/>
                      <a:gd name="T15" fmla="*/ 47 h 70"/>
                      <a:gd name="T16" fmla="*/ 99 w 111"/>
                      <a:gd name="T17" fmla="*/ 46 h 70"/>
                      <a:gd name="T18" fmla="*/ 101 w 111"/>
                      <a:gd name="T19" fmla="*/ 38 h 70"/>
                      <a:gd name="T20" fmla="*/ 106 w 111"/>
                      <a:gd name="T21" fmla="*/ 37 h 70"/>
                      <a:gd name="T22" fmla="*/ 105 w 111"/>
                      <a:gd name="T23" fmla="*/ 27 h 70"/>
                      <a:gd name="T24" fmla="*/ 104 w 111"/>
                      <a:gd name="T25" fmla="*/ 21 h 70"/>
                      <a:gd name="T26" fmla="*/ 99 w 111"/>
                      <a:gd name="T27" fmla="*/ 19 h 70"/>
                      <a:gd name="T28" fmla="*/ 101 w 111"/>
                      <a:gd name="T29" fmla="*/ 10 h 70"/>
                      <a:gd name="T30" fmla="*/ 98 w 111"/>
                      <a:gd name="T31" fmla="*/ 6 h 70"/>
                      <a:gd name="T32" fmla="*/ 94 w 111"/>
                      <a:gd name="T33" fmla="*/ 7 h 70"/>
                      <a:gd name="T34" fmla="*/ 89 w 111"/>
                      <a:gd name="T35" fmla="*/ 4 h 70"/>
                      <a:gd name="T36" fmla="*/ 82 w 111"/>
                      <a:gd name="T37" fmla="*/ 4 h 70"/>
                      <a:gd name="T38" fmla="*/ 77 w 111"/>
                      <a:gd name="T39" fmla="*/ 7 h 70"/>
                      <a:gd name="T40" fmla="*/ 68 w 111"/>
                      <a:gd name="T41" fmla="*/ 7 h 70"/>
                      <a:gd name="T42" fmla="*/ 65 w 111"/>
                      <a:gd name="T43" fmla="*/ 16 h 70"/>
                      <a:gd name="T44" fmla="*/ 60 w 111"/>
                      <a:gd name="T45" fmla="*/ 10 h 70"/>
                      <a:gd name="T46" fmla="*/ 54 w 111"/>
                      <a:gd name="T47" fmla="*/ 14 h 70"/>
                      <a:gd name="T48" fmla="*/ 47 w 111"/>
                      <a:gd name="T49" fmla="*/ 9 h 70"/>
                      <a:gd name="T50" fmla="*/ 44 w 111"/>
                      <a:gd name="T51" fmla="*/ 20 h 70"/>
                      <a:gd name="T52" fmla="*/ 37 w 111"/>
                      <a:gd name="T53" fmla="*/ 24 h 70"/>
                      <a:gd name="T54" fmla="*/ 31 w 111"/>
                      <a:gd name="T55" fmla="*/ 23 h 70"/>
                      <a:gd name="T56" fmla="*/ 30 w 111"/>
                      <a:gd name="T57" fmla="*/ 14 h 70"/>
                      <a:gd name="T58" fmla="*/ 33 w 111"/>
                      <a:gd name="T59" fmla="*/ 10 h 70"/>
                      <a:gd name="T60" fmla="*/ 26 w 111"/>
                      <a:gd name="T61" fmla="*/ 3 h 70"/>
                      <a:gd name="T62" fmla="*/ 16 w 111"/>
                      <a:gd name="T63" fmla="*/ 2 h 70"/>
                      <a:gd name="T64" fmla="*/ 21 w 111"/>
                      <a:gd name="T65" fmla="*/ 3 h 70"/>
                      <a:gd name="T66" fmla="*/ 18 w 111"/>
                      <a:gd name="T67" fmla="*/ 4 h 70"/>
                      <a:gd name="T68" fmla="*/ 23 w 111"/>
                      <a:gd name="T69" fmla="*/ 10 h 70"/>
                      <a:gd name="T70" fmla="*/ 16 w 111"/>
                      <a:gd name="T71" fmla="*/ 6 h 70"/>
                      <a:gd name="T72" fmla="*/ 11 w 111"/>
                      <a:gd name="T73" fmla="*/ 7 h 70"/>
                      <a:gd name="T74" fmla="*/ 13 w 111"/>
                      <a:gd name="T75" fmla="*/ 11 h 70"/>
                      <a:gd name="T76" fmla="*/ 11 w 111"/>
                      <a:gd name="T77" fmla="*/ 14 h 70"/>
                      <a:gd name="T78" fmla="*/ 6 w 111"/>
                      <a:gd name="T79" fmla="*/ 14 h 70"/>
                      <a:gd name="T80" fmla="*/ 4 w 111"/>
                      <a:gd name="T81" fmla="*/ 17 h 70"/>
                      <a:gd name="T82" fmla="*/ 9 w 111"/>
                      <a:gd name="T83" fmla="*/ 23 h 70"/>
                      <a:gd name="T84" fmla="*/ 14 w 111"/>
                      <a:gd name="T85" fmla="*/ 20 h 70"/>
                      <a:gd name="T86" fmla="*/ 21 w 111"/>
                      <a:gd name="T87" fmla="*/ 20 h 70"/>
                      <a:gd name="T88" fmla="*/ 24 w 111"/>
                      <a:gd name="T89" fmla="*/ 20 h 70"/>
                      <a:gd name="T90" fmla="*/ 28 w 111"/>
                      <a:gd name="T91" fmla="*/ 23 h 70"/>
                      <a:gd name="T92" fmla="*/ 18 w 111"/>
                      <a:gd name="T93" fmla="*/ 27 h 70"/>
                      <a:gd name="T94" fmla="*/ 27 w 111"/>
                      <a:gd name="T95" fmla="*/ 28 h 70"/>
                      <a:gd name="T96" fmla="*/ 17 w 111"/>
                      <a:gd name="T97" fmla="*/ 31 h 70"/>
                      <a:gd name="T98" fmla="*/ 16 w 111"/>
                      <a:gd name="T99" fmla="*/ 30 h 70"/>
                      <a:gd name="T100" fmla="*/ 6 w 111"/>
                      <a:gd name="T101" fmla="*/ 31 h 70"/>
                      <a:gd name="T102" fmla="*/ 9 w 111"/>
                      <a:gd name="T103" fmla="*/ 37 h 70"/>
                      <a:gd name="T104" fmla="*/ 20 w 111"/>
                      <a:gd name="T105" fmla="*/ 38 h 70"/>
                      <a:gd name="T106" fmla="*/ 23 w 111"/>
                      <a:gd name="T107" fmla="*/ 43 h 70"/>
                      <a:gd name="T108" fmla="*/ 23 w 111"/>
                      <a:gd name="T109" fmla="*/ 47 h 70"/>
                      <a:gd name="T110" fmla="*/ 26 w 111"/>
                      <a:gd name="T111" fmla="*/ 47 h 70"/>
                      <a:gd name="T112" fmla="*/ 18 w 111"/>
                      <a:gd name="T113" fmla="*/ 51 h 70"/>
                      <a:gd name="T114" fmla="*/ 14 w 111"/>
                      <a:gd name="T115" fmla="*/ 50 h 70"/>
                      <a:gd name="T116" fmla="*/ 17 w 111"/>
                      <a:gd name="T117" fmla="*/ 58 h 70"/>
                      <a:gd name="T118" fmla="*/ 30 w 111"/>
                      <a:gd name="T119" fmla="*/ 58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11" h="70">
                        <a:moveTo>
                          <a:pt x="38" y="70"/>
                        </a:moveTo>
                        <a:lnTo>
                          <a:pt x="38" y="68"/>
                        </a:lnTo>
                        <a:lnTo>
                          <a:pt x="38" y="67"/>
                        </a:lnTo>
                        <a:lnTo>
                          <a:pt x="40" y="65"/>
                        </a:lnTo>
                        <a:lnTo>
                          <a:pt x="41" y="68"/>
                        </a:lnTo>
                        <a:lnTo>
                          <a:pt x="38" y="70"/>
                        </a:lnTo>
                        <a:lnTo>
                          <a:pt x="38" y="70"/>
                        </a:lnTo>
                        <a:close/>
                        <a:moveTo>
                          <a:pt x="33" y="58"/>
                        </a:moveTo>
                        <a:lnTo>
                          <a:pt x="36" y="58"/>
                        </a:lnTo>
                        <a:lnTo>
                          <a:pt x="36" y="61"/>
                        </a:lnTo>
                        <a:lnTo>
                          <a:pt x="38" y="64"/>
                        </a:lnTo>
                        <a:lnTo>
                          <a:pt x="40" y="64"/>
                        </a:lnTo>
                        <a:lnTo>
                          <a:pt x="43" y="63"/>
                        </a:lnTo>
                        <a:lnTo>
                          <a:pt x="44" y="63"/>
                        </a:lnTo>
                        <a:lnTo>
                          <a:pt x="48" y="67"/>
                        </a:lnTo>
                        <a:lnTo>
                          <a:pt x="54" y="67"/>
                        </a:lnTo>
                        <a:lnTo>
                          <a:pt x="55" y="67"/>
                        </a:lnTo>
                        <a:lnTo>
                          <a:pt x="60" y="67"/>
                        </a:lnTo>
                        <a:lnTo>
                          <a:pt x="58" y="64"/>
                        </a:lnTo>
                        <a:lnTo>
                          <a:pt x="60" y="63"/>
                        </a:lnTo>
                        <a:lnTo>
                          <a:pt x="60" y="64"/>
                        </a:lnTo>
                        <a:lnTo>
                          <a:pt x="62" y="64"/>
                        </a:lnTo>
                        <a:lnTo>
                          <a:pt x="65" y="63"/>
                        </a:lnTo>
                        <a:lnTo>
                          <a:pt x="65" y="60"/>
                        </a:lnTo>
                        <a:lnTo>
                          <a:pt x="70" y="58"/>
                        </a:lnTo>
                        <a:lnTo>
                          <a:pt x="68" y="60"/>
                        </a:lnTo>
                        <a:lnTo>
                          <a:pt x="68" y="61"/>
                        </a:lnTo>
                        <a:lnTo>
                          <a:pt x="70" y="60"/>
                        </a:lnTo>
                        <a:lnTo>
                          <a:pt x="71" y="60"/>
                        </a:lnTo>
                        <a:lnTo>
                          <a:pt x="74" y="57"/>
                        </a:lnTo>
                        <a:lnTo>
                          <a:pt x="75" y="57"/>
                        </a:lnTo>
                        <a:lnTo>
                          <a:pt x="75" y="57"/>
                        </a:lnTo>
                        <a:lnTo>
                          <a:pt x="78" y="57"/>
                        </a:lnTo>
                        <a:lnTo>
                          <a:pt x="78" y="58"/>
                        </a:lnTo>
                        <a:lnTo>
                          <a:pt x="79" y="57"/>
                        </a:lnTo>
                        <a:lnTo>
                          <a:pt x="84" y="53"/>
                        </a:lnTo>
                        <a:lnTo>
                          <a:pt x="87" y="50"/>
                        </a:lnTo>
                        <a:lnTo>
                          <a:pt x="92" y="48"/>
                        </a:lnTo>
                        <a:lnTo>
                          <a:pt x="94" y="47"/>
                        </a:lnTo>
                        <a:lnTo>
                          <a:pt x="94" y="47"/>
                        </a:lnTo>
                        <a:lnTo>
                          <a:pt x="94" y="44"/>
                        </a:lnTo>
                        <a:lnTo>
                          <a:pt x="95" y="44"/>
                        </a:lnTo>
                        <a:lnTo>
                          <a:pt x="95" y="47"/>
                        </a:lnTo>
                        <a:lnTo>
                          <a:pt x="98" y="48"/>
                        </a:lnTo>
                        <a:lnTo>
                          <a:pt x="99" y="46"/>
                        </a:lnTo>
                        <a:lnTo>
                          <a:pt x="101" y="44"/>
                        </a:lnTo>
                        <a:lnTo>
                          <a:pt x="99" y="43"/>
                        </a:lnTo>
                        <a:lnTo>
                          <a:pt x="99" y="41"/>
                        </a:lnTo>
                        <a:lnTo>
                          <a:pt x="101" y="41"/>
                        </a:lnTo>
                        <a:lnTo>
                          <a:pt x="101" y="38"/>
                        </a:lnTo>
                        <a:lnTo>
                          <a:pt x="101" y="37"/>
                        </a:lnTo>
                        <a:lnTo>
                          <a:pt x="104" y="38"/>
                        </a:lnTo>
                        <a:lnTo>
                          <a:pt x="104" y="40"/>
                        </a:lnTo>
                        <a:lnTo>
                          <a:pt x="106" y="40"/>
                        </a:lnTo>
                        <a:lnTo>
                          <a:pt x="106" y="37"/>
                        </a:lnTo>
                        <a:lnTo>
                          <a:pt x="106" y="36"/>
                        </a:lnTo>
                        <a:lnTo>
                          <a:pt x="104" y="33"/>
                        </a:lnTo>
                        <a:lnTo>
                          <a:pt x="104" y="30"/>
                        </a:lnTo>
                        <a:lnTo>
                          <a:pt x="105" y="30"/>
                        </a:lnTo>
                        <a:lnTo>
                          <a:pt x="105" y="27"/>
                        </a:lnTo>
                        <a:lnTo>
                          <a:pt x="108" y="26"/>
                        </a:lnTo>
                        <a:lnTo>
                          <a:pt x="109" y="26"/>
                        </a:lnTo>
                        <a:lnTo>
                          <a:pt x="111" y="24"/>
                        </a:lnTo>
                        <a:lnTo>
                          <a:pt x="108" y="21"/>
                        </a:lnTo>
                        <a:lnTo>
                          <a:pt x="104" y="21"/>
                        </a:lnTo>
                        <a:lnTo>
                          <a:pt x="102" y="23"/>
                        </a:lnTo>
                        <a:lnTo>
                          <a:pt x="104" y="20"/>
                        </a:lnTo>
                        <a:lnTo>
                          <a:pt x="104" y="19"/>
                        </a:lnTo>
                        <a:lnTo>
                          <a:pt x="101" y="19"/>
                        </a:lnTo>
                        <a:lnTo>
                          <a:pt x="99" y="19"/>
                        </a:lnTo>
                        <a:lnTo>
                          <a:pt x="98" y="17"/>
                        </a:lnTo>
                        <a:lnTo>
                          <a:pt x="101" y="14"/>
                        </a:lnTo>
                        <a:lnTo>
                          <a:pt x="102" y="14"/>
                        </a:lnTo>
                        <a:lnTo>
                          <a:pt x="102" y="11"/>
                        </a:lnTo>
                        <a:lnTo>
                          <a:pt x="101" y="10"/>
                        </a:lnTo>
                        <a:lnTo>
                          <a:pt x="99" y="11"/>
                        </a:lnTo>
                        <a:lnTo>
                          <a:pt x="96" y="10"/>
                        </a:lnTo>
                        <a:lnTo>
                          <a:pt x="96" y="9"/>
                        </a:lnTo>
                        <a:lnTo>
                          <a:pt x="98" y="7"/>
                        </a:lnTo>
                        <a:lnTo>
                          <a:pt x="98" y="6"/>
                        </a:lnTo>
                        <a:lnTo>
                          <a:pt x="99" y="4"/>
                        </a:lnTo>
                        <a:lnTo>
                          <a:pt x="102" y="4"/>
                        </a:lnTo>
                        <a:lnTo>
                          <a:pt x="99" y="3"/>
                        </a:lnTo>
                        <a:lnTo>
                          <a:pt x="98" y="3"/>
                        </a:lnTo>
                        <a:lnTo>
                          <a:pt x="94" y="7"/>
                        </a:lnTo>
                        <a:lnTo>
                          <a:pt x="92" y="9"/>
                        </a:lnTo>
                        <a:lnTo>
                          <a:pt x="91" y="10"/>
                        </a:lnTo>
                        <a:lnTo>
                          <a:pt x="89" y="7"/>
                        </a:lnTo>
                        <a:lnTo>
                          <a:pt x="91" y="6"/>
                        </a:lnTo>
                        <a:lnTo>
                          <a:pt x="89" y="4"/>
                        </a:lnTo>
                        <a:lnTo>
                          <a:pt x="89" y="2"/>
                        </a:lnTo>
                        <a:lnTo>
                          <a:pt x="87" y="2"/>
                        </a:lnTo>
                        <a:lnTo>
                          <a:pt x="85" y="3"/>
                        </a:lnTo>
                        <a:lnTo>
                          <a:pt x="84" y="2"/>
                        </a:lnTo>
                        <a:lnTo>
                          <a:pt x="82" y="4"/>
                        </a:lnTo>
                        <a:lnTo>
                          <a:pt x="84" y="6"/>
                        </a:lnTo>
                        <a:lnTo>
                          <a:pt x="82" y="9"/>
                        </a:lnTo>
                        <a:lnTo>
                          <a:pt x="79" y="9"/>
                        </a:lnTo>
                        <a:lnTo>
                          <a:pt x="77" y="10"/>
                        </a:lnTo>
                        <a:lnTo>
                          <a:pt x="77" y="7"/>
                        </a:lnTo>
                        <a:lnTo>
                          <a:pt x="75" y="7"/>
                        </a:lnTo>
                        <a:lnTo>
                          <a:pt x="74" y="9"/>
                        </a:lnTo>
                        <a:lnTo>
                          <a:pt x="72" y="11"/>
                        </a:lnTo>
                        <a:lnTo>
                          <a:pt x="71" y="11"/>
                        </a:lnTo>
                        <a:lnTo>
                          <a:pt x="68" y="7"/>
                        </a:lnTo>
                        <a:lnTo>
                          <a:pt x="67" y="9"/>
                        </a:lnTo>
                        <a:lnTo>
                          <a:pt x="65" y="7"/>
                        </a:lnTo>
                        <a:lnTo>
                          <a:pt x="64" y="7"/>
                        </a:lnTo>
                        <a:lnTo>
                          <a:pt x="62" y="11"/>
                        </a:lnTo>
                        <a:lnTo>
                          <a:pt x="65" y="16"/>
                        </a:lnTo>
                        <a:lnTo>
                          <a:pt x="62" y="23"/>
                        </a:lnTo>
                        <a:lnTo>
                          <a:pt x="64" y="17"/>
                        </a:lnTo>
                        <a:lnTo>
                          <a:pt x="61" y="13"/>
                        </a:lnTo>
                        <a:lnTo>
                          <a:pt x="61" y="11"/>
                        </a:lnTo>
                        <a:lnTo>
                          <a:pt x="60" y="10"/>
                        </a:lnTo>
                        <a:lnTo>
                          <a:pt x="61" y="7"/>
                        </a:lnTo>
                        <a:lnTo>
                          <a:pt x="58" y="6"/>
                        </a:lnTo>
                        <a:lnTo>
                          <a:pt x="53" y="10"/>
                        </a:lnTo>
                        <a:lnTo>
                          <a:pt x="53" y="13"/>
                        </a:lnTo>
                        <a:lnTo>
                          <a:pt x="54" y="14"/>
                        </a:lnTo>
                        <a:lnTo>
                          <a:pt x="51" y="17"/>
                        </a:lnTo>
                        <a:lnTo>
                          <a:pt x="50" y="17"/>
                        </a:lnTo>
                        <a:lnTo>
                          <a:pt x="48" y="14"/>
                        </a:lnTo>
                        <a:lnTo>
                          <a:pt x="47" y="13"/>
                        </a:lnTo>
                        <a:lnTo>
                          <a:pt x="47" y="9"/>
                        </a:lnTo>
                        <a:lnTo>
                          <a:pt x="45" y="7"/>
                        </a:lnTo>
                        <a:lnTo>
                          <a:pt x="43" y="10"/>
                        </a:lnTo>
                        <a:lnTo>
                          <a:pt x="43" y="14"/>
                        </a:lnTo>
                        <a:lnTo>
                          <a:pt x="44" y="17"/>
                        </a:lnTo>
                        <a:lnTo>
                          <a:pt x="44" y="20"/>
                        </a:lnTo>
                        <a:lnTo>
                          <a:pt x="43" y="23"/>
                        </a:lnTo>
                        <a:lnTo>
                          <a:pt x="40" y="23"/>
                        </a:lnTo>
                        <a:lnTo>
                          <a:pt x="40" y="20"/>
                        </a:lnTo>
                        <a:lnTo>
                          <a:pt x="37" y="21"/>
                        </a:lnTo>
                        <a:lnTo>
                          <a:pt x="37" y="24"/>
                        </a:lnTo>
                        <a:lnTo>
                          <a:pt x="36" y="26"/>
                        </a:lnTo>
                        <a:lnTo>
                          <a:pt x="34" y="28"/>
                        </a:lnTo>
                        <a:lnTo>
                          <a:pt x="33" y="26"/>
                        </a:lnTo>
                        <a:lnTo>
                          <a:pt x="31" y="24"/>
                        </a:lnTo>
                        <a:lnTo>
                          <a:pt x="31" y="23"/>
                        </a:lnTo>
                        <a:lnTo>
                          <a:pt x="34" y="20"/>
                        </a:lnTo>
                        <a:lnTo>
                          <a:pt x="34" y="19"/>
                        </a:lnTo>
                        <a:lnTo>
                          <a:pt x="31" y="19"/>
                        </a:lnTo>
                        <a:lnTo>
                          <a:pt x="31" y="17"/>
                        </a:lnTo>
                        <a:lnTo>
                          <a:pt x="30" y="14"/>
                        </a:lnTo>
                        <a:lnTo>
                          <a:pt x="33" y="16"/>
                        </a:lnTo>
                        <a:lnTo>
                          <a:pt x="34" y="13"/>
                        </a:lnTo>
                        <a:lnTo>
                          <a:pt x="34" y="11"/>
                        </a:lnTo>
                        <a:lnTo>
                          <a:pt x="31" y="11"/>
                        </a:lnTo>
                        <a:lnTo>
                          <a:pt x="33" y="10"/>
                        </a:lnTo>
                        <a:lnTo>
                          <a:pt x="31" y="7"/>
                        </a:lnTo>
                        <a:lnTo>
                          <a:pt x="30" y="9"/>
                        </a:lnTo>
                        <a:lnTo>
                          <a:pt x="28" y="6"/>
                        </a:lnTo>
                        <a:lnTo>
                          <a:pt x="26" y="4"/>
                        </a:lnTo>
                        <a:lnTo>
                          <a:pt x="26" y="3"/>
                        </a:lnTo>
                        <a:lnTo>
                          <a:pt x="24" y="0"/>
                        </a:lnTo>
                        <a:lnTo>
                          <a:pt x="23" y="2"/>
                        </a:lnTo>
                        <a:lnTo>
                          <a:pt x="20" y="0"/>
                        </a:ln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7" y="3"/>
                        </a:lnTo>
                        <a:lnTo>
                          <a:pt x="18" y="3"/>
                        </a:lnTo>
                        <a:lnTo>
                          <a:pt x="18" y="2"/>
                        </a:lnTo>
                        <a:lnTo>
                          <a:pt x="20" y="2"/>
                        </a:lnTo>
                        <a:lnTo>
                          <a:pt x="21" y="3"/>
                        </a:lnTo>
                        <a:lnTo>
                          <a:pt x="24" y="3"/>
                        </a:lnTo>
                        <a:lnTo>
                          <a:pt x="23" y="4"/>
                        </a:lnTo>
                        <a:lnTo>
                          <a:pt x="20" y="4"/>
                        </a:lnTo>
                        <a:lnTo>
                          <a:pt x="18" y="4"/>
                        </a:lnTo>
                        <a:lnTo>
                          <a:pt x="18" y="4"/>
                        </a:lnTo>
                        <a:lnTo>
                          <a:pt x="21" y="7"/>
                        </a:lnTo>
                        <a:lnTo>
                          <a:pt x="24" y="10"/>
                        </a:lnTo>
                        <a:lnTo>
                          <a:pt x="24" y="11"/>
                        </a:lnTo>
                        <a:lnTo>
                          <a:pt x="23" y="11"/>
                        </a:lnTo>
                        <a:lnTo>
                          <a:pt x="23" y="10"/>
                        </a:lnTo>
                        <a:lnTo>
                          <a:pt x="20" y="9"/>
                        </a:lnTo>
                        <a:lnTo>
                          <a:pt x="18" y="10"/>
                        </a:lnTo>
                        <a:lnTo>
                          <a:pt x="17" y="10"/>
                        </a:lnTo>
                        <a:lnTo>
                          <a:pt x="17" y="9"/>
                        </a:lnTo>
                        <a:lnTo>
                          <a:pt x="16" y="6"/>
                        </a:lnTo>
                        <a:lnTo>
                          <a:pt x="13" y="4"/>
                        </a:lnTo>
                        <a:lnTo>
                          <a:pt x="11" y="6"/>
                        </a:lnTo>
                        <a:lnTo>
                          <a:pt x="13" y="7"/>
                        </a:lnTo>
                        <a:lnTo>
                          <a:pt x="13" y="9"/>
                        </a:lnTo>
                        <a:lnTo>
                          <a:pt x="11" y="7"/>
                        </a:lnTo>
                        <a:lnTo>
                          <a:pt x="9" y="6"/>
                        </a:lnTo>
                        <a:lnTo>
                          <a:pt x="9" y="7"/>
                        </a:lnTo>
                        <a:lnTo>
                          <a:pt x="10" y="10"/>
                        </a:lnTo>
                        <a:lnTo>
                          <a:pt x="11" y="10"/>
                        </a:lnTo>
                        <a:lnTo>
                          <a:pt x="13" y="11"/>
                        </a:lnTo>
                        <a:lnTo>
                          <a:pt x="10" y="11"/>
                        </a:lnTo>
                        <a:lnTo>
                          <a:pt x="7" y="11"/>
                        </a:lnTo>
                        <a:lnTo>
                          <a:pt x="9" y="14"/>
                        </a:lnTo>
                        <a:lnTo>
                          <a:pt x="13" y="14"/>
                        </a:lnTo>
                        <a:lnTo>
                          <a:pt x="11" y="14"/>
                        </a:lnTo>
                        <a:lnTo>
                          <a:pt x="10" y="16"/>
                        </a:lnTo>
                        <a:lnTo>
                          <a:pt x="11" y="17"/>
                        </a:lnTo>
                        <a:lnTo>
                          <a:pt x="10" y="17"/>
                        </a:lnTo>
                        <a:lnTo>
                          <a:pt x="7" y="14"/>
                        </a:lnTo>
                        <a:lnTo>
                          <a:pt x="6" y="14"/>
                        </a:lnTo>
                        <a:lnTo>
                          <a:pt x="4" y="14"/>
                        </a:lnTo>
                        <a:lnTo>
                          <a:pt x="6" y="17"/>
                        </a:lnTo>
                        <a:lnTo>
                          <a:pt x="7" y="20"/>
                        </a:lnTo>
                        <a:lnTo>
                          <a:pt x="6" y="20"/>
                        </a:lnTo>
                        <a:lnTo>
                          <a:pt x="4" y="17"/>
                        </a:lnTo>
                        <a:lnTo>
                          <a:pt x="1" y="16"/>
                        </a:lnTo>
                        <a:lnTo>
                          <a:pt x="0" y="19"/>
                        </a:lnTo>
                        <a:lnTo>
                          <a:pt x="3" y="20"/>
                        </a:lnTo>
                        <a:lnTo>
                          <a:pt x="4" y="23"/>
                        </a:lnTo>
                        <a:lnTo>
                          <a:pt x="9" y="23"/>
                        </a:lnTo>
                        <a:lnTo>
                          <a:pt x="10" y="20"/>
                        </a:lnTo>
                        <a:lnTo>
                          <a:pt x="13" y="20"/>
                        </a:lnTo>
                        <a:lnTo>
                          <a:pt x="13" y="17"/>
                        </a:lnTo>
                        <a:lnTo>
                          <a:pt x="14" y="19"/>
                        </a:lnTo>
                        <a:lnTo>
                          <a:pt x="14" y="20"/>
                        </a:lnTo>
                        <a:lnTo>
                          <a:pt x="16" y="20"/>
                        </a:lnTo>
                        <a:lnTo>
                          <a:pt x="17" y="19"/>
                        </a:lnTo>
                        <a:lnTo>
                          <a:pt x="17" y="21"/>
                        </a:lnTo>
                        <a:lnTo>
                          <a:pt x="18" y="21"/>
                        </a:lnTo>
                        <a:lnTo>
                          <a:pt x="21" y="20"/>
                        </a:lnTo>
                        <a:lnTo>
                          <a:pt x="21" y="19"/>
                        </a:lnTo>
                        <a:lnTo>
                          <a:pt x="21" y="21"/>
                        </a:lnTo>
                        <a:lnTo>
                          <a:pt x="23" y="21"/>
                        </a:lnTo>
                        <a:lnTo>
                          <a:pt x="24" y="19"/>
                        </a:lnTo>
                        <a:lnTo>
                          <a:pt x="24" y="20"/>
                        </a:lnTo>
                        <a:lnTo>
                          <a:pt x="24" y="21"/>
                        </a:lnTo>
                        <a:lnTo>
                          <a:pt x="24" y="23"/>
                        </a:lnTo>
                        <a:lnTo>
                          <a:pt x="27" y="21"/>
                        </a:lnTo>
                        <a:lnTo>
                          <a:pt x="30" y="23"/>
                        </a:lnTo>
                        <a:lnTo>
                          <a:pt x="28" y="23"/>
                        </a:lnTo>
                        <a:lnTo>
                          <a:pt x="27" y="23"/>
                        </a:lnTo>
                        <a:lnTo>
                          <a:pt x="24" y="24"/>
                        </a:lnTo>
                        <a:lnTo>
                          <a:pt x="23" y="24"/>
                        </a:lnTo>
                        <a:lnTo>
                          <a:pt x="20" y="27"/>
                        </a:lnTo>
                        <a:lnTo>
                          <a:pt x="18" y="27"/>
                        </a:lnTo>
                        <a:lnTo>
                          <a:pt x="23" y="28"/>
                        </a:lnTo>
                        <a:lnTo>
                          <a:pt x="26" y="28"/>
                        </a:lnTo>
                        <a:lnTo>
                          <a:pt x="27" y="27"/>
                        </a:lnTo>
                        <a:lnTo>
                          <a:pt x="28" y="26"/>
                        </a:lnTo>
                        <a:lnTo>
                          <a:pt x="27" y="28"/>
                        </a:lnTo>
                        <a:lnTo>
                          <a:pt x="26" y="30"/>
                        </a:lnTo>
                        <a:lnTo>
                          <a:pt x="21" y="30"/>
                        </a:lnTo>
                        <a:lnTo>
                          <a:pt x="20" y="30"/>
                        </a:lnTo>
                        <a:lnTo>
                          <a:pt x="18" y="31"/>
                        </a:lnTo>
                        <a:lnTo>
                          <a:pt x="17" y="31"/>
                        </a:lnTo>
                        <a:lnTo>
                          <a:pt x="17" y="30"/>
                        </a:lnTo>
                        <a:lnTo>
                          <a:pt x="17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6" y="30"/>
                        </a:lnTo>
                        <a:lnTo>
                          <a:pt x="14" y="31"/>
                        </a:lnTo>
                        <a:lnTo>
                          <a:pt x="13" y="31"/>
                        </a:lnTo>
                        <a:lnTo>
                          <a:pt x="10" y="31"/>
                        </a:lnTo>
                        <a:lnTo>
                          <a:pt x="9" y="31"/>
                        </a:lnTo>
                        <a:lnTo>
                          <a:pt x="6" y="31"/>
                        </a:lnTo>
                        <a:lnTo>
                          <a:pt x="4" y="31"/>
                        </a:lnTo>
                        <a:lnTo>
                          <a:pt x="3" y="31"/>
                        </a:lnTo>
                        <a:lnTo>
                          <a:pt x="4" y="34"/>
                        </a:lnTo>
                        <a:lnTo>
                          <a:pt x="6" y="37"/>
                        </a:lnTo>
                        <a:lnTo>
                          <a:pt x="9" y="37"/>
                        </a:lnTo>
                        <a:lnTo>
                          <a:pt x="9" y="36"/>
                        </a:lnTo>
                        <a:lnTo>
                          <a:pt x="13" y="37"/>
                        </a:lnTo>
                        <a:lnTo>
                          <a:pt x="17" y="37"/>
                        </a:lnTo>
                        <a:lnTo>
                          <a:pt x="20" y="37"/>
                        </a:lnTo>
                        <a:lnTo>
                          <a:pt x="20" y="38"/>
                        </a:lnTo>
                        <a:lnTo>
                          <a:pt x="18" y="38"/>
                        </a:lnTo>
                        <a:lnTo>
                          <a:pt x="18" y="40"/>
                        </a:lnTo>
                        <a:lnTo>
                          <a:pt x="20" y="41"/>
                        </a:lnTo>
                        <a:lnTo>
                          <a:pt x="21" y="44"/>
                        </a:lnTo>
                        <a:lnTo>
                          <a:pt x="23" y="43"/>
                        </a:lnTo>
                        <a:lnTo>
                          <a:pt x="26" y="41"/>
                        </a:lnTo>
                        <a:lnTo>
                          <a:pt x="24" y="43"/>
                        </a:lnTo>
                        <a:lnTo>
                          <a:pt x="23" y="44"/>
                        </a:lnTo>
                        <a:lnTo>
                          <a:pt x="21" y="46"/>
                        </a:lnTo>
                        <a:lnTo>
                          <a:pt x="23" y="47"/>
                        </a:lnTo>
                        <a:lnTo>
                          <a:pt x="27" y="44"/>
                        </a:lnTo>
                        <a:lnTo>
                          <a:pt x="30" y="46"/>
                        </a:lnTo>
                        <a:lnTo>
                          <a:pt x="30" y="47"/>
                        </a:lnTo>
                        <a:lnTo>
                          <a:pt x="28" y="46"/>
                        </a:lnTo>
                        <a:lnTo>
                          <a:pt x="26" y="47"/>
                        </a:lnTo>
                        <a:lnTo>
                          <a:pt x="24" y="48"/>
                        </a:lnTo>
                        <a:lnTo>
                          <a:pt x="21" y="48"/>
                        </a:lnTo>
                        <a:lnTo>
                          <a:pt x="21" y="50"/>
                        </a:lnTo>
                        <a:lnTo>
                          <a:pt x="20" y="51"/>
                        </a:lnTo>
                        <a:lnTo>
                          <a:pt x="18" y="51"/>
                        </a:lnTo>
                        <a:lnTo>
                          <a:pt x="17" y="53"/>
                        </a:lnTo>
                        <a:lnTo>
                          <a:pt x="17" y="51"/>
                        </a:lnTo>
                        <a:lnTo>
                          <a:pt x="14" y="50"/>
                        </a:lnTo>
                        <a:lnTo>
                          <a:pt x="14" y="50"/>
                        </a:lnTo>
                        <a:lnTo>
                          <a:pt x="14" y="50"/>
                        </a:lnTo>
                        <a:lnTo>
                          <a:pt x="14" y="53"/>
                        </a:lnTo>
                        <a:lnTo>
                          <a:pt x="16" y="54"/>
                        </a:lnTo>
                        <a:lnTo>
                          <a:pt x="14" y="54"/>
                        </a:lnTo>
                        <a:lnTo>
                          <a:pt x="14" y="58"/>
                        </a:lnTo>
                        <a:lnTo>
                          <a:pt x="17" y="58"/>
                        </a:lnTo>
                        <a:lnTo>
                          <a:pt x="18" y="57"/>
                        </a:lnTo>
                        <a:lnTo>
                          <a:pt x="20" y="58"/>
                        </a:lnTo>
                        <a:lnTo>
                          <a:pt x="24" y="60"/>
                        </a:lnTo>
                        <a:lnTo>
                          <a:pt x="27" y="57"/>
                        </a:lnTo>
                        <a:lnTo>
                          <a:pt x="30" y="58"/>
                        </a:lnTo>
                        <a:lnTo>
                          <a:pt x="31" y="57"/>
                        </a:lnTo>
                        <a:lnTo>
                          <a:pt x="31" y="58"/>
                        </a:lnTo>
                        <a:lnTo>
                          <a:pt x="33" y="58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98"/>
                  <p:cNvSpPr>
                    <a:spLocks noEditPoints="1"/>
                  </p:cNvSpPr>
                  <p:nvPr/>
                </p:nvSpPr>
                <p:spPr bwMode="auto">
                  <a:xfrm>
                    <a:off x="8091488" y="4389438"/>
                    <a:ext cx="14288" cy="4762"/>
                  </a:xfrm>
                  <a:custGeom>
                    <a:avLst/>
                    <a:gdLst>
                      <a:gd name="T0" fmla="*/ 0 w 6"/>
                      <a:gd name="T1" fmla="*/ 0 h 2"/>
                      <a:gd name="T2" fmla="*/ 0 w 6"/>
                      <a:gd name="T3" fmla="*/ 0 h 2"/>
                      <a:gd name="T4" fmla="*/ 0 w 6"/>
                      <a:gd name="T5" fmla="*/ 1 h 2"/>
                      <a:gd name="T6" fmla="*/ 0 w 6"/>
                      <a:gd name="T7" fmla="*/ 1 h 2"/>
                      <a:gd name="T8" fmla="*/ 1 w 6"/>
                      <a:gd name="T9" fmla="*/ 1 h 2"/>
                      <a:gd name="T10" fmla="*/ 0 w 6"/>
                      <a:gd name="T11" fmla="*/ 2 h 2"/>
                      <a:gd name="T12" fmla="*/ 0 w 6"/>
                      <a:gd name="T13" fmla="*/ 2 h 2"/>
                      <a:gd name="T14" fmla="*/ 0 w 6"/>
                      <a:gd name="T15" fmla="*/ 1 h 2"/>
                      <a:gd name="T16" fmla="*/ 0 w 6"/>
                      <a:gd name="T17" fmla="*/ 1 h 2"/>
                      <a:gd name="T18" fmla="*/ 0 w 6"/>
                      <a:gd name="T19" fmla="*/ 1 h 2"/>
                      <a:gd name="T20" fmla="*/ 0 w 6"/>
                      <a:gd name="T21" fmla="*/ 1 h 2"/>
                      <a:gd name="T22" fmla="*/ 0 w 6"/>
                      <a:gd name="T23" fmla="*/ 1 h 2"/>
                      <a:gd name="T24" fmla="*/ 0 w 6"/>
                      <a:gd name="T25" fmla="*/ 1 h 2"/>
                      <a:gd name="T26" fmla="*/ 0 w 6"/>
                      <a:gd name="T27" fmla="*/ 1 h 2"/>
                      <a:gd name="T28" fmla="*/ 0 w 6"/>
                      <a:gd name="T29" fmla="*/ 1 h 2"/>
                      <a:gd name="T30" fmla="*/ 0 w 6"/>
                      <a:gd name="T31" fmla="*/ 1 h 2"/>
                      <a:gd name="T32" fmla="*/ 0 w 6"/>
                      <a:gd name="T33" fmla="*/ 1 h 2"/>
                      <a:gd name="T34" fmla="*/ 0 w 6"/>
                      <a:gd name="T35" fmla="*/ 1 h 2"/>
                      <a:gd name="T36" fmla="*/ 1 w 6"/>
                      <a:gd name="T37" fmla="*/ 0 h 2"/>
                      <a:gd name="T38" fmla="*/ 2 w 6"/>
                      <a:gd name="T39" fmla="*/ 0 h 2"/>
                      <a:gd name="T40" fmla="*/ 2 w 6"/>
                      <a:gd name="T41" fmla="*/ 1 h 2"/>
                      <a:gd name="T42" fmla="*/ 1 w 6"/>
                      <a:gd name="T43" fmla="*/ 1 h 2"/>
                      <a:gd name="T44" fmla="*/ 2 w 6"/>
                      <a:gd name="T45" fmla="*/ 1 h 2"/>
                      <a:gd name="T46" fmla="*/ 2 w 6"/>
                      <a:gd name="T47" fmla="*/ 2 h 2"/>
                      <a:gd name="T48" fmla="*/ 1 w 6"/>
                      <a:gd name="T49" fmla="*/ 1 h 2"/>
                      <a:gd name="T50" fmla="*/ 1 w 6"/>
                      <a:gd name="T51" fmla="*/ 1 h 2"/>
                      <a:gd name="T52" fmla="*/ 1 w 6"/>
                      <a:gd name="T53" fmla="*/ 1 h 2"/>
                      <a:gd name="T54" fmla="*/ 1 w 6"/>
                      <a:gd name="T55" fmla="*/ 2 h 2"/>
                      <a:gd name="T56" fmla="*/ 1 w 6"/>
                      <a:gd name="T57" fmla="*/ 1 h 2"/>
                      <a:gd name="T58" fmla="*/ 2 w 6"/>
                      <a:gd name="T59" fmla="*/ 1 h 2"/>
                      <a:gd name="T60" fmla="*/ 1 w 6"/>
                      <a:gd name="T61" fmla="*/ 1 h 2"/>
                      <a:gd name="T62" fmla="*/ 1 w 6"/>
                      <a:gd name="T63" fmla="*/ 1 h 2"/>
                      <a:gd name="T64" fmla="*/ 3 w 6"/>
                      <a:gd name="T65" fmla="*/ 0 h 2"/>
                      <a:gd name="T66" fmla="*/ 3 w 6"/>
                      <a:gd name="T67" fmla="*/ 1 h 2"/>
                      <a:gd name="T68" fmla="*/ 3 w 6"/>
                      <a:gd name="T69" fmla="*/ 2 h 2"/>
                      <a:gd name="T70" fmla="*/ 2 w 6"/>
                      <a:gd name="T71" fmla="*/ 2 h 2"/>
                      <a:gd name="T72" fmla="*/ 2 w 6"/>
                      <a:gd name="T73" fmla="*/ 1 h 2"/>
                      <a:gd name="T74" fmla="*/ 2 w 6"/>
                      <a:gd name="T75" fmla="*/ 0 h 2"/>
                      <a:gd name="T76" fmla="*/ 2 w 6"/>
                      <a:gd name="T77" fmla="*/ 1 h 2"/>
                      <a:gd name="T78" fmla="*/ 2 w 6"/>
                      <a:gd name="T79" fmla="*/ 1 h 2"/>
                      <a:gd name="T80" fmla="*/ 3 w 6"/>
                      <a:gd name="T81" fmla="*/ 1 h 2"/>
                      <a:gd name="T82" fmla="*/ 3 w 6"/>
                      <a:gd name="T83" fmla="*/ 2 h 2"/>
                      <a:gd name="T84" fmla="*/ 3 w 6"/>
                      <a:gd name="T85" fmla="*/ 0 h 2"/>
                      <a:gd name="T86" fmla="*/ 4 w 6"/>
                      <a:gd name="T87" fmla="*/ 0 h 2"/>
                      <a:gd name="T88" fmla="*/ 4 w 6"/>
                      <a:gd name="T89" fmla="*/ 2 h 2"/>
                      <a:gd name="T90" fmla="*/ 3 w 6"/>
                      <a:gd name="T91" fmla="*/ 1 h 2"/>
                      <a:gd name="T92" fmla="*/ 3 w 6"/>
                      <a:gd name="T93" fmla="*/ 2 h 2"/>
                      <a:gd name="T94" fmla="*/ 4 w 6"/>
                      <a:gd name="T95" fmla="*/ 0 h 2"/>
                      <a:gd name="T96" fmla="*/ 5 w 6"/>
                      <a:gd name="T97" fmla="*/ 1 h 2"/>
                      <a:gd name="T98" fmla="*/ 5 w 6"/>
                      <a:gd name="T99" fmla="*/ 1 h 2"/>
                      <a:gd name="T100" fmla="*/ 5 w 6"/>
                      <a:gd name="T101" fmla="*/ 1 h 2"/>
                      <a:gd name="T102" fmla="*/ 5 w 6"/>
                      <a:gd name="T103" fmla="*/ 1 h 2"/>
                      <a:gd name="T104" fmla="*/ 5 w 6"/>
                      <a:gd name="T105" fmla="*/ 2 h 2"/>
                      <a:gd name="T106" fmla="*/ 6 w 6"/>
                      <a:gd name="T107" fmla="*/ 2 h 2"/>
                      <a:gd name="T108" fmla="*/ 6 w 6"/>
                      <a:gd name="T10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" h="2">
                        <a:moveTo>
                          <a:pt x="0" y="2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lose/>
                        <a:moveTo>
                          <a:pt x="3" y="2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lose/>
                        <a:moveTo>
                          <a:pt x="4" y="2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lose/>
                        <a:moveTo>
                          <a:pt x="6" y="2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99"/>
                  <p:cNvSpPr>
                    <a:spLocks noEditPoints="1"/>
                  </p:cNvSpPr>
                  <p:nvPr/>
                </p:nvSpPr>
                <p:spPr bwMode="auto">
                  <a:xfrm>
                    <a:off x="9328151" y="4856163"/>
                    <a:ext cx="14288" cy="9525"/>
                  </a:xfrm>
                  <a:custGeom>
                    <a:avLst/>
                    <a:gdLst>
                      <a:gd name="T0" fmla="*/ 0 w 7"/>
                      <a:gd name="T1" fmla="*/ 4 h 4"/>
                      <a:gd name="T2" fmla="*/ 0 w 7"/>
                      <a:gd name="T3" fmla="*/ 0 h 4"/>
                      <a:gd name="T4" fmla="*/ 2 w 7"/>
                      <a:gd name="T5" fmla="*/ 0 h 4"/>
                      <a:gd name="T6" fmla="*/ 2 w 7"/>
                      <a:gd name="T7" fmla="*/ 1 h 4"/>
                      <a:gd name="T8" fmla="*/ 0 w 7"/>
                      <a:gd name="T9" fmla="*/ 1 h 4"/>
                      <a:gd name="T10" fmla="*/ 0 w 7"/>
                      <a:gd name="T11" fmla="*/ 2 h 4"/>
                      <a:gd name="T12" fmla="*/ 2 w 7"/>
                      <a:gd name="T13" fmla="*/ 2 h 4"/>
                      <a:gd name="T14" fmla="*/ 2 w 7"/>
                      <a:gd name="T15" fmla="*/ 2 h 4"/>
                      <a:gd name="T16" fmla="*/ 0 w 7"/>
                      <a:gd name="T17" fmla="*/ 2 h 4"/>
                      <a:gd name="T18" fmla="*/ 0 w 7"/>
                      <a:gd name="T19" fmla="*/ 4 h 4"/>
                      <a:gd name="T20" fmla="*/ 0 w 7"/>
                      <a:gd name="T21" fmla="*/ 4 h 4"/>
                      <a:gd name="T22" fmla="*/ 3 w 7"/>
                      <a:gd name="T23" fmla="*/ 4 h 4"/>
                      <a:gd name="T24" fmla="*/ 3 w 7"/>
                      <a:gd name="T25" fmla="*/ 0 h 4"/>
                      <a:gd name="T26" fmla="*/ 3 w 7"/>
                      <a:gd name="T27" fmla="*/ 0 h 4"/>
                      <a:gd name="T28" fmla="*/ 3 w 7"/>
                      <a:gd name="T29" fmla="*/ 4 h 4"/>
                      <a:gd name="T30" fmla="*/ 3 w 7"/>
                      <a:gd name="T31" fmla="*/ 4 h 4"/>
                      <a:gd name="T32" fmla="*/ 3 w 7"/>
                      <a:gd name="T33" fmla="*/ 3 h 4"/>
                      <a:gd name="T34" fmla="*/ 4 w 7"/>
                      <a:gd name="T35" fmla="*/ 3 h 4"/>
                      <a:gd name="T36" fmla="*/ 4 w 7"/>
                      <a:gd name="T37" fmla="*/ 3 h 4"/>
                      <a:gd name="T38" fmla="*/ 4 w 7"/>
                      <a:gd name="T39" fmla="*/ 3 h 4"/>
                      <a:gd name="T40" fmla="*/ 5 w 7"/>
                      <a:gd name="T41" fmla="*/ 3 h 4"/>
                      <a:gd name="T42" fmla="*/ 5 w 7"/>
                      <a:gd name="T43" fmla="*/ 3 h 4"/>
                      <a:gd name="T44" fmla="*/ 5 w 7"/>
                      <a:gd name="T45" fmla="*/ 2 h 4"/>
                      <a:gd name="T46" fmla="*/ 5 w 7"/>
                      <a:gd name="T47" fmla="*/ 0 h 4"/>
                      <a:gd name="T48" fmla="*/ 5 w 7"/>
                      <a:gd name="T49" fmla="*/ 0 h 4"/>
                      <a:gd name="T50" fmla="*/ 5 w 7"/>
                      <a:gd name="T51" fmla="*/ 2 h 4"/>
                      <a:gd name="T52" fmla="*/ 5 w 7"/>
                      <a:gd name="T53" fmla="*/ 3 h 4"/>
                      <a:gd name="T54" fmla="*/ 5 w 7"/>
                      <a:gd name="T55" fmla="*/ 3 h 4"/>
                      <a:gd name="T56" fmla="*/ 4 w 7"/>
                      <a:gd name="T57" fmla="*/ 4 h 4"/>
                      <a:gd name="T58" fmla="*/ 4 w 7"/>
                      <a:gd name="T59" fmla="*/ 3 h 4"/>
                      <a:gd name="T60" fmla="*/ 3 w 7"/>
                      <a:gd name="T61" fmla="*/ 3 h 4"/>
                      <a:gd name="T62" fmla="*/ 6 w 7"/>
                      <a:gd name="T63" fmla="*/ 4 h 4"/>
                      <a:gd name="T64" fmla="*/ 6 w 7"/>
                      <a:gd name="T65" fmla="*/ 0 h 4"/>
                      <a:gd name="T66" fmla="*/ 7 w 7"/>
                      <a:gd name="T67" fmla="*/ 0 h 4"/>
                      <a:gd name="T68" fmla="*/ 7 w 7"/>
                      <a:gd name="T69" fmla="*/ 4 h 4"/>
                      <a:gd name="T70" fmla="*/ 6 w 7"/>
                      <a:gd name="T71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7" h="4">
                        <a:moveTo>
                          <a:pt x="0" y="4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  <a:moveTo>
                          <a:pt x="3" y="4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lose/>
                        <a:moveTo>
                          <a:pt x="3" y="3"/>
                        </a:move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2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lose/>
                        <a:moveTo>
                          <a:pt x="6" y="4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lnTo>
                          <a:pt x="6" y="4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200"/>
                  <p:cNvSpPr>
                    <a:spLocks noEditPoints="1"/>
                  </p:cNvSpPr>
                  <p:nvPr/>
                </p:nvSpPr>
                <p:spPr bwMode="auto">
                  <a:xfrm>
                    <a:off x="8650288" y="4194175"/>
                    <a:ext cx="31750" cy="6350"/>
                  </a:xfrm>
                  <a:custGeom>
                    <a:avLst/>
                    <a:gdLst>
                      <a:gd name="T0" fmla="*/ 2 w 14"/>
                      <a:gd name="T1" fmla="*/ 2 h 3"/>
                      <a:gd name="T2" fmla="*/ 3 w 14"/>
                      <a:gd name="T3" fmla="*/ 3 h 3"/>
                      <a:gd name="T4" fmla="*/ 2 w 14"/>
                      <a:gd name="T5" fmla="*/ 3 h 3"/>
                      <a:gd name="T6" fmla="*/ 1 w 14"/>
                      <a:gd name="T7" fmla="*/ 3 h 3"/>
                      <a:gd name="T8" fmla="*/ 1 w 14"/>
                      <a:gd name="T9" fmla="*/ 1 h 3"/>
                      <a:gd name="T10" fmla="*/ 2 w 14"/>
                      <a:gd name="T11" fmla="*/ 0 h 3"/>
                      <a:gd name="T12" fmla="*/ 3 w 14"/>
                      <a:gd name="T13" fmla="*/ 0 h 3"/>
                      <a:gd name="T14" fmla="*/ 3 w 14"/>
                      <a:gd name="T15" fmla="*/ 1 h 3"/>
                      <a:gd name="T16" fmla="*/ 3 w 14"/>
                      <a:gd name="T17" fmla="*/ 0 h 3"/>
                      <a:gd name="T18" fmla="*/ 2 w 14"/>
                      <a:gd name="T19" fmla="*/ 0 h 3"/>
                      <a:gd name="T20" fmla="*/ 1 w 14"/>
                      <a:gd name="T21" fmla="*/ 1 h 3"/>
                      <a:gd name="T22" fmla="*/ 1 w 14"/>
                      <a:gd name="T23" fmla="*/ 2 h 3"/>
                      <a:gd name="T24" fmla="*/ 2 w 14"/>
                      <a:gd name="T25" fmla="*/ 3 h 3"/>
                      <a:gd name="T26" fmla="*/ 3 w 14"/>
                      <a:gd name="T27" fmla="*/ 3 h 3"/>
                      <a:gd name="T28" fmla="*/ 2 w 14"/>
                      <a:gd name="T29" fmla="*/ 2 h 3"/>
                      <a:gd name="T30" fmla="*/ 7 w 14"/>
                      <a:gd name="T31" fmla="*/ 0 h 3"/>
                      <a:gd name="T32" fmla="*/ 7 w 14"/>
                      <a:gd name="T33" fmla="*/ 3 h 3"/>
                      <a:gd name="T34" fmla="*/ 5 w 14"/>
                      <a:gd name="T35" fmla="*/ 3 h 3"/>
                      <a:gd name="T36" fmla="*/ 4 w 14"/>
                      <a:gd name="T37" fmla="*/ 3 h 3"/>
                      <a:gd name="T38" fmla="*/ 4 w 14"/>
                      <a:gd name="T39" fmla="*/ 0 h 3"/>
                      <a:gd name="T40" fmla="*/ 5 w 14"/>
                      <a:gd name="T41" fmla="*/ 2 h 3"/>
                      <a:gd name="T42" fmla="*/ 5 w 14"/>
                      <a:gd name="T43" fmla="*/ 3 h 3"/>
                      <a:gd name="T44" fmla="*/ 6 w 14"/>
                      <a:gd name="T45" fmla="*/ 3 h 3"/>
                      <a:gd name="T46" fmla="*/ 6 w 14"/>
                      <a:gd name="T47" fmla="*/ 0 h 3"/>
                      <a:gd name="T48" fmla="*/ 8 w 14"/>
                      <a:gd name="T49" fmla="*/ 0 h 3"/>
                      <a:gd name="T50" fmla="*/ 10 w 14"/>
                      <a:gd name="T51" fmla="*/ 3 h 3"/>
                      <a:gd name="T52" fmla="*/ 9 w 14"/>
                      <a:gd name="T53" fmla="*/ 2 h 3"/>
                      <a:gd name="T54" fmla="*/ 8 w 14"/>
                      <a:gd name="T55" fmla="*/ 3 h 3"/>
                      <a:gd name="T56" fmla="*/ 8 w 14"/>
                      <a:gd name="T57" fmla="*/ 2 h 3"/>
                      <a:gd name="T58" fmla="*/ 9 w 14"/>
                      <a:gd name="T59" fmla="*/ 1 h 3"/>
                      <a:gd name="T60" fmla="*/ 8 w 14"/>
                      <a:gd name="T61" fmla="*/ 1 h 3"/>
                      <a:gd name="T62" fmla="*/ 10 w 14"/>
                      <a:gd name="T63" fmla="*/ 3 h 3"/>
                      <a:gd name="T64" fmla="*/ 11 w 14"/>
                      <a:gd name="T65" fmla="*/ 0 h 3"/>
                      <a:gd name="T66" fmla="*/ 12 w 14"/>
                      <a:gd name="T67" fmla="*/ 3 h 3"/>
                      <a:gd name="T68" fmla="*/ 13 w 14"/>
                      <a:gd name="T69" fmla="*/ 0 h 3"/>
                      <a:gd name="T70" fmla="*/ 14 w 14"/>
                      <a:gd name="T71" fmla="*/ 3 h 3"/>
                      <a:gd name="T72" fmla="*/ 13 w 14"/>
                      <a:gd name="T73" fmla="*/ 1 h 3"/>
                      <a:gd name="T74" fmla="*/ 12 w 14"/>
                      <a:gd name="T75" fmla="*/ 3 h 3"/>
                      <a:gd name="T76" fmla="*/ 11 w 14"/>
                      <a:gd name="T77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lose/>
                        <a:moveTo>
                          <a:pt x="6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lose/>
                        <a:moveTo>
                          <a:pt x="7" y="3"/>
                        </a:move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lose/>
                        <a:moveTo>
                          <a:pt x="8" y="2"/>
                        </a:move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lose/>
                        <a:moveTo>
                          <a:pt x="10" y="3"/>
                        </a:move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2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lnTo>
                          <a:pt x="10" y="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08" name="Oval 207"/>
          <p:cNvSpPr/>
          <p:nvPr/>
        </p:nvSpPr>
        <p:spPr>
          <a:xfrm>
            <a:off x="6377410" y="2163486"/>
            <a:ext cx="172003" cy="1720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377410" y="2615423"/>
            <a:ext cx="172003" cy="1720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6631063" y="209559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USA : </a:t>
            </a:r>
            <a:r>
              <a:rPr lang="en-US" sz="1400" dirty="0" smtClean="0">
                <a:solidFill>
                  <a:schemeClr val="accent1"/>
                </a:solidFill>
              </a:rPr>
              <a:t>76,004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631063" y="2551396"/>
            <a:ext cx="133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China : </a:t>
            </a:r>
            <a:r>
              <a:rPr lang="en-US" sz="1400" dirty="0" smtClean="0">
                <a:solidFill>
                  <a:schemeClr val="accent2"/>
                </a:solidFill>
              </a:rPr>
              <a:t>50,026</a:t>
            </a:r>
          </a:p>
        </p:txBody>
      </p:sp>
      <p:sp>
        <p:nvSpPr>
          <p:cNvPr id="212" name="Oval 211"/>
          <p:cNvSpPr/>
          <p:nvPr/>
        </p:nvSpPr>
        <p:spPr>
          <a:xfrm>
            <a:off x="6377410" y="3076864"/>
            <a:ext cx="172003" cy="1720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377410" y="3526649"/>
            <a:ext cx="172003" cy="172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616286" y="300897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Brazil : </a:t>
            </a:r>
            <a:r>
              <a:rPr lang="en-US" sz="1400" dirty="0" smtClean="0">
                <a:solidFill>
                  <a:schemeClr val="accent3"/>
                </a:solidFill>
              </a:rPr>
              <a:t>56,083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6590241" y="3462622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Australia : </a:t>
            </a:r>
            <a:r>
              <a:rPr lang="en-US" sz="1400" dirty="0" smtClean="0">
                <a:solidFill>
                  <a:schemeClr val="accent4"/>
                </a:solidFill>
              </a:rPr>
              <a:t>65,000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317743" y="3996664"/>
            <a:ext cx="851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Visitor :</a:t>
            </a: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148,900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394669" y="2371521"/>
            <a:ext cx="31544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accent1"/>
                </a:solidFill>
              </a:rPr>
              <a:t>Lorem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err="1" smtClean="0">
                <a:solidFill>
                  <a:schemeClr val="accent1"/>
                </a:solidFill>
              </a:rPr>
              <a:t>Ipsum</a:t>
            </a:r>
            <a:r>
              <a:rPr lang="en-US" sz="1200" dirty="0" smtClean="0">
                <a:solidFill>
                  <a:schemeClr val="accent1"/>
                </a:solidFill>
              </a:rPr>
              <a:t> comes from section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394668" y="2032967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Analyze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9" name="Freeform 5"/>
          <p:cNvSpPr>
            <a:spLocks noChangeAspect="1" noEditPoints="1"/>
          </p:cNvSpPr>
          <p:nvPr/>
        </p:nvSpPr>
        <p:spPr bwMode="auto">
          <a:xfrm>
            <a:off x="8394668" y="4434791"/>
            <a:ext cx="379271" cy="755805"/>
          </a:xfrm>
          <a:custGeom>
            <a:avLst/>
            <a:gdLst>
              <a:gd name="T0" fmla="*/ 116 w 117"/>
              <a:gd name="T1" fmla="*/ 130 h 233"/>
              <a:gd name="T2" fmla="*/ 93 w 117"/>
              <a:gd name="T3" fmla="*/ 63 h 233"/>
              <a:gd name="T4" fmla="*/ 24 w 117"/>
              <a:gd name="T5" fmla="*/ 63 h 233"/>
              <a:gd name="T6" fmla="*/ 1 w 117"/>
              <a:gd name="T7" fmla="*/ 130 h 233"/>
              <a:gd name="T8" fmla="*/ 7 w 117"/>
              <a:gd name="T9" fmla="*/ 140 h 233"/>
              <a:gd name="T10" fmla="*/ 18 w 117"/>
              <a:gd name="T11" fmla="*/ 136 h 233"/>
              <a:gd name="T12" fmla="*/ 30 w 117"/>
              <a:gd name="T13" fmla="*/ 223 h 233"/>
              <a:gd name="T14" fmla="*/ 41 w 117"/>
              <a:gd name="T15" fmla="*/ 233 h 233"/>
              <a:gd name="T16" fmla="*/ 59 w 117"/>
              <a:gd name="T17" fmla="*/ 165 h 233"/>
              <a:gd name="T18" fmla="*/ 76 w 117"/>
              <a:gd name="T19" fmla="*/ 233 h 233"/>
              <a:gd name="T20" fmla="*/ 87 w 117"/>
              <a:gd name="T21" fmla="*/ 224 h 233"/>
              <a:gd name="T22" fmla="*/ 84 w 117"/>
              <a:gd name="T23" fmla="*/ 101 h 233"/>
              <a:gd name="T24" fmla="*/ 107 w 117"/>
              <a:gd name="T25" fmla="*/ 141 h 233"/>
              <a:gd name="T26" fmla="*/ 116 w 117"/>
              <a:gd name="T27" fmla="*/ 130 h 233"/>
              <a:gd name="T28" fmla="*/ 104 w 117"/>
              <a:gd name="T29" fmla="*/ 134 h 233"/>
              <a:gd name="T30" fmla="*/ 80 w 117"/>
              <a:gd name="T31" fmla="*/ 87 h 233"/>
              <a:gd name="T32" fmla="*/ 80 w 117"/>
              <a:gd name="T33" fmla="*/ 157 h 233"/>
              <a:gd name="T34" fmla="*/ 82 w 117"/>
              <a:gd name="T35" fmla="*/ 218 h 233"/>
              <a:gd name="T36" fmla="*/ 82 w 117"/>
              <a:gd name="T37" fmla="*/ 223 h 233"/>
              <a:gd name="T38" fmla="*/ 76 w 117"/>
              <a:gd name="T39" fmla="*/ 230 h 233"/>
              <a:gd name="T40" fmla="*/ 70 w 117"/>
              <a:gd name="T41" fmla="*/ 223 h 233"/>
              <a:gd name="T42" fmla="*/ 59 w 117"/>
              <a:gd name="T43" fmla="*/ 143 h 233"/>
              <a:gd name="T44" fmla="*/ 47 w 117"/>
              <a:gd name="T45" fmla="*/ 223 h 233"/>
              <a:gd name="T46" fmla="*/ 35 w 117"/>
              <a:gd name="T47" fmla="*/ 223 h 233"/>
              <a:gd name="T48" fmla="*/ 35 w 117"/>
              <a:gd name="T49" fmla="*/ 218 h 233"/>
              <a:gd name="T50" fmla="*/ 37 w 117"/>
              <a:gd name="T51" fmla="*/ 157 h 233"/>
              <a:gd name="T52" fmla="*/ 37 w 117"/>
              <a:gd name="T53" fmla="*/ 87 h 233"/>
              <a:gd name="T54" fmla="*/ 13 w 117"/>
              <a:gd name="T55" fmla="*/ 134 h 233"/>
              <a:gd name="T56" fmla="*/ 9 w 117"/>
              <a:gd name="T57" fmla="*/ 136 h 233"/>
              <a:gd name="T58" fmla="*/ 6 w 117"/>
              <a:gd name="T59" fmla="*/ 131 h 233"/>
              <a:gd name="T60" fmla="*/ 8 w 117"/>
              <a:gd name="T61" fmla="*/ 123 h 233"/>
              <a:gd name="T62" fmla="*/ 59 w 117"/>
              <a:gd name="T63" fmla="*/ 54 h 233"/>
              <a:gd name="T64" fmla="*/ 109 w 117"/>
              <a:gd name="T65" fmla="*/ 123 h 233"/>
              <a:gd name="T66" fmla="*/ 111 w 117"/>
              <a:gd name="T67" fmla="*/ 131 h 233"/>
              <a:gd name="T68" fmla="*/ 109 w 117"/>
              <a:gd name="T69" fmla="*/ 136 h 233"/>
              <a:gd name="T70" fmla="*/ 81 w 117"/>
              <a:gd name="T71" fmla="*/ 22 h 233"/>
              <a:gd name="T72" fmla="*/ 36 w 117"/>
              <a:gd name="T73" fmla="*/ 22 h 233"/>
              <a:gd name="T74" fmla="*/ 59 w 117"/>
              <a:gd name="T75" fmla="*/ 4 h 233"/>
              <a:gd name="T76" fmla="*/ 59 w 117"/>
              <a:gd name="T77" fmla="*/ 39 h 233"/>
              <a:gd name="T78" fmla="*/ 59 w 117"/>
              <a:gd name="T79" fmla="*/ 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7" h="233">
                <a:moveTo>
                  <a:pt x="116" y="130"/>
                </a:moveTo>
                <a:cubicBezTo>
                  <a:pt x="116" y="130"/>
                  <a:pt x="116" y="130"/>
                  <a:pt x="116" y="130"/>
                </a:cubicBezTo>
                <a:cubicBezTo>
                  <a:pt x="116" y="129"/>
                  <a:pt x="115" y="126"/>
                  <a:pt x="113" y="122"/>
                </a:cubicBezTo>
                <a:cubicBezTo>
                  <a:pt x="108" y="105"/>
                  <a:pt x="96" y="69"/>
                  <a:pt x="93" y="63"/>
                </a:cubicBezTo>
                <a:cubicBezTo>
                  <a:pt x="88" y="53"/>
                  <a:pt x="78" y="49"/>
                  <a:pt x="59" y="49"/>
                </a:cubicBezTo>
                <a:cubicBezTo>
                  <a:pt x="39" y="49"/>
                  <a:pt x="29" y="53"/>
                  <a:pt x="24" y="63"/>
                </a:cubicBezTo>
                <a:cubicBezTo>
                  <a:pt x="21" y="69"/>
                  <a:pt x="9" y="105"/>
                  <a:pt x="4" y="122"/>
                </a:cubicBezTo>
                <a:cubicBezTo>
                  <a:pt x="3" y="126"/>
                  <a:pt x="1" y="129"/>
                  <a:pt x="1" y="130"/>
                </a:cubicBezTo>
                <a:cubicBezTo>
                  <a:pt x="1" y="130"/>
                  <a:pt x="1" y="130"/>
                  <a:pt x="1" y="130"/>
                </a:cubicBezTo>
                <a:cubicBezTo>
                  <a:pt x="0" y="134"/>
                  <a:pt x="3" y="139"/>
                  <a:pt x="7" y="140"/>
                </a:cubicBezTo>
                <a:cubicBezTo>
                  <a:pt x="8" y="141"/>
                  <a:pt x="9" y="141"/>
                  <a:pt x="10" y="141"/>
                </a:cubicBezTo>
                <a:cubicBezTo>
                  <a:pt x="13" y="141"/>
                  <a:pt x="16" y="139"/>
                  <a:pt x="18" y="136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32" y="148"/>
                  <a:pt x="31" y="220"/>
                  <a:pt x="30" y="223"/>
                </a:cubicBezTo>
                <a:cubicBezTo>
                  <a:pt x="30" y="223"/>
                  <a:pt x="30" y="223"/>
                  <a:pt x="30" y="224"/>
                </a:cubicBezTo>
                <a:cubicBezTo>
                  <a:pt x="31" y="229"/>
                  <a:pt x="35" y="233"/>
                  <a:pt x="41" y="233"/>
                </a:cubicBezTo>
                <a:cubicBezTo>
                  <a:pt x="47" y="233"/>
                  <a:pt x="51" y="229"/>
                  <a:pt x="52" y="224"/>
                </a:cubicBezTo>
                <a:cubicBezTo>
                  <a:pt x="59" y="165"/>
                  <a:pt x="59" y="165"/>
                  <a:pt x="59" y="165"/>
                </a:cubicBezTo>
                <a:cubicBezTo>
                  <a:pt x="65" y="224"/>
                  <a:pt x="65" y="224"/>
                  <a:pt x="65" y="224"/>
                </a:cubicBezTo>
                <a:cubicBezTo>
                  <a:pt x="66" y="229"/>
                  <a:pt x="71" y="233"/>
                  <a:pt x="76" y="233"/>
                </a:cubicBezTo>
                <a:cubicBezTo>
                  <a:pt x="76" y="233"/>
                  <a:pt x="76" y="233"/>
                  <a:pt x="76" y="233"/>
                </a:cubicBezTo>
                <a:cubicBezTo>
                  <a:pt x="82" y="233"/>
                  <a:pt x="86" y="229"/>
                  <a:pt x="87" y="224"/>
                </a:cubicBezTo>
                <a:cubicBezTo>
                  <a:pt x="87" y="223"/>
                  <a:pt x="87" y="223"/>
                  <a:pt x="87" y="223"/>
                </a:cubicBezTo>
                <a:cubicBezTo>
                  <a:pt x="87" y="220"/>
                  <a:pt x="85" y="148"/>
                  <a:pt x="84" y="101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1" y="139"/>
                  <a:pt x="104" y="141"/>
                  <a:pt x="107" y="141"/>
                </a:cubicBezTo>
                <a:cubicBezTo>
                  <a:pt x="108" y="141"/>
                  <a:pt x="109" y="141"/>
                  <a:pt x="110" y="140"/>
                </a:cubicBezTo>
                <a:cubicBezTo>
                  <a:pt x="114" y="139"/>
                  <a:pt x="117" y="134"/>
                  <a:pt x="116" y="130"/>
                </a:cubicBezTo>
                <a:close/>
                <a:moveTo>
                  <a:pt x="109" y="136"/>
                </a:moveTo>
                <a:cubicBezTo>
                  <a:pt x="107" y="136"/>
                  <a:pt x="104" y="136"/>
                  <a:pt x="104" y="134"/>
                </a:cubicBezTo>
                <a:cubicBezTo>
                  <a:pt x="83" y="89"/>
                  <a:pt x="83" y="89"/>
                  <a:pt x="83" y="89"/>
                </a:cubicBezTo>
                <a:cubicBezTo>
                  <a:pt x="83" y="88"/>
                  <a:pt x="82" y="87"/>
                  <a:pt x="80" y="87"/>
                </a:cubicBezTo>
                <a:cubicBezTo>
                  <a:pt x="79" y="88"/>
                  <a:pt x="79" y="89"/>
                  <a:pt x="79" y="90"/>
                </a:cubicBezTo>
                <a:cubicBezTo>
                  <a:pt x="79" y="90"/>
                  <a:pt x="79" y="123"/>
                  <a:pt x="80" y="157"/>
                </a:cubicBezTo>
                <a:cubicBezTo>
                  <a:pt x="81" y="173"/>
                  <a:pt x="81" y="190"/>
                  <a:pt x="81" y="203"/>
                </a:cubicBezTo>
                <a:cubicBezTo>
                  <a:pt x="82" y="209"/>
                  <a:pt x="82" y="214"/>
                  <a:pt x="82" y="218"/>
                </a:cubicBezTo>
                <a:cubicBezTo>
                  <a:pt x="82" y="221"/>
                  <a:pt x="82" y="222"/>
                  <a:pt x="82" y="223"/>
                </a:cubicBezTo>
                <a:cubicBezTo>
                  <a:pt x="82" y="223"/>
                  <a:pt x="82" y="223"/>
                  <a:pt x="82" y="223"/>
                </a:cubicBezTo>
                <a:cubicBezTo>
                  <a:pt x="82" y="226"/>
                  <a:pt x="79" y="228"/>
                  <a:pt x="76" y="228"/>
                </a:cubicBezTo>
                <a:cubicBezTo>
                  <a:pt x="76" y="230"/>
                  <a:pt x="76" y="230"/>
                  <a:pt x="76" y="230"/>
                </a:cubicBezTo>
                <a:cubicBezTo>
                  <a:pt x="76" y="228"/>
                  <a:pt x="76" y="228"/>
                  <a:pt x="76" y="228"/>
                </a:cubicBezTo>
                <a:cubicBezTo>
                  <a:pt x="73" y="228"/>
                  <a:pt x="70" y="226"/>
                  <a:pt x="70" y="223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61" y="143"/>
                  <a:pt x="60" y="143"/>
                  <a:pt x="59" y="143"/>
                </a:cubicBezTo>
                <a:cubicBezTo>
                  <a:pt x="57" y="143"/>
                  <a:pt x="56" y="143"/>
                  <a:pt x="56" y="145"/>
                </a:cubicBezTo>
                <a:cubicBezTo>
                  <a:pt x="47" y="223"/>
                  <a:pt x="47" y="223"/>
                  <a:pt x="47" y="223"/>
                </a:cubicBezTo>
                <a:cubicBezTo>
                  <a:pt x="47" y="226"/>
                  <a:pt x="44" y="228"/>
                  <a:pt x="41" y="228"/>
                </a:cubicBezTo>
                <a:cubicBezTo>
                  <a:pt x="38" y="228"/>
                  <a:pt x="35" y="226"/>
                  <a:pt x="35" y="223"/>
                </a:cubicBezTo>
                <a:cubicBezTo>
                  <a:pt x="35" y="223"/>
                  <a:pt x="35" y="222"/>
                  <a:pt x="35" y="222"/>
                </a:cubicBezTo>
                <a:cubicBezTo>
                  <a:pt x="35" y="221"/>
                  <a:pt x="35" y="220"/>
                  <a:pt x="35" y="218"/>
                </a:cubicBezTo>
                <a:cubicBezTo>
                  <a:pt x="35" y="214"/>
                  <a:pt x="35" y="209"/>
                  <a:pt x="36" y="203"/>
                </a:cubicBezTo>
                <a:cubicBezTo>
                  <a:pt x="36" y="190"/>
                  <a:pt x="36" y="173"/>
                  <a:pt x="37" y="157"/>
                </a:cubicBezTo>
                <a:cubicBezTo>
                  <a:pt x="38" y="123"/>
                  <a:pt x="38" y="90"/>
                  <a:pt x="38" y="90"/>
                </a:cubicBezTo>
                <a:cubicBezTo>
                  <a:pt x="38" y="89"/>
                  <a:pt x="38" y="88"/>
                  <a:pt x="37" y="87"/>
                </a:cubicBezTo>
                <a:cubicBezTo>
                  <a:pt x="36" y="87"/>
                  <a:pt x="34" y="88"/>
                  <a:pt x="34" y="89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3" y="135"/>
                  <a:pt x="12" y="136"/>
                  <a:pt x="10" y="136"/>
                </a:cubicBezTo>
                <a:cubicBezTo>
                  <a:pt x="10" y="136"/>
                  <a:pt x="9" y="136"/>
                  <a:pt x="9" y="136"/>
                </a:cubicBezTo>
                <a:cubicBezTo>
                  <a:pt x="6" y="135"/>
                  <a:pt x="5" y="133"/>
                  <a:pt x="6" y="131"/>
                </a:cubicBezTo>
                <a:cubicBezTo>
                  <a:pt x="6" y="131"/>
                  <a:pt x="6" y="131"/>
                  <a:pt x="6" y="131"/>
                </a:cubicBezTo>
                <a:cubicBezTo>
                  <a:pt x="6" y="131"/>
                  <a:pt x="6" y="130"/>
                  <a:pt x="6" y="129"/>
                </a:cubicBezTo>
                <a:cubicBezTo>
                  <a:pt x="7" y="128"/>
                  <a:pt x="8" y="126"/>
                  <a:pt x="8" y="123"/>
                </a:cubicBezTo>
                <a:cubicBezTo>
                  <a:pt x="13" y="108"/>
                  <a:pt x="25" y="71"/>
                  <a:pt x="28" y="65"/>
                </a:cubicBezTo>
                <a:cubicBezTo>
                  <a:pt x="31" y="59"/>
                  <a:pt x="37" y="54"/>
                  <a:pt x="59" y="54"/>
                </a:cubicBezTo>
                <a:cubicBezTo>
                  <a:pt x="80" y="54"/>
                  <a:pt x="86" y="59"/>
                  <a:pt x="89" y="65"/>
                </a:cubicBezTo>
                <a:cubicBezTo>
                  <a:pt x="92" y="71"/>
                  <a:pt x="104" y="108"/>
                  <a:pt x="109" y="123"/>
                </a:cubicBezTo>
                <a:cubicBezTo>
                  <a:pt x="110" y="126"/>
                  <a:pt x="110" y="128"/>
                  <a:pt x="111" y="129"/>
                </a:cubicBezTo>
                <a:cubicBezTo>
                  <a:pt x="111" y="130"/>
                  <a:pt x="111" y="131"/>
                  <a:pt x="111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12" y="133"/>
                  <a:pt x="111" y="135"/>
                  <a:pt x="109" y="136"/>
                </a:cubicBezTo>
                <a:close/>
                <a:moveTo>
                  <a:pt x="59" y="44"/>
                </a:moveTo>
                <a:cubicBezTo>
                  <a:pt x="71" y="44"/>
                  <a:pt x="81" y="34"/>
                  <a:pt x="81" y="22"/>
                </a:cubicBezTo>
                <a:cubicBezTo>
                  <a:pt x="81" y="10"/>
                  <a:pt x="71" y="0"/>
                  <a:pt x="59" y="0"/>
                </a:cubicBezTo>
                <a:cubicBezTo>
                  <a:pt x="46" y="0"/>
                  <a:pt x="36" y="10"/>
                  <a:pt x="36" y="22"/>
                </a:cubicBezTo>
                <a:cubicBezTo>
                  <a:pt x="36" y="34"/>
                  <a:pt x="46" y="44"/>
                  <a:pt x="59" y="44"/>
                </a:cubicBezTo>
                <a:close/>
                <a:moveTo>
                  <a:pt x="59" y="4"/>
                </a:moveTo>
                <a:cubicBezTo>
                  <a:pt x="68" y="4"/>
                  <a:pt x="76" y="12"/>
                  <a:pt x="76" y="22"/>
                </a:cubicBezTo>
                <a:cubicBezTo>
                  <a:pt x="76" y="31"/>
                  <a:pt x="68" y="39"/>
                  <a:pt x="59" y="39"/>
                </a:cubicBezTo>
                <a:cubicBezTo>
                  <a:pt x="49" y="39"/>
                  <a:pt x="41" y="31"/>
                  <a:pt x="41" y="22"/>
                </a:cubicBezTo>
                <a:cubicBezTo>
                  <a:pt x="41" y="12"/>
                  <a:pt x="49" y="4"/>
                  <a:pt x="59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0" name="Freeform 6"/>
          <p:cNvSpPr>
            <a:spLocks noChangeAspect="1" noEditPoints="1"/>
          </p:cNvSpPr>
          <p:nvPr/>
        </p:nvSpPr>
        <p:spPr bwMode="auto">
          <a:xfrm>
            <a:off x="10094718" y="4437238"/>
            <a:ext cx="376080" cy="755805"/>
          </a:xfrm>
          <a:custGeom>
            <a:avLst/>
            <a:gdLst>
              <a:gd name="T0" fmla="*/ 80 w 116"/>
              <a:gd name="T1" fmla="*/ 22 h 233"/>
              <a:gd name="T2" fmla="*/ 36 w 116"/>
              <a:gd name="T3" fmla="*/ 22 h 233"/>
              <a:gd name="T4" fmla="*/ 58 w 116"/>
              <a:gd name="T5" fmla="*/ 5 h 233"/>
              <a:gd name="T6" fmla="*/ 58 w 116"/>
              <a:gd name="T7" fmla="*/ 40 h 233"/>
              <a:gd name="T8" fmla="*/ 58 w 116"/>
              <a:gd name="T9" fmla="*/ 5 h 233"/>
              <a:gd name="T10" fmla="*/ 115 w 116"/>
              <a:gd name="T11" fmla="*/ 130 h 233"/>
              <a:gd name="T12" fmla="*/ 93 w 116"/>
              <a:gd name="T13" fmla="*/ 63 h 233"/>
              <a:gd name="T14" fmla="*/ 23 w 116"/>
              <a:gd name="T15" fmla="*/ 63 h 233"/>
              <a:gd name="T16" fmla="*/ 1 w 116"/>
              <a:gd name="T17" fmla="*/ 130 h 233"/>
              <a:gd name="T18" fmla="*/ 6 w 116"/>
              <a:gd name="T19" fmla="*/ 140 h 233"/>
              <a:gd name="T20" fmla="*/ 17 w 116"/>
              <a:gd name="T21" fmla="*/ 136 h 233"/>
              <a:gd name="T22" fmla="*/ 18 w 116"/>
              <a:gd name="T23" fmla="*/ 170 h 233"/>
              <a:gd name="T24" fmla="*/ 21 w 116"/>
              <a:gd name="T25" fmla="*/ 172 h 233"/>
              <a:gd name="T26" fmla="*/ 30 w 116"/>
              <a:gd name="T27" fmla="*/ 223 h 233"/>
              <a:gd name="T28" fmla="*/ 40 w 116"/>
              <a:gd name="T29" fmla="*/ 233 h 233"/>
              <a:gd name="T30" fmla="*/ 57 w 116"/>
              <a:gd name="T31" fmla="*/ 172 h 233"/>
              <a:gd name="T32" fmla="*/ 65 w 116"/>
              <a:gd name="T33" fmla="*/ 224 h 233"/>
              <a:gd name="T34" fmla="*/ 76 w 116"/>
              <a:gd name="T35" fmla="*/ 233 h 233"/>
              <a:gd name="T36" fmla="*/ 86 w 116"/>
              <a:gd name="T37" fmla="*/ 223 h 233"/>
              <a:gd name="T38" fmla="*/ 95 w 116"/>
              <a:gd name="T39" fmla="*/ 172 h 233"/>
              <a:gd name="T40" fmla="*/ 98 w 116"/>
              <a:gd name="T41" fmla="*/ 169 h 233"/>
              <a:gd name="T42" fmla="*/ 99 w 116"/>
              <a:gd name="T43" fmla="*/ 136 h 233"/>
              <a:gd name="T44" fmla="*/ 107 w 116"/>
              <a:gd name="T45" fmla="*/ 141 h 233"/>
              <a:gd name="T46" fmla="*/ 115 w 116"/>
              <a:gd name="T47" fmla="*/ 130 h 233"/>
              <a:gd name="T48" fmla="*/ 107 w 116"/>
              <a:gd name="T49" fmla="*/ 136 h 233"/>
              <a:gd name="T50" fmla="*/ 103 w 116"/>
              <a:gd name="T51" fmla="*/ 134 h 233"/>
              <a:gd name="T52" fmla="*/ 81 w 116"/>
              <a:gd name="T53" fmla="*/ 87 h 233"/>
              <a:gd name="T54" fmla="*/ 93 w 116"/>
              <a:gd name="T55" fmla="*/ 168 h 233"/>
              <a:gd name="T56" fmla="*/ 81 w 116"/>
              <a:gd name="T57" fmla="*/ 168 h 233"/>
              <a:gd name="T58" fmla="*/ 81 w 116"/>
              <a:gd name="T59" fmla="*/ 197 h 233"/>
              <a:gd name="T60" fmla="*/ 82 w 116"/>
              <a:gd name="T61" fmla="*/ 223 h 233"/>
              <a:gd name="T62" fmla="*/ 76 w 116"/>
              <a:gd name="T63" fmla="*/ 228 h 233"/>
              <a:gd name="T64" fmla="*/ 76 w 116"/>
              <a:gd name="T65" fmla="*/ 228 h 233"/>
              <a:gd name="T66" fmla="*/ 63 w 116"/>
              <a:gd name="T67" fmla="*/ 170 h 233"/>
              <a:gd name="T68" fmla="*/ 55 w 116"/>
              <a:gd name="T69" fmla="*/ 168 h 233"/>
              <a:gd name="T70" fmla="*/ 46 w 116"/>
              <a:gd name="T71" fmla="*/ 223 h 233"/>
              <a:gd name="T72" fmla="*/ 34 w 116"/>
              <a:gd name="T73" fmla="*/ 223 h 233"/>
              <a:gd name="T74" fmla="*/ 35 w 116"/>
              <a:gd name="T75" fmla="*/ 221 h 233"/>
              <a:gd name="T76" fmla="*/ 35 w 116"/>
              <a:gd name="T77" fmla="*/ 197 h 233"/>
              <a:gd name="T78" fmla="*/ 35 w 116"/>
              <a:gd name="T79" fmla="*/ 168 h 233"/>
              <a:gd name="T80" fmla="*/ 23 w 116"/>
              <a:gd name="T81" fmla="*/ 168 h 233"/>
              <a:gd name="T82" fmla="*/ 35 w 116"/>
              <a:gd name="T83" fmla="*/ 87 h 233"/>
              <a:gd name="T84" fmla="*/ 13 w 116"/>
              <a:gd name="T85" fmla="*/ 134 h 233"/>
              <a:gd name="T86" fmla="*/ 5 w 116"/>
              <a:gd name="T87" fmla="*/ 131 h 233"/>
              <a:gd name="T88" fmla="*/ 6 w 116"/>
              <a:gd name="T89" fmla="*/ 129 h 233"/>
              <a:gd name="T90" fmla="*/ 28 w 116"/>
              <a:gd name="T91" fmla="*/ 65 h 233"/>
              <a:gd name="T92" fmla="*/ 88 w 116"/>
              <a:gd name="T93" fmla="*/ 65 h 233"/>
              <a:gd name="T94" fmla="*/ 110 w 116"/>
              <a:gd name="T95" fmla="*/ 129 h 233"/>
              <a:gd name="T96" fmla="*/ 111 w 116"/>
              <a:gd name="T97" fmla="*/ 131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33">
                <a:moveTo>
                  <a:pt x="58" y="44"/>
                </a:moveTo>
                <a:cubicBezTo>
                  <a:pt x="70" y="44"/>
                  <a:pt x="80" y="34"/>
                  <a:pt x="80" y="22"/>
                </a:cubicBezTo>
                <a:cubicBezTo>
                  <a:pt x="80" y="10"/>
                  <a:pt x="70" y="0"/>
                  <a:pt x="58" y="0"/>
                </a:cubicBezTo>
                <a:cubicBezTo>
                  <a:pt x="46" y="0"/>
                  <a:pt x="36" y="10"/>
                  <a:pt x="36" y="22"/>
                </a:cubicBezTo>
                <a:cubicBezTo>
                  <a:pt x="36" y="34"/>
                  <a:pt x="46" y="44"/>
                  <a:pt x="58" y="44"/>
                </a:cubicBezTo>
                <a:close/>
                <a:moveTo>
                  <a:pt x="58" y="5"/>
                </a:moveTo>
                <a:cubicBezTo>
                  <a:pt x="68" y="5"/>
                  <a:pt x="75" y="13"/>
                  <a:pt x="75" y="22"/>
                </a:cubicBezTo>
                <a:cubicBezTo>
                  <a:pt x="75" y="32"/>
                  <a:pt x="68" y="40"/>
                  <a:pt x="58" y="40"/>
                </a:cubicBezTo>
                <a:cubicBezTo>
                  <a:pt x="48" y="40"/>
                  <a:pt x="41" y="32"/>
                  <a:pt x="41" y="22"/>
                </a:cubicBezTo>
                <a:cubicBezTo>
                  <a:pt x="41" y="13"/>
                  <a:pt x="48" y="5"/>
                  <a:pt x="58" y="5"/>
                </a:cubicBezTo>
                <a:close/>
                <a:moveTo>
                  <a:pt x="115" y="130"/>
                </a:moveTo>
                <a:cubicBezTo>
                  <a:pt x="115" y="130"/>
                  <a:pt x="115" y="130"/>
                  <a:pt x="115" y="130"/>
                </a:cubicBezTo>
                <a:cubicBezTo>
                  <a:pt x="115" y="129"/>
                  <a:pt x="114" y="126"/>
                  <a:pt x="113" y="122"/>
                </a:cubicBezTo>
                <a:cubicBezTo>
                  <a:pt x="107" y="105"/>
                  <a:pt x="96" y="69"/>
                  <a:pt x="93" y="63"/>
                </a:cubicBezTo>
                <a:cubicBezTo>
                  <a:pt x="88" y="53"/>
                  <a:pt x="77" y="49"/>
                  <a:pt x="58" y="49"/>
                </a:cubicBezTo>
                <a:cubicBezTo>
                  <a:pt x="39" y="49"/>
                  <a:pt x="28" y="53"/>
                  <a:pt x="23" y="63"/>
                </a:cubicBezTo>
                <a:cubicBezTo>
                  <a:pt x="20" y="69"/>
                  <a:pt x="9" y="105"/>
                  <a:pt x="3" y="122"/>
                </a:cubicBezTo>
                <a:cubicBezTo>
                  <a:pt x="2" y="126"/>
                  <a:pt x="1" y="129"/>
                  <a:pt x="1" y="130"/>
                </a:cubicBezTo>
                <a:cubicBezTo>
                  <a:pt x="1" y="130"/>
                  <a:pt x="1" y="130"/>
                  <a:pt x="1" y="130"/>
                </a:cubicBezTo>
                <a:cubicBezTo>
                  <a:pt x="0" y="134"/>
                  <a:pt x="2" y="139"/>
                  <a:pt x="6" y="140"/>
                </a:cubicBezTo>
                <a:cubicBezTo>
                  <a:pt x="7" y="141"/>
                  <a:pt x="8" y="141"/>
                  <a:pt x="10" y="141"/>
                </a:cubicBezTo>
                <a:cubicBezTo>
                  <a:pt x="13" y="141"/>
                  <a:pt x="16" y="139"/>
                  <a:pt x="17" y="136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18" y="170"/>
                  <a:pt x="18" y="170"/>
                  <a:pt x="18" y="170"/>
                </a:cubicBezTo>
                <a:cubicBezTo>
                  <a:pt x="18" y="170"/>
                  <a:pt x="18" y="171"/>
                  <a:pt x="19" y="172"/>
                </a:cubicBezTo>
                <a:cubicBezTo>
                  <a:pt x="19" y="172"/>
                  <a:pt x="20" y="172"/>
                  <a:pt x="21" y="172"/>
                </a:cubicBezTo>
                <a:cubicBezTo>
                  <a:pt x="31" y="172"/>
                  <a:pt x="31" y="172"/>
                  <a:pt x="31" y="172"/>
                </a:cubicBezTo>
                <a:cubicBezTo>
                  <a:pt x="31" y="188"/>
                  <a:pt x="30" y="221"/>
                  <a:pt x="30" y="223"/>
                </a:cubicBezTo>
                <a:cubicBezTo>
                  <a:pt x="30" y="223"/>
                  <a:pt x="30" y="223"/>
                  <a:pt x="30" y="224"/>
                </a:cubicBezTo>
                <a:cubicBezTo>
                  <a:pt x="30" y="229"/>
                  <a:pt x="35" y="233"/>
                  <a:pt x="40" y="233"/>
                </a:cubicBezTo>
                <a:cubicBezTo>
                  <a:pt x="46" y="233"/>
                  <a:pt x="51" y="229"/>
                  <a:pt x="51" y="224"/>
                </a:cubicBezTo>
                <a:cubicBezTo>
                  <a:pt x="57" y="172"/>
                  <a:pt x="57" y="172"/>
                  <a:pt x="57" y="172"/>
                </a:cubicBezTo>
                <a:cubicBezTo>
                  <a:pt x="59" y="172"/>
                  <a:pt x="59" y="172"/>
                  <a:pt x="59" y="172"/>
                </a:cubicBezTo>
                <a:cubicBezTo>
                  <a:pt x="65" y="224"/>
                  <a:pt x="65" y="224"/>
                  <a:pt x="65" y="224"/>
                </a:cubicBezTo>
                <a:cubicBezTo>
                  <a:pt x="65" y="229"/>
                  <a:pt x="70" y="233"/>
                  <a:pt x="76" y="233"/>
                </a:cubicBezTo>
                <a:cubicBezTo>
                  <a:pt x="76" y="233"/>
                  <a:pt x="76" y="233"/>
                  <a:pt x="76" y="233"/>
                </a:cubicBezTo>
                <a:cubicBezTo>
                  <a:pt x="81" y="233"/>
                  <a:pt x="86" y="229"/>
                  <a:pt x="86" y="224"/>
                </a:cubicBezTo>
                <a:cubicBezTo>
                  <a:pt x="86" y="223"/>
                  <a:pt x="86" y="223"/>
                  <a:pt x="86" y="223"/>
                </a:cubicBezTo>
                <a:cubicBezTo>
                  <a:pt x="86" y="221"/>
                  <a:pt x="85" y="188"/>
                  <a:pt x="8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7" y="172"/>
                  <a:pt x="98" y="171"/>
                  <a:pt x="98" y="170"/>
                </a:cubicBezTo>
                <a:cubicBezTo>
                  <a:pt x="98" y="170"/>
                  <a:pt x="98" y="170"/>
                  <a:pt x="98" y="169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0" y="139"/>
                  <a:pt x="103" y="141"/>
                  <a:pt x="107" y="141"/>
                </a:cubicBezTo>
                <a:cubicBezTo>
                  <a:pt x="107" y="141"/>
                  <a:pt x="107" y="141"/>
                  <a:pt x="107" y="141"/>
                </a:cubicBezTo>
                <a:cubicBezTo>
                  <a:pt x="108" y="141"/>
                  <a:pt x="109" y="141"/>
                  <a:pt x="110" y="140"/>
                </a:cubicBezTo>
                <a:cubicBezTo>
                  <a:pt x="114" y="139"/>
                  <a:pt x="116" y="134"/>
                  <a:pt x="115" y="130"/>
                </a:cubicBezTo>
                <a:close/>
                <a:moveTo>
                  <a:pt x="108" y="136"/>
                </a:moveTo>
                <a:cubicBezTo>
                  <a:pt x="108" y="136"/>
                  <a:pt x="107" y="136"/>
                  <a:pt x="107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05" y="136"/>
                  <a:pt x="104" y="135"/>
                  <a:pt x="103" y="134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8"/>
                  <a:pt x="82" y="87"/>
                  <a:pt x="81" y="87"/>
                </a:cubicBezTo>
                <a:cubicBezTo>
                  <a:pt x="80" y="88"/>
                  <a:pt x="79" y="89"/>
                  <a:pt x="80" y="90"/>
                </a:cubicBezTo>
                <a:cubicBezTo>
                  <a:pt x="93" y="168"/>
                  <a:pt x="93" y="168"/>
                  <a:pt x="93" y="168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82" y="168"/>
                  <a:pt x="81" y="168"/>
                  <a:pt x="81" y="168"/>
                </a:cubicBezTo>
                <a:cubicBezTo>
                  <a:pt x="80" y="169"/>
                  <a:pt x="80" y="170"/>
                  <a:pt x="80" y="170"/>
                </a:cubicBezTo>
                <a:cubicBezTo>
                  <a:pt x="80" y="170"/>
                  <a:pt x="80" y="183"/>
                  <a:pt x="81" y="197"/>
                </a:cubicBezTo>
                <a:cubicBezTo>
                  <a:pt x="81" y="203"/>
                  <a:pt x="81" y="210"/>
                  <a:pt x="81" y="215"/>
                </a:cubicBezTo>
                <a:cubicBezTo>
                  <a:pt x="81" y="220"/>
                  <a:pt x="81" y="222"/>
                  <a:pt x="82" y="223"/>
                </a:cubicBezTo>
                <a:cubicBezTo>
                  <a:pt x="82" y="223"/>
                  <a:pt x="82" y="223"/>
                  <a:pt x="82" y="223"/>
                </a:cubicBezTo>
                <a:cubicBezTo>
                  <a:pt x="81" y="226"/>
                  <a:pt x="79" y="228"/>
                  <a:pt x="76" y="228"/>
                </a:cubicBezTo>
                <a:cubicBezTo>
                  <a:pt x="76" y="230"/>
                  <a:pt x="76" y="230"/>
                  <a:pt x="76" y="230"/>
                </a:cubicBezTo>
                <a:cubicBezTo>
                  <a:pt x="76" y="228"/>
                  <a:pt x="76" y="228"/>
                  <a:pt x="76" y="228"/>
                </a:cubicBezTo>
                <a:cubicBezTo>
                  <a:pt x="72" y="228"/>
                  <a:pt x="70" y="226"/>
                  <a:pt x="70" y="223"/>
                </a:cubicBezTo>
                <a:cubicBezTo>
                  <a:pt x="63" y="170"/>
                  <a:pt x="63" y="170"/>
                  <a:pt x="63" y="170"/>
                </a:cubicBezTo>
                <a:cubicBezTo>
                  <a:pt x="63" y="169"/>
                  <a:pt x="62" y="168"/>
                  <a:pt x="61" y="168"/>
                </a:cubicBezTo>
                <a:cubicBezTo>
                  <a:pt x="55" y="168"/>
                  <a:pt x="55" y="168"/>
                  <a:pt x="55" y="168"/>
                </a:cubicBezTo>
                <a:cubicBezTo>
                  <a:pt x="54" y="168"/>
                  <a:pt x="53" y="169"/>
                  <a:pt x="53" y="170"/>
                </a:cubicBezTo>
                <a:cubicBezTo>
                  <a:pt x="46" y="223"/>
                  <a:pt x="46" y="223"/>
                  <a:pt x="46" y="223"/>
                </a:cubicBezTo>
                <a:cubicBezTo>
                  <a:pt x="46" y="226"/>
                  <a:pt x="44" y="228"/>
                  <a:pt x="40" y="228"/>
                </a:cubicBezTo>
                <a:cubicBezTo>
                  <a:pt x="37" y="228"/>
                  <a:pt x="35" y="226"/>
                  <a:pt x="34" y="223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35" y="223"/>
                  <a:pt x="35" y="222"/>
                  <a:pt x="35" y="221"/>
                </a:cubicBezTo>
                <a:cubicBezTo>
                  <a:pt x="35" y="220"/>
                  <a:pt x="35" y="218"/>
                  <a:pt x="35" y="215"/>
                </a:cubicBezTo>
                <a:cubicBezTo>
                  <a:pt x="35" y="210"/>
                  <a:pt x="35" y="203"/>
                  <a:pt x="35" y="197"/>
                </a:cubicBezTo>
                <a:cubicBezTo>
                  <a:pt x="36" y="184"/>
                  <a:pt x="36" y="170"/>
                  <a:pt x="36" y="170"/>
                </a:cubicBezTo>
                <a:cubicBezTo>
                  <a:pt x="36" y="170"/>
                  <a:pt x="36" y="169"/>
                  <a:pt x="35" y="168"/>
                </a:cubicBezTo>
                <a:cubicBezTo>
                  <a:pt x="35" y="168"/>
                  <a:pt x="34" y="168"/>
                  <a:pt x="34" y="168"/>
                </a:cubicBezTo>
                <a:cubicBezTo>
                  <a:pt x="23" y="168"/>
                  <a:pt x="23" y="168"/>
                  <a:pt x="23" y="168"/>
                </a:cubicBezTo>
                <a:cubicBezTo>
                  <a:pt x="36" y="90"/>
                  <a:pt x="36" y="90"/>
                  <a:pt x="36" y="90"/>
                </a:cubicBezTo>
                <a:cubicBezTo>
                  <a:pt x="37" y="89"/>
                  <a:pt x="36" y="88"/>
                  <a:pt x="35" y="87"/>
                </a:cubicBezTo>
                <a:cubicBezTo>
                  <a:pt x="34" y="87"/>
                  <a:pt x="32" y="88"/>
                  <a:pt x="32" y="89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2" y="136"/>
                  <a:pt x="10" y="136"/>
                  <a:pt x="8" y="136"/>
                </a:cubicBezTo>
                <a:cubicBezTo>
                  <a:pt x="6" y="135"/>
                  <a:pt x="5" y="133"/>
                  <a:pt x="5" y="131"/>
                </a:cubicBezTo>
                <a:cubicBezTo>
                  <a:pt x="5" y="131"/>
                  <a:pt x="5" y="131"/>
                  <a:pt x="5" y="131"/>
                </a:cubicBezTo>
                <a:cubicBezTo>
                  <a:pt x="5" y="131"/>
                  <a:pt x="6" y="130"/>
                  <a:pt x="6" y="129"/>
                </a:cubicBezTo>
                <a:cubicBezTo>
                  <a:pt x="6" y="128"/>
                  <a:pt x="7" y="126"/>
                  <a:pt x="8" y="123"/>
                </a:cubicBezTo>
                <a:cubicBezTo>
                  <a:pt x="13" y="108"/>
                  <a:pt x="25" y="71"/>
                  <a:pt x="28" y="65"/>
                </a:cubicBezTo>
                <a:cubicBezTo>
                  <a:pt x="30" y="59"/>
                  <a:pt x="36" y="54"/>
                  <a:pt x="58" y="54"/>
                </a:cubicBezTo>
                <a:cubicBezTo>
                  <a:pt x="80" y="54"/>
                  <a:pt x="86" y="59"/>
                  <a:pt x="88" y="65"/>
                </a:cubicBezTo>
                <a:cubicBezTo>
                  <a:pt x="91" y="71"/>
                  <a:pt x="103" y="108"/>
                  <a:pt x="108" y="123"/>
                </a:cubicBezTo>
                <a:cubicBezTo>
                  <a:pt x="109" y="126"/>
                  <a:pt x="110" y="128"/>
                  <a:pt x="110" y="129"/>
                </a:cubicBezTo>
                <a:cubicBezTo>
                  <a:pt x="111" y="130"/>
                  <a:pt x="111" y="131"/>
                  <a:pt x="111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11" y="133"/>
                  <a:pt x="110" y="135"/>
                  <a:pt x="108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1" name="TextBox 220"/>
          <p:cNvSpPr txBox="1"/>
          <p:nvPr/>
        </p:nvSpPr>
        <p:spPr>
          <a:xfrm>
            <a:off x="10517504" y="4595922"/>
            <a:ext cx="857927" cy="667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  <a:endParaRPr lang="en-US" sz="28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9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Female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817883" y="4595922"/>
            <a:ext cx="857927" cy="667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endParaRPr lang="en-US" sz="28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9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Male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5226228"/>
            <a:ext cx="12192000" cy="163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11611" y="1648105"/>
            <a:ext cx="1456530" cy="1875024"/>
            <a:chOff x="4114892" y="5120858"/>
            <a:chExt cx="726049" cy="934659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8" name="Oval 27"/>
            <p:cNvSpPr/>
            <p:nvPr/>
          </p:nvSpPr>
          <p:spPr>
            <a:xfrm>
              <a:off x="4166783" y="5159971"/>
              <a:ext cx="622263" cy="622263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982"/>
            <p:cNvSpPr>
              <a:spLocks noEditPoints="1"/>
            </p:cNvSpPr>
            <p:nvPr/>
          </p:nvSpPr>
          <p:spPr bwMode="auto">
            <a:xfrm>
              <a:off x="4114892" y="5120858"/>
              <a:ext cx="726049" cy="934659"/>
            </a:xfrm>
            <a:custGeom>
              <a:avLst/>
              <a:gdLst>
                <a:gd name="T0" fmla="*/ 149 w 297"/>
                <a:gd name="T1" fmla="*/ 0 h 384"/>
                <a:gd name="T2" fmla="*/ 0 w 297"/>
                <a:gd name="T3" fmla="*/ 149 h 384"/>
                <a:gd name="T4" fmla="*/ 149 w 297"/>
                <a:gd name="T5" fmla="*/ 384 h 384"/>
                <a:gd name="T6" fmla="*/ 297 w 297"/>
                <a:gd name="T7" fmla="*/ 149 h 384"/>
                <a:gd name="T8" fmla="*/ 149 w 297"/>
                <a:gd name="T9" fmla="*/ 0 h 384"/>
                <a:gd name="T10" fmla="*/ 149 w 297"/>
                <a:gd name="T11" fmla="*/ 267 h 384"/>
                <a:gd name="T12" fmla="*/ 24 w 297"/>
                <a:gd name="T13" fmla="*/ 142 h 384"/>
                <a:gd name="T14" fmla="*/ 149 w 297"/>
                <a:gd name="T15" fmla="*/ 17 h 384"/>
                <a:gd name="T16" fmla="*/ 274 w 297"/>
                <a:gd name="T17" fmla="*/ 142 h 384"/>
                <a:gd name="T18" fmla="*/ 149 w 297"/>
                <a:gd name="T19" fmla="*/ 26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384">
                  <a:moveTo>
                    <a:pt x="149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149" y="384"/>
                    <a:pt x="149" y="384"/>
                  </a:cubicBezTo>
                  <a:cubicBezTo>
                    <a:pt x="149" y="384"/>
                    <a:pt x="297" y="231"/>
                    <a:pt x="297" y="149"/>
                  </a:cubicBezTo>
                  <a:cubicBezTo>
                    <a:pt x="297" y="67"/>
                    <a:pt x="231" y="0"/>
                    <a:pt x="149" y="0"/>
                  </a:cubicBezTo>
                  <a:close/>
                  <a:moveTo>
                    <a:pt x="149" y="267"/>
                  </a:moveTo>
                  <a:cubicBezTo>
                    <a:pt x="80" y="267"/>
                    <a:pt x="24" y="211"/>
                    <a:pt x="24" y="142"/>
                  </a:cubicBezTo>
                  <a:cubicBezTo>
                    <a:pt x="24" y="73"/>
                    <a:pt x="80" y="17"/>
                    <a:pt x="149" y="17"/>
                  </a:cubicBezTo>
                  <a:cubicBezTo>
                    <a:pt x="218" y="17"/>
                    <a:pt x="274" y="73"/>
                    <a:pt x="274" y="142"/>
                  </a:cubicBezTo>
                  <a:cubicBezTo>
                    <a:pt x="274" y="211"/>
                    <a:pt x="218" y="267"/>
                    <a:pt x="149" y="2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1381764"/>
            <a:ext cx="12192000" cy="185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14577" y="6243415"/>
            <a:ext cx="360651" cy="278002"/>
            <a:chOff x="7142162" y="2531342"/>
            <a:chExt cx="457200" cy="352425"/>
          </a:xfrm>
          <a:solidFill>
            <a:schemeClr val="bg1"/>
          </a:solidFill>
        </p:grpSpPr>
        <p:sp>
          <p:nvSpPr>
            <p:cNvPr id="32" name="Freeform 82"/>
            <p:cNvSpPr>
              <a:spLocks/>
            </p:cNvSpPr>
            <p:nvPr/>
          </p:nvSpPr>
          <p:spPr bwMode="auto">
            <a:xfrm>
              <a:off x="7142162" y="2531342"/>
              <a:ext cx="457200" cy="155575"/>
            </a:xfrm>
            <a:custGeom>
              <a:avLst/>
              <a:gdLst>
                <a:gd name="T0" fmla="*/ 200 w 203"/>
                <a:gd name="T1" fmla="*/ 52 h 69"/>
                <a:gd name="T2" fmla="*/ 146 w 203"/>
                <a:gd name="T3" fmla="*/ 0 h 69"/>
                <a:gd name="T4" fmla="*/ 102 w 203"/>
                <a:gd name="T5" fmla="*/ 0 h 69"/>
                <a:gd name="T6" fmla="*/ 101 w 203"/>
                <a:gd name="T7" fmla="*/ 0 h 69"/>
                <a:gd name="T8" fmla="*/ 57 w 203"/>
                <a:gd name="T9" fmla="*/ 0 h 69"/>
                <a:gd name="T10" fmla="*/ 3 w 203"/>
                <a:gd name="T11" fmla="*/ 52 h 69"/>
                <a:gd name="T12" fmla="*/ 12 w 203"/>
                <a:gd name="T13" fmla="*/ 67 h 69"/>
                <a:gd name="T14" fmla="*/ 34 w 203"/>
                <a:gd name="T15" fmla="*/ 67 h 69"/>
                <a:gd name="T16" fmla="*/ 47 w 203"/>
                <a:gd name="T17" fmla="*/ 52 h 69"/>
                <a:gd name="T18" fmla="*/ 80 w 203"/>
                <a:gd name="T19" fmla="*/ 24 h 69"/>
                <a:gd name="T20" fmla="*/ 101 w 203"/>
                <a:gd name="T21" fmla="*/ 24 h 69"/>
                <a:gd name="T22" fmla="*/ 102 w 203"/>
                <a:gd name="T23" fmla="*/ 24 h 69"/>
                <a:gd name="T24" fmla="*/ 122 w 203"/>
                <a:gd name="T25" fmla="*/ 24 h 69"/>
                <a:gd name="T26" fmla="*/ 156 w 203"/>
                <a:gd name="T27" fmla="*/ 52 h 69"/>
                <a:gd name="T28" fmla="*/ 169 w 203"/>
                <a:gd name="T29" fmla="*/ 67 h 69"/>
                <a:gd name="T30" fmla="*/ 191 w 203"/>
                <a:gd name="T31" fmla="*/ 67 h 69"/>
                <a:gd name="T32" fmla="*/ 200 w 203"/>
                <a:gd name="T33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69">
                  <a:moveTo>
                    <a:pt x="200" y="52"/>
                  </a:moveTo>
                  <a:cubicBezTo>
                    <a:pt x="192" y="1"/>
                    <a:pt x="146" y="0"/>
                    <a:pt x="146" y="0"/>
                  </a:cubicBezTo>
                  <a:cubicBezTo>
                    <a:pt x="146" y="0"/>
                    <a:pt x="124" y="0"/>
                    <a:pt x="10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9" y="0"/>
                    <a:pt x="57" y="0"/>
                    <a:pt x="57" y="0"/>
                  </a:cubicBezTo>
                  <a:cubicBezTo>
                    <a:pt x="57" y="0"/>
                    <a:pt x="11" y="1"/>
                    <a:pt x="3" y="52"/>
                  </a:cubicBezTo>
                  <a:cubicBezTo>
                    <a:pt x="0" y="69"/>
                    <a:pt x="12" y="67"/>
                    <a:pt x="12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48" y="67"/>
                    <a:pt x="47" y="52"/>
                    <a:pt x="47" y="52"/>
                  </a:cubicBezTo>
                  <a:cubicBezTo>
                    <a:pt x="49" y="39"/>
                    <a:pt x="57" y="24"/>
                    <a:pt x="8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46" y="24"/>
                    <a:pt x="153" y="39"/>
                    <a:pt x="156" y="52"/>
                  </a:cubicBezTo>
                  <a:cubicBezTo>
                    <a:pt x="156" y="52"/>
                    <a:pt x="155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1" y="67"/>
                    <a:pt x="203" y="69"/>
                    <a:pt x="200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"/>
            <p:cNvSpPr>
              <a:spLocks noEditPoints="1"/>
            </p:cNvSpPr>
            <p:nvPr/>
          </p:nvSpPr>
          <p:spPr bwMode="auto">
            <a:xfrm>
              <a:off x="7158037" y="2650404"/>
              <a:ext cx="417513" cy="233363"/>
            </a:xfrm>
            <a:custGeom>
              <a:avLst/>
              <a:gdLst>
                <a:gd name="T0" fmla="*/ 163 w 185"/>
                <a:gd name="T1" fmla="*/ 56 h 103"/>
                <a:gd name="T2" fmla="*/ 129 w 185"/>
                <a:gd name="T3" fmla="*/ 0 h 103"/>
                <a:gd name="T4" fmla="*/ 61 w 185"/>
                <a:gd name="T5" fmla="*/ 0 h 103"/>
                <a:gd name="T6" fmla="*/ 25 w 185"/>
                <a:gd name="T7" fmla="*/ 61 h 103"/>
                <a:gd name="T8" fmla="*/ 53 w 185"/>
                <a:gd name="T9" fmla="*/ 103 h 103"/>
                <a:gd name="T10" fmla="*/ 151 w 185"/>
                <a:gd name="T11" fmla="*/ 103 h 103"/>
                <a:gd name="T12" fmla="*/ 163 w 185"/>
                <a:gd name="T13" fmla="*/ 56 h 103"/>
                <a:gd name="T14" fmla="*/ 96 w 185"/>
                <a:gd name="T15" fmla="*/ 82 h 103"/>
                <a:gd name="T16" fmla="*/ 65 w 185"/>
                <a:gd name="T17" fmla="*/ 51 h 103"/>
                <a:gd name="T18" fmla="*/ 96 w 185"/>
                <a:gd name="T19" fmla="*/ 20 h 103"/>
                <a:gd name="T20" fmla="*/ 127 w 185"/>
                <a:gd name="T21" fmla="*/ 51 h 103"/>
                <a:gd name="T22" fmla="*/ 96 w 185"/>
                <a:gd name="T23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03">
                  <a:moveTo>
                    <a:pt x="163" y="56"/>
                  </a:moveTo>
                  <a:cubicBezTo>
                    <a:pt x="140" y="16"/>
                    <a:pt x="129" y="0"/>
                    <a:pt x="129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0" y="103"/>
                    <a:pt x="53" y="103"/>
                  </a:cubicBezTo>
                  <a:cubicBezTo>
                    <a:pt x="107" y="103"/>
                    <a:pt x="151" y="103"/>
                    <a:pt x="151" y="103"/>
                  </a:cubicBezTo>
                  <a:cubicBezTo>
                    <a:pt x="151" y="103"/>
                    <a:pt x="185" y="96"/>
                    <a:pt x="163" y="56"/>
                  </a:cubicBezTo>
                  <a:close/>
                  <a:moveTo>
                    <a:pt x="96" y="82"/>
                  </a:moveTo>
                  <a:cubicBezTo>
                    <a:pt x="79" y="82"/>
                    <a:pt x="65" y="68"/>
                    <a:pt x="65" y="51"/>
                  </a:cubicBezTo>
                  <a:cubicBezTo>
                    <a:pt x="65" y="34"/>
                    <a:pt x="79" y="20"/>
                    <a:pt x="96" y="20"/>
                  </a:cubicBezTo>
                  <a:cubicBezTo>
                    <a:pt x="113" y="20"/>
                    <a:pt x="127" y="34"/>
                    <a:pt x="127" y="51"/>
                  </a:cubicBezTo>
                  <a:cubicBezTo>
                    <a:pt x="127" y="68"/>
                    <a:pt x="113" y="82"/>
                    <a:pt x="9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156"/>
          <p:cNvSpPr>
            <a:spLocks noEditPoints="1"/>
          </p:cNvSpPr>
          <p:nvPr/>
        </p:nvSpPr>
        <p:spPr bwMode="auto">
          <a:xfrm>
            <a:off x="4719351" y="6204275"/>
            <a:ext cx="363156" cy="350633"/>
          </a:xfrm>
          <a:custGeom>
            <a:avLst/>
            <a:gdLst>
              <a:gd name="T0" fmla="*/ 204 w 204"/>
              <a:gd name="T1" fmla="*/ 80 h 197"/>
              <a:gd name="T2" fmla="*/ 102 w 204"/>
              <a:gd name="T3" fmla="*/ 0 h 197"/>
              <a:gd name="T4" fmla="*/ 0 w 204"/>
              <a:gd name="T5" fmla="*/ 80 h 197"/>
              <a:gd name="T6" fmla="*/ 102 w 204"/>
              <a:gd name="T7" fmla="*/ 161 h 197"/>
              <a:gd name="T8" fmla="*/ 109 w 204"/>
              <a:gd name="T9" fmla="*/ 161 h 197"/>
              <a:gd name="T10" fmla="*/ 160 w 204"/>
              <a:gd name="T11" fmla="*/ 197 h 197"/>
              <a:gd name="T12" fmla="*/ 141 w 204"/>
              <a:gd name="T13" fmla="*/ 155 h 197"/>
              <a:gd name="T14" fmla="*/ 204 w 204"/>
              <a:gd name="T15" fmla="*/ 80 h 197"/>
              <a:gd name="T16" fmla="*/ 44 w 204"/>
              <a:gd name="T17" fmla="*/ 55 h 197"/>
              <a:gd name="T18" fmla="*/ 157 w 204"/>
              <a:gd name="T19" fmla="*/ 55 h 197"/>
              <a:gd name="T20" fmla="*/ 157 w 204"/>
              <a:gd name="T21" fmla="*/ 73 h 197"/>
              <a:gd name="T22" fmla="*/ 44 w 204"/>
              <a:gd name="T23" fmla="*/ 73 h 197"/>
              <a:gd name="T24" fmla="*/ 44 w 204"/>
              <a:gd name="T25" fmla="*/ 55 h 197"/>
              <a:gd name="T26" fmla="*/ 44 w 204"/>
              <a:gd name="T27" fmla="*/ 110 h 197"/>
              <a:gd name="T28" fmla="*/ 44 w 204"/>
              <a:gd name="T29" fmla="*/ 92 h 197"/>
              <a:gd name="T30" fmla="*/ 157 w 204"/>
              <a:gd name="T31" fmla="*/ 92 h 197"/>
              <a:gd name="T32" fmla="*/ 157 w 204"/>
              <a:gd name="T33" fmla="*/ 110 h 197"/>
              <a:gd name="T34" fmla="*/ 44 w 204"/>
              <a:gd name="T35" fmla="*/ 11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4" h="197">
                <a:moveTo>
                  <a:pt x="204" y="80"/>
                </a:moveTo>
                <a:cubicBezTo>
                  <a:pt x="204" y="36"/>
                  <a:pt x="158" y="0"/>
                  <a:pt x="102" y="0"/>
                </a:cubicBezTo>
                <a:cubicBezTo>
                  <a:pt x="45" y="0"/>
                  <a:pt x="0" y="36"/>
                  <a:pt x="0" y="80"/>
                </a:cubicBezTo>
                <a:cubicBezTo>
                  <a:pt x="0" y="125"/>
                  <a:pt x="45" y="161"/>
                  <a:pt x="102" y="161"/>
                </a:cubicBezTo>
                <a:cubicBezTo>
                  <a:pt x="104" y="161"/>
                  <a:pt x="107" y="161"/>
                  <a:pt x="109" y="161"/>
                </a:cubicBezTo>
                <a:cubicBezTo>
                  <a:pt x="113" y="172"/>
                  <a:pt x="124" y="192"/>
                  <a:pt x="160" y="197"/>
                </a:cubicBezTo>
                <a:cubicBezTo>
                  <a:pt x="152" y="188"/>
                  <a:pt x="136" y="175"/>
                  <a:pt x="141" y="155"/>
                </a:cubicBezTo>
                <a:cubicBezTo>
                  <a:pt x="178" y="142"/>
                  <a:pt x="204" y="114"/>
                  <a:pt x="204" y="80"/>
                </a:cubicBezTo>
                <a:close/>
                <a:moveTo>
                  <a:pt x="44" y="55"/>
                </a:moveTo>
                <a:cubicBezTo>
                  <a:pt x="157" y="55"/>
                  <a:pt x="157" y="55"/>
                  <a:pt x="157" y="55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44" y="73"/>
                  <a:pt x="44" y="73"/>
                  <a:pt x="44" y="73"/>
                </a:cubicBezTo>
                <a:lnTo>
                  <a:pt x="44" y="55"/>
                </a:lnTo>
                <a:close/>
                <a:moveTo>
                  <a:pt x="44" y="110"/>
                </a:moveTo>
                <a:cubicBezTo>
                  <a:pt x="44" y="92"/>
                  <a:pt x="44" y="92"/>
                  <a:pt x="44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7" y="110"/>
                  <a:pt x="157" y="110"/>
                  <a:pt x="157" y="110"/>
                </a:cubicBezTo>
                <a:lnTo>
                  <a:pt x="44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93941" y="5469667"/>
            <a:ext cx="393210" cy="344372"/>
            <a:chOff x="7110412" y="2579400"/>
            <a:chExt cx="498475" cy="436563"/>
          </a:xfrm>
          <a:solidFill>
            <a:schemeClr val="bg1"/>
          </a:solidFill>
        </p:grpSpPr>
        <p:sp>
          <p:nvSpPr>
            <p:cNvPr id="36" name="Freeform 92"/>
            <p:cNvSpPr>
              <a:spLocks/>
            </p:cNvSpPr>
            <p:nvPr/>
          </p:nvSpPr>
          <p:spPr bwMode="auto">
            <a:xfrm>
              <a:off x="7196137" y="2687350"/>
              <a:ext cx="338138" cy="328613"/>
            </a:xfrm>
            <a:custGeom>
              <a:avLst/>
              <a:gdLst>
                <a:gd name="T0" fmla="*/ 145 w 150"/>
                <a:gd name="T1" fmla="*/ 71 h 145"/>
                <a:gd name="T2" fmla="*/ 70 w 150"/>
                <a:gd name="T3" fmla="*/ 0 h 145"/>
                <a:gd name="T4" fmla="*/ 0 w 150"/>
                <a:gd name="T5" fmla="*/ 71 h 145"/>
                <a:gd name="T6" fmla="*/ 0 w 150"/>
                <a:gd name="T7" fmla="*/ 119 h 145"/>
                <a:gd name="T8" fmla="*/ 47 w 150"/>
                <a:gd name="T9" fmla="*/ 144 h 145"/>
                <a:gd name="T10" fmla="*/ 47 w 150"/>
                <a:gd name="T11" fmla="*/ 98 h 145"/>
                <a:gd name="T12" fmla="*/ 99 w 150"/>
                <a:gd name="T13" fmla="*/ 98 h 145"/>
                <a:gd name="T14" fmla="*/ 99 w 150"/>
                <a:gd name="T15" fmla="*/ 144 h 145"/>
                <a:gd name="T16" fmla="*/ 145 w 150"/>
                <a:gd name="T17" fmla="*/ 120 h 145"/>
                <a:gd name="T18" fmla="*/ 145 w 150"/>
                <a:gd name="T19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45">
                  <a:moveTo>
                    <a:pt x="145" y="71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93"/>
                    <a:pt x="0" y="119"/>
                  </a:cubicBezTo>
                  <a:cubicBezTo>
                    <a:pt x="0" y="145"/>
                    <a:pt x="47" y="144"/>
                    <a:pt x="47" y="144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150" y="144"/>
                    <a:pt x="145" y="120"/>
                    <a:pt x="145" y="120"/>
                  </a:cubicBezTo>
                  <a:lnTo>
                    <a:pt x="145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3"/>
            <p:cNvSpPr>
              <a:spLocks/>
            </p:cNvSpPr>
            <p:nvPr/>
          </p:nvSpPr>
          <p:spPr bwMode="auto">
            <a:xfrm>
              <a:off x="7110412" y="2579400"/>
              <a:ext cx="498475" cy="260350"/>
            </a:xfrm>
            <a:custGeom>
              <a:avLst/>
              <a:gdLst>
                <a:gd name="T0" fmla="*/ 208 w 221"/>
                <a:gd name="T1" fmla="*/ 91 h 115"/>
                <a:gd name="T2" fmla="*/ 125 w 221"/>
                <a:gd name="T3" fmla="*/ 13 h 115"/>
                <a:gd name="T4" fmla="*/ 92 w 221"/>
                <a:gd name="T5" fmla="*/ 13 h 115"/>
                <a:gd name="T6" fmla="*/ 18 w 221"/>
                <a:gd name="T7" fmla="*/ 84 h 115"/>
                <a:gd name="T8" fmla="*/ 20 w 221"/>
                <a:gd name="T9" fmla="*/ 115 h 115"/>
                <a:gd name="T10" fmla="*/ 108 w 221"/>
                <a:gd name="T11" fmla="*/ 29 h 115"/>
                <a:gd name="T12" fmla="*/ 200 w 221"/>
                <a:gd name="T13" fmla="*/ 115 h 115"/>
                <a:gd name="T14" fmla="*/ 208 w 221"/>
                <a:gd name="T15" fmla="*/ 9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15">
                  <a:moveTo>
                    <a:pt x="208" y="91"/>
                  </a:moveTo>
                  <a:cubicBezTo>
                    <a:pt x="195" y="77"/>
                    <a:pt x="125" y="13"/>
                    <a:pt x="125" y="13"/>
                  </a:cubicBezTo>
                  <a:cubicBezTo>
                    <a:pt x="125" y="13"/>
                    <a:pt x="107" y="0"/>
                    <a:pt x="92" y="13"/>
                  </a:cubicBezTo>
                  <a:cubicBezTo>
                    <a:pt x="77" y="28"/>
                    <a:pt x="18" y="84"/>
                    <a:pt x="18" y="84"/>
                  </a:cubicBezTo>
                  <a:cubicBezTo>
                    <a:pt x="18" y="84"/>
                    <a:pt x="0" y="99"/>
                    <a:pt x="20" y="115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200" y="115"/>
                    <a:pt x="221" y="105"/>
                    <a:pt x="208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96"/>
          <p:cNvSpPr>
            <a:spLocks noEditPoints="1"/>
          </p:cNvSpPr>
          <p:nvPr/>
        </p:nvSpPr>
        <p:spPr bwMode="auto">
          <a:xfrm>
            <a:off x="4722742" y="5448829"/>
            <a:ext cx="355642" cy="373174"/>
          </a:xfrm>
          <a:custGeom>
            <a:avLst/>
            <a:gdLst>
              <a:gd name="T0" fmla="*/ 0 w 200"/>
              <a:gd name="T1" fmla="*/ 105 h 210"/>
              <a:gd name="T2" fmla="*/ 200 w 200"/>
              <a:gd name="T3" fmla="*/ 105 h 210"/>
              <a:gd name="T4" fmla="*/ 171 w 200"/>
              <a:gd name="T5" fmla="*/ 164 h 210"/>
              <a:gd name="T6" fmla="*/ 152 w 200"/>
              <a:gd name="T7" fmla="*/ 110 h 210"/>
              <a:gd name="T8" fmla="*/ 171 w 200"/>
              <a:gd name="T9" fmla="*/ 164 h 210"/>
              <a:gd name="T10" fmla="*/ 51 w 200"/>
              <a:gd name="T11" fmla="*/ 60 h 210"/>
              <a:gd name="T12" fmla="*/ 9 w 200"/>
              <a:gd name="T13" fmla="*/ 101 h 210"/>
              <a:gd name="T14" fmla="*/ 94 w 200"/>
              <a:gd name="T15" fmla="*/ 13 h 210"/>
              <a:gd name="T16" fmla="*/ 95 w 200"/>
              <a:gd name="T17" fmla="*/ 9 h 210"/>
              <a:gd name="T18" fmla="*/ 62 w 200"/>
              <a:gd name="T19" fmla="*/ 54 h 210"/>
              <a:gd name="T20" fmla="*/ 105 w 200"/>
              <a:gd name="T21" fmla="*/ 67 h 210"/>
              <a:gd name="T22" fmla="*/ 143 w 200"/>
              <a:gd name="T23" fmla="*/ 101 h 210"/>
              <a:gd name="T24" fmla="*/ 105 w 200"/>
              <a:gd name="T25" fmla="*/ 67 h 210"/>
              <a:gd name="T26" fmla="*/ 105 w 200"/>
              <a:gd name="T27" fmla="*/ 14 h 210"/>
              <a:gd name="T28" fmla="*/ 105 w 200"/>
              <a:gd name="T29" fmla="*/ 58 h 210"/>
              <a:gd name="T30" fmla="*/ 105 w 200"/>
              <a:gd name="T31" fmla="*/ 9 h 210"/>
              <a:gd name="T32" fmla="*/ 105 w 200"/>
              <a:gd name="T33" fmla="*/ 10 h 210"/>
              <a:gd name="T34" fmla="*/ 95 w 200"/>
              <a:gd name="T35" fmla="*/ 101 h 210"/>
              <a:gd name="T36" fmla="*/ 60 w 200"/>
              <a:gd name="T37" fmla="*/ 63 h 210"/>
              <a:gd name="T38" fmla="*/ 45 w 200"/>
              <a:gd name="T39" fmla="*/ 110 h 210"/>
              <a:gd name="T40" fmla="*/ 27 w 200"/>
              <a:gd name="T41" fmla="*/ 162 h 210"/>
              <a:gd name="T42" fmla="*/ 45 w 200"/>
              <a:gd name="T43" fmla="*/ 110 h 210"/>
              <a:gd name="T44" fmla="*/ 95 w 200"/>
              <a:gd name="T45" fmla="*/ 110 h 210"/>
              <a:gd name="T46" fmla="*/ 60 w 200"/>
              <a:gd name="T47" fmla="*/ 146 h 210"/>
              <a:gd name="T48" fmla="*/ 95 w 200"/>
              <a:gd name="T49" fmla="*/ 150 h 210"/>
              <a:gd name="T50" fmla="*/ 62 w 200"/>
              <a:gd name="T51" fmla="*/ 155 h 210"/>
              <a:gd name="T52" fmla="*/ 105 w 200"/>
              <a:gd name="T53" fmla="*/ 198 h 210"/>
              <a:gd name="T54" fmla="*/ 135 w 200"/>
              <a:gd name="T55" fmla="*/ 154 h 210"/>
              <a:gd name="T56" fmla="*/ 105 w 200"/>
              <a:gd name="T57" fmla="*/ 140 h 210"/>
              <a:gd name="T58" fmla="*/ 143 w 200"/>
              <a:gd name="T59" fmla="*/ 110 h 210"/>
              <a:gd name="T60" fmla="*/ 105 w 200"/>
              <a:gd name="T61" fmla="*/ 140 h 210"/>
              <a:gd name="T62" fmla="*/ 147 w 200"/>
              <a:gd name="T63" fmla="*/ 61 h 210"/>
              <a:gd name="T64" fmla="*/ 190 w 200"/>
              <a:gd name="T65" fmla="*/ 101 h 210"/>
              <a:gd name="T66" fmla="*/ 164 w 200"/>
              <a:gd name="T67" fmla="*/ 38 h 210"/>
              <a:gd name="T68" fmla="*/ 116 w 200"/>
              <a:gd name="T69" fmla="*/ 11 h 210"/>
              <a:gd name="T70" fmla="*/ 80 w 200"/>
              <a:gd name="T71" fmla="*/ 12 h 210"/>
              <a:gd name="T72" fmla="*/ 33 w 200"/>
              <a:gd name="T73" fmla="*/ 40 h 210"/>
              <a:gd name="T74" fmla="*/ 32 w 200"/>
              <a:gd name="T75" fmla="*/ 169 h 210"/>
              <a:gd name="T76" fmla="*/ 77 w 200"/>
              <a:gd name="T77" fmla="*/ 198 h 210"/>
              <a:gd name="T78" fmla="*/ 119 w 200"/>
              <a:gd name="T79" fmla="*/ 199 h 210"/>
              <a:gd name="T80" fmla="*/ 165 w 200"/>
              <a:gd name="T81" fmla="*/ 171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10">
                <a:moveTo>
                  <a:pt x="100" y="0"/>
                </a:moveTo>
                <a:cubicBezTo>
                  <a:pt x="45" y="0"/>
                  <a:pt x="0" y="47"/>
                  <a:pt x="0" y="105"/>
                </a:cubicBezTo>
                <a:cubicBezTo>
                  <a:pt x="0" y="163"/>
                  <a:pt x="45" y="210"/>
                  <a:pt x="100" y="210"/>
                </a:cubicBezTo>
                <a:cubicBezTo>
                  <a:pt x="155" y="210"/>
                  <a:pt x="200" y="163"/>
                  <a:pt x="200" y="105"/>
                </a:cubicBezTo>
                <a:cubicBezTo>
                  <a:pt x="200" y="47"/>
                  <a:pt x="155" y="0"/>
                  <a:pt x="100" y="0"/>
                </a:cubicBezTo>
                <a:close/>
                <a:moveTo>
                  <a:pt x="171" y="164"/>
                </a:moveTo>
                <a:cubicBezTo>
                  <a:pt x="168" y="161"/>
                  <a:pt x="160" y="154"/>
                  <a:pt x="146" y="148"/>
                </a:cubicBezTo>
                <a:cubicBezTo>
                  <a:pt x="151" y="132"/>
                  <a:pt x="152" y="117"/>
                  <a:pt x="152" y="110"/>
                </a:cubicBezTo>
                <a:cubicBezTo>
                  <a:pt x="190" y="110"/>
                  <a:pt x="190" y="110"/>
                  <a:pt x="190" y="110"/>
                </a:cubicBezTo>
                <a:cubicBezTo>
                  <a:pt x="189" y="130"/>
                  <a:pt x="182" y="149"/>
                  <a:pt x="171" y="164"/>
                </a:cubicBezTo>
                <a:close/>
                <a:moveTo>
                  <a:pt x="27" y="48"/>
                </a:moveTo>
                <a:cubicBezTo>
                  <a:pt x="31" y="51"/>
                  <a:pt x="38" y="56"/>
                  <a:pt x="51" y="60"/>
                </a:cubicBezTo>
                <a:cubicBezTo>
                  <a:pt x="47" y="71"/>
                  <a:pt x="45" y="85"/>
                  <a:pt x="45" y="101"/>
                </a:cubicBezTo>
                <a:cubicBezTo>
                  <a:pt x="9" y="101"/>
                  <a:pt x="9" y="101"/>
                  <a:pt x="9" y="101"/>
                </a:cubicBezTo>
                <a:cubicBezTo>
                  <a:pt x="10" y="81"/>
                  <a:pt x="17" y="63"/>
                  <a:pt x="27" y="48"/>
                </a:cubicBezTo>
                <a:close/>
                <a:moveTo>
                  <a:pt x="94" y="13"/>
                </a:moveTo>
                <a:cubicBezTo>
                  <a:pt x="93" y="10"/>
                  <a:pt x="93" y="10"/>
                  <a:pt x="93" y="10"/>
                </a:cubicBezTo>
                <a:cubicBezTo>
                  <a:pt x="93" y="10"/>
                  <a:pt x="94" y="10"/>
                  <a:pt x="95" y="9"/>
                </a:cubicBezTo>
                <a:cubicBezTo>
                  <a:pt x="95" y="58"/>
                  <a:pt x="95" y="58"/>
                  <a:pt x="95" y="58"/>
                </a:cubicBezTo>
                <a:cubicBezTo>
                  <a:pt x="82" y="57"/>
                  <a:pt x="71" y="56"/>
                  <a:pt x="62" y="54"/>
                </a:cubicBezTo>
                <a:cubicBezTo>
                  <a:pt x="74" y="23"/>
                  <a:pt x="93" y="14"/>
                  <a:pt x="94" y="13"/>
                </a:cubicBezTo>
                <a:close/>
                <a:moveTo>
                  <a:pt x="105" y="67"/>
                </a:moveTo>
                <a:cubicBezTo>
                  <a:pt x="118" y="67"/>
                  <a:pt x="129" y="65"/>
                  <a:pt x="138" y="63"/>
                </a:cubicBezTo>
                <a:cubicBezTo>
                  <a:pt x="141" y="74"/>
                  <a:pt x="143" y="86"/>
                  <a:pt x="143" y="101"/>
                </a:cubicBezTo>
                <a:cubicBezTo>
                  <a:pt x="105" y="101"/>
                  <a:pt x="105" y="101"/>
                  <a:pt x="105" y="101"/>
                </a:cubicBezTo>
                <a:lnTo>
                  <a:pt x="105" y="67"/>
                </a:lnTo>
                <a:close/>
                <a:moveTo>
                  <a:pt x="105" y="58"/>
                </a:moveTo>
                <a:cubicBezTo>
                  <a:pt x="105" y="14"/>
                  <a:pt x="105" y="14"/>
                  <a:pt x="105" y="14"/>
                </a:cubicBezTo>
                <a:cubicBezTo>
                  <a:pt x="109" y="17"/>
                  <a:pt x="125" y="28"/>
                  <a:pt x="135" y="54"/>
                </a:cubicBezTo>
                <a:cubicBezTo>
                  <a:pt x="127" y="56"/>
                  <a:pt x="117" y="58"/>
                  <a:pt x="105" y="58"/>
                </a:cubicBezTo>
                <a:close/>
                <a:moveTo>
                  <a:pt x="105" y="10"/>
                </a:move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lnTo>
                  <a:pt x="105" y="10"/>
                </a:lnTo>
                <a:close/>
                <a:moveTo>
                  <a:pt x="95" y="67"/>
                </a:moveTo>
                <a:cubicBezTo>
                  <a:pt x="95" y="101"/>
                  <a:pt x="95" y="101"/>
                  <a:pt x="95" y="101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4" y="86"/>
                  <a:pt x="57" y="73"/>
                  <a:pt x="60" y="63"/>
                </a:cubicBezTo>
                <a:cubicBezTo>
                  <a:pt x="69" y="65"/>
                  <a:pt x="81" y="67"/>
                  <a:pt x="95" y="67"/>
                </a:cubicBezTo>
                <a:close/>
                <a:moveTo>
                  <a:pt x="45" y="110"/>
                </a:moveTo>
                <a:cubicBezTo>
                  <a:pt x="45" y="117"/>
                  <a:pt x="47" y="132"/>
                  <a:pt x="51" y="149"/>
                </a:cubicBezTo>
                <a:cubicBezTo>
                  <a:pt x="39" y="154"/>
                  <a:pt x="30" y="159"/>
                  <a:pt x="27" y="162"/>
                </a:cubicBezTo>
                <a:cubicBezTo>
                  <a:pt x="16" y="147"/>
                  <a:pt x="10" y="129"/>
                  <a:pt x="9" y="110"/>
                </a:cubicBezTo>
                <a:lnTo>
                  <a:pt x="45" y="110"/>
                </a:lnTo>
                <a:close/>
                <a:moveTo>
                  <a:pt x="54" y="110"/>
                </a:moveTo>
                <a:cubicBezTo>
                  <a:pt x="95" y="110"/>
                  <a:pt x="95" y="110"/>
                  <a:pt x="95" y="11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81" y="141"/>
                  <a:pt x="70" y="143"/>
                  <a:pt x="60" y="146"/>
                </a:cubicBezTo>
                <a:cubicBezTo>
                  <a:pt x="56" y="131"/>
                  <a:pt x="55" y="117"/>
                  <a:pt x="54" y="110"/>
                </a:cubicBezTo>
                <a:close/>
                <a:moveTo>
                  <a:pt x="95" y="150"/>
                </a:moveTo>
                <a:cubicBezTo>
                  <a:pt x="95" y="199"/>
                  <a:pt x="95" y="199"/>
                  <a:pt x="95" y="199"/>
                </a:cubicBezTo>
                <a:cubicBezTo>
                  <a:pt x="78" y="191"/>
                  <a:pt x="68" y="173"/>
                  <a:pt x="62" y="155"/>
                </a:cubicBezTo>
                <a:cubicBezTo>
                  <a:pt x="71" y="152"/>
                  <a:pt x="82" y="150"/>
                  <a:pt x="95" y="150"/>
                </a:cubicBezTo>
                <a:close/>
                <a:moveTo>
                  <a:pt x="105" y="198"/>
                </a:moveTo>
                <a:cubicBezTo>
                  <a:pt x="105" y="150"/>
                  <a:pt x="105" y="150"/>
                  <a:pt x="105" y="150"/>
                </a:cubicBezTo>
                <a:cubicBezTo>
                  <a:pt x="116" y="150"/>
                  <a:pt x="127" y="152"/>
                  <a:pt x="135" y="154"/>
                </a:cubicBezTo>
                <a:cubicBezTo>
                  <a:pt x="129" y="172"/>
                  <a:pt x="120" y="189"/>
                  <a:pt x="105" y="198"/>
                </a:cubicBezTo>
                <a:close/>
                <a:moveTo>
                  <a:pt x="105" y="140"/>
                </a:moveTo>
                <a:cubicBezTo>
                  <a:pt x="105" y="110"/>
                  <a:pt x="105" y="110"/>
                  <a:pt x="105" y="110"/>
                </a:cubicBezTo>
                <a:cubicBezTo>
                  <a:pt x="143" y="110"/>
                  <a:pt x="143" y="110"/>
                  <a:pt x="143" y="110"/>
                </a:cubicBezTo>
                <a:cubicBezTo>
                  <a:pt x="142" y="117"/>
                  <a:pt x="141" y="130"/>
                  <a:pt x="137" y="145"/>
                </a:cubicBezTo>
                <a:cubicBezTo>
                  <a:pt x="128" y="143"/>
                  <a:pt x="117" y="141"/>
                  <a:pt x="105" y="140"/>
                </a:cubicBezTo>
                <a:close/>
                <a:moveTo>
                  <a:pt x="152" y="101"/>
                </a:moveTo>
                <a:cubicBezTo>
                  <a:pt x="152" y="85"/>
                  <a:pt x="150" y="72"/>
                  <a:pt x="147" y="61"/>
                </a:cubicBezTo>
                <a:cubicBezTo>
                  <a:pt x="160" y="56"/>
                  <a:pt x="167" y="50"/>
                  <a:pt x="170" y="45"/>
                </a:cubicBezTo>
                <a:cubicBezTo>
                  <a:pt x="182" y="61"/>
                  <a:pt x="189" y="80"/>
                  <a:pt x="190" y="101"/>
                </a:cubicBezTo>
                <a:lnTo>
                  <a:pt x="152" y="101"/>
                </a:lnTo>
                <a:close/>
                <a:moveTo>
                  <a:pt x="164" y="38"/>
                </a:moveTo>
                <a:cubicBezTo>
                  <a:pt x="163" y="41"/>
                  <a:pt x="157" y="47"/>
                  <a:pt x="144" y="52"/>
                </a:cubicBezTo>
                <a:cubicBezTo>
                  <a:pt x="136" y="30"/>
                  <a:pt x="124" y="18"/>
                  <a:pt x="116" y="11"/>
                </a:cubicBezTo>
                <a:cubicBezTo>
                  <a:pt x="135" y="15"/>
                  <a:pt x="152" y="24"/>
                  <a:pt x="164" y="38"/>
                </a:cubicBezTo>
                <a:close/>
                <a:moveTo>
                  <a:pt x="80" y="12"/>
                </a:moveTo>
                <a:cubicBezTo>
                  <a:pt x="72" y="18"/>
                  <a:pt x="61" y="31"/>
                  <a:pt x="53" y="51"/>
                </a:cubicBezTo>
                <a:cubicBezTo>
                  <a:pt x="42" y="47"/>
                  <a:pt x="35" y="43"/>
                  <a:pt x="33" y="40"/>
                </a:cubicBezTo>
                <a:cubicBezTo>
                  <a:pt x="45" y="26"/>
                  <a:pt x="62" y="16"/>
                  <a:pt x="80" y="12"/>
                </a:cubicBezTo>
                <a:close/>
                <a:moveTo>
                  <a:pt x="32" y="169"/>
                </a:moveTo>
                <a:cubicBezTo>
                  <a:pt x="36" y="167"/>
                  <a:pt x="43" y="162"/>
                  <a:pt x="54" y="158"/>
                </a:cubicBezTo>
                <a:cubicBezTo>
                  <a:pt x="58" y="173"/>
                  <a:pt x="66" y="188"/>
                  <a:pt x="77" y="198"/>
                </a:cubicBezTo>
                <a:cubicBezTo>
                  <a:pt x="60" y="193"/>
                  <a:pt x="44" y="183"/>
                  <a:pt x="32" y="169"/>
                </a:cubicBezTo>
                <a:close/>
                <a:moveTo>
                  <a:pt x="119" y="199"/>
                </a:moveTo>
                <a:cubicBezTo>
                  <a:pt x="131" y="188"/>
                  <a:pt x="139" y="173"/>
                  <a:pt x="144" y="157"/>
                </a:cubicBezTo>
                <a:cubicBezTo>
                  <a:pt x="157" y="163"/>
                  <a:pt x="164" y="170"/>
                  <a:pt x="165" y="171"/>
                </a:cubicBezTo>
                <a:cubicBezTo>
                  <a:pt x="153" y="185"/>
                  <a:pt x="137" y="195"/>
                  <a:pt x="119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92415" y="5422820"/>
            <a:ext cx="304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+mj-lt"/>
              </a:rPr>
              <a:t>Midlle Easton, 245 Eva. Pt.Santerus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West Java</a:t>
            </a:r>
            <a:r>
              <a:rPr lang="id-ID" sz="1400" dirty="0" smtClean="0">
                <a:solidFill>
                  <a:schemeClr val="bg1"/>
                </a:solidFill>
                <a:latin typeface="+mj-lt"/>
              </a:rPr>
              <a:t>, Central Londong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0155" y="620427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+123 456 789 / +2324 5657 01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0328" y="6204275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yourdomain@gmail.com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0328" y="549240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www.yourdomain.com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34657" y="240510"/>
            <a:ext cx="6522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Let’s Us Talk &amp; Navigate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0246" y="4429955"/>
            <a:ext cx="915910" cy="292459"/>
            <a:chOff x="5590246" y="6314173"/>
            <a:chExt cx="915910" cy="292459"/>
          </a:xfrm>
        </p:grpSpPr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5590246" y="6343417"/>
              <a:ext cx="286609" cy="233967"/>
            </a:xfrm>
            <a:custGeom>
              <a:avLst/>
              <a:gdLst>
                <a:gd name="T0" fmla="*/ 186 w 186"/>
                <a:gd name="T1" fmla="*/ 18 h 152"/>
                <a:gd name="T2" fmla="*/ 164 w 186"/>
                <a:gd name="T3" fmla="*/ 24 h 152"/>
                <a:gd name="T4" fmla="*/ 181 w 186"/>
                <a:gd name="T5" fmla="*/ 4 h 152"/>
                <a:gd name="T6" fmla="*/ 157 w 186"/>
                <a:gd name="T7" fmla="*/ 13 h 152"/>
                <a:gd name="T8" fmla="*/ 129 w 186"/>
                <a:gd name="T9" fmla="*/ 0 h 152"/>
                <a:gd name="T10" fmla="*/ 90 w 186"/>
                <a:gd name="T11" fmla="*/ 39 h 152"/>
                <a:gd name="T12" fmla="*/ 92 w 186"/>
                <a:gd name="T13" fmla="*/ 48 h 152"/>
                <a:gd name="T14" fmla="*/ 12 w 186"/>
                <a:gd name="T15" fmla="*/ 8 h 152"/>
                <a:gd name="T16" fmla="*/ 8 w 186"/>
                <a:gd name="T17" fmla="*/ 27 h 152"/>
                <a:gd name="T18" fmla="*/ 24 w 186"/>
                <a:gd name="T19" fmla="*/ 59 h 152"/>
                <a:gd name="T20" fmla="*/ 7 w 186"/>
                <a:gd name="T21" fmla="*/ 54 h 152"/>
                <a:gd name="T22" fmla="*/ 7 w 186"/>
                <a:gd name="T23" fmla="*/ 54 h 152"/>
                <a:gd name="T24" fmla="*/ 38 w 186"/>
                <a:gd name="T25" fmla="*/ 92 h 152"/>
                <a:gd name="T26" fmla="*/ 28 w 186"/>
                <a:gd name="T27" fmla="*/ 94 h 152"/>
                <a:gd name="T28" fmla="*/ 20 w 186"/>
                <a:gd name="T29" fmla="*/ 93 h 152"/>
                <a:gd name="T30" fmla="*/ 56 w 186"/>
                <a:gd name="T31" fmla="*/ 119 h 152"/>
                <a:gd name="T32" fmla="*/ 9 w 186"/>
                <a:gd name="T33" fmla="*/ 136 h 152"/>
                <a:gd name="T34" fmla="*/ 0 w 186"/>
                <a:gd name="T35" fmla="*/ 135 h 152"/>
                <a:gd name="T36" fmla="*/ 58 w 186"/>
                <a:gd name="T37" fmla="*/ 152 h 152"/>
                <a:gd name="T38" fmla="*/ 167 w 186"/>
                <a:gd name="T39" fmla="*/ 44 h 152"/>
                <a:gd name="T40" fmla="*/ 167 w 186"/>
                <a:gd name="T41" fmla="*/ 38 h 152"/>
                <a:gd name="T42" fmla="*/ 186 w 186"/>
                <a:gd name="T43" fmla="*/ 1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152">
                  <a:moveTo>
                    <a:pt x="186" y="18"/>
                  </a:moveTo>
                  <a:cubicBezTo>
                    <a:pt x="180" y="22"/>
                    <a:pt x="172" y="24"/>
                    <a:pt x="164" y="24"/>
                  </a:cubicBezTo>
                  <a:cubicBezTo>
                    <a:pt x="172" y="20"/>
                    <a:pt x="178" y="12"/>
                    <a:pt x="181" y="4"/>
                  </a:cubicBezTo>
                  <a:cubicBezTo>
                    <a:pt x="174" y="8"/>
                    <a:pt x="166" y="11"/>
                    <a:pt x="157" y="13"/>
                  </a:cubicBezTo>
                  <a:cubicBezTo>
                    <a:pt x="150" y="5"/>
                    <a:pt x="140" y="0"/>
                    <a:pt x="129" y="0"/>
                  </a:cubicBezTo>
                  <a:cubicBezTo>
                    <a:pt x="108" y="0"/>
                    <a:pt x="90" y="18"/>
                    <a:pt x="90" y="39"/>
                  </a:cubicBezTo>
                  <a:cubicBezTo>
                    <a:pt x="90" y="42"/>
                    <a:pt x="91" y="45"/>
                    <a:pt x="92" y="48"/>
                  </a:cubicBezTo>
                  <a:cubicBezTo>
                    <a:pt x="60" y="46"/>
                    <a:pt x="32" y="31"/>
                    <a:pt x="12" y="8"/>
                  </a:cubicBezTo>
                  <a:cubicBezTo>
                    <a:pt x="9" y="13"/>
                    <a:pt x="8" y="20"/>
                    <a:pt x="8" y="27"/>
                  </a:cubicBezTo>
                  <a:cubicBezTo>
                    <a:pt x="8" y="40"/>
                    <a:pt x="14" y="52"/>
                    <a:pt x="24" y="59"/>
                  </a:cubicBezTo>
                  <a:cubicBezTo>
                    <a:pt x="18" y="58"/>
                    <a:pt x="12" y="57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73"/>
                    <a:pt x="20" y="88"/>
                    <a:pt x="38" y="92"/>
                  </a:cubicBezTo>
                  <a:cubicBezTo>
                    <a:pt x="34" y="93"/>
                    <a:pt x="31" y="94"/>
                    <a:pt x="28" y="94"/>
                  </a:cubicBezTo>
                  <a:cubicBezTo>
                    <a:pt x="25" y="94"/>
                    <a:pt x="23" y="93"/>
                    <a:pt x="20" y="93"/>
                  </a:cubicBezTo>
                  <a:cubicBezTo>
                    <a:pt x="26" y="108"/>
                    <a:pt x="40" y="119"/>
                    <a:pt x="56" y="119"/>
                  </a:cubicBezTo>
                  <a:cubicBezTo>
                    <a:pt x="43" y="130"/>
                    <a:pt x="26" y="136"/>
                    <a:pt x="9" y="136"/>
                  </a:cubicBezTo>
                  <a:cubicBezTo>
                    <a:pt x="6" y="136"/>
                    <a:pt x="2" y="136"/>
                    <a:pt x="0" y="135"/>
                  </a:cubicBezTo>
                  <a:cubicBezTo>
                    <a:pt x="16" y="146"/>
                    <a:pt x="36" y="152"/>
                    <a:pt x="58" y="152"/>
                  </a:cubicBezTo>
                  <a:cubicBezTo>
                    <a:pt x="129" y="152"/>
                    <a:pt x="167" y="94"/>
                    <a:pt x="167" y="44"/>
                  </a:cubicBezTo>
                  <a:cubicBezTo>
                    <a:pt x="167" y="42"/>
                    <a:pt x="167" y="40"/>
                    <a:pt x="167" y="38"/>
                  </a:cubicBezTo>
                  <a:cubicBezTo>
                    <a:pt x="175" y="33"/>
                    <a:pt x="181" y="26"/>
                    <a:pt x="186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18"/>
            <p:cNvSpPr>
              <a:spLocks noEditPoints="1"/>
            </p:cNvSpPr>
            <p:nvPr/>
          </p:nvSpPr>
          <p:spPr bwMode="auto">
            <a:xfrm>
              <a:off x="5985160" y="6334320"/>
              <a:ext cx="276860" cy="252164"/>
            </a:xfrm>
            <a:custGeom>
              <a:avLst/>
              <a:gdLst>
                <a:gd name="T0" fmla="*/ 85 w 180"/>
                <a:gd name="T1" fmla="*/ 92 h 164"/>
                <a:gd name="T2" fmla="*/ 74 w 180"/>
                <a:gd name="T3" fmla="*/ 78 h 164"/>
                <a:gd name="T4" fmla="*/ 81 w 180"/>
                <a:gd name="T5" fmla="*/ 69 h 164"/>
                <a:gd name="T6" fmla="*/ 97 w 180"/>
                <a:gd name="T7" fmla="*/ 39 h 164"/>
                <a:gd name="T8" fmla="*/ 90 w 180"/>
                <a:gd name="T9" fmla="*/ 16 h 164"/>
                <a:gd name="T10" fmla="*/ 92 w 180"/>
                <a:gd name="T11" fmla="*/ 16 h 164"/>
                <a:gd name="T12" fmla="*/ 95 w 180"/>
                <a:gd name="T13" fmla="*/ 16 h 164"/>
                <a:gd name="T14" fmla="*/ 106 w 180"/>
                <a:gd name="T15" fmla="*/ 7 h 164"/>
                <a:gd name="T16" fmla="*/ 106 w 180"/>
                <a:gd name="T17" fmla="*/ 4 h 164"/>
                <a:gd name="T18" fmla="*/ 104 w 180"/>
                <a:gd name="T19" fmla="*/ 0 h 164"/>
                <a:gd name="T20" fmla="*/ 55 w 180"/>
                <a:gd name="T21" fmla="*/ 0 h 164"/>
                <a:gd name="T22" fmla="*/ 39 w 180"/>
                <a:gd name="T23" fmla="*/ 4 h 164"/>
                <a:gd name="T24" fmla="*/ 9 w 180"/>
                <a:gd name="T25" fmla="*/ 39 h 164"/>
                <a:gd name="T26" fmla="*/ 48 w 180"/>
                <a:gd name="T27" fmla="*/ 78 h 164"/>
                <a:gd name="T28" fmla="*/ 48 w 180"/>
                <a:gd name="T29" fmla="*/ 83 h 164"/>
                <a:gd name="T30" fmla="*/ 51 w 180"/>
                <a:gd name="T31" fmla="*/ 94 h 164"/>
                <a:gd name="T32" fmla="*/ 2 w 180"/>
                <a:gd name="T33" fmla="*/ 120 h 164"/>
                <a:gd name="T34" fmla="*/ 0 w 180"/>
                <a:gd name="T35" fmla="*/ 131 h 164"/>
                <a:gd name="T36" fmla="*/ 2 w 180"/>
                <a:gd name="T37" fmla="*/ 143 h 164"/>
                <a:gd name="T38" fmla="*/ 30 w 180"/>
                <a:gd name="T39" fmla="*/ 161 h 164"/>
                <a:gd name="T40" fmla="*/ 53 w 180"/>
                <a:gd name="T41" fmla="*/ 164 h 164"/>
                <a:gd name="T42" fmla="*/ 72 w 180"/>
                <a:gd name="T43" fmla="*/ 161 h 164"/>
                <a:gd name="T44" fmla="*/ 104 w 180"/>
                <a:gd name="T45" fmla="*/ 124 h 164"/>
                <a:gd name="T46" fmla="*/ 85 w 180"/>
                <a:gd name="T47" fmla="*/ 92 h 164"/>
                <a:gd name="T48" fmla="*/ 34 w 180"/>
                <a:gd name="T49" fmla="*/ 39 h 164"/>
                <a:gd name="T50" fmla="*/ 39 w 180"/>
                <a:gd name="T51" fmla="*/ 20 h 164"/>
                <a:gd name="T52" fmla="*/ 48 w 180"/>
                <a:gd name="T53" fmla="*/ 16 h 164"/>
                <a:gd name="T54" fmla="*/ 71 w 180"/>
                <a:gd name="T55" fmla="*/ 41 h 164"/>
                <a:gd name="T56" fmla="*/ 67 w 180"/>
                <a:gd name="T57" fmla="*/ 62 h 164"/>
                <a:gd name="T58" fmla="*/ 57 w 180"/>
                <a:gd name="T59" fmla="*/ 67 h 164"/>
                <a:gd name="T60" fmla="*/ 34 w 180"/>
                <a:gd name="T61" fmla="*/ 39 h 164"/>
                <a:gd name="T62" fmla="*/ 83 w 180"/>
                <a:gd name="T63" fmla="*/ 127 h 164"/>
                <a:gd name="T64" fmla="*/ 53 w 180"/>
                <a:gd name="T65" fmla="*/ 148 h 164"/>
                <a:gd name="T66" fmla="*/ 23 w 180"/>
                <a:gd name="T67" fmla="*/ 127 h 164"/>
                <a:gd name="T68" fmla="*/ 55 w 180"/>
                <a:gd name="T69" fmla="*/ 106 h 164"/>
                <a:gd name="T70" fmla="*/ 67 w 180"/>
                <a:gd name="T71" fmla="*/ 106 h 164"/>
                <a:gd name="T72" fmla="*/ 69 w 180"/>
                <a:gd name="T73" fmla="*/ 108 h 164"/>
                <a:gd name="T74" fmla="*/ 83 w 180"/>
                <a:gd name="T75" fmla="*/ 122 h 164"/>
                <a:gd name="T76" fmla="*/ 83 w 180"/>
                <a:gd name="T77" fmla="*/ 127 h 164"/>
                <a:gd name="T78" fmla="*/ 180 w 180"/>
                <a:gd name="T79" fmla="*/ 71 h 164"/>
                <a:gd name="T80" fmla="*/ 180 w 180"/>
                <a:gd name="T81" fmla="*/ 78 h 164"/>
                <a:gd name="T82" fmla="*/ 178 w 180"/>
                <a:gd name="T83" fmla="*/ 83 h 164"/>
                <a:gd name="T84" fmla="*/ 150 w 180"/>
                <a:gd name="T85" fmla="*/ 83 h 164"/>
                <a:gd name="T86" fmla="*/ 150 w 180"/>
                <a:gd name="T87" fmla="*/ 111 h 164"/>
                <a:gd name="T88" fmla="*/ 145 w 180"/>
                <a:gd name="T89" fmla="*/ 113 h 164"/>
                <a:gd name="T90" fmla="*/ 138 w 180"/>
                <a:gd name="T91" fmla="*/ 113 h 164"/>
                <a:gd name="T92" fmla="*/ 134 w 180"/>
                <a:gd name="T93" fmla="*/ 111 h 164"/>
                <a:gd name="T94" fmla="*/ 134 w 180"/>
                <a:gd name="T95" fmla="*/ 83 h 164"/>
                <a:gd name="T96" fmla="*/ 106 w 180"/>
                <a:gd name="T97" fmla="*/ 83 h 164"/>
                <a:gd name="T98" fmla="*/ 104 w 180"/>
                <a:gd name="T99" fmla="*/ 78 h 164"/>
                <a:gd name="T100" fmla="*/ 104 w 180"/>
                <a:gd name="T101" fmla="*/ 71 h 164"/>
                <a:gd name="T102" fmla="*/ 106 w 180"/>
                <a:gd name="T103" fmla="*/ 67 h 164"/>
                <a:gd name="T104" fmla="*/ 134 w 180"/>
                <a:gd name="T105" fmla="*/ 67 h 164"/>
                <a:gd name="T106" fmla="*/ 134 w 180"/>
                <a:gd name="T107" fmla="*/ 39 h 164"/>
                <a:gd name="T108" fmla="*/ 138 w 180"/>
                <a:gd name="T109" fmla="*/ 37 h 164"/>
                <a:gd name="T110" fmla="*/ 145 w 180"/>
                <a:gd name="T111" fmla="*/ 37 h 164"/>
                <a:gd name="T112" fmla="*/ 150 w 180"/>
                <a:gd name="T113" fmla="*/ 39 h 164"/>
                <a:gd name="T114" fmla="*/ 150 w 180"/>
                <a:gd name="T115" fmla="*/ 67 h 164"/>
                <a:gd name="T116" fmla="*/ 178 w 180"/>
                <a:gd name="T117" fmla="*/ 67 h 164"/>
                <a:gd name="T118" fmla="*/ 180 w 180"/>
                <a:gd name="T119" fmla="*/ 7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0" h="164">
                  <a:moveTo>
                    <a:pt x="85" y="92"/>
                  </a:moveTo>
                  <a:cubicBezTo>
                    <a:pt x="78" y="87"/>
                    <a:pt x="74" y="81"/>
                    <a:pt x="74" y="78"/>
                  </a:cubicBezTo>
                  <a:cubicBezTo>
                    <a:pt x="74" y="76"/>
                    <a:pt x="74" y="74"/>
                    <a:pt x="81" y="69"/>
                  </a:cubicBezTo>
                  <a:cubicBezTo>
                    <a:pt x="92" y="60"/>
                    <a:pt x="97" y="50"/>
                    <a:pt x="97" y="39"/>
                  </a:cubicBezTo>
                  <a:cubicBezTo>
                    <a:pt x="97" y="30"/>
                    <a:pt x="95" y="23"/>
                    <a:pt x="90" y="16"/>
                  </a:cubicBezTo>
                  <a:cubicBezTo>
                    <a:pt x="90" y="16"/>
                    <a:pt x="90" y="16"/>
                    <a:pt x="92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106" y="7"/>
                  </a:cubicBezTo>
                  <a:cubicBezTo>
                    <a:pt x="106" y="7"/>
                    <a:pt x="108" y="4"/>
                    <a:pt x="106" y="4"/>
                  </a:cubicBezTo>
                  <a:cubicBezTo>
                    <a:pt x="106" y="2"/>
                    <a:pt x="106" y="0"/>
                    <a:pt x="104" y="0"/>
                  </a:cubicBezTo>
                  <a:cubicBezTo>
                    <a:pt x="104" y="0"/>
                    <a:pt x="104" y="0"/>
                    <a:pt x="55" y="0"/>
                  </a:cubicBezTo>
                  <a:cubicBezTo>
                    <a:pt x="51" y="0"/>
                    <a:pt x="44" y="2"/>
                    <a:pt x="39" y="4"/>
                  </a:cubicBezTo>
                  <a:cubicBezTo>
                    <a:pt x="23" y="9"/>
                    <a:pt x="9" y="25"/>
                    <a:pt x="9" y="39"/>
                  </a:cubicBezTo>
                  <a:cubicBezTo>
                    <a:pt x="9" y="62"/>
                    <a:pt x="25" y="78"/>
                    <a:pt x="48" y="78"/>
                  </a:cubicBezTo>
                  <a:cubicBezTo>
                    <a:pt x="48" y="81"/>
                    <a:pt x="48" y="83"/>
                    <a:pt x="48" y="83"/>
                  </a:cubicBezTo>
                  <a:cubicBezTo>
                    <a:pt x="48" y="87"/>
                    <a:pt x="48" y="90"/>
                    <a:pt x="51" y="94"/>
                  </a:cubicBezTo>
                  <a:cubicBezTo>
                    <a:pt x="30" y="94"/>
                    <a:pt x="9" y="104"/>
                    <a:pt x="2" y="120"/>
                  </a:cubicBezTo>
                  <a:cubicBezTo>
                    <a:pt x="0" y="124"/>
                    <a:pt x="0" y="127"/>
                    <a:pt x="0" y="131"/>
                  </a:cubicBezTo>
                  <a:cubicBezTo>
                    <a:pt x="0" y="136"/>
                    <a:pt x="0" y="141"/>
                    <a:pt x="2" y="143"/>
                  </a:cubicBezTo>
                  <a:cubicBezTo>
                    <a:pt x="7" y="152"/>
                    <a:pt x="16" y="157"/>
                    <a:pt x="30" y="161"/>
                  </a:cubicBezTo>
                  <a:cubicBezTo>
                    <a:pt x="37" y="164"/>
                    <a:pt x="44" y="164"/>
                    <a:pt x="53" y="164"/>
                  </a:cubicBezTo>
                  <a:cubicBezTo>
                    <a:pt x="60" y="164"/>
                    <a:pt x="67" y="164"/>
                    <a:pt x="72" y="161"/>
                  </a:cubicBezTo>
                  <a:cubicBezTo>
                    <a:pt x="92" y="157"/>
                    <a:pt x="104" y="141"/>
                    <a:pt x="104" y="124"/>
                  </a:cubicBezTo>
                  <a:cubicBezTo>
                    <a:pt x="104" y="111"/>
                    <a:pt x="99" y="101"/>
                    <a:pt x="85" y="92"/>
                  </a:cubicBezTo>
                  <a:close/>
                  <a:moveTo>
                    <a:pt x="34" y="39"/>
                  </a:moveTo>
                  <a:cubicBezTo>
                    <a:pt x="34" y="32"/>
                    <a:pt x="34" y="25"/>
                    <a:pt x="39" y="20"/>
                  </a:cubicBezTo>
                  <a:cubicBezTo>
                    <a:pt x="41" y="16"/>
                    <a:pt x="46" y="16"/>
                    <a:pt x="48" y="16"/>
                  </a:cubicBezTo>
                  <a:cubicBezTo>
                    <a:pt x="60" y="16"/>
                    <a:pt x="69" y="27"/>
                    <a:pt x="71" y="41"/>
                  </a:cubicBezTo>
                  <a:cubicBezTo>
                    <a:pt x="74" y="51"/>
                    <a:pt x="71" y="58"/>
                    <a:pt x="67" y="62"/>
                  </a:cubicBezTo>
                  <a:cubicBezTo>
                    <a:pt x="64" y="65"/>
                    <a:pt x="62" y="67"/>
                    <a:pt x="57" y="67"/>
                  </a:cubicBezTo>
                  <a:cubicBezTo>
                    <a:pt x="46" y="67"/>
                    <a:pt x="36" y="53"/>
                    <a:pt x="34" y="39"/>
                  </a:cubicBezTo>
                  <a:close/>
                  <a:moveTo>
                    <a:pt x="83" y="127"/>
                  </a:moveTo>
                  <a:cubicBezTo>
                    <a:pt x="83" y="141"/>
                    <a:pt x="74" y="148"/>
                    <a:pt x="53" y="148"/>
                  </a:cubicBezTo>
                  <a:cubicBezTo>
                    <a:pt x="37" y="148"/>
                    <a:pt x="23" y="138"/>
                    <a:pt x="23" y="127"/>
                  </a:cubicBezTo>
                  <a:cubicBezTo>
                    <a:pt x="23" y="115"/>
                    <a:pt x="39" y="106"/>
                    <a:pt x="55" y="106"/>
                  </a:cubicBezTo>
                  <a:cubicBezTo>
                    <a:pt x="60" y="106"/>
                    <a:pt x="62" y="106"/>
                    <a:pt x="67" y="106"/>
                  </a:cubicBezTo>
                  <a:cubicBezTo>
                    <a:pt x="67" y="108"/>
                    <a:pt x="67" y="108"/>
                    <a:pt x="69" y="108"/>
                  </a:cubicBezTo>
                  <a:cubicBezTo>
                    <a:pt x="76" y="115"/>
                    <a:pt x="80" y="117"/>
                    <a:pt x="83" y="122"/>
                  </a:cubicBezTo>
                  <a:cubicBezTo>
                    <a:pt x="83" y="124"/>
                    <a:pt x="83" y="127"/>
                    <a:pt x="83" y="127"/>
                  </a:cubicBezTo>
                  <a:close/>
                  <a:moveTo>
                    <a:pt x="180" y="71"/>
                  </a:moveTo>
                  <a:cubicBezTo>
                    <a:pt x="180" y="78"/>
                    <a:pt x="180" y="78"/>
                    <a:pt x="180" y="78"/>
                  </a:cubicBezTo>
                  <a:cubicBezTo>
                    <a:pt x="180" y="81"/>
                    <a:pt x="180" y="83"/>
                    <a:pt x="178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3"/>
                    <a:pt x="148" y="113"/>
                    <a:pt x="145" y="113"/>
                  </a:cubicBezTo>
                  <a:cubicBezTo>
                    <a:pt x="138" y="113"/>
                    <a:pt x="138" y="113"/>
                    <a:pt x="138" y="113"/>
                  </a:cubicBezTo>
                  <a:cubicBezTo>
                    <a:pt x="136" y="113"/>
                    <a:pt x="134" y="113"/>
                    <a:pt x="134" y="111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4" y="83"/>
                    <a:pt x="104" y="81"/>
                    <a:pt x="104" y="78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4" y="69"/>
                    <a:pt x="104" y="67"/>
                    <a:pt x="106" y="67"/>
                  </a:cubicBezTo>
                  <a:cubicBezTo>
                    <a:pt x="134" y="67"/>
                    <a:pt x="134" y="67"/>
                    <a:pt x="134" y="67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7"/>
                    <a:pt x="136" y="37"/>
                    <a:pt x="138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8" y="37"/>
                    <a:pt x="150" y="37"/>
                    <a:pt x="150" y="39"/>
                  </a:cubicBezTo>
                  <a:cubicBezTo>
                    <a:pt x="150" y="67"/>
                    <a:pt x="150" y="67"/>
                    <a:pt x="150" y="67"/>
                  </a:cubicBezTo>
                  <a:cubicBezTo>
                    <a:pt x="178" y="67"/>
                    <a:pt x="178" y="67"/>
                    <a:pt x="178" y="67"/>
                  </a:cubicBezTo>
                  <a:cubicBezTo>
                    <a:pt x="180" y="67"/>
                    <a:pt x="180" y="69"/>
                    <a:pt x="180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370325" y="6314173"/>
              <a:ext cx="135831" cy="292459"/>
            </a:xfrm>
            <a:custGeom>
              <a:avLst/>
              <a:gdLst>
                <a:gd name="T0" fmla="*/ 85 w 88"/>
                <a:gd name="T1" fmla="*/ 95 h 190"/>
                <a:gd name="T2" fmla="*/ 58 w 88"/>
                <a:gd name="T3" fmla="*/ 95 h 190"/>
                <a:gd name="T4" fmla="*/ 58 w 88"/>
                <a:gd name="T5" fmla="*/ 190 h 190"/>
                <a:gd name="T6" fmla="*/ 19 w 88"/>
                <a:gd name="T7" fmla="*/ 190 h 190"/>
                <a:gd name="T8" fmla="*/ 19 w 88"/>
                <a:gd name="T9" fmla="*/ 95 h 190"/>
                <a:gd name="T10" fmla="*/ 0 w 88"/>
                <a:gd name="T11" fmla="*/ 95 h 190"/>
                <a:gd name="T12" fmla="*/ 0 w 88"/>
                <a:gd name="T13" fmla="*/ 61 h 190"/>
                <a:gd name="T14" fmla="*/ 19 w 88"/>
                <a:gd name="T15" fmla="*/ 61 h 190"/>
                <a:gd name="T16" fmla="*/ 19 w 88"/>
                <a:gd name="T17" fmla="*/ 39 h 190"/>
                <a:gd name="T18" fmla="*/ 58 w 88"/>
                <a:gd name="T19" fmla="*/ 0 h 190"/>
                <a:gd name="T20" fmla="*/ 87 w 88"/>
                <a:gd name="T21" fmla="*/ 0 h 190"/>
                <a:gd name="T22" fmla="*/ 87 w 88"/>
                <a:gd name="T23" fmla="*/ 33 h 190"/>
                <a:gd name="T24" fmla="*/ 67 w 88"/>
                <a:gd name="T25" fmla="*/ 33 h 190"/>
                <a:gd name="T26" fmla="*/ 58 w 88"/>
                <a:gd name="T27" fmla="*/ 42 h 190"/>
                <a:gd name="T28" fmla="*/ 58 w 88"/>
                <a:gd name="T29" fmla="*/ 61 h 190"/>
                <a:gd name="T30" fmla="*/ 88 w 88"/>
                <a:gd name="T31" fmla="*/ 61 h 190"/>
                <a:gd name="T32" fmla="*/ 85 w 88"/>
                <a:gd name="T33" fmla="*/ 95 h 190"/>
                <a:gd name="T34" fmla="*/ 85 w 88"/>
                <a:gd name="T35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90">
                  <a:moveTo>
                    <a:pt x="85" y="95"/>
                  </a:moveTo>
                  <a:cubicBezTo>
                    <a:pt x="58" y="95"/>
                    <a:pt x="58" y="95"/>
                    <a:pt x="58" y="95"/>
                  </a:cubicBezTo>
                  <a:cubicBezTo>
                    <a:pt x="58" y="137"/>
                    <a:pt x="58" y="190"/>
                    <a:pt x="58" y="190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9" y="190"/>
                    <a:pt x="19" y="138"/>
                    <a:pt x="19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24"/>
                    <a:pt x="26" y="0"/>
                    <a:pt x="5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69" y="33"/>
                    <a:pt x="67" y="33"/>
                  </a:cubicBezTo>
                  <a:cubicBezTo>
                    <a:pt x="63" y="33"/>
                    <a:pt x="58" y="34"/>
                    <a:pt x="58" y="42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95"/>
                    <a:pt x="85" y="95"/>
                    <a:pt x="85" y="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863912" y="2674948"/>
            <a:ext cx="846417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Thank For Coming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don’t forget for give me rate it, if you like it you can share it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802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9986" y="240510"/>
            <a:ext cx="7972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Our Service With Number List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904" y="2219921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441" y="188136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904" y="4380500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441" y="40419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8421" y="2219921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1958" y="188136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8421" y="4380500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1958" y="40419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5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26776" y="2219921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30313" y="188136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3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26776" y="4380500"/>
            <a:ext cx="2474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0313" y="40419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Description 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533" y="1805704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1"/>
                </a:solidFill>
              </a:rPr>
              <a:t>50%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9533" y="396628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4"/>
                </a:solidFill>
              </a:rPr>
              <a:t>80%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5050" y="1805704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2"/>
                </a:solidFill>
              </a:rPr>
              <a:t>55%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5050" y="396628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5"/>
                </a:solidFill>
              </a:rPr>
              <a:t>60%</a:t>
            </a:r>
            <a:endParaRPr lang="en-US" sz="44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03405" y="1805704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3"/>
                </a:solidFill>
              </a:rPr>
              <a:t>35%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3405" y="396628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accent6"/>
                </a:solidFill>
              </a:rPr>
              <a:t>40%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594" y="240510"/>
            <a:ext cx="4762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One Column Text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443787"/>
            <a:ext cx="10363200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268697"/>
            <a:ext cx="1036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647605"/>
            <a:ext cx="10363200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4472515"/>
            <a:ext cx="1036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 Richard McClintock, a Latin professor at Hampden-Sydney College in Virginia.</a:t>
            </a:r>
          </a:p>
        </p:txBody>
      </p:sp>
    </p:spTree>
    <p:extLst>
      <p:ext uri="{BB962C8B-B14F-4D97-AF65-F5344CB8AC3E}">
        <p14:creationId xmlns:p14="http://schemas.microsoft.com/office/powerpoint/2010/main" val="219845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87503"/>
            <a:ext cx="2032000" cy="370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2000" y="6487503"/>
            <a:ext cx="2032000" cy="370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4000" y="6487503"/>
            <a:ext cx="2032000" cy="3704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6487503"/>
            <a:ext cx="2032000" cy="370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8000" y="6487503"/>
            <a:ext cx="2032000" cy="3704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60000" y="6487503"/>
            <a:ext cx="2032000" cy="3704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160000" y="4320382"/>
            <a:ext cx="2032000" cy="2167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64000" y="2153264"/>
            <a:ext cx="2032000" cy="2167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-1"/>
            <a:ext cx="2032000" cy="2167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170421" y="5512874"/>
            <a:ext cx="2011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2190" y="757518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Created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41278" y="133390"/>
            <a:ext cx="360064" cy="526248"/>
            <a:chOff x="6258454" y="3849160"/>
            <a:chExt cx="330200" cy="482600"/>
          </a:xfrm>
          <a:solidFill>
            <a:schemeClr val="bg1"/>
          </a:solidFill>
        </p:grpSpPr>
        <p:sp>
          <p:nvSpPr>
            <p:cNvPr id="64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345664" y="2951838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Hard Working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Freeform 34"/>
          <p:cNvSpPr>
            <a:spLocks noEditPoints="1"/>
          </p:cNvSpPr>
          <p:nvPr/>
        </p:nvSpPr>
        <p:spPr bwMode="auto">
          <a:xfrm>
            <a:off x="4809086" y="2333362"/>
            <a:ext cx="541827" cy="526248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8" name="TextBox 67"/>
          <p:cNvSpPr txBox="1"/>
          <p:nvPr/>
        </p:nvSpPr>
        <p:spPr>
          <a:xfrm>
            <a:off x="10729403" y="5123023"/>
            <a:ext cx="89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Loyality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Freeform 22"/>
          <p:cNvSpPr>
            <a:spLocks noEditPoints="1"/>
          </p:cNvSpPr>
          <p:nvPr/>
        </p:nvSpPr>
        <p:spPr bwMode="auto">
          <a:xfrm>
            <a:off x="10946632" y="4499320"/>
            <a:ext cx="458735" cy="526248"/>
          </a:xfrm>
          <a:custGeom>
            <a:avLst/>
            <a:gdLst>
              <a:gd name="T0" fmla="*/ 104 w 112"/>
              <a:gd name="T1" fmla="*/ 20 h 128"/>
              <a:gd name="T2" fmla="*/ 100 w 112"/>
              <a:gd name="T3" fmla="*/ 5 h 128"/>
              <a:gd name="T4" fmla="*/ 92 w 112"/>
              <a:gd name="T5" fmla="*/ 0 h 128"/>
              <a:gd name="T6" fmla="*/ 20 w 112"/>
              <a:gd name="T7" fmla="*/ 0 h 128"/>
              <a:gd name="T8" fmla="*/ 12 w 112"/>
              <a:gd name="T9" fmla="*/ 5 h 128"/>
              <a:gd name="T10" fmla="*/ 8 w 112"/>
              <a:gd name="T11" fmla="*/ 20 h 128"/>
              <a:gd name="T12" fmla="*/ 0 w 112"/>
              <a:gd name="T13" fmla="*/ 28 h 128"/>
              <a:gd name="T14" fmla="*/ 0 w 112"/>
              <a:gd name="T15" fmla="*/ 40 h 128"/>
              <a:gd name="T16" fmla="*/ 8 w 112"/>
              <a:gd name="T17" fmla="*/ 48 h 128"/>
              <a:gd name="T18" fmla="*/ 12 w 112"/>
              <a:gd name="T19" fmla="*/ 48 h 128"/>
              <a:gd name="T20" fmla="*/ 12 w 112"/>
              <a:gd name="T21" fmla="*/ 49 h 128"/>
              <a:gd name="T22" fmla="*/ 20 w 112"/>
              <a:gd name="T23" fmla="*/ 121 h 128"/>
              <a:gd name="T24" fmla="*/ 28 w 112"/>
              <a:gd name="T25" fmla="*/ 128 h 128"/>
              <a:gd name="T26" fmla="*/ 84 w 112"/>
              <a:gd name="T27" fmla="*/ 128 h 128"/>
              <a:gd name="T28" fmla="*/ 92 w 112"/>
              <a:gd name="T29" fmla="*/ 121 h 128"/>
              <a:gd name="T30" fmla="*/ 100 w 112"/>
              <a:gd name="T31" fmla="*/ 49 h 128"/>
              <a:gd name="T32" fmla="*/ 100 w 112"/>
              <a:gd name="T33" fmla="*/ 48 h 128"/>
              <a:gd name="T34" fmla="*/ 104 w 112"/>
              <a:gd name="T35" fmla="*/ 48 h 128"/>
              <a:gd name="T36" fmla="*/ 112 w 112"/>
              <a:gd name="T37" fmla="*/ 40 h 128"/>
              <a:gd name="T38" fmla="*/ 112 w 112"/>
              <a:gd name="T39" fmla="*/ 28 h 128"/>
              <a:gd name="T40" fmla="*/ 104 w 112"/>
              <a:gd name="T41" fmla="*/ 20 h 128"/>
              <a:gd name="T42" fmla="*/ 20 w 112"/>
              <a:gd name="T43" fmla="*/ 8 h 128"/>
              <a:gd name="T44" fmla="*/ 92 w 112"/>
              <a:gd name="T45" fmla="*/ 8 h 128"/>
              <a:gd name="T46" fmla="*/ 96 w 112"/>
              <a:gd name="T47" fmla="*/ 20 h 128"/>
              <a:gd name="T48" fmla="*/ 16 w 112"/>
              <a:gd name="T49" fmla="*/ 20 h 128"/>
              <a:gd name="T50" fmla="*/ 20 w 112"/>
              <a:gd name="T51" fmla="*/ 8 h 128"/>
              <a:gd name="T52" fmla="*/ 28 w 112"/>
              <a:gd name="T53" fmla="*/ 120 h 128"/>
              <a:gd name="T54" fmla="*/ 27 w 112"/>
              <a:gd name="T55" fmla="*/ 108 h 128"/>
              <a:gd name="T56" fmla="*/ 85 w 112"/>
              <a:gd name="T57" fmla="*/ 108 h 128"/>
              <a:gd name="T58" fmla="*/ 84 w 112"/>
              <a:gd name="T59" fmla="*/ 120 h 128"/>
              <a:gd name="T60" fmla="*/ 28 w 112"/>
              <a:gd name="T61" fmla="*/ 120 h 128"/>
              <a:gd name="T62" fmla="*/ 86 w 112"/>
              <a:gd name="T63" fmla="*/ 104 h 128"/>
              <a:gd name="T64" fmla="*/ 26 w 112"/>
              <a:gd name="T65" fmla="*/ 104 h 128"/>
              <a:gd name="T66" fmla="*/ 22 w 112"/>
              <a:gd name="T67" fmla="*/ 64 h 128"/>
              <a:gd name="T68" fmla="*/ 90 w 112"/>
              <a:gd name="T69" fmla="*/ 64 h 128"/>
              <a:gd name="T70" fmla="*/ 86 w 112"/>
              <a:gd name="T71" fmla="*/ 104 h 128"/>
              <a:gd name="T72" fmla="*/ 91 w 112"/>
              <a:gd name="T73" fmla="*/ 60 h 128"/>
              <a:gd name="T74" fmla="*/ 21 w 112"/>
              <a:gd name="T75" fmla="*/ 60 h 128"/>
              <a:gd name="T76" fmla="*/ 20 w 112"/>
              <a:gd name="T77" fmla="*/ 48 h 128"/>
              <a:gd name="T78" fmla="*/ 92 w 112"/>
              <a:gd name="T79" fmla="*/ 48 h 128"/>
              <a:gd name="T80" fmla="*/ 91 w 112"/>
              <a:gd name="T81" fmla="*/ 60 h 128"/>
              <a:gd name="T82" fmla="*/ 104 w 112"/>
              <a:gd name="T83" fmla="*/ 40 h 128"/>
              <a:gd name="T84" fmla="*/ 8 w 112"/>
              <a:gd name="T85" fmla="*/ 40 h 128"/>
              <a:gd name="T86" fmla="*/ 8 w 112"/>
              <a:gd name="T87" fmla="*/ 28 h 128"/>
              <a:gd name="T88" fmla="*/ 104 w 112"/>
              <a:gd name="T89" fmla="*/ 28 h 128"/>
              <a:gd name="T90" fmla="*/ 104 w 112"/>
              <a:gd name="T9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" h="128">
                <a:moveTo>
                  <a:pt x="104" y="20"/>
                </a:moveTo>
                <a:cubicBezTo>
                  <a:pt x="100" y="5"/>
                  <a:pt x="100" y="5"/>
                  <a:pt x="100" y="5"/>
                </a:cubicBezTo>
                <a:cubicBezTo>
                  <a:pt x="99" y="2"/>
                  <a:pt x="95" y="0"/>
                  <a:pt x="9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3" y="2"/>
                  <a:pt x="12" y="5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4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9"/>
                  <a:pt x="12" y="49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25"/>
                  <a:pt x="24" y="128"/>
                  <a:pt x="28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8" y="128"/>
                  <a:pt x="92" y="125"/>
                  <a:pt x="92" y="121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49"/>
                  <a:pt x="100" y="48"/>
                  <a:pt x="100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8" y="48"/>
                  <a:pt x="112" y="44"/>
                  <a:pt x="112" y="40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2" y="24"/>
                  <a:pt x="109" y="20"/>
                  <a:pt x="104" y="20"/>
                </a:cubicBezTo>
                <a:close/>
                <a:moveTo>
                  <a:pt x="20" y="8"/>
                </a:moveTo>
                <a:cubicBezTo>
                  <a:pt x="92" y="8"/>
                  <a:pt x="92" y="8"/>
                  <a:pt x="92" y="8"/>
                </a:cubicBezTo>
                <a:cubicBezTo>
                  <a:pt x="96" y="20"/>
                  <a:pt x="96" y="20"/>
                  <a:pt x="96" y="20"/>
                </a:cubicBezTo>
                <a:cubicBezTo>
                  <a:pt x="16" y="20"/>
                  <a:pt x="16" y="20"/>
                  <a:pt x="16" y="20"/>
                </a:cubicBezTo>
                <a:lnTo>
                  <a:pt x="20" y="8"/>
                </a:lnTo>
                <a:close/>
                <a:moveTo>
                  <a:pt x="28" y="120"/>
                </a:moveTo>
                <a:cubicBezTo>
                  <a:pt x="27" y="108"/>
                  <a:pt x="27" y="108"/>
                  <a:pt x="27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4" y="120"/>
                  <a:pt x="84" y="120"/>
                  <a:pt x="84" y="120"/>
                </a:cubicBezTo>
                <a:lnTo>
                  <a:pt x="28" y="120"/>
                </a:lnTo>
                <a:close/>
                <a:moveTo>
                  <a:pt x="86" y="104"/>
                </a:moveTo>
                <a:cubicBezTo>
                  <a:pt x="26" y="104"/>
                  <a:pt x="26" y="104"/>
                  <a:pt x="26" y="104"/>
                </a:cubicBezTo>
                <a:cubicBezTo>
                  <a:pt x="22" y="64"/>
                  <a:pt x="22" y="64"/>
                  <a:pt x="22" y="64"/>
                </a:cubicBezTo>
                <a:cubicBezTo>
                  <a:pt x="90" y="64"/>
                  <a:pt x="90" y="64"/>
                  <a:pt x="90" y="64"/>
                </a:cubicBezTo>
                <a:lnTo>
                  <a:pt x="86" y="104"/>
                </a:lnTo>
                <a:close/>
                <a:moveTo>
                  <a:pt x="91" y="60"/>
                </a:moveTo>
                <a:cubicBezTo>
                  <a:pt x="21" y="60"/>
                  <a:pt x="21" y="60"/>
                  <a:pt x="21" y="60"/>
                </a:cubicBezTo>
                <a:cubicBezTo>
                  <a:pt x="20" y="48"/>
                  <a:pt x="20" y="48"/>
                  <a:pt x="20" y="48"/>
                </a:cubicBezTo>
                <a:cubicBezTo>
                  <a:pt x="92" y="48"/>
                  <a:pt x="92" y="48"/>
                  <a:pt x="92" y="48"/>
                </a:cubicBezTo>
                <a:lnTo>
                  <a:pt x="91" y="60"/>
                </a:lnTo>
                <a:close/>
                <a:moveTo>
                  <a:pt x="104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104" y="28"/>
                  <a:pt x="104" y="28"/>
                  <a:pt x="104" y="28"/>
                </a:cubicBezTo>
                <a:lnTo>
                  <a:pt x="10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0" name="Rectangle 69"/>
          <p:cNvSpPr/>
          <p:nvPr/>
        </p:nvSpPr>
        <p:spPr>
          <a:xfrm>
            <a:off x="4074421" y="3331743"/>
            <a:ext cx="2011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1111454"/>
            <a:ext cx="2011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7465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8453" y="240510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 Our Awesome Team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" y="3603242"/>
            <a:ext cx="6096001" cy="18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9" y="1779392"/>
            <a:ext cx="6096001" cy="1823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60322" y="2277978"/>
            <a:ext cx="558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3859" y="1939424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26" y="4101828"/>
            <a:ext cx="558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863" y="376327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Creator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Freeform 9"/>
          <p:cNvSpPr>
            <a:spLocks noEditPoints="1"/>
          </p:cNvSpPr>
          <p:nvPr/>
        </p:nvSpPr>
        <p:spPr bwMode="auto">
          <a:xfrm>
            <a:off x="11689590" y="3245748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11256033" y="3245749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5593594" y="5070293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5160037" y="5070294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037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8453" y="240510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 Our Awesome Team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3603240"/>
            <a:ext cx="6096001" cy="1823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1779390"/>
            <a:ext cx="6096001" cy="1823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60322" y="2277978"/>
            <a:ext cx="558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859" y="193942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Planner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4326" y="4101828"/>
            <a:ext cx="558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/>
                </a:solidFill>
              </a:rPr>
              <a:t>Lorem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Ipsum</a:t>
            </a:r>
            <a:r>
              <a:rPr lang="en-US" sz="1200" dirty="0" smtClean="0">
                <a:solidFill>
                  <a:schemeClr val="bg1"/>
                </a:solidFill>
              </a:rPr>
              <a:t> is not simply random text.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63" y="376327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Director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11689590" y="3245748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1256033" y="3245749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5593594" y="5070293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5160037" y="5070294"/>
            <a:ext cx="243708" cy="243992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7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3674" y="240510"/>
            <a:ext cx="6184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Mobile Device Mockup</a:t>
            </a:r>
            <a:endParaRPr lang="en-US" sz="4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1127" flipH="1">
            <a:off x="502783" y="1779393"/>
            <a:ext cx="3439806" cy="416732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677753" y="1916450"/>
            <a:ext cx="6530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 It has roots in a piece of classical Latin literature from 45 BC, making it over 2000 years old.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6355" y="454529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77753" y="4545298"/>
            <a:ext cx="976162" cy="773723"/>
            <a:chOff x="8346029" y="2249535"/>
            <a:chExt cx="976162" cy="773723"/>
          </a:xfrm>
        </p:grpSpPr>
        <p:grpSp>
          <p:nvGrpSpPr>
            <p:cNvPr id="12" name="Group 11"/>
            <p:cNvGrpSpPr/>
            <p:nvPr/>
          </p:nvGrpSpPr>
          <p:grpSpPr>
            <a:xfrm flipH="1">
              <a:off x="8346029" y="2249535"/>
              <a:ext cx="976162" cy="773723"/>
              <a:chOff x="10016197" y="1814732"/>
              <a:chExt cx="976162" cy="773723"/>
            </a:xfrm>
            <a:solidFill>
              <a:schemeClr val="accent2"/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10016197" y="1814732"/>
                <a:ext cx="773723" cy="7737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10697758" y="2065204"/>
                <a:ext cx="316424" cy="27277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70691" y="2471215"/>
              <a:ext cx="329275" cy="330362"/>
              <a:chOff x="4198938" y="2905126"/>
              <a:chExt cx="481012" cy="482600"/>
            </a:xfrm>
            <a:solidFill>
              <a:schemeClr val="bg1"/>
            </a:solidFill>
          </p:grpSpPr>
          <p:sp>
            <p:nvSpPr>
              <p:cNvPr id="14" name="Freeform 57"/>
              <p:cNvSpPr>
                <a:spLocks noEditPoints="1"/>
              </p:cNvSpPr>
              <p:nvPr/>
            </p:nvSpPr>
            <p:spPr bwMode="auto">
              <a:xfrm>
                <a:off x="41989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58"/>
              <p:cNvSpPr>
                <a:spLocks noEditPoints="1"/>
              </p:cNvSpPr>
              <p:nvPr/>
            </p:nvSpPr>
            <p:spPr bwMode="auto">
              <a:xfrm>
                <a:off x="45291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59"/>
              <p:cNvSpPr>
                <a:spLocks noEditPoints="1"/>
              </p:cNvSpPr>
              <p:nvPr/>
            </p:nvSpPr>
            <p:spPr bwMode="auto">
              <a:xfrm>
                <a:off x="4364038" y="2905126"/>
                <a:ext cx="150812" cy="482600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 flipH="1">
            <a:off x="4677753" y="3191353"/>
            <a:ext cx="976162" cy="773723"/>
            <a:chOff x="2869809" y="2249535"/>
            <a:chExt cx="976162" cy="773723"/>
          </a:xfrm>
        </p:grpSpPr>
        <p:grpSp>
          <p:nvGrpSpPr>
            <p:cNvPr id="20" name="Group 19"/>
            <p:cNvGrpSpPr/>
            <p:nvPr/>
          </p:nvGrpSpPr>
          <p:grpSpPr>
            <a:xfrm>
              <a:off x="2869809" y="2249535"/>
              <a:ext cx="976162" cy="773723"/>
              <a:chOff x="10016197" y="1814732"/>
              <a:chExt cx="976162" cy="773723"/>
            </a:xfrm>
            <a:solidFill>
              <a:schemeClr val="accent1"/>
            </a:solidFill>
          </p:grpSpPr>
          <p:sp>
            <p:nvSpPr>
              <p:cNvPr id="22" name="Oval 21"/>
              <p:cNvSpPr/>
              <p:nvPr/>
            </p:nvSpPr>
            <p:spPr>
              <a:xfrm>
                <a:off x="10016197" y="1814732"/>
                <a:ext cx="773723" cy="7737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5400000">
                <a:off x="10697758" y="2065204"/>
                <a:ext cx="316424" cy="27277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60"/>
            <p:cNvSpPr>
              <a:spLocks noEditPoints="1"/>
            </p:cNvSpPr>
            <p:nvPr/>
          </p:nvSpPr>
          <p:spPr bwMode="auto">
            <a:xfrm>
              <a:off x="3092032" y="2464247"/>
              <a:ext cx="329275" cy="330362"/>
            </a:xfrm>
            <a:custGeom>
              <a:avLst/>
              <a:gdLst>
                <a:gd name="T0" fmla="*/ 126 w 128"/>
                <a:gd name="T1" fmla="*/ 1 h 128"/>
                <a:gd name="T2" fmla="*/ 124 w 128"/>
                <a:gd name="T3" fmla="*/ 0 h 128"/>
                <a:gd name="T4" fmla="*/ 122 w 128"/>
                <a:gd name="T5" fmla="*/ 1 h 128"/>
                <a:gd name="T6" fmla="*/ 2 w 128"/>
                <a:gd name="T7" fmla="*/ 81 h 128"/>
                <a:gd name="T8" fmla="*/ 0 w 128"/>
                <a:gd name="T9" fmla="*/ 84 h 128"/>
                <a:gd name="T10" fmla="*/ 3 w 128"/>
                <a:gd name="T11" fmla="*/ 88 h 128"/>
                <a:gd name="T12" fmla="*/ 34 w 128"/>
                <a:gd name="T13" fmla="*/ 100 h 128"/>
                <a:gd name="T14" fmla="*/ 49 w 128"/>
                <a:gd name="T15" fmla="*/ 126 h 128"/>
                <a:gd name="T16" fmla="*/ 52 w 128"/>
                <a:gd name="T17" fmla="*/ 128 h 128"/>
                <a:gd name="T18" fmla="*/ 52 w 128"/>
                <a:gd name="T19" fmla="*/ 128 h 128"/>
                <a:gd name="T20" fmla="*/ 55 w 128"/>
                <a:gd name="T21" fmla="*/ 126 h 128"/>
                <a:gd name="T22" fmla="*/ 64 w 128"/>
                <a:gd name="T23" fmla="*/ 112 h 128"/>
                <a:gd name="T24" fmla="*/ 103 w 128"/>
                <a:gd name="T25" fmla="*/ 128 h 128"/>
                <a:gd name="T26" fmla="*/ 104 w 128"/>
                <a:gd name="T27" fmla="*/ 128 h 128"/>
                <a:gd name="T28" fmla="*/ 106 w 128"/>
                <a:gd name="T29" fmla="*/ 127 h 128"/>
                <a:gd name="T30" fmla="*/ 108 w 128"/>
                <a:gd name="T31" fmla="*/ 125 h 128"/>
                <a:gd name="T32" fmla="*/ 128 w 128"/>
                <a:gd name="T33" fmla="*/ 5 h 128"/>
                <a:gd name="T34" fmla="*/ 126 w 128"/>
                <a:gd name="T35" fmla="*/ 1 h 128"/>
                <a:gd name="T36" fmla="*/ 13 w 128"/>
                <a:gd name="T37" fmla="*/ 83 h 128"/>
                <a:gd name="T38" fmla="*/ 105 w 128"/>
                <a:gd name="T39" fmla="*/ 21 h 128"/>
                <a:gd name="T40" fmla="*/ 38 w 128"/>
                <a:gd name="T41" fmla="*/ 93 h 128"/>
                <a:gd name="T42" fmla="*/ 37 w 128"/>
                <a:gd name="T43" fmla="*/ 93 h 128"/>
                <a:gd name="T44" fmla="*/ 13 w 128"/>
                <a:gd name="T45" fmla="*/ 83 h 128"/>
                <a:gd name="T46" fmla="*/ 41 w 128"/>
                <a:gd name="T47" fmla="*/ 96 h 128"/>
                <a:gd name="T48" fmla="*/ 41 w 128"/>
                <a:gd name="T49" fmla="*/ 96 h 128"/>
                <a:gd name="T50" fmla="*/ 117 w 128"/>
                <a:gd name="T51" fmla="*/ 15 h 128"/>
                <a:gd name="T52" fmla="*/ 52 w 128"/>
                <a:gd name="T53" fmla="*/ 116 h 128"/>
                <a:gd name="T54" fmla="*/ 41 w 128"/>
                <a:gd name="T55" fmla="*/ 96 h 128"/>
                <a:gd name="T56" fmla="*/ 101 w 128"/>
                <a:gd name="T57" fmla="*/ 118 h 128"/>
                <a:gd name="T58" fmla="*/ 67 w 128"/>
                <a:gd name="T59" fmla="*/ 105 h 128"/>
                <a:gd name="T60" fmla="*/ 64 w 128"/>
                <a:gd name="T61" fmla="*/ 104 h 128"/>
                <a:gd name="T62" fmla="*/ 117 w 128"/>
                <a:gd name="T63" fmla="*/ 23 h 128"/>
                <a:gd name="T64" fmla="*/ 101 w 128"/>
                <a:gd name="T65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128">
                  <a:moveTo>
                    <a:pt x="126" y="1"/>
                  </a:moveTo>
                  <a:cubicBezTo>
                    <a:pt x="126" y="0"/>
                    <a:pt x="125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1"/>
                    <a:pt x="0" y="83"/>
                    <a:pt x="0" y="84"/>
                  </a:cubicBezTo>
                  <a:cubicBezTo>
                    <a:pt x="0" y="86"/>
                    <a:pt x="1" y="87"/>
                    <a:pt x="3" y="88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7"/>
                    <a:pt x="51" y="128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3" y="128"/>
                    <a:pt x="55" y="127"/>
                    <a:pt x="55" y="126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4" y="128"/>
                  </a:cubicBezTo>
                  <a:cubicBezTo>
                    <a:pt x="105" y="128"/>
                    <a:pt x="105" y="128"/>
                    <a:pt x="106" y="127"/>
                  </a:cubicBezTo>
                  <a:cubicBezTo>
                    <a:pt x="107" y="127"/>
                    <a:pt x="108" y="126"/>
                    <a:pt x="108" y="12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3"/>
                    <a:pt x="128" y="2"/>
                    <a:pt x="126" y="1"/>
                  </a:cubicBezTo>
                  <a:close/>
                  <a:moveTo>
                    <a:pt x="13" y="83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3"/>
                    <a:pt x="37" y="93"/>
                    <a:pt x="37" y="93"/>
                  </a:cubicBezTo>
                  <a:lnTo>
                    <a:pt x="13" y="83"/>
                  </a:lnTo>
                  <a:close/>
                  <a:moveTo>
                    <a:pt x="41" y="96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52" y="116"/>
                    <a:pt x="52" y="116"/>
                    <a:pt x="52" y="116"/>
                  </a:cubicBezTo>
                  <a:lnTo>
                    <a:pt x="41" y="96"/>
                  </a:lnTo>
                  <a:close/>
                  <a:moveTo>
                    <a:pt x="101" y="118"/>
                  </a:moveTo>
                  <a:cubicBezTo>
                    <a:pt x="67" y="105"/>
                    <a:pt x="67" y="105"/>
                    <a:pt x="67" y="105"/>
                  </a:cubicBezTo>
                  <a:cubicBezTo>
                    <a:pt x="66" y="104"/>
                    <a:pt x="65" y="104"/>
                    <a:pt x="64" y="104"/>
                  </a:cubicBezTo>
                  <a:cubicBezTo>
                    <a:pt x="117" y="23"/>
                    <a:pt x="117" y="23"/>
                    <a:pt x="117" y="23"/>
                  </a:cubicBezTo>
                  <a:lnTo>
                    <a:pt x="101" y="1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856355" y="318692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Your Text here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56355" y="3459783"/>
            <a:ext cx="5351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56355" y="4837686"/>
            <a:ext cx="5351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comes from section Contrary to popular belief,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is not simply random text.</a:t>
            </a:r>
          </a:p>
        </p:txBody>
      </p:sp>
      <p:grpSp>
        <p:nvGrpSpPr>
          <p:cNvPr id="27" name="Group 26"/>
          <p:cNvGrpSpPr/>
          <p:nvPr/>
        </p:nvGrpSpPr>
        <p:grpSpPr>
          <a:xfrm rot="20963190">
            <a:off x="1521404" y="2858855"/>
            <a:ext cx="1402562" cy="1438718"/>
            <a:chOff x="-61912" y="-53975"/>
            <a:chExt cx="2647949" cy="2716213"/>
          </a:xfrm>
          <a:solidFill>
            <a:schemeClr val="accent1"/>
          </a:solidFill>
          <a:scene3d>
            <a:camera prst="perspectiveContrastingRightFacing"/>
            <a:lightRig rig="threePt" dir="t"/>
          </a:scene3d>
        </p:grpSpPr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1724025" y="-53975"/>
              <a:ext cx="862012" cy="1003300"/>
            </a:xfrm>
            <a:custGeom>
              <a:avLst/>
              <a:gdLst>
                <a:gd name="T0" fmla="*/ 129 w 229"/>
                <a:gd name="T1" fmla="*/ 57 h 266"/>
                <a:gd name="T2" fmla="*/ 88 w 229"/>
                <a:gd name="T3" fmla="*/ 235 h 266"/>
                <a:gd name="T4" fmla="*/ 127 w 229"/>
                <a:gd name="T5" fmla="*/ 266 h 266"/>
                <a:gd name="T6" fmla="*/ 194 w 229"/>
                <a:gd name="T7" fmla="*/ 31 h 266"/>
                <a:gd name="T8" fmla="*/ 0 w 229"/>
                <a:gd name="T9" fmla="*/ 71 h 266"/>
                <a:gd name="T10" fmla="*/ 129 w 229"/>
                <a:gd name="T11" fmla="*/ 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129" y="57"/>
                  </a:moveTo>
                  <a:cubicBezTo>
                    <a:pt x="157" y="85"/>
                    <a:pt x="139" y="153"/>
                    <a:pt x="88" y="235"/>
                  </a:cubicBezTo>
                  <a:cubicBezTo>
                    <a:pt x="103" y="243"/>
                    <a:pt x="116" y="254"/>
                    <a:pt x="127" y="266"/>
                  </a:cubicBezTo>
                  <a:cubicBezTo>
                    <a:pt x="200" y="158"/>
                    <a:pt x="229" y="67"/>
                    <a:pt x="194" y="31"/>
                  </a:cubicBezTo>
                  <a:cubicBezTo>
                    <a:pt x="163" y="0"/>
                    <a:pt x="90" y="18"/>
                    <a:pt x="0" y="71"/>
                  </a:cubicBezTo>
                  <a:cubicBezTo>
                    <a:pt x="60" y="42"/>
                    <a:pt x="107" y="35"/>
                    <a:pt x="129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425575" y="895350"/>
              <a:ext cx="731837" cy="820738"/>
            </a:xfrm>
            <a:custGeom>
              <a:avLst/>
              <a:gdLst>
                <a:gd name="T0" fmla="*/ 194 w 194"/>
                <a:gd name="T1" fmla="*/ 186 h 218"/>
                <a:gd name="T2" fmla="*/ 134 w 194"/>
                <a:gd name="T3" fmla="*/ 109 h 218"/>
                <a:gd name="T4" fmla="*/ 194 w 194"/>
                <a:gd name="T5" fmla="*/ 31 h 218"/>
                <a:gd name="T6" fmla="*/ 156 w 194"/>
                <a:gd name="T7" fmla="*/ 0 h 218"/>
                <a:gd name="T8" fmla="*/ 103 w 194"/>
                <a:gd name="T9" fmla="*/ 72 h 218"/>
                <a:gd name="T10" fmla="*/ 54 w 194"/>
                <a:gd name="T11" fmla="*/ 21 h 218"/>
                <a:gd name="T12" fmla="*/ 35 w 194"/>
                <a:gd name="T13" fmla="*/ 2 h 218"/>
                <a:gd name="T14" fmla="*/ 0 w 194"/>
                <a:gd name="T15" fmla="*/ 34 h 218"/>
                <a:gd name="T16" fmla="*/ 20 w 194"/>
                <a:gd name="T17" fmla="*/ 54 h 218"/>
                <a:gd name="T18" fmla="*/ 72 w 194"/>
                <a:gd name="T19" fmla="*/ 109 h 218"/>
                <a:gd name="T20" fmla="*/ 20 w 194"/>
                <a:gd name="T21" fmla="*/ 163 h 218"/>
                <a:gd name="T22" fmla="*/ 0 w 194"/>
                <a:gd name="T23" fmla="*/ 183 h 218"/>
                <a:gd name="T24" fmla="*/ 35 w 194"/>
                <a:gd name="T25" fmla="*/ 215 h 218"/>
                <a:gd name="T26" fmla="*/ 54 w 194"/>
                <a:gd name="T27" fmla="*/ 197 h 218"/>
                <a:gd name="T28" fmla="*/ 103 w 194"/>
                <a:gd name="T29" fmla="*/ 145 h 218"/>
                <a:gd name="T30" fmla="*/ 156 w 194"/>
                <a:gd name="T31" fmla="*/ 218 h 218"/>
                <a:gd name="T32" fmla="*/ 194 w 194"/>
                <a:gd name="T3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218">
                  <a:moveTo>
                    <a:pt x="194" y="186"/>
                  </a:moveTo>
                  <a:cubicBezTo>
                    <a:pt x="177" y="161"/>
                    <a:pt x="157" y="135"/>
                    <a:pt x="134" y="109"/>
                  </a:cubicBezTo>
                  <a:cubicBezTo>
                    <a:pt x="157" y="82"/>
                    <a:pt x="177" y="57"/>
                    <a:pt x="194" y="31"/>
                  </a:cubicBezTo>
                  <a:cubicBezTo>
                    <a:pt x="184" y="18"/>
                    <a:pt x="171" y="7"/>
                    <a:pt x="156" y="0"/>
                  </a:cubicBezTo>
                  <a:cubicBezTo>
                    <a:pt x="141" y="23"/>
                    <a:pt x="123" y="47"/>
                    <a:pt x="103" y="72"/>
                  </a:cubicBezTo>
                  <a:cubicBezTo>
                    <a:pt x="87" y="55"/>
                    <a:pt x="71" y="38"/>
                    <a:pt x="54" y="21"/>
                  </a:cubicBezTo>
                  <a:cubicBezTo>
                    <a:pt x="47" y="15"/>
                    <a:pt x="41" y="8"/>
                    <a:pt x="35" y="2"/>
                  </a:cubicBezTo>
                  <a:cubicBezTo>
                    <a:pt x="21" y="11"/>
                    <a:pt x="9" y="21"/>
                    <a:pt x="0" y="34"/>
                  </a:cubicBezTo>
                  <a:cubicBezTo>
                    <a:pt x="6" y="41"/>
                    <a:pt x="13" y="47"/>
                    <a:pt x="20" y="54"/>
                  </a:cubicBezTo>
                  <a:cubicBezTo>
                    <a:pt x="38" y="72"/>
                    <a:pt x="56" y="90"/>
                    <a:pt x="72" y="109"/>
                  </a:cubicBezTo>
                  <a:cubicBezTo>
                    <a:pt x="56" y="127"/>
                    <a:pt x="38" y="145"/>
                    <a:pt x="20" y="163"/>
                  </a:cubicBezTo>
                  <a:cubicBezTo>
                    <a:pt x="13" y="170"/>
                    <a:pt x="6" y="177"/>
                    <a:pt x="0" y="183"/>
                  </a:cubicBezTo>
                  <a:cubicBezTo>
                    <a:pt x="9" y="196"/>
                    <a:pt x="21" y="207"/>
                    <a:pt x="35" y="215"/>
                  </a:cubicBezTo>
                  <a:cubicBezTo>
                    <a:pt x="41" y="209"/>
                    <a:pt x="47" y="203"/>
                    <a:pt x="54" y="197"/>
                  </a:cubicBezTo>
                  <a:cubicBezTo>
                    <a:pt x="71" y="180"/>
                    <a:pt x="87" y="162"/>
                    <a:pt x="103" y="145"/>
                  </a:cubicBezTo>
                  <a:cubicBezTo>
                    <a:pt x="123" y="170"/>
                    <a:pt x="141" y="194"/>
                    <a:pt x="156" y="218"/>
                  </a:cubicBezTo>
                  <a:cubicBezTo>
                    <a:pt x="171" y="210"/>
                    <a:pt x="184" y="199"/>
                    <a:pt x="194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-61912" y="-46038"/>
              <a:ext cx="1563687" cy="1017588"/>
            </a:xfrm>
            <a:custGeom>
              <a:avLst/>
              <a:gdLst>
                <a:gd name="T0" fmla="*/ 57 w 415"/>
                <a:gd name="T1" fmla="*/ 116 h 270"/>
                <a:gd name="T2" fmla="*/ 380 w 415"/>
                <a:gd name="T3" fmla="*/ 270 h 270"/>
                <a:gd name="T4" fmla="*/ 415 w 415"/>
                <a:gd name="T5" fmla="*/ 238 h 270"/>
                <a:gd name="T6" fmla="*/ 31 w 415"/>
                <a:gd name="T7" fmla="*/ 52 h 270"/>
                <a:gd name="T8" fmla="*/ 71 w 415"/>
                <a:gd name="T9" fmla="*/ 245 h 270"/>
                <a:gd name="T10" fmla="*/ 57 w 415"/>
                <a:gd name="T11" fmla="*/ 11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57" y="116"/>
                  </a:moveTo>
                  <a:cubicBezTo>
                    <a:pt x="100" y="73"/>
                    <a:pt x="240" y="141"/>
                    <a:pt x="380" y="270"/>
                  </a:cubicBezTo>
                  <a:cubicBezTo>
                    <a:pt x="390" y="258"/>
                    <a:pt x="402" y="247"/>
                    <a:pt x="415" y="238"/>
                  </a:cubicBezTo>
                  <a:cubicBezTo>
                    <a:pt x="250" y="83"/>
                    <a:pt x="83" y="0"/>
                    <a:pt x="31" y="52"/>
                  </a:cubicBezTo>
                  <a:cubicBezTo>
                    <a:pt x="0" y="83"/>
                    <a:pt x="18" y="156"/>
                    <a:pt x="71" y="245"/>
                  </a:cubicBezTo>
                  <a:cubicBezTo>
                    <a:pt x="42" y="185"/>
                    <a:pt x="35" y="138"/>
                    <a:pt x="57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-61912" y="1638300"/>
              <a:ext cx="1563687" cy="1016000"/>
            </a:xfrm>
            <a:custGeom>
              <a:avLst/>
              <a:gdLst>
                <a:gd name="T0" fmla="*/ 380 w 415"/>
                <a:gd name="T1" fmla="*/ 0 h 270"/>
                <a:gd name="T2" fmla="*/ 57 w 415"/>
                <a:gd name="T3" fmla="*/ 154 h 270"/>
                <a:gd name="T4" fmla="*/ 71 w 415"/>
                <a:gd name="T5" fmla="*/ 25 h 270"/>
                <a:gd name="T6" fmla="*/ 31 w 415"/>
                <a:gd name="T7" fmla="*/ 219 h 270"/>
                <a:gd name="T8" fmla="*/ 415 w 415"/>
                <a:gd name="T9" fmla="*/ 32 h 270"/>
                <a:gd name="T10" fmla="*/ 380 w 415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70">
                  <a:moveTo>
                    <a:pt x="380" y="0"/>
                  </a:moveTo>
                  <a:cubicBezTo>
                    <a:pt x="240" y="129"/>
                    <a:pt x="100" y="198"/>
                    <a:pt x="57" y="154"/>
                  </a:cubicBezTo>
                  <a:cubicBezTo>
                    <a:pt x="35" y="132"/>
                    <a:pt x="42" y="85"/>
                    <a:pt x="71" y="25"/>
                  </a:cubicBezTo>
                  <a:cubicBezTo>
                    <a:pt x="18" y="115"/>
                    <a:pt x="0" y="188"/>
                    <a:pt x="31" y="219"/>
                  </a:cubicBezTo>
                  <a:cubicBezTo>
                    <a:pt x="83" y="270"/>
                    <a:pt x="250" y="187"/>
                    <a:pt x="415" y="32"/>
                  </a:cubicBezTo>
                  <a:cubicBezTo>
                    <a:pt x="402" y="24"/>
                    <a:pt x="390" y="13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1724025" y="1660525"/>
              <a:ext cx="862012" cy="1001713"/>
            </a:xfrm>
            <a:custGeom>
              <a:avLst/>
              <a:gdLst>
                <a:gd name="T0" fmla="*/ 88 w 229"/>
                <a:gd name="T1" fmla="*/ 32 h 266"/>
                <a:gd name="T2" fmla="*/ 129 w 229"/>
                <a:gd name="T3" fmla="*/ 209 h 266"/>
                <a:gd name="T4" fmla="*/ 0 w 229"/>
                <a:gd name="T5" fmla="*/ 195 h 266"/>
                <a:gd name="T6" fmla="*/ 194 w 229"/>
                <a:gd name="T7" fmla="*/ 235 h 266"/>
                <a:gd name="T8" fmla="*/ 127 w 229"/>
                <a:gd name="T9" fmla="*/ 0 h 266"/>
                <a:gd name="T10" fmla="*/ 88 w 229"/>
                <a:gd name="T11" fmla="*/ 3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66">
                  <a:moveTo>
                    <a:pt x="88" y="32"/>
                  </a:moveTo>
                  <a:cubicBezTo>
                    <a:pt x="139" y="114"/>
                    <a:pt x="157" y="181"/>
                    <a:pt x="129" y="209"/>
                  </a:cubicBezTo>
                  <a:cubicBezTo>
                    <a:pt x="107" y="231"/>
                    <a:pt x="60" y="225"/>
                    <a:pt x="0" y="195"/>
                  </a:cubicBezTo>
                  <a:cubicBezTo>
                    <a:pt x="90" y="248"/>
                    <a:pt x="163" y="266"/>
                    <a:pt x="194" y="235"/>
                  </a:cubicBezTo>
                  <a:cubicBezTo>
                    <a:pt x="229" y="199"/>
                    <a:pt x="200" y="108"/>
                    <a:pt x="127" y="0"/>
                  </a:cubicBezTo>
                  <a:cubicBezTo>
                    <a:pt x="116" y="13"/>
                    <a:pt x="103" y="24"/>
                    <a:pt x="8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23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719"/>
      </a:accent1>
      <a:accent2>
        <a:srgbClr val="FF8C00"/>
      </a:accent2>
      <a:accent3>
        <a:srgbClr val="E57E00"/>
      </a:accent3>
      <a:accent4>
        <a:srgbClr val="CC7000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Custom 20">
      <a:majorFont>
        <a:latin typeface="Walkway Semi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1906</Words>
  <Application>Microsoft Office PowerPoint</Application>
  <PresentationFormat>Widescreen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Bebas Neue</vt:lpstr>
      <vt:lpstr>Lato</vt:lpstr>
      <vt:lpstr>Open Sans</vt:lpstr>
      <vt:lpstr>Roboto condensed</vt:lpstr>
      <vt:lpstr>Roboto Condensed Light</vt:lpstr>
      <vt:lpstr>Roboto Condensed Regular</vt:lpstr>
      <vt:lpstr>Source Sans Pro</vt:lpstr>
      <vt:lpstr>Walkway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bachtiar nurhakim</dc:creator>
  <cp:lastModifiedBy>bachtiar nurhakim</cp:lastModifiedBy>
  <cp:revision>152</cp:revision>
  <dcterms:created xsi:type="dcterms:W3CDTF">2017-08-17T02:10:35Z</dcterms:created>
  <dcterms:modified xsi:type="dcterms:W3CDTF">2018-05-04T09:56:52Z</dcterms:modified>
</cp:coreProperties>
</file>