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9" r:id="rId3"/>
    <p:sldId id="263" r:id="rId4"/>
    <p:sldId id="270" r:id="rId5"/>
    <p:sldId id="265" r:id="rId6"/>
    <p:sldId id="256" r:id="rId7"/>
    <p:sldId id="260" r:id="rId8"/>
    <p:sldId id="267" r:id="rId9"/>
    <p:sldId id="258" r:id="rId10"/>
    <p:sldId id="261" r:id="rId11"/>
    <p:sldId id="257" r:id="rId12"/>
    <p:sldId id="262" r:id="rId13"/>
    <p:sldId id="272" r:id="rId14"/>
    <p:sldId id="259" r:id="rId15"/>
    <p:sldId id="271" r:id="rId16"/>
    <p:sldId id="264" r:id="rId17"/>
    <p:sldId id="266" r:id="rId18"/>
    <p:sldId id="268" r:id="rId19"/>
    <p:sldId id="274" r:id="rId20"/>
    <p:sldId id="276" r:id="rId21"/>
    <p:sldId id="277" r:id="rId22"/>
    <p:sldId id="278" r:id="rId23"/>
    <p:sldId id="279" r:id="rId24"/>
    <p:sldId id="280" r:id="rId25"/>
    <p:sldId id="283" r:id="rId26"/>
    <p:sldId id="284" r:id="rId27"/>
    <p:sldId id="285" r:id="rId28"/>
    <p:sldId id="286" r:id="rId29"/>
    <p:sldId id="287" r:id="rId30"/>
    <p:sldId id="27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p:scale>
          <a:sx n="33" d="100"/>
          <a:sy n="33" d="100"/>
        </p:scale>
        <p:origin x="2070"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824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271E7-F7B3-4575-9470-772216CA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1BC13A0-F0C6-452F-A878-0BF683BD4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5A1CDF7-546D-4E04-97F3-0530C0863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AF189-BD42-471F-A15A-3F7FF8860F3D}" type="datetimeFigureOut">
              <a:rPr lang="id-ID" smtClean="0"/>
              <a:t>06/11/2019</a:t>
            </a:fld>
            <a:endParaRPr lang="id-ID"/>
          </a:p>
        </p:txBody>
      </p:sp>
      <p:sp>
        <p:nvSpPr>
          <p:cNvPr id="5" name="Footer Placeholder 4">
            <a:extLst>
              <a:ext uri="{FF2B5EF4-FFF2-40B4-BE49-F238E27FC236}">
                <a16:creationId xmlns:a16="http://schemas.microsoft.com/office/drawing/2014/main" id="{873ECE3D-4A6D-4D7C-BE2F-3B618B4A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74CB051-C915-44E9-A708-674ADB84C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1875-C4E3-495D-810A-F1226FC48F4F}" type="slidenum">
              <a:rPr lang="id-ID" smtClean="0"/>
              <a:t>‹#›</a:t>
            </a:fld>
            <a:endParaRPr lang="id-ID"/>
          </a:p>
        </p:txBody>
      </p:sp>
    </p:spTree>
    <p:extLst>
      <p:ext uri="{BB962C8B-B14F-4D97-AF65-F5344CB8AC3E}">
        <p14:creationId xmlns:p14="http://schemas.microsoft.com/office/powerpoint/2010/main" val="256723191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473330" y="2507671"/>
            <a:ext cx="5245347"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GREENADS</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3972850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ED8882-DE7B-4FD2-B52F-8DCA0765B740}"/>
              </a:ext>
            </a:extLst>
          </p:cNvPr>
          <p:cNvSpPr txBox="1"/>
          <p:nvPr/>
        </p:nvSpPr>
        <p:spPr>
          <a:xfrm>
            <a:off x="3138301" y="712205"/>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5" name="TextBox 14">
            <a:extLst>
              <a:ext uri="{FF2B5EF4-FFF2-40B4-BE49-F238E27FC236}">
                <a16:creationId xmlns:a16="http://schemas.microsoft.com/office/drawing/2014/main" id="{3C8A1E10-0839-465D-BC31-EC8A34A12133}"/>
              </a:ext>
            </a:extLst>
          </p:cNvPr>
          <p:cNvSpPr txBox="1"/>
          <p:nvPr/>
        </p:nvSpPr>
        <p:spPr>
          <a:xfrm>
            <a:off x="6734958"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6" name="TextBox 15">
            <a:extLst>
              <a:ext uri="{FF2B5EF4-FFF2-40B4-BE49-F238E27FC236}">
                <a16:creationId xmlns:a16="http://schemas.microsoft.com/office/drawing/2014/main" id="{A7A855A1-4B6F-46F3-9592-944762751458}"/>
              </a:ext>
            </a:extLst>
          </p:cNvPr>
          <p:cNvSpPr txBox="1"/>
          <p:nvPr/>
        </p:nvSpPr>
        <p:spPr>
          <a:xfrm>
            <a:off x="9053703"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7" name="TextBox 16">
            <a:extLst>
              <a:ext uri="{FF2B5EF4-FFF2-40B4-BE49-F238E27FC236}">
                <a16:creationId xmlns:a16="http://schemas.microsoft.com/office/drawing/2014/main" id="{4BBD1851-C7D1-4C26-AB79-7FE37FE7A291}"/>
              </a:ext>
            </a:extLst>
          </p:cNvPr>
          <p:cNvSpPr txBox="1"/>
          <p:nvPr/>
        </p:nvSpPr>
        <p:spPr>
          <a:xfrm>
            <a:off x="6734958"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8" name="TextBox 17">
            <a:extLst>
              <a:ext uri="{FF2B5EF4-FFF2-40B4-BE49-F238E27FC236}">
                <a16:creationId xmlns:a16="http://schemas.microsoft.com/office/drawing/2014/main" id="{04A92637-EC2E-4788-A76D-F55174D756FF}"/>
              </a:ext>
            </a:extLst>
          </p:cNvPr>
          <p:cNvSpPr txBox="1"/>
          <p:nvPr/>
        </p:nvSpPr>
        <p:spPr>
          <a:xfrm>
            <a:off x="9053703"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9" name="Rectangle: Rounded Corners 18">
            <a:extLst>
              <a:ext uri="{FF2B5EF4-FFF2-40B4-BE49-F238E27FC236}">
                <a16:creationId xmlns:a16="http://schemas.microsoft.com/office/drawing/2014/main" id="{C416DD12-52B5-431B-964C-902114133EC8}"/>
              </a:ext>
            </a:extLst>
          </p:cNvPr>
          <p:cNvSpPr/>
          <p:nvPr/>
        </p:nvSpPr>
        <p:spPr>
          <a:xfrm>
            <a:off x="696642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Rectangle: Rounded Corners 19">
            <a:extLst>
              <a:ext uri="{FF2B5EF4-FFF2-40B4-BE49-F238E27FC236}">
                <a16:creationId xmlns:a16="http://schemas.microsoft.com/office/drawing/2014/main" id="{86CA41A3-1057-402F-8F4A-5F5189A164EA}"/>
              </a:ext>
            </a:extLst>
          </p:cNvPr>
          <p:cNvSpPr/>
          <p:nvPr/>
        </p:nvSpPr>
        <p:spPr>
          <a:xfrm>
            <a:off x="9285169"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1" name="Picture 10">
            <a:extLst>
              <a:ext uri="{FF2B5EF4-FFF2-40B4-BE49-F238E27FC236}">
                <a16:creationId xmlns:a16="http://schemas.microsoft.com/office/drawing/2014/main" id="{2C4241B1-28C8-4851-8692-BDD212CCA922}"/>
              </a:ext>
            </a:extLst>
          </p:cNvPr>
          <p:cNvPicPr>
            <a:picLocks noChangeAspect="1"/>
          </p:cNvPicPr>
          <p:nvPr/>
        </p:nvPicPr>
        <p:blipFill>
          <a:blip r:embed="rId2">
            <a:extLst>
              <a:ext uri="{28A0092B-C50C-407E-A947-70E740481C1C}">
                <a14:useLocalDpi xmlns:a14="http://schemas.microsoft.com/office/drawing/2010/main" val="0"/>
              </a:ext>
            </a:extLst>
          </a:blip>
          <a:srcRect l="24091" t="33232" r="50000" b="20707"/>
          <a:stretch>
            <a:fillRect/>
          </a:stretch>
        </p:blipFill>
        <p:spPr>
          <a:xfrm>
            <a:off x="2937164" y="2279073"/>
            <a:ext cx="3158836" cy="3158836"/>
          </a:xfrm>
          <a:custGeom>
            <a:avLst/>
            <a:gdLst>
              <a:gd name="connsiteX0" fmla="*/ 0 w 3158836"/>
              <a:gd name="connsiteY0" fmla="*/ 0 h 3158836"/>
              <a:gd name="connsiteX1" fmla="*/ 3158836 w 3158836"/>
              <a:gd name="connsiteY1" fmla="*/ 0 h 3158836"/>
              <a:gd name="connsiteX2" fmla="*/ 3158836 w 3158836"/>
              <a:gd name="connsiteY2" fmla="*/ 3158836 h 3158836"/>
              <a:gd name="connsiteX3" fmla="*/ 0 w 3158836"/>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158836" h="3158836">
                <a:moveTo>
                  <a:pt x="0" y="0"/>
                </a:moveTo>
                <a:lnTo>
                  <a:pt x="3158836" y="0"/>
                </a:lnTo>
                <a:lnTo>
                  <a:pt x="3158836" y="3158836"/>
                </a:lnTo>
                <a:lnTo>
                  <a:pt x="0" y="3158836"/>
                </a:lnTo>
                <a:close/>
              </a:path>
            </a:pathLst>
          </a:custGeom>
        </p:spPr>
      </p:pic>
      <p:pic>
        <p:nvPicPr>
          <p:cNvPr id="12" name="Picture 11">
            <a:extLst>
              <a:ext uri="{FF2B5EF4-FFF2-40B4-BE49-F238E27FC236}">
                <a16:creationId xmlns:a16="http://schemas.microsoft.com/office/drawing/2014/main" id="{D311270D-44DA-4FC2-8E16-F9C62BE10C23}"/>
              </a:ext>
            </a:extLst>
          </p:cNvPr>
          <p:cNvPicPr>
            <a:picLocks noChangeAspect="1"/>
          </p:cNvPicPr>
          <p:nvPr/>
        </p:nvPicPr>
        <p:blipFill>
          <a:blip r:embed="rId2">
            <a:extLst>
              <a:ext uri="{28A0092B-C50C-407E-A947-70E740481C1C}">
                <a14:useLocalDpi xmlns:a14="http://schemas.microsoft.com/office/drawing/2010/main" val="0"/>
              </a:ext>
            </a:extLst>
          </a:blip>
          <a:srcRect t="33232" r="79545" b="20707"/>
          <a:stretch>
            <a:fillRect/>
          </a:stretch>
        </p:blipFill>
        <p:spPr>
          <a:xfrm>
            <a:off x="1" y="2279072"/>
            <a:ext cx="2493817" cy="3158836"/>
          </a:xfrm>
          <a:custGeom>
            <a:avLst/>
            <a:gdLst>
              <a:gd name="connsiteX0" fmla="*/ 0 w 2493817"/>
              <a:gd name="connsiteY0" fmla="*/ 0 h 3158836"/>
              <a:gd name="connsiteX1" fmla="*/ 2493817 w 2493817"/>
              <a:gd name="connsiteY1" fmla="*/ 0 h 3158836"/>
              <a:gd name="connsiteX2" fmla="*/ 2493817 w 2493817"/>
              <a:gd name="connsiteY2" fmla="*/ 3158836 h 3158836"/>
              <a:gd name="connsiteX3" fmla="*/ 0 w 2493817"/>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93817" h="3158836">
                <a:moveTo>
                  <a:pt x="0" y="0"/>
                </a:moveTo>
                <a:lnTo>
                  <a:pt x="2493817" y="0"/>
                </a:lnTo>
                <a:lnTo>
                  <a:pt x="2493817" y="3158836"/>
                </a:lnTo>
                <a:lnTo>
                  <a:pt x="0" y="3158836"/>
                </a:lnTo>
                <a:close/>
              </a:path>
            </a:pathLst>
          </a:custGeom>
        </p:spPr>
      </p:pic>
    </p:spTree>
    <p:extLst>
      <p:ext uri="{BB962C8B-B14F-4D97-AF65-F5344CB8AC3E}">
        <p14:creationId xmlns:p14="http://schemas.microsoft.com/office/powerpoint/2010/main" val="42938245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AC16C4-4B05-494C-97D6-06D6F7B3015C}"/>
              </a:ext>
            </a:extLst>
          </p:cNvPr>
          <p:cNvSpPr txBox="1"/>
          <p:nvPr/>
        </p:nvSpPr>
        <p:spPr>
          <a:xfrm>
            <a:off x="798370" y="1939638"/>
            <a:ext cx="3786614"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WEB</a:t>
            </a:r>
          </a:p>
        </p:txBody>
      </p:sp>
      <p:sp>
        <p:nvSpPr>
          <p:cNvPr id="7" name="TextBox 6">
            <a:extLst>
              <a:ext uri="{FF2B5EF4-FFF2-40B4-BE49-F238E27FC236}">
                <a16:creationId xmlns:a16="http://schemas.microsoft.com/office/drawing/2014/main" id="{D7656F11-235C-4E21-A345-9B75F1146F07}"/>
              </a:ext>
            </a:extLst>
          </p:cNvPr>
          <p:cNvSpPr txBox="1"/>
          <p:nvPr/>
        </p:nvSpPr>
        <p:spPr>
          <a:xfrm>
            <a:off x="798370" y="318304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7CBDAB1-56FC-4C66-B1B9-5D73740FD565}"/>
              </a:ext>
            </a:extLst>
          </p:cNvPr>
          <p:cNvSpPr/>
          <p:nvPr/>
        </p:nvSpPr>
        <p:spPr>
          <a:xfrm>
            <a:off x="826081" y="285132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9" name="TextBox 8">
            <a:extLst>
              <a:ext uri="{FF2B5EF4-FFF2-40B4-BE49-F238E27FC236}">
                <a16:creationId xmlns:a16="http://schemas.microsoft.com/office/drawing/2014/main" id="{F2EAC446-825C-45B8-A92A-E6463F15E7E1}"/>
              </a:ext>
            </a:extLst>
          </p:cNvPr>
          <p:cNvSpPr txBox="1"/>
          <p:nvPr/>
        </p:nvSpPr>
        <p:spPr>
          <a:xfrm>
            <a:off x="3070753" y="317806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850312B4-6221-4106-83F1-C213019B5ABC}"/>
              </a:ext>
            </a:extLst>
          </p:cNvPr>
          <p:cNvSpPr/>
          <p:nvPr/>
        </p:nvSpPr>
        <p:spPr>
          <a:xfrm>
            <a:off x="3098464" y="284634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11" name="TextBox 10">
            <a:extLst>
              <a:ext uri="{FF2B5EF4-FFF2-40B4-BE49-F238E27FC236}">
                <a16:creationId xmlns:a16="http://schemas.microsoft.com/office/drawing/2014/main" id="{76625DBC-05C3-4C2E-9792-B025BB786E99}"/>
              </a:ext>
            </a:extLst>
          </p:cNvPr>
          <p:cNvSpPr txBox="1"/>
          <p:nvPr/>
        </p:nvSpPr>
        <p:spPr>
          <a:xfrm>
            <a:off x="798370" y="4688959"/>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53756FE8-AF7C-464F-BC53-03AA6BB1D8C9}"/>
              </a:ext>
            </a:extLst>
          </p:cNvPr>
          <p:cNvSpPr/>
          <p:nvPr/>
        </p:nvSpPr>
        <p:spPr>
          <a:xfrm>
            <a:off x="826081" y="4357236"/>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14" name="TextBox 13">
            <a:extLst>
              <a:ext uri="{FF2B5EF4-FFF2-40B4-BE49-F238E27FC236}">
                <a16:creationId xmlns:a16="http://schemas.microsoft.com/office/drawing/2014/main" id="{9850720B-84D4-4D2C-B07A-9396C7EF6A7D}"/>
              </a:ext>
            </a:extLst>
          </p:cNvPr>
          <p:cNvSpPr txBox="1"/>
          <p:nvPr/>
        </p:nvSpPr>
        <p:spPr>
          <a:xfrm>
            <a:off x="3070753" y="4683984"/>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BC090EBA-4EDB-440B-A795-8231B583EDBA}"/>
              </a:ext>
            </a:extLst>
          </p:cNvPr>
          <p:cNvSpPr/>
          <p:nvPr/>
        </p:nvSpPr>
        <p:spPr>
          <a:xfrm>
            <a:off x="3098464" y="4352261"/>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pic>
        <p:nvPicPr>
          <p:cNvPr id="13" name="Picture 12">
            <a:extLst>
              <a:ext uri="{FF2B5EF4-FFF2-40B4-BE49-F238E27FC236}">
                <a16:creationId xmlns:a16="http://schemas.microsoft.com/office/drawing/2014/main" id="{DF6CDC73-6358-4FB1-80FA-19ECAC92F159}"/>
              </a:ext>
            </a:extLst>
          </p:cNvPr>
          <p:cNvPicPr>
            <a:picLocks noChangeAspect="1"/>
          </p:cNvPicPr>
          <p:nvPr/>
        </p:nvPicPr>
        <p:blipFill>
          <a:blip r:embed="rId2">
            <a:extLst>
              <a:ext uri="{28A0092B-C50C-407E-A947-70E740481C1C}">
                <a14:useLocalDpi xmlns:a14="http://schemas.microsoft.com/office/drawing/2010/main" val="0"/>
              </a:ext>
            </a:extLst>
          </a:blip>
          <a:srcRect l="44432" r="11477"/>
          <a:stretch>
            <a:fillRect/>
          </a:stretch>
        </p:blipFill>
        <p:spPr>
          <a:xfrm>
            <a:off x="5417127" y="2"/>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6 w 5375565"/>
              <a:gd name="connsiteY20" fmla="*/ 602670 h 6857999"/>
              <a:gd name="connsiteX21" fmla="*/ 4769174 w 5375565"/>
              <a:gd name="connsiteY21" fmla="*/ 602670 h 6857999"/>
              <a:gd name="connsiteX22" fmla="*/ 4769174 w 5375565"/>
              <a:gd name="connsiteY22" fmla="*/ 6255325 h 6857999"/>
              <a:gd name="connsiteX23" fmla="*/ 4244736 w 5375565"/>
              <a:gd name="connsiteY23" fmla="*/ 6255325 h 6857999"/>
              <a:gd name="connsiteX24" fmla="*/ 3031954 w 5375565"/>
              <a:gd name="connsiteY24" fmla="*/ 602670 h 6857999"/>
              <a:gd name="connsiteX25" fmla="*/ 3556392 w 5375565"/>
              <a:gd name="connsiteY25" fmla="*/ 602670 h 6857999"/>
              <a:gd name="connsiteX26" fmla="*/ 3556392 w 5375565"/>
              <a:gd name="connsiteY26" fmla="*/ 6255325 h 6857999"/>
              <a:gd name="connsiteX27" fmla="*/ 3031954 w 5375565"/>
              <a:gd name="connsiteY27" fmla="*/ 6255325 h 6857999"/>
              <a:gd name="connsiteX28" fmla="*/ 4851128 w 5375565"/>
              <a:gd name="connsiteY28" fmla="*/ 284015 h 6857999"/>
              <a:gd name="connsiteX29" fmla="*/ 5375565 w 5375565"/>
              <a:gd name="connsiteY29" fmla="*/ 284015 h 6857999"/>
              <a:gd name="connsiteX30" fmla="*/ 5375565 w 5375565"/>
              <a:gd name="connsiteY30" fmla="*/ 5936670 h 6857999"/>
              <a:gd name="connsiteX31" fmla="*/ 4851128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6" y="602670"/>
                </a:moveTo>
                <a:lnTo>
                  <a:pt x="4769174" y="602670"/>
                </a:lnTo>
                <a:lnTo>
                  <a:pt x="4769174" y="6255325"/>
                </a:lnTo>
                <a:lnTo>
                  <a:pt x="4244736" y="6255325"/>
                </a:lnTo>
                <a:close/>
                <a:moveTo>
                  <a:pt x="3031954" y="602670"/>
                </a:moveTo>
                <a:lnTo>
                  <a:pt x="3556392" y="602670"/>
                </a:lnTo>
                <a:lnTo>
                  <a:pt x="3556392" y="6255325"/>
                </a:lnTo>
                <a:lnTo>
                  <a:pt x="3031954" y="6255325"/>
                </a:lnTo>
                <a:close/>
                <a:moveTo>
                  <a:pt x="4851128" y="284015"/>
                </a:moveTo>
                <a:lnTo>
                  <a:pt x="5375565" y="284015"/>
                </a:lnTo>
                <a:lnTo>
                  <a:pt x="5375565" y="5936670"/>
                </a:lnTo>
                <a:lnTo>
                  <a:pt x="4851128"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2001749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92BF2-C8CE-44C9-99CD-8DB489BC46BF}"/>
              </a:ext>
            </a:extLst>
          </p:cNvPr>
          <p:cNvSpPr/>
          <p:nvPr/>
        </p:nvSpPr>
        <p:spPr>
          <a:xfrm>
            <a:off x="2834106" y="3699164"/>
            <a:ext cx="3047999"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DE683CB4-865E-4655-A4F0-A1CFA473ED89}"/>
              </a:ext>
            </a:extLst>
          </p:cNvPr>
          <p:cNvSpPr txBox="1"/>
          <p:nvPr/>
        </p:nvSpPr>
        <p:spPr>
          <a:xfrm>
            <a:off x="3532639" y="540329"/>
            <a:ext cx="5126724"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GALLERY</a:t>
            </a:r>
          </a:p>
        </p:txBody>
      </p:sp>
      <p:sp>
        <p:nvSpPr>
          <p:cNvPr id="18" name="TextBox 17">
            <a:extLst>
              <a:ext uri="{FF2B5EF4-FFF2-40B4-BE49-F238E27FC236}">
                <a16:creationId xmlns:a16="http://schemas.microsoft.com/office/drawing/2014/main" id="{D53CD8CE-E7EB-496A-942C-6D6A0C1FA4FA}"/>
              </a:ext>
            </a:extLst>
          </p:cNvPr>
          <p:cNvSpPr txBox="1"/>
          <p:nvPr/>
        </p:nvSpPr>
        <p:spPr>
          <a:xfrm>
            <a:off x="1379959" y="223958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152030B2-BFC5-4AA8-8A58-DBFFB687D02B}"/>
              </a:ext>
            </a:extLst>
          </p:cNvPr>
          <p:cNvSpPr/>
          <p:nvPr/>
        </p:nvSpPr>
        <p:spPr>
          <a:xfrm>
            <a:off x="1407670" y="190786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0" name="TextBox 19">
            <a:extLst>
              <a:ext uri="{FF2B5EF4-FFF2-40B4-BE49-F238E27FC236}">
                <a16:creationId xmlns:a16="http://schemas.microsoft.com/office/drawing/2014/main" id="{12396488-80C0-4636-9351-C150DF8D04BE}"/>
              </a:ext>
            </a:extLst>
          </p:cNvPr>
          <p:cNvSpPr txBox="1"/>
          <p:nvPr/>
        </p:nvSpPr>
        <p:spPr>
          <a:xfrm>
            <a:off x="3846306"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B1B751EE-4474-4C20-BDC7-E57EC4503011}"/>
              </a:ext>
            </a:extLst>
          </p:cNvPr>
          <p:cNvSpPr/>
          <p:nvPr/>
        </p:nvSpPr>
        <p:spPr>
          <a:xfrm>
            <a:off x="3874017"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2" name="TextBox 21">
            <a:extLst>
              <a:ext uri="{FF2B5EF4-FFF2-40B4-BE49-F238E27FC236}">
                <a16:creationId xmlns:a16="http://schemas.microsoft.com/office/drawing/2014/main" id="{A38F2BC9-BEFB-4D5A-9831-B7B7C8D743C6}"/>
              </a:ext>
            </a:extLst>
          </p:cNvPr>
          <p:cNvSpPr txBox="1"/>
          <p:nvPr/>
        </p:nvSpPr>
        <p:spPr>
          <a:xfrm>
            <a:off x="6340364"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528F9A6-94A2-4972-AF8C-7715F4A230CE}"/>
              </a:ext>
            </a:extLst>
          </p:cNvPr>
          <p:cNvSpPr/>
          <p:nvPr/>
        </p:nvSpPr>
        <p:spPr>
          <a:xfrm>
            <a:off x="6368075"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4" name="TextBox 23">
            <a:extLst>
              <a:ext uri="{FF2B5EF4-FFF2-40B4-BE49-F238E27FC236}">
                <a16:creationId xmlns:a16="http://schemas.microsoft.com/office/drawing/2014/main" id="{A355468B-322E-45F1-A544-C1DB1D06C6BA}"/>
              </a:ext>
            </a:extLst>
          </p:cNvPr>
          <p:cNvSpPr txBox="1"/>
          <p:nvPr/>
        </p:nvSpPr>
        <p:spPr>
          <a:xfrm>
            <a:off x="8806711" y="222963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4605FE5-DDDE-407D-8EE9-BC1302EA70C9}"/>
              </a:ext>
            </a:extLst>
          </p:cNvPr>
          <p:cNvSpPr/>
          <p:nvPr/>
        </p:nvSpPr>
        <p:spPr>
          <a:xfrm>
            <a:off x="8834422" y="189791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7" name="TextBox 26">
            <a:extLst>
              <a:ext uri="{FF2B5EF4-FFF2-40B4-BE49-F238E27FC236}">
                <a16:creationId xmlns:a16="http://schemas.microsoft.com/office/drawing/2014/main" id="{BA8EC415-8F45-4D48-B69F-DD2084E7545B}"/>
              </a:ext>
            </a:extLst>
          </p:cNvPr>
          <p:cNvSpPr txBox="1"/>
          <p:nvPr/>
        </p:nvSpPr>
        <p:spPr>
          <a:xfrm>
            <a:off x="3241731" y="4400001"/>
            <a:ext cx="1285929" cy="523220"/>
          </a:xfrm>
          <a:prstGeom prst="rect">
            <a:avLst/>
          </a:prstGeom>
          <a:noFill/>
        </p:spPr>
        <p:txBody>
          <a:bodyPr wrap="none" rtlCol="0">
            <a:spAutoFit/>
          </a:bodyPr>
          <a:lstStyle/>
          <a:p>
            <a:r>
              <a:rPr lang="id-ID" sz="2800" u="sng" spc="600" dirty="0">
                <a:solidFill>
                  <a:schemeClr val="bg1"/>
                </a:solidFill>
                <a:latin typeface="Poppins SemiBold" panose="00000700000000000000" pitchFamily="50" charset="0"/>
                <a:cs typeface="Poppins SemiBold" panose="00000700000000000000" pitchFamily="50" charset="0"/>
              </a:rPr>
              <a:t>2019</a:t>
            </a:r>
          </a:p>
        </p:txBody>
      </p:sp>
      <p:sp>
        <p:nvSpPr>
          <p:cNvPr id="28" name="TextBox 27">
            <a:extLst>
              <a:ext uri="{FF2B5EF4-FFF2-40B4-BE49-F238E27FC236}">
                <a16:creationId xmlns:a16="http://schemas.microsoft.com/office/drawing/2014/main" id="{1A0A958E-E131-46B8-B515-2300065FF1AE}"/>
              </a:ext>
            </a:extLst>
          </p:cNvPr>
          <p:cNvSpPr txBox="1"/>
          <p:nvPr/>
        </p:nvSpPr>
        <p:spPr>
          <a:xfrm>
            <a:off x="3241731" y="5023649"/>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7A3D5522-C859-41FE-BF1E-116F5A751FBE}"/>
              </a:ext>
            </a:extLst>
          </p:cNvPr>
          <p:cNvSpPr txBox="1"/>
          <p:nvPr/>
        </p:nvSpPr>
        <p:spPr>
          <a:xfrm>
            <a:off x="3241731" y="5715488"/>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753DBCB2-C884-4A8F-BEE5-BA489AF68F8A}"/>
              </a:ext>
            </a:extLst>
          </p:cNvPr>
          <p:cNvPicPr>
            <a:picLocks noChangeAspect="1"/>
          </p:cNvPicPr>
          <p:nvPr/>
        </p:nvPicPr>
        <p:blipFill>
          <a:blip r:embed="rId2">
            <a:extLst>
              <a:ext uri="{28A0092B-C50C-407E-A947-70E740481C1C}">
                <a14:useLocalDpi xmlns:a14="http://schemas.microsoft.com/office/drawing/2010/main" val="0"/>
              </a:ext>
            </a:extLst>
          </a:blip>
          <a:srcRect t="53939" r="80263"/>
          <a:stretch>
            <a:fillRect/>
          </a:stretch>
        </p:blipFill>
        <p:spPr>
          <a:xfrm>
            <a:off x="1"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pic>
        <p:nvPicPr>
          <p:cNvPr id="30" name="Picture 29">
            <a:extLst>
              <a:ext uri="{FF2B5EF4-FFF2-40B4-BE49-F238E27FC236}">
                <a16:creationId xmlns:a16="http://schemas.microsoft.com/office/drawing/2014/main" id="{CE4724E6-A4B2-4E47-967C-96C2D40235B5}"/>
              </a:ext>
            </a:extLst>
          </p:cNvPr>
          <p:cNvPicPr>
            <a:picLocks noChangeAspect="1"/>
          </p:cNvPicPr>
          <p:nvPr/>
        </p:nvPicPr>
        <p:blipFill>
          <a:blip r:embed="rId2">
            <a:extLst>
              <a:ext uri="{28A0092B-C50C-407E-A947-70E740481C1C}">
                <a14:useLocalDpi xmlns:a14="http://schemas.microsoft.com/office/drawing/2010/main" val="0"/>
              </a:ext>
            </a:extLst>
          </a:blip>
          <a:srcRect l="51754" t="53939" r="23246"/>
          <a:stretch>
            <a:fillRect/>
          </a:stretch>
        </p:blipFill>
        <p:spPr>
          <a:xfrm>
            <a:off x="6309897"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31" name="Picture 30">
            <a:extLst>
              <a:ext uri="{FF2B5EF4-FFF2-40B4-BE49-F238E27FC236}">
                <a16:creationId xmlns:a16="http://schemas.microsoft.com/office/drawing/2014/main" id="{6E75296D-A780-4B87-8730-87A77F447B9D}"/>
              </a:ext>
            </a:extLst>
          </p:cNvPr>
          <p:cNvPicPr>
            <a:picLocks noChangeAspect="1"/>
          </p:cNvPicPr>
          <p:nvPr/>
        </p:nvPicPr>
        <p:blipFill>
          <a:blip r:embed="rId2">
            <a:extLst>
              <a:ext uri="{28A0092B-C50C-407E-A947-70E740481C1C}">
                <a14:useLocalDpi xmlns:a14="http://schemas.microsoft.com/office/drawing/2010/main" val="0"/>
              </a:ext>
            </a:extLst>
          </a:blip>
          <a:srcRect l="80263" t="53939"/>
          <a:stretch>
            <a:fillRect/>
          </a:stretch>
        </p:blipFill>
        <p:spPr>
          <a:xfrm>
            <a:off x="9785686"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spTree>
    <p:extLst>
      <p:ext uri="{BB962C8B-B14F-4D97-AF65-F5344CB8AC3E}">
        <p14:creationId xmlns:p14="http://schemas.microsoft.com/office/powerpoint/2010/main" val="2151247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DFC631-B84A-414D-AE6C-2EF68C550415}"/>
              </a:ext>
            </a:extLst>
          </p:cNvPr>
          <p:cNvSpPr txBox="1"/>
          <p:nvPr/>
        </p:nvSpPr>
        <p:spPr>
          <a:xfrm>
            <a:off x="6741970" y="1413165"/>
            <a:ext cx="4456669"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GREEN</a:t>
            </a:r>
          </a:p>
        </p:txBody>
      </p:sp>
      <p:sp>
        <p:nvSpPr>
          <p:cNvPr id="8" name="TextBox 7">
            <a:extLst>
              <a:ext uri="{FF2B5EF4-FFF2-40B4-BE49-F238E27FC236}">
                <a16:creationId xmlns:a16="http://schemas.microsoft.com/office/drawing/2014/main" id="{725F0341-8AE2-474D-95A0-B746B2E91F95}"/>
              </a:ext>
            </a:extLst>
          </p:cNvPr>
          <p:cNvSpPr txBox="1"/>
          <p:nvPr/>
        </p:nvSpPr>
        <p:spPr>
          <a:xfrm>
            <a:off x="6537786" y="3155068"/>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9" name="Rectangle: Rounded Corners 8">
            <a:extLst>
              <a:ext uri="{FF2B5EF4-FFF2-40B4-BE49-F238E27FC236}">
                <a16:creationId xmlns:a16="http://schemas.microsoft.com/office/drawing/2014/main" id="{37AA5F06-4DCA-4263-8FAD-B698181F8D12}"/>
              </a:ext>
            </a:extLst>
          </p:cNvPr>
          <p:cNvSpPr/>
          <p:nvPr/>
        </p:nvSpPr>
        <p:spPr>
          <a:xfrm>
            <a:off x="6776970" y="560547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0" name="TextBox 9">
            <a:extLst>
              <a:ext uri="{FF2B5EF4-FFF2-40B4-BE49-F238E27FC236}">
                <a16:creationId xmlns:a16="http://schemas.microsoft.com/office/drawing/2014/main" id="{AAC48E2E-6182-4883-8878-EE334B7FE2F6}"/>
              </a:ext>
            </a:extLst>
          </p:cNvPr>
          <p:cNvSpPr txBox="1"/>
          <p:nvPr/>
        </p:nvSpPr>
        <p:spPr>
          <a:xfrm>
            <a:off x="6537786" y="4069468"/>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sp>
        <p:nvSpPr>
          <p:cNvPr id="11" name="TextBox 10">
            <a:extLst>
              <a:ext uri="{FF2B5EF4-FFF2-40B4-BE49-F238E27FC236}">
                <a16:creationId xmlns:a16="http://schemas.microsoft.com/office/drawing/2014/main" id="{4772694D-687A-44E4-A0E8-FCA24A54CA67}"/>
              </a:ext>
            </a:extLst>
          </p:cNvPr>
          <p:cNvSpPr txBox="1"/>
          <p:nvPr/>
        </p:nvSpPr>
        <p:spPr>
          <a:xfrm>
            <a:off x="6741970" y="2340923"/>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2" name="Picture 11">
            <a:extLst>
              <a:ext uri="{FF2B5EF4-FFF2-40B4-BE49-F238E27FC236}">
                <a16:creationId xmlns:a16="http://schemas.microsoft.com/office/drawing/2014/main" id="{3266BFBF-CCE0-4D62-916F-ED61ADC4B3CD}"/>
              </a:ext>
            </a:extLst>
          </p:cNvPr>
          <p:cNvPicPr>
            <a:picLocks noChangeAspect="1"/>
          </p:cNvPicPr>
          <p:nvPr/>
        </p:nvPicPr>
        <p:blipFill>
          <a:blip r:embed="rId2">
            <a:extLst>
              <a:ext uri="{28A0092B-C50C-407E-A947-70E740481C1C}">
                <a14:useLocalDpi xmlns:a14="http://schemas.microsoft.com/office/drawing/2010/main" val="0"/>
              </a:ext>
            </a:extLst>
          </a:blip>
          <a:srcRect l="8750" t="14040" r="50795" b="14040"/>
          <a:stretch>
            <a:fillRect/>
          </a:stretch>
        </p:blipFill>
        <p:spPr>
          <a:xfrm>
            <a:off x="1066800" y="962891"/>
            <a:ext cx="4932218" cy="4932218"/>
          </a:xfrm>
          <a:custGeom>
            <a:avLst/>
            <a:gdLst>
              <a:gd name="connsiteX0" fmla="*/ 2466109 w 4932218"/>
              <a:gd name="connsiteY0" fmla="*/ 0 h 4932218"/>
              <a:gd name="connsiteX1" fmla="*/ 4932218 w 4932218"/>
              <a:gd name="connsiteY1" fmla="*/ 0 h 4932218"/>
              <a:gd name="connsiteX2" fmla="*/ 4932218 w 4932218"/>
              <a:gd name="connsiteY2" fmla="*/ 2466109 h 4932218"/>
              <a:gd name="connsiteX3" fmla="*/ 2466109 w 4932218"/>
              <a:gd name="connsiteY3" fmla="*/ 4932218 h 4932218"/>
              <a:gd name="connsiteX4" fmla="*/ 0 w 4932218"/>
              <a:gd name="connsiteY4" fmla="*/ 2466109 h 4932218"/>
              <a:gd name="connsiteX5" fmla="*/ 2466109 w 4932218"/>
              <a:gd name="connsiteY5" fmla="*/ 0 h 49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2218" h="4932218">
                <a:moveTo>
                  <a:pt x="2466109" y="0"/>
                </a:moveTo>
                <a:lnTo>
                  <a:pt x="4932218" y="0"/>
                </a:lnTo>
                <a:lnTo>
                  <a:pt x="4932218" y="2466109"/>
                </a:ln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Tree>
    <p:extLst>
      <p:ext uri="{BB962C8B-B14F-4D97-AF65-F5344CB8AC3E}">
        <p14:creationId xmlns:p14="http://schemas.microsoft.com/office/powerpoint/2010/main" val="1107605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4AEAC-E061-4BC8-9FA2-63F04CC89E73}"/>
              </a:ext>
            </a:extLst>
          </p:cNvPr>
          <p:cNvSpPr txBox="1"/>
          <p:nvPr/>
        </p:nvSpPr>
        <p:spPr>
          <a:xfrm>
            <a:off x="3383561" y="3740729"/>
            <a:ext cx="542488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PRODUCT</a:t>
            </a:r>
          </a:p>
        </p:txBody>
      </p:sp>
      <p:sp>
        <p:nvSpPr>
          <p:cNvPr id="7" name="TextBox 6">
            <a:extLst>
              <a:ext uri="{FF2B5EF4-FFF2-40B4-BE49-F238E27FC236}">
                <a16:creationId xmlns:a16="http://schemas.microsoft.com/office/drawing/2014/main" id="{29BB5EC5-EAA8-422E-BCDB-220C49BEB2E9}"/>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8" name="TextBox 7">
            <a:extLst>
              <a:ext uri="{FF2B5EF4-FFF2-40B4-BE49-F238E27FC236}">
                <a16:creationId xmlns:a16="http://schemas.microsoft.com/office/drawing/2014/main" id="{3FF997AE-D132-4FF1-84DB-2DD7B77C6AEA}"/>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9" name="TextBox 8">
            <a:extLst>
              <a:ext uri="{FF2B5EF4-FFF2-40B4-BE49-F238E27FC236}">
                <a16:creationId xmlns:a16="http://schemas.microsoft.com/office/drawing/2014/main" id="{3EC4A35D-C148-4EBC-8A9C-7B87F31DAA17}"/>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0" name="TextBox 9">
            <a:extLst>
              <a:ext uri="{FF2B5EF4-FFF2-40B4-BE49-F238E27FC236}">
                <a16:creationId xmlns:a16="http://schemas.microsoft.com/office/drawing/2014/main" id="{D8E9EB78-1091-4B8F-9B1B-008452FC80E3}"/>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1" name="Picture 10">
            <a:extLst>
              <a:ext uri="{FF2B5EF4-FFF2-40B4-BE49-F238E27FC236}">
                <a16:creationId xmlns:a16="http://schemas.microsoft.com/office/drawing/2014/main" id="{3BE69E91-D052-49CA-A681-E14735CD25E2}"/>
              </a:ext>
            </a:extLst>
          </p:cNvPr>
          <p:cNvPicPr>
            <a:picLocks noChangeAspect="1"/>
          </p:cNvPicPr>
          <p:nvPr/>
        </p:nvPicPr>
        <p:blipFill>
          <a:blip r:embed="rId2">
            <a:extLst>
              <a:ext uri="{28A0092B-C50C-407E-A947-70E740481C1C}">
                <a14:useLocalDpi xmlns:a14="http://schemas.microsoft.com/office/drawing/2010/main" val="0"/>
              </a:ext>
            </a:extLst>
          </a:blip>
          <a:srcRect b="50000"/>
          <a:stretch>
            <a:fillRect/>
          </a:stretch>
        </p:blipFill>
        <p:spPr>
          <a:xfrm>
            <a:off x="0" y="1"/>
            <a:ext cx="12192000" cy="3428999"/>
          </a:xfrm>
          <a:custGeom>
            <a:avLst/>
            <a:gdLst>
              <a:gd name="connsiteX0" fmla="*/ 1619928 w 12192000"/>
              <a:gd name="connsiteY0" fmla="*/ 3094467 h 3428999"/>
              <a:gd name="connsiteX1" fmla="*/ 11686223 w 12192000"/>
              <a:gd name="connsiteY1" fmla="*/ 3094467 h 3428999"/>
              <a:gd name="connsiteX2" fmla="*/ 11686223 w 12192000"/>
              <a:gd name="connsiteY2" fmla="*/ 3428999 h 3428999"/>
              <a:gd name="connsiteX3" fmla="*/ 1619928 w 12192000"/>
              <a:gd name="connsiteY3" fmla="*/ 3428999 h 3428999"/>
              <a:gd name="connsiteX4" fmla="*/ 1052464 w 12192000"/>
              <a:gd name="connsiteY4" fmla="*/ 2707658 h 3428999"/>
              <a:gd name="connsiteX5" fmla="*/ 11118760 w 12192000"/>
              <a:gd name="connsiteY5" fmla="*/ 2707658 h 3428999"/>
              <a:gd name="connsiteX6" fmla="*/ 11118760 w 12192000"/>
              <a:gd name="connsiteY6" fmla="*/ 3042190 h 3428999"/>
              <a:gd name="connsiteX7" fmla="*/ 1052464 w 12192000"/>
              <a:gd name="connsiteY7" fmla="*/ 3042190 h 3428999"/>
              <a:gd name="connsiteX8" fmla="*/ 485000 w 12192000"/>
              <a:gd name="connsiteY8" fmla="*/ 2320850 h 3428999"/>
              <a:gd name="connsiteX9" fmla="*/ 10551296 w 12192000"/>
              <a:gd name="connsiteY9" fmla="*/ 2320850 h 3428999"/>
              <a:gd name="connsiteX10" fmla="*/ 10551296 w 12192000"/>
              <a:gd name="connsiteY10" fmla="*/ 2655382 h 3428999"/>
              <a:gd name="connsiteX11" fmla="*/ 485000 w 12192000"/>
              <a:gd name="connsiteY11" fmla="*/ 2655382 h 3428999"/>
              <a:gd name="connsiteX12" fmla="*/ 1052464 w 12192000"/>
              <a:gd name="connsiteY12" fmla="*/ 1934041 h 3428999"/>
              <a:gd name="connsiteX13" fmla="*/ 11118760 w 12192000"/>
              <a:gd name="connsiteY13" fmla="*/ 1934041 h 3428999"/>
              <a:gd name="connsiteX14" fmla="*/ 11118760 w 12192000"/>
              <a:gd name="connsiteY14" fmla="*/ 2268573 h 3428999"/>
              <a:gd name="connsiteX15" fmla="*/ 1052464 w 12192000"/>
              <a:gd name="connsiteY15" fmla="*/ 2268573 h 3428999"/>
              <a:gd name="connsiteX16" fmla="*/ 2125706 w 12192000"/>
              <a:gd name="connsiteY16" fmla="*/ 1547233 h 3428999"/>
              <a:gd name="connsiteX17" fmla="*/ 12192000 w 12192000"/>
              <a:gd name="connsiteY17" fmla="*/ 1547233 h 3428999"/>
              <a:gd name="connsiteX18" fmla="*/ 12192000 w 12192000"/>
              <a:gd name="connsiteY18" fmla="*/ 1881764 h 3428999"/>
              <a:gd name="connsiteX19" fmla="*/ 2125706 w 12192000"/>
              <a:gd name="connsiteY19" fmla="*/ 1881764 h 3428999"/>
              <a:gd name="connsiteX20" fmla="*/ 1052462 w 12192000"/>
              <a:gd name="connsiteY20" fmla="*/ 1160424 h 3428999"/>
              <a:gd name="connsiteX21" fmla="*/ 11118756 w 12192000"/>
              <a:gd name="connsiteY21" fmla="*/ 1160424 h 3428999"/>
              <a:gd name="connsiteX22" fmla="*/ 11118756 w 12192000"/>
              <a:gd name="connsiteY22" fmla="*/ 1494956 h 3428999"/>
              <a:gd name="connsiteX23" fmla="*/ 1052462 w 12192000"/>
              <a:gd name="connsiteY23" fmla="*/ 1494956 h 3428999"/>
              <a:gd name="connsiteX24" fmla="*/ 484999 w 12192000"/>
              <a:gd name="connsiteY24" fmla="*/ 773616 h 3428999"/>
              <a:gd name="connsiteX25" fmla="*/ 10551292 w 12192000"/>
              <a:gd name="connsiteY25" fmla="*/ 773616 h 3428999"/>
              <a:gd name="connsiteX26" fmla="*/ 10551292 w 12192000"/>
              <a:gd name="connsiteY26" fmla="*/ 1108147 h 3428999"/>
              <a:gd name="connsiteX27" fmla="*/ 484999 w 12192000"/>
              <a:gd name="connsiteY27" fmla="*/ 1108147 h 3428999"/>
              <a:gd name="connsiteX28" fmla="*/ 1052462 w 12192000"/>
              <a:gd name="connsiteY28" fmla="*/ 386807 h 3428999"/>
              <a:gd name="connsiteX29" fmla="*/ 11118756 w 12192000"/>
              <a:gd name="connsiteY29" fmla="*/ 386807 h 3428999"/>
              <a:gd name="connsiteX30" fmla="*/ 11118756 w 12192000"/>
              <a:gd name="connsiteY30" fmla="*/ 721339 h 3428999"/>
              <a:gd name="connsiteX31" fmla="*/ 1052462 w 12192000"/>
              <a:gd name="connsiteY31" fmla="*/ 721339 h 3428999"/>
              <a:gd name="connsiteX32" fmla="*/ 0 w 12192000"/>
              <a:gd name="connsiteY32" fmla="*/ 0 h 3428999"/>
              <a:gd name="connsiteX33" fmla="*/ 10045511 w 12192000"/>
              <a:gd name="connsiteY33" fmla="*/ 0 h 3428999"/>
              <a:gd name="connsiteX34" fmla="*/ 10045511 w 12192000"/>
              <a:gd name="connsiteY34" fmla="*/ 334530 h 3428999"/>
              <a:gd name="connsiteX35" fmla="*/ 0 w 12192000"/>
              <a:gd name="connsiteY35" fmla="*/ 33453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3428999">
                <a:moveTo>
                  <a:pt x="1619928" y="3094467"/>
                </a:moveTo>
                <a:lnTo>
                  <a:pt x="11686223" y="3094467"/>
                </a:lnTo>
                <a:lnTo>
                  <a:pt x="11686223" y="3428999"/>
                </a:lnTo>
                <a:lnTo>
                  <a:pt x="1619928" y="3428999"/>
                </a:lnTo>
                <a:close/>
                <a:moveTo>
                  <a:pt x="1052464" y="2707658"/>
                </a:moveTo>
                <a:lnTo>
                  <a:pt x="11118760" y="2707658"/>
                </a:lnTo>
                <a:lnTo>
                  <a:pt x="11118760" y="3042190"/>
                </a:lnTo>
                <a:lnTo>
                  <a:pt x="1052464" y="3042190"/>
                </a:lnTo>
                <a:close/>
                <a:moveTo>
                  <a:pt x="485000" y="2320850"/>
                </a:moveTo>
                <a:lnTo>
                  <a:pt x="10551296" y="2320850"/>
                </a:lnTo>
                <a:lnTo>
                  <a:pt x="10551296" y="2655382"/>
                </a:lnTo>
                <a:lnTo>
                  <a:pt x="485000" y="2655382"/>
                </a:lnTo>
                <a:close/>
                <a:moveTo>
                  <a:pt x="1052464" y="1934041"/>
                </a:moveTo>
                <a:lnTo>
                  <a:pt x="11118760" y="1934041"/>
                </a:lnTo>
                <a:lnTo>
                  <a:pt x="11118760" y="2268573"/>
                </a:lnTo>
                <a:lnTo>
                  <a:pt x="1052464" y="2268573"/>
                </a:lnTo>
                <a:close/>
                <a:moveTo>
                  <a:pt x="2125706" y="1547233"/>
                </a:moveTo>
                <a:lnTo>
                  <a:pt x="12192000" y="1547233"/>
                </a:lnTo>
                <a:lnTo>
                  <a:pt x="12192000" y="1881764"/>
                </a:lnTo>
                <a:lnTo>
                  <a:pt x="2125706" y="1881764"/>
                </a:lnTo>
                <a:close/>
                <a:moveTo>
                  <a:pt x="1052462" y="1160424"/>
                </a:moveTo>
                <a:lnTo>
                  <a:pt x="11118756" y="1160424"/>
                </a:lnTo>
                <a:lnTo>
                  <a:pt x="11118756" y="1494956"/>
                </a:lnTo>
                <a:lnTo>
                  <a:pt x="1052462" y="1494956"/>
                </a:lnTo>
                <a:close/>
                <a:moveTo>
                  <a:pt x="484999" y="773616"/>
                </a:moveTo>
                <a:lnTo>
                  <a:pt x="10551292" y="773616"/>
                </a:lnTo>
                <a:lnTo>
                  <a:pt x="10551292" y="1108147"/>
                </a:lnTo>
                <a:lnTo>
                  <a:pt x="484999" y="1108147"/>
                </a:lnTo>
                <a:close/>
                <a:moveTo>
                  <a:pt x="1052462" y="386807"/>
                </a:moveTo>
                <a:lnTo>
                  <a:pt x="11118756" y="386807"/>
                </a:lnTo>
                <a:lnTo>
                  <a:pt x="11118756" y="721339"/>
                </a:lnTo>
                <a:lnTo>
                  <a:pt x="1052462" y="721339"/>
                </a:lnTo>
                <a:close/>
                <a:moveTo>
                  <a:pt x="0" y="0"/>
                </a:moveTo>
                <a:lnTo>
                  <a:pt x="10045511" y="0"/>
                </a:lnTo>
                <a:lnTo>
                  <a:pt x="10045511" y="334530"/>
                </a:lnTo>
                <a:lnTo>
                  <a:pt x="0" y="334530"/>
                </a:lnTo>
                <a:close/>
              </a:path>
            </a:pathLst>
          </a:custGeom>
        </p:spPr>
      </p:pic>
    </p:spTree>
    <p:extLst>
      <p:ext uri="{BB962C8B-B14F-4D97-AF65-F5344CB8AC3E}">
        <p14:creationId xmlns:p14="http://schemas.microsoft.com/office/powerpoint/2010/main" val="79270384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0897BF-FE54-418A-A600-012B16EF82F5}"/>
              </a:ext>
            </a:extLst>
          </p:cNvPr>
          <p:cNvSpPr txBox="1"/>
          <p:nvPr/>
        </p:nvSpPr>
        <p:spPr>
          <a:xfrm>
            <a:off x="1006188" y="1524001"/>
            <a:ext cx="4467890"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UNION</a:t>
            </a:r>
          </a:p>
        </p:txBody>
      </p:sp>
      <p:grpSp>
        <p:nvGrpSpPr>
          <p:cNvPr id="21" name="Group 20">
            <a:extLst>
              <a:ext uri="{FF2B5EF4-FFF2-40B4-BE49-F238E27FC236}">
                <a16:creationId xmlns:a16="http://schemas.microsoft.com/office/drawing/2014/main" id="{DCB13BBC-A749-4F54-967C-5B32159EACC3}"/>
              </a:ext>
            </a:extLst>
          </p:cNvPr>
          <p:cNvGrpSpPr/>
          <p:nvPr/>
        </p:nvGrpSpPr>
        <p:grpSpPr>
          <a:xfrm>
            <a:off x="1006188" y="4868667"/>
            <a:ext cx="614022" cy="614021"/>
            <a:chOff x="6457814" y="4639428"/>
            <a:chExt cx="656998" cy="656996"/>
          </a:xfrm>
        </p:grpSpPr>
        <p:sp>
          <p:nvSpPr>
            <p:cNvPr id="22" name="Oval 21">
              <a:extLst>
                <a:ext uri="{FF2B5EF4-FFF2-40B4-BE49-F238E27FC236}">
                  <a16:creationId xmlns:a16="http://schemas.microsoft.com/office/drawing/2014/main" id="{6888EDBC-9A96-447C-A108-C63A98A951F7}"/>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AD8A0BDF-ED9B-4FDC-B08C-48FF26573AF3}"/>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3</a:t>
              </a:r>
              <a:endParaRPr lang="en-US" sz="900" dirty="0"/>
            </a:p>
          </p:txBody>
        </p:sp>
      </p:grpSp>
      <p:sp>
        <p:nvSpPr>
          <p:cNvPr id="25" name="TextBox 142">
            <a:extLst>
              <a:ext uri="{FF2B5EF4-FFF2-40B4-BE49-F238E27FC236}">
                <a16:creationId xmlns:a16="http://schemas.microsoft.com/office/drawing/2014/main" id="{222BC840-8FB5-4E67-BFFE-DA2217B96AF9}"/>
              </a:ext>
            </a:extLst>
          </p:cNvPr>
          <p:cNvSpPr txBox="1"/>
          <p:nvPr/>
        </p:nvSpPr>
        <p:spPr>
          <a:xfrm flipH="1">
            <a:off x="1838271" y="5071299"/>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26" name="TextBox 25">
            <a:extLst>
              <a:ext uri="{FF2B5EF4-FFF2-40B4-BE49-F238E27FC236}">
                <a16:creationId xmlns:a16="http://schemas.microsoft.com/office/drawing/2014/main" id="{2DC52BE9-CE44-4CF3-A325-B367920EC53F}"/>
              </a:ext>
            </a:extLst>
          </p:cNvPr>
          <p:cNvSpPr txBox="1"/>
          <p:nvPr/>
        </p:nvSpPr>
        <p:spPr>
          <a:xfrm>
            <a:off x="1815694" y="4868820"/>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27" name="Group 26">
            <a:extLst>
              <a:ext uri="{FF2B5EF4-FFF2-40B4-BE49-F238E27FC236}">
                <a16:creationId xmlns:a16="http://schemas.microsoft.com/office/drawing/2014/main" id="{87BBDBFC-A018-46BE-8FAF-A5E7CFEED977}"/>
              </a:ext>
            </a:extLst>
          </p:cNvPr>
          <p:cNvGrpSpPr/>
          <p:nvPr/>
        </p:nvGrpSpPr>
        <p:grpSpPr>
          <a:xfrm>
            <a:off x="1006188" y="3760956"/>
            <a:ext cx="614022" cy="614021"/>
            <a:chOff x="6457814" y="4639428"/>
            <a:chExt cx="656998" cy="656996"/>
          </a:xfrm>
        </p:grpSpPr>
        <p:sp>
          <p:nvSpPr>
            <p:cNvPr id="28" name="Oval 27">
              <a:extLst>
                <a:ext uri="{FF2B5EF4-FFF2-40B4-BE49-F238E27FC236}">
                  <a16:creationId xmlns:a16="http://schemas.microsoft.com/office/drawing/2014/main" id="{8591674F-E70E-4C48-BCE3-558606F802E8}"/>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6E38355F-BEB1-4B2F-84C3-182AE4C20BA4}"/>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2</a:t>
              </a:r>
              <a:endParaRPr lang="en-US" sz="900" dirty="0"/>
            </a:p>
          </p:txBody>
        </p:sp>
      </p:grpSp>
      <p:sp>
        <p:nvSpPr>
          <p:cNvPr id="30" name="TextBox 142">
            <a:extLst>
              <a:ext uri="{FF2B5EF4-FFF2-40B4-BE49-F238E27FC236}">
                <a16:creationId xmlns:a16="http://schemas.microsoft.com/office/drawing/2014/main" id="{6FD23646-EF7B-4AD4-8525-3CD6DF5426E1}"/>
              </a:ext>
            </a:extLst>
          </p:cNvPr>
          <p:cNvSpPr txBox="1"/>
          <p:nvPr/>
        </p:nvSpPr>
        <p:spPr>
          <a:xfrm flipH="1">
            <a:off x="1838271" y="3963588"/>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1" name="TextBox 30">
            <a:extLst>
              <a:ext uri="{FF2B5EF4-FFF2-40B4-BE49-F238E27FC236}">
                <a16:creationId xmlns:a16="http://schemas.microsoft.com/office/drawing/2014/main" id="{5EB07C77-04C2-46E1-A5FD-5A87CF041CE8}"/>
              </a:ext>
            </a:extLst>
          </p:cNvPr>
          <p:cNvSpPr txBox="1"/>
          <p:nvPr/>
        </p:nvSpPr>
        <p:spPr>
          <a:xfrm>
            <a:off x="1815694" y="3761109"/>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32" name="Group 31">
            <a:extLst>
              <a:ext uri="{FF2B5EF4-FFF2-40B4-BE49-F238E27FC236}">
                <a16:creationId xmlns:a16="http://schemas.microsoft.com/office/drawing/2014/main" id="{999966CE-21FB-45C0-86CE-E2DEF7104949}"/>
              </a:ext>
            </a:extLst>
          </p:cNvPr>
          <p:cNvGrpSpPr/>
          <p:nvPr/>
        </p:nvGrpSpPr>
        <p:grpSpPr>
          <a:xfrm>
            <a:off x="983610" y="2653245"/>
            <a:ext cx="614022" cy="614021"/>
            <a:chOff x="6457814" y="4639428"/>
            <a:chExt cx="656998" cy="656996"/>
          </a:xfrm>
        </p:grpSpPr>
        <p:sp>
          <p:nvSpPr>
            <p:cNvPr id="33" name="Oval 32">
              <a:extLst>
                <a:ext uri="{FF2B5EF4-FFF2-40B4-BE49-F238E27FC236}">
                  <a16:creationId xmlns:a16="http://schemas.microsoft.com/office/drawing/2014/main" id="{DA63E435-A1D1-4975-8EF5-8A73D7E6736F}"/>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Oval 33">
              <a:extLst>
                <a:ext uri="{FF2B5EF4-FFF2-40B4-BE49-F238E27FC236}">
                  <a16:creationId xmlns:a16="http://schemas.microsoft.com/office/drawing/2014/main" id="{1B28FF5F-99DB-404B-8800-9F370020F4A8}"/>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1</a:t>
              </a:r>
              <a:endParaRPr lang="en-US" sz="900" dirty="0"/>
            </a:p>
          </p:txBody>
        </p:sp>
      </p:grpSp>
      <p:sp>
        <p:nvSpPr>
          <p:cNvPr id="35" name="TextBox 142">
            <a:extLst>
              <a:ext uri="{FF2B5EF4-FFF2-40B4-BE49-F238E27FC236}">
                <a16:creationId xmlns:a16="http://schemas.microsoft.com/office/drawing/2014/main" id="{CD25EAC4-298B-431A-A978-9DF4B5BD2A1A}"/>
              </a:ext>
            </a:extLst>
          </p:cNvPr>
          <p:cNvSpPr txBox="1"/>
          <p:nvPr/>
        </p:nvSpPr>
        <p:spPr>
          <a:xfrm flipH="1">
            <a:off x="1815693" y="2855877"/>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6" name="TextBox 35">
            <a:extLst>
              <a:ext uri="{FF2B5EF4-FFF2-40B4-BE49-F238E27FC236}">
                <a16:creationId xmlns:a16="http://schemas.microsoft.com/office/drawing/2014/main" id="{6CC18432-43FF-413A-A81D-BA3B7C4B60A3}"/>
              </a:ext>
            </a:extLst>
          </p:cNvPr>
          <p:cNvSpPr txBox="1"/>
          <p:nvPr/>
        </p:nvSpPr>
        <p:spPr>
          <a:xfrm>
            <a:off x="1793116" y="2653398"/>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pic>
        <p:nvPicPr>
          <p:cNvPr id="19" name="Picture 18">
            <a:extLst>
              <a:ext uri="{FF2B5EF4-FFF2-40B4-BE49-F238E27FC236}">
                <a16:creationId xmlns:a16="http://schemas.microsoft.com/office/drawing/2014/main" id="{D24DA750-3EBF-415B-A2D2-27CED21E4A73}"/>
              </a:ext>
            </a:extLst>
          </p:cNvPr>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a:xfrm>
            <a:off x="6096002" y="0"/>
            <a:ext cx="6095999" cy="6858000"/>
          </a:xfrm>
          <a:custGeom>
            <a:avLst/>
            <a:gdLst>
              <a:gd name="connsiteX0" fmla="*/ 1219199 w 6095999"/>
              <a:gd name="connsiteY0" fmla="*/ 0 h 6858000"/>
              <a:gd name="connsiteX1" fmla="*/ 6095999 w 6095999"/>
              <a:gd name="connsiteY1" fmla="*/ 0 h 6858000"/>
              <a:gd name="connsiteX2" fmla="*/ 6095999 w 6095999"/>
              <a:gd name="connsiteY2" fmla="*/ 6858000 h 6858000"/>
              <a:gd name="connsiteX3" fmla="*/ 0 w 6095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9" h="6858000">
                <a:moveTo>
                  <a:pt x="1219199" y="0"/>
                </a:moveTo>
                <a:lnTo>
                  <a:pt x="6095999" y="0"/>
                </a:lnTo>
                <a:lnTo>
                  <a:pt x="6095999" y="6858000"/>
                </a:lnTo>
                <a:lnTo>
                  <a:pt x="0" y="6858000"/>
                </a:lnTo>
                <a:close/>
              </a:path>
            </a:pathLst>
          </a:custGeom>
        </p:spPr>
      </p:pic>
    </p:spTree>
    <p:extLst>
      <p:ext uri="{BB962C8B-B14F-4D97-AF65-F5344CB8AC3E}">
        <p14:creationId xmlns:p14="http://schemas.microsoft.com/office/powerpoint/2010/main" val="4146268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BF7EF6A-F7BC-4F19-9EFB-68F26511001C}"/>
              </a:ext>
            </a:extLst>
          </p:cNvPr>
          <p:cNvSpPr txBox="1"/>
          <p:nvPr/>
        </p:nvSpPr>
        <p:spPr>
          <a:xfrm>
            <a:off x="6309897" y="1225475"/>
            <a:ext cx="511710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MISSION</a:t>
            </a:r>
          </a:p>
        </p:txBody>
      </p:sp>
      <p:sp>
        <p:nvSpPr>
          <p:cNvPr id="16" name="Freeform 116">
            <a:extLst>
              <a:ext uri="{FF2B5EF4-FFF2-40B4-BE49-F238E27FC236}">
                <a16:creationId xmlns:a16="http://schemas.microsoft.com/office/drawing/2014/main" id="{A7D5F6D0-0DE2-41DC-9986-63AA5F896541}"/>
              </a:ext>
            </a:extLst>
          </p:cNvPr>
          <p:cNvSpPr>
            <a:spLocks/>
          </p:cNvSpPr>
          <p:nvPr/>
        </p:nvSpPr>
        <p:spPr bwMode="auto">
          <a:xfrm>
            <a:off x="6471307" y="2460337"/>
            <a:ext cx="553580" cy="512366"/>
          </a:xfrm>
          <a:custGeom>
            <a:avLst/>
            <a:gdLst>
              <a:gd name="T0" fmla="*/ 1272 w 4019"/>
              <a:gd name="T1" fmla="*/ 446 h 3537"/>
              <a:gd name="T2" fmla="*/ 1751 w 4019"/>
              <a:gd name="T3" fmla="*/ 406 h 3537"/>
              <a:gd name="T4" fmla="*/ 2093 w 4019"/>
              <a:gd name="T5" fmla="*/ 479 h 3537"/>
              <a:gd name="T6" fmla="*/ 3354 w 4019"/>
              <a:gd name="T7" fmla="*/ 581 h 3537"/>
              <a:gd name="T8" fmla="*/ 2479 w 4019"/>
              <a:gd name="T9" fmla="*/ 669 h 3537"/>
              <a:gd name="T10" fmla="*/ 2779 w 4019"/>
              <a:gd name="T11" fmla="*/ 926 h 3537"/>
              <a:gd name="T12" fmla="*/ 2804 w 4019"/>
              <a:gd name="T13" fmla="*/ 1139 h 3537"/>
              <a:gd name="T14" fmla="*/ 2880 w 4019"/>
              <a:gd name="T15" fmla="*/ 1500 h 3537"/>
              <a:gd name="T16" fmla="*/ 2790 w 4019"/>
              <a:gd name="T17" fmla="*/ 1682 h 3537"/>
              <a:gd name="T18" fmla="*/ 2596 w 4019"/>
              <a:gd name="T19" fmla="*/ 1670 h 3537"/>
              <a:gd name="T20" fmla="*/ 2377 w 4019"/>
              <a:gd name="T21" fmla="*/ 1368 h 3537"/>
              <a:gd name="T22" fmla="*/ 2268 w 4019"/>
              <a:gd name="T23" fmla="*/ 1148 h 3537"/>
              <a:gd name="T24" fmla="*/ 451 w 4019"/>
              <a:gd name="T25" fmla="*/ 2201 h 3537"/>
              <a:gd name="T26" fmla="*/ 398 w 4019"/>
              <a:gd name="T27" fmla="*/ 2402 h 3537"/>
              <a:gd name="T28" fmla="*/ 587 w 4019"/>
              <a:gd name="T29" fmla="*/ 2487 h 3537"/>
              <a:gd name="T30" fmla="*/ 1638 w 4019"/>
              <a:gd name="T31" fmla="*/ 1780 h 3537"/>
              <a:gd name="T32" fmla="*/ 1735 w 4019"/>
              <a:gd name="T33" fmla="*/ 1880 h 3537"/>
              <a:gd name="T34" fmla="*/ 771 w 4019"/>
              <a:gd name="T35" fmla="*/ 2603 h 3537"/>
              <a:gd name="T36" fmla="*/ 856 w 4019"/>
              <a:gd name="T37" fmla="*/ 2784 h 3537"/>
              <a:gd name="T38" fmla="*/ 1072 w 4019"/>
              <a:gd name="T39" fmla="*/ 2750 h 3537"/>
              <a:gd name="T40" fmla="*/ 1902 w 4019"/>
              <a:gd name="T41" fmla="*/ 2166 h 3537"/>
              <a:gd name="T42" fmla="*/ 1971 w 4019"/>
              <a:gd name="T43" fmla="*/ 2283 h 3537"/>
              <a:gd name="T44" fmla="*/ 1135 w 4019"/>
              <a:gd name="T45" fmla="*/ 2963 h 3537"/>
              <a:gd name="T46" fmla="*/ 1246 w 4019"/>
              <a:gd name="T47" fmla="*/ 3128 h 3537"/>
              <a:gd name="T48" fmla="*/ 2053 w 4019"/>
              <a:gd name="T49" fmla="*/ 2639 h 3537"/>
              <a:gd name="T50" fmla="*/ 2148 w 4019"/>
              <a:gd name="T51" fmla="*/ 2739 h 3537"/>
              <a:gd name="T52" fmla="*/ 1674 w 4019"/>
              <a:gd name="T53" fmla="*/ 3155 h 3537"/>
              <a:gd name="T54" fmla="*/ 1772 w 4019"/>
              <a:gd name="T55" fmla="*/ 3291 h 3537"/>
              <a:gd name="T56" fmla="*/ 1919 w 4019"/>
              <a:gd name="T57" fmla="*/ 3150 h 3537"/>
              <a:gd name="T58" fmla="*/ 2148 w 4019"/>
              <a:gd name="T59" fmla="*/ 3039 h 3537"/>
              <a:gd name="T60" fmla="*/ 2317 w 4019"/>
              <a:gd name="T61" fmla="*/ 2787 h 3537"/>
              <a:gd name="T62" fmla="*/ 2581 w 4019"/>
              <a:gd name="T63" fmla="*/ 2755 h 3537"/>
              <a:gd name="T64" fmla="*/ 2679 w 4019"/>
              <a:gd name="T65" fmla="*/ 2524 h 3537"/>
              <a:gd name="T66" fmla="*/ 2944 w 4019"/>
              <a:gd name="T67" fmla="*/ 2527 h 3537"/>
              <a:gd name="T68" fmla="*/ 2913 w 4019"/>
              <a:gd name="T69" fmla="*/ 2297 h 3537"/>
              <a:gd name="T70" fmla="*/ 3143 w 4019"/>
              <a:gd name="T71" fmla="*/ 2130 h 3537"/>
              <a:gd name="T72" fmla="*/ 3680 w 4019"/>
              <a:gd name="T73" fmla="*/ 1780 h 3537"/>
              <a:gd name="T74" fmla="*/ 3768 w 4019"/>
              <a:gd name="T75" fmla="*/ 1921 h 3537"/>
              <a:gd name="T76" fmla="*/ 3566 w 4019"/>
              <a:gd name="T77" fmla="*/ 2638 h 3537"/>
              <a:gd name="T78" fmla="*/ 3395 w 4019"/>
              <a:gd name="T79" fmla="*/ 2870 h 3537"/>
              <a:gd name="T80" fmla="*/ 3170 w 4019"/>
              <a:gd name="T81" fmla="*/ 2849 h 3537"/>
              <a:gd name="T82" fmla="*/ 3084 w 4019"/>
              <a:gd name="T83" fmla="*/ 3105 h 3537"/>
              <a:gd name="T84" fmla="*/ 2837 w 4019"/>
              <a:gd name="T85" fmla="*/ 3119 h 3537"/>
              <a:gd name="T86" fmla="*/ 2754 w 4019"/>
              <a:gd name="T87" fmla="*/ 3259 h 3537"/>
              <a:gd name="T88" fmla="*/ 2512 w 4019"/>
              <a:gd name="T89" fmla="*/ 3356 h 3537"/>
              <a:gd name="T90" fmla="*/ 2378 w 4019"/>
              <a:gd name="T91" fmla="*/ 3315 h 3537"/>
              <a:gd name="T92" fmla="*/ 2229 w 4019"/>
              <a:gd name="T93" fmla="*/ 3529 h 3537"/>
              <a:gd name="T94" fmla="*/ 1994 w 4019"/>
              <a:gd name="T95" fmla="*/ 3449 h 3537"/>
              <a:gd name="T96" fmla="*/ 1748 w 4019"/>
              <a:gd name="T97" fmla="*/ 3447 h 3537"/>
              <a:gd name="T98" fmla="*/ 1525 w 4019"/>
              <a:gd name="T99" fmla="*/ 3246 h 3537"/>
              <a:gd name="T100" fmla="*/ 1264 w 4019"/>
              <a:gd name="T101" fmla="*/ 3295 h 3537"/>
              <a:gd name="T102" fmla="*/ 1014 w 4019"/>
              <a:gd name="T103" fmla="*/ 3128 h 3537"/>
              <a:gd name="T104" fmla="*/ 869 w 4019"/>
              <a:gd name="T105" fmla="*/ 2944 h 3537"/>
              <a:gd name="T106" fmla="*/ 629 w 4019"/>
              <a:gd name="T107" fmla="*/ 2759 h 3537"/>
              <a:gd name="T108" fmla="*/ 446 w 4019"/>
              <a:gd name="T109" fmla="*/ 2635 h 3537"/>
              <a:gd name="T110" fmla="*/ 230 w 4019"/>
              <a:gd name="T111" fmla="*/ 2403 h 3537"/>
              <a:gd name="T112" fmla="*/ 323 w 4019"/>
              <a:gd name="T113" fmla="*/ 2101 h 3537"/>
              <a:gd name="T114" fmla="*/ 150 w 4019"/>
              <a:gd name="T115" fmla="*/ 1733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7B60C6F-C939-4594-A86F-69F25BBEB9D3}"/>
              </a:ext>
            </a:extLst>
          </p:cNvPr>
          <p:cNvSpPr txBox="1"/>
          <p:nvPr/>
        </p:nvSpPr>
        <p:spPr>
          <a:xfrm>
            <a:off x="7400995" y="2460337"/>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18" name="TextBox 17">
            <a:extLst>
              <a:ext uri="{FF2B5EF4-FFF2-40B4-BE49-F238E27FC236}">
                <a16:creationId xmlns:a16="http://schemas.microsoft.com/office/drawing/2014/main" id="{DB1C2183-5A6A-4DB7-B2D0-CB0513A675CD}"/>
              </a:ext>
            </a:extLst>
          </p:cNvPr>
          <p:cNvSpPr txBox="1"/>
          <p:nvPr/>
        </p:nvSpPr>
        <p:spPr>
          <a:xfrm>
            <a:off x="6309479" y="3310478"/>
            <a:ext cx="5245212"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19" name="Rectangle: Rounded Corners 18">
            <a:extLst>
              <a:ext uri="{FF2B5EF4-FFF2-40B4-BE49-F238E27FC236}">
                <a16:creationId xmlns:a16="http://schemas.microsoft.com/office/drawing/2014/main" id="{CD6EC832-2D6C-4274-BC6F-C3F89F38B685}"/>
              </a:ext>
            </a:extLst>
          </p:cNvPr>
          <p:cNvSpPr/>
          <p:nvPr/>
        </p:nvSpPr>
        <p:spPr>
          <a:xfrm>
            <a:off x="6548663" y="550861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E50FC23A-FE71-498D-BEC3-029222815C21}"/>
              </a:ext>
            </a:extLst>
          </p:cNvPr>
          <p:cNvSpPr txBox="1"/>
          <p:nvPr/>
        </p:nvSpPr>
        <p:spPr>
          <a:xfrm>
            <a:off x="6309479" y="4224878"/>
            <a:ext cx="5245212"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11" name="Picture 10">
            <a:extLst>
              <a:ext uri="{FF2B5EF4-FFF2-40B4-BE49-F238E27FC236}">
                <a16:creationId xmlns:a16="http://schemas.microsoft.com/office/drawing/2014/main" id="{D0AAF0C1-2EA2-4853-B4EC-484BBDE22C30}"/>
              </a:ext>
            </a:extLst>
          </p:cNvPr>
          <p:cNvPicPr>
            <a:picLocks noChangeAspect="1"/>
          </p:cNvPicPr>
          <p:nvPr/>
        </p:nvPicPr>
        <p:blipFill>
          <a:blip r:embed="rId2">
            <a:extLst>
              <a:ext uri="{28A0092B-C50C-407E-A947-70E740481C1C}">
                <a14:useLocalDpi xmlns:a14="http://schemas.microsoft.com/office/drawing/2010/main" val="0"/>
              </a:ext>
            </a:extLst>
          </a:blip>
          <a:srcRect r="80263"/>
          <a:stretch>
            <a:fillRect/>
          </a:stretch>
        </p:blipFill>
        <p:spPr>
          <a:xfrm>
            <a:off x="0" y="1"/>
            <a:ext cx="2406314" cy="6857999"/>
          </a:xfrm>
          <a:custGeom>
            <a:avLst/>
            <a:gdLst>
              <a:gd name="connsiteX0" fmla="*/ 0 w 2406314"/>
              <a:gd name="connsiteY0" fmla="*/ 0 h 6857999"/>
              <a:gd name="connsiteX1" fmla="*/ 2406314 w 2406314"/>
              <a:gd name="connsiteY1" fmla="*/ 0 h 6857999"/>
              <a:gd name="connsiteX2" fmla="*/ 2406314 w 2406314"/>
              <a:gd name="connsiteY2" fmla="*/ 6857999 h 6857999"/>
              <a:gd name="connsiteX3" fmla="*/ 0 w 240631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2406314" h="6857999">
                <a:moveTo>
                  <a:pt x="0" y="0"/>
                </a:moveTo>
                <a:lnTo>
                  <a:pt x="2406314" y="0"/>
                </a:lnTo>
                <a:lnTo>
                  <a:pt x="2406314" y="6857999"/>
                </a:lnTo>
                <a:lnTo>
                  <a:pt x="0" y="6857999"/>
                </a:lnTo>
                <a:close/>
              </a:path>
            </a:pathLst>
          </a:custGeom>
        </p:spPr>
      </p:pic>
      <p:pic>
        <p:nvPicPr>
          <p:cNvPr id="12" name="Picture 11">
            <a:extLst>
              <a:ext uri="{FF2B5EF4-FFF2-40B4-BE49-F238E27FC236}">
                <a16:creationId xmlns:a16="http://schemas.microsoft.com/office/drawing/2014/main" id="{F53DD71E-660A-4717-A6C8-A6C02B1CBD08}"/>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3" name="Picture 12">
            <a:extLst>
              <a:ext uri="{FF2B5EF4-FFF2-40B4-BE49-F238E27FC236}">
                <a16:creationId xmlns:a16="http://schemas.microsoft.com/office/drawing/2014/main" id="{0713432C-0C0C-4B39-91B1-671C55953B7F}"/>
              </a:ext>
            </a:extLst>
          </p:cNvPr>
          <p:cNvPicPr>
            <a:picLocks noChangeAspect="1"/>
          </p:cNvPicPr>
          <p:nvPr/>
        </p:nvPicPr>
        <p:blipFill>
          <a:blip r:embed="rId2">
            <a:extLst>
              <a:ext uri="{28A0092B-C50C-407E-A947-70E740481C1C}">
                <a14:useLocalDpi xmlns:a14="http://schemas.microsoft.com/office/drawing/2010/main" val="0"/>
              </a:ext>
            </a:extLst>
          </a:blip>
          <a:srcRect l="23242" t="53939" r="51754"/>
          <a:stretch>
            <a:fillRect/>
          </a:stretch>
        </p:blipFill>
        <p:spPr>
          <a:xfrm>
            <a:off x="2833689" y="3699163"/>
            <a:ext cx="3048417" cy="3158836"/>
          </a:xfrm>
          <a:custGeom>
            <a:avLst/>
            <a:gdLst>
              <a:gd name="connsiteX0" fmla="*/ 418 w 3048417"/>
              <a:gd name="connsiteY0" fmla="*/ 0 h 3158836"/>
              <a:gd name="connsiteX1" fmla="*/ 3048417 w 3048417"/>
              <a:gd name="connsiteY1" fmla="*/ 0 h 3158836"/>
              <a:gd name="connsiteX2" fmla="*/ 3048417 w 3048417"/>
              <a:gd name="connsiteY2" fmla="*/ 3158836 h 3158836"/>
              <a:gd name="connsiteX3" fmla="*/ 418 w 3048417"/>
              <a:gd name="connsiteY3" fmla="*/ 3158836 h 3158836"/>
              <a:gd name="connsiteX4" fmla="*/ 418 w 3048417"/>
              <a:gd name="connsiteY4" fmla="*/ 1882486 h 3158836"/>
              <a:gd name="connsiteX5" fmla="*/ 0 w 3048417"/>
              <a:gd name="connsiteY5" fmla="*/ 1882486 h 3158836"/>
              <a:gd name="connsiteX6" fmla="*/ 0 w 3048417"/>
              <a:gd name="connsiteY6" fmla="*/ 1404649 h 3158836"/>
              <a:gd name="connsiteX7" fmla="*/ 418 w 3048417"/>
              <a:gd name="connsiteY7" fmla="*/ 1404649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417" h="3158836">
                <a:moveTo>
                  <a:pt x="418" y="0"/>
                </a:moveTo>
                <a:lnTo>
                  <a:pt x="3048417" y="0"/>
                </a:lnTo>
                <a:lnTo>
                  <a:pt x="3048417" y="3158836"/>
                </a:lnTo>
                <a:lnTo>
                  <a:pt x="418" y="3158836"/>
                </a:lnTo>
                <a:lnTo>
                  <a:pt x="418" y="1882486"/>
                </a:lnTo>
                <a:lnTo>
                  <a:pt x="0" y="1882486"/>
                </a:lnTo>
                <a:lnTo>
                  <a:pt x="0" y="1404649"/>
                </a:lnTo>
                <a:lnTo>
                  <a:pt x="418" y="1404649"/>
                </a:lnTo>
                <a:close/>
              </a:path>
            </a:pathLst>
          </a:custGeom>
        </p:spPr>
      </p:pic>
    </p:spTree>
    <p:extLst>
      <p:ext uri="{BB962C8B-B14F-4D97-AF65-F5344CB8AC3E}">
        <p14:creationId xmlns:p14="http://schemas.microsoft.com/office/powerpoint/2010/main" val="17964745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804202E-5ACC-4826-B82B-9AE39CAAB5CE}"/>
              </a:ext>
            </a:extLst>
          </p:cNvPr>
          <p:cNvSpPr txBox="1"/>
          <p:nvPr/>
        </p:nvSpPr>
        <p:spPr>
          <a:xfrm>
            <a:off x="839817" y="1371601"/>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4" name="TextBox 13">
            <a:extLst>
              <a:ext uri="{FF2B5EF4-FFF2-40B4-BE49-F238E27FC236}">
                <a16:creationId xmlns:a16="http://schemas.microsoft.com/office/drawing/2014/main" id="{28BB8D9E-DA89-4BC4-8002-5375434817B7}"/>
              </a:ext>
            </a:extLst>
          </p:cNvPr>
          <p:cNvSpPr txBox="1"/>
          <p:nvPr/>
        </p:nvSpPr>
        <p:spPr>
          <a:xfrm>
            <a:off x="839817" y="2314985"/>
            <a:ext cx="4230946" cy="1200329"/>
          </a:xfrm>
          <a:prstGeom prst="rect">
            <a:avLst/>
          </a:prstGeom>
          <a:noFill/>
        </p:spPr>
        <p:txBody>
          <a:bodyPr wrap="square" rtlCol="0">
            <a:spAutoFit/>
          </a:bodyPr>
          <a:lstStyle/>
          <a:p>
            <a:r>
              <a:rPr lang="id-ID" sz="2400" dirty="0">
                <a:solidFill>
                  <a:schemeClr val="accent4"/>
                </a:solidFill>
                <a:latin typeface="Poppins Light" panose="00000400000000000000" pitchFamily="50" charset="0"/>
                <a:cs typeface="Poppins Light" panose="00000400000000000000" pitchFamily="50" charset="0"/>
              </a:rPr>
              <a:t>“Never Surrender On What You Believe, Make It Comes Really True.”</a:t>
            </a:r>
          </a:p>
        </p:txBody>
      </p:sp>
      <p:sp>
        <p:nvSpPr>
          <p:cNvPr id="15" name="Rectangle: Rounded Corners 14">
            <a:extLst>
              <a:ext uri="{FF2B5EF4-FFF2-40B4-BE49-F238E27FC236}">
                <a16:creationId xmlns:a16="http://schemas.microsoft.com/office/drawing/2014/main" id="{46E767F5-76C5-4604-B538-E638EDCCE344}"/>
              </a:ext>
            </a:extLst>
          </p:cNvPr>
          <p:cNvSpPr/>
          <p:nvPr/>
        </p:nvSpPr>
        <p:spPr>
          <a:xfrm>
            <a:off x="888787" y="528681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6" name="TextBox 15">
            <a:extLst>
              <a:ext uri="{FF2B5EF4-FFF2-40B4-BE49-F238E27FC236}">
                <a16:creationId xmlns:a16="http://schemas.microsoft.com/office/drawing/2014/main" id="{69095CF2-020E-4EF6-B1CA-1A95E4B66F83}"/>
              </a:ext>
            </a:extLst>
          </p:cNvPr>
          <p:cNvSpPr txBox="1"/>
          <p:nvPr/>
        </p:nvSpPr>
        <p:spPr>
          <a:xfrm>
            <a:off x="649603" y="3750813"/>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7" name="Picture 6">
            <a:extLst>
              <a:ext uri="{FF2B5EF4-FFF2-40B4-BE49-F238E27FC236}">
                <a16:creationId xmlns:a16="http://schemas.microsoft.com/office/drawing/2014/main" id="{DE29B23D-6C20-48E1-B675-0AB4E864D12E}"/>
              </a:ext>
            </a:extLst>
          </p:cNvPr>
          <p:cNvPicPr>
            <a:picLocks noChangeAspect="1"/>
          </p:cNvPicPr>
          <p:nvPr/>
        </p:nvPicPr>
        <p:blipFill>
          <a:blip r:embed="rId2">
            <a:extLst>
              <a:ext uri="{28A0092B-C50C-407E-A947-70E740481C1C}">
                <a14:useLocalDpi xmlns:a14="http://schemas.microsoft.com/office/drawing/2010/main" val="0"/>
              </a:ext>
            </a:extLst>
          </a:blip>
          <a:srcRect l="46591"/>
          <a:stretch>
            <a:fillRect/>
          </a:stretch>
        </p:blipFill>
        <p:spPr>
          <a:xfrm>
            <a:off x="5680361" y="0"/>
            <a:ext cx="6511638" cy="6858000"/>
          </a:xfrm>
          <a:custGeom>
            <a:avLst/>
            <a:gdLst>
              <a:gd name="connsiteX0" fmla="*/ 5320148 w 6511638"/>
              <a:gd name="connsiteY0" fmla="*/ 0 h 6858000"/>
              <a:gd name="connsiteX1" fmla="*/ 6511638 w 6511638"/>
              <a:gd name="connsiteY1" fmla="*/ 0 h 6858000"/>
              <a:gd name="connsiteX2" fmla="*/ 6511638 w 6511638"/>
              <a:gd name="connsiteY2" fmla="*/ 6858000 h 6858000"/>
              <a:gd name="connsiteX3" fmla="*/ 5320148 w 6511638"/>
              <a:gd name="connsiteY3" fmla="*/ 6858000 h 6858000"/>
              <a:gd name="connsiteX4" fmla="*/ 3990111 w 6511638"/>
              <a:gd name="connsiteY4" fmla="*/ 0 h 6858000"/>
              <a:gd name="connsiteX5" fmla="*/ 5181601 w 6511638"/>
              <a:gd name="connsiteY5" fmla="*/ 0 h 6858000"/>
              <a:gd name="connsiteX6" fmla="*/ 5181601 w 6511638"/>
              <a:gd name="connsiteY6" fmla="*/ 6851073 h 6858000"/>
              <a:gd name="connsiteX7" fmla="*/ 3990111 w 6511638"/>
              <a:gd name="connsiteY7" fmla="*/ 6851073 h 6858000"/>
              <a:gd name="connsiteX8" fmla="*/ 2660074 w 6511638"/>
              <a:gd name="connsiteY8" fmla="*/ 0 h 6858000"/>
              <a:gd name="connsiteX9" fmla="*/ 3851564 w 6511638"/>
              <a:gd name="connsiteY9" fmla="*/ 0 h 6858000"/>
              <a:gd name="connsiteX10" fmla="*/ 3851564 w 6511638"/>
              <a:gd name="connsiteY10" fmla="*/ 6851073 h 6858000"/>
              <a:gd name="connsiteX11" fmla="*/ 2660074 w 6511638"/>
              <a:gd name="connsiteY11" fmla="*/ 6851073 h 6858000"/>
              <a:gd name="connsiteX12" fmla="*/ 1330037 w 6511638"/>
              <a:gd name="connsiteY12" fmla="*/ 0 h 6858000"/>
              <a:gd name="connsiteX13" fmla="*/ 2521527 w 6511638"/>
              <a:gd name="connsiteY13" fmla="*/ 0 h 6858000"/>
              <a:gd name="connsiteX14" fmla="*/ 2521527 w 6511638"/>
              <a:gd name="connsiteY14" fmla="*/ 6858000 h 6858000"/>
              <a:gd name="connsiteX15" fmla="*/ 1330037 w 6511638"/>
              <a:gd name="connsiteY15" fmla="*/ 6858000 h 6858000"/>
              <a:gd name="connsiteX16" fmla="*/ 0 w 6511638"/>
              <a:gd name="connsiteY16" fmla="*/ 0 h 6858000"/>
              <a:gd name="connsiteX17" fmla="*/ 1191490 w 6511638"/>
              <a:gd name="connsiteY17" fmla="*/ 0 h 6858000"/>
              <a:gd name="connsiteX18" fmla="*/ 1191490 w 6511638"/>
              <a:gd name="connsiteY18" fmla="*/ 6851073 h 6858000"/>
              <a:gd name="connsiteX19" fmla="*/ 0 w 6511638"/>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1638" h="6858000">
                <a:moveTo>
                  <a:pt x="5320148" y="0"/>
                </a:moveTo>
                <a:lnTo>
                  <a:pt x="6511638" y="0"/>
                </a:lnTo>
                <a:lnTo>
                  <a:pt x="6511638" y="6858000"/>
                </a:lnTo>
                <a:lnTo>
                  <a:pt x="5320148" y="6858000"/>
                </a:lnTo>
                <a:close/>
                <a:moveTo>
                  <a:pt x="3990111" y="0"/>
                </a:moveTo>
                <a:lnTo>
                  <a:pt x="5181601" y="0"/>
                </a:lnTo>
                <a:lnTo>
                  <a:pt x="5181601" y="6851073"/>
                </a:lnTo>
                <a:lnTo>
                  <a:pt x="3990111" y="6851073"/>
                </a:lnTo>
                <a:close/>
                <a:moveTo>
                  <a:pt x="2660074" y="0"/>
                </a:moveTo>
                <a:lnTo>
                  <a:pt x="3851564" y="0"/>
                </a:lnTo>
                <a:lnTo>
                  <a:pt x="3851564" y="6851073"/>
                </a:lnTo>
                <a:lnTo>
                  <a:pt x="2660074" y="6851073"/>
                </a:lnTo>
                <a:close/>
                <a:moveTo>
                  <a:pt x="1330037" y="0"/>
                </a:moveTo>
                <a:lnTo>
                  <a:pt x="2521527" y="0"/>
                </a:lnTo>
                <a:lnTo>
                  <a:pt x="2521527" y="6858000"/>
                </a:lnTo>
                <a:lnTo>
                  <a:pt x="1330037" y="6858000"/>
                </a:lnTo>
                <a:close/>
                <a:moveTo>
                  <a:pt x="0" y="0"/>
                </a:moveTo>
                <a:lnTo>
                  <a:pt x="1191490" y="0"/>
                </a:lnTo>
                <a:lnTo>
                  <a:pt x="1191490" y="6851073"/>
                </a:lnTo>
                <a:lnTo>
                  <a:pt x="0" y="6851073"/>
                </a:lnTo>
                <a:close/>
              </a:path>
            </a:pathLst>
          </a:custGeom>
        </p:spPr>
      </p:pic>
    </p:spTree>
    <p:extLst>
      <p:ext uri="{BB962C8B-B14F-4D97-AF65-F5344CB8AC3E}">
        <p14:creationId xmlns:p14="http://schemas.microsoft.com/office/powerpoint/2010/main" val="8130465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3158837"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1025237"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a:extLst>
              <a:ext uri="{FF2B5EF4-FFF2-40B4-BE49-F238E27FC236}">
                <a16:creationId xmlns:a16="http://schemas.microsoft.com/office/drawing/2014/main" id="{FAB5A84C-DFCC-446C-A893-68C90DCE7E26}"/>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22" name="Rectangle: Rounded Corners 21">
            <a:extLst>
              <a:ext uri="{FF2B5EF4-FFF2-40B4-BE49-F238E27FC236}">
                <a16:creationId xmlns:a16="http://schemas.microsoft.com/office/drawing/2014/main" id="{B49818CA-B881-40DB-B12B-6DF065DF3492}"/>
              </a:ext>
            </a:extLst>
          </p:cNvPr>
          <p:cNvSpPr/>
          <p:nvPr/>
        </p:nvSpPr>
        <p:spPr>
          <a:xfrm>
            <a:off x="7665221" y="355679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B946AF1B-F21A-424C-A94F-380745D92522}"/>
              </a:ext>
            </a:extLst>
          </p:cNvPr>
          <p:cNvSpPr txBox="1"/>
          <p:nvPr/>
        </p:nvSpPr>
        <p:spPr>
          <a:xfrm>
            <a:off x="7426037" y="206432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6" name="Rectangle: Rounded Corners 25">
            <a:extLst>
              <a:ext uri="{FF2B5EF4-FFF2-40B4-BE49-F238E27FC236}">
                <a16:creationId xmlns:a16="http://schemas.microsoft.com/office/drawing/2014/main" id="{3B914095-823F-4C77-8DAF-360709353267}"/>
              </a:ext>
            </a:extLst>
          </p:cNvPr>
          <p:cNvSpPr/>
          <p:nvPr/>
        </p:nvSpPr>
        <p:spPr>
          <a:xfrm>
            <a:off x="7665221" y="569421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7" name="TextBox 26">
            <a:extLst>
              <a:ext uri="{FF2B5EF4-FFF2-40B4-BE49-F238E27FC236}">
                <a16:creationId xmlns:a16="http://schemas.microsoft.com/office/drawing/2014/main" id="{20F736A2-AFD4-4550-AA99-588A6146E331}"/>
              </a:ext>
            </a:extLst>
          </p:cNvPr>
          <p:cNvSpPr txBox="1"/>
          <p:nvPr/>
        </p:nvSpPr>
        <p:spPr>
          <a:xfrm>
            <a:off x="7426037" y="420174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8" name="TextBox 27">
            <a:extLst>
              <a:ext uri="{FF2B5EF4-FFF2-40B4-BE49-F238E27FC236}">
                <a16:creationId xmlns:a16="http://schemas.microsoft.com/office/drawing/2014/main" id="{DEE67A1E-336B-4A69-B16F-0110AAE8C454}"/>
              </a:ext>
            </a:extLst>
          </p:cNvPr>
          <p:cNvSpPr txBox="1"/>
          <p:nvPr/>
        </p:nvSpPr>
        <p:spPr>
          <a:xfrm>
            <a:off x="135215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29" name="Rectangle 28">
            <a:extLst>
              <a:ext uri="{FF2B5EF4-FFF2-40B4-BE49-F238E27FC236}">
                <a16:creationId xmlns:a16="http://schemas.microsoft.com/office/drawing/2014/main" id="{B75066EA-5027-4E79-B05D-6CBC09C752CD}"/>
              </a:ext>
            </a:extLst>
          </p:cNvPr>
          <p:cNvSpPr/>
          <p:nvPr/>
        </p:nvSpPr>
        <p:spPr>
          <a:xfrm>
            <a:off x="3463637" y="2517062"/>
            <a:ext cx="1828800"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6699902-2DD8-476B-BA53-4594BAD2D1E2}"/>
              </a:ext>
            </a:extLst>
          </p:cNvPr>
          <p:cNvPicPr>
            <a:picLocks noChangeAspect="1"/>
          </p:cNvPicPr>
          <p:nvPr/>
        </p:nvPicPr>
        <p:blipFill>
          <a:blip r:embed="rId2">
            <a:extLst>
              <a:ext uri="{28A0092B-C50C-407E-A947-70E740481C1C}">
                <a14:useLocalDpi xmlns:a14="http://schemas.microsoft.com/office/drawing/2010/main" val="0"/>
              </a:ext>
            </a:extLst>
          </a:blip>
          <a:srcRect l="43409" t="30101" r="41591" b="43232"/>
          <a:stretch>
            <a:fillRect/>
          </a:stretch>
        </p:blipFill>
        <p:spPr>
          <a:xfrm>
            <a:off x="52924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CF147DA5-7C01-4C67-80DB-F34AA8EE1FB7}"/>
              </a:ext>
            </a:extLst>
          </p:cNvPr>
          <p:cNvPicPr>
            <a:picLocks noChangeAspect="1"/>
          </p:cNvPicPr>
          <p:nvPr/>
        </p:nvPicPr>
        <p:blipFill>
          <a:blip r:embed="rId2">
            <a:extLst>
              <a:ext uri="{28A0092B-C50C-407E-A947-70E740481C1C}">
                <a14:useLocalDpi xmlns:a14="http://schemas.microsoft.com/office/drawing/2010/main" val="0"/>
              </a:ext>
            </a:extLst>
          </a:blip>
          <a:srcRect l="8409" t="30101" r="76591" b="43232"/>
          <a:stretch>
            <a:fillRect/>
          </a:stretch>
        </p:blipFill>
        <p:spPr>
          <a:xfrm>
            <a:off x="10252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FFF8D66A-0123-4CA6-B168-7A653831D267}"/>
              </a:ext>
            </a:extLst>
          </p:cNvPr>
          <p:cNvPicPr>
            <a:picLocks noChangeAspect="1"/>
          </p:cNvPicPr>
          <p:nvPr/>
        </p:nvPicPr>
        <p:blipFill>
          <a:blip r:embed="rId2">
            <a:extLst>
              <a:ext uri="{28A0092B-C50C-407E-A947-70E740481C1C}">
                <a14:useLocalDpi xmlns:a14="http://schemas.microsoft.com/office/drawing/2010/main" val="0"/>
              </a:ext>
            </a:extLst>
          </a:blip>
          <a:srcRect l="25909" t="60606" r="59091" b="12727"/>
          <a:stretch>
            <a:fillRect/>
          </a:stretch>
        </p:blipFill>
        <p:spPr>
          <a:xfrm>
            <a:off x="3158836"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65E3DF82-2309-4050-A0C1-3BF29BF8E4EF}"/>
              </a:ext>
            </a:extLst>
          </p:cNvPr>
          <p:cNvPicPr>
            <a:picLocks noChangeAspect="1"/>
          </p:cNvPicPr>
          <p:nvPr/>
        </p:nvPicPr>
        <p:blipFill>
          <a:blip r:embed="rId2">
            <a:extLst>
              <a:ext uri="{28A0092B-C50C-407E-A947-70E740481C1C}">
                <a14:useLocalDpi xmlns:a14="http://schemas.microsoft.com/office/drawing/2010/main" val="0"/>
              </a:ext>
            </a:extLst>
          </a:blip>
          <a:srcRect l="43409" t="60606" r="41591" b="12727"/>
          <a:stretch>
            <a:fillRect/>
          </a:stretch>
        </p:blipFill>
        <p:spPr>
          <a:xfrm>
            <a:off x="5292437"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400845499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4" name="Rectangle: Rounded Corners 13">
            <a:extLst>
              <a:ext uri="{FF2B5EF4-FFF2-40B4-BE49-F238E27FC236}">
                <a16:creationId xmlns:a16="http://schemas.microsoft.com/office/drawing/2014/main" id="{502E384A-3CE7-4C9F-A4DF-E89193AACA4E}"/>
              </a:ext>
            </a:extLst>
          </p:cNvPr>
          <p:cNvSpPr/>
          <p:nvPr/>
        </p:nvSpPr>
        <p:spPr>
          <a:xfrm>
            <a:off x="1887875"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5" name="TextBox 14">
            <a:extLst>
              <a:ext uri="{FF2B5EF4-FFF2-40B4-BE49-F238E27FC236}">
                <a16:creationId xmlns:a16="http://schemas.microsoft.com/office/drawing/2014/main" id="{341C7C00-B27C-4E74-9978-1A7EF5E2F7EA}"/>
              </a:ext>
            </a:extLst>
          </p:cNvPr>
          <p:cNvSpPr txBox="1"/>
          <p:nvPr/>
        </p:nvSpPr>
        <p:spPr>
          <a:xfrm>
            <a:off x="1648691"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6" name="Rectangle: Rounded Corners 15">
            <a:extLst>
              <a:ext uri="{FF2B5EF4-FFF2-40B4-BE49-F238E27FC236}">
                <a16:creationId xmlns:a16="http://schemas.microsoft.com/office/drawing/2014/main" id="{948CCAEB-7BC0-432E-9CC9-709D13C850FD}"/>
              </a:ext>
            </a:extLst>
          </p:cNvPr>
          <p:cNvSpPr/>
          <p:nvPr/>
        </p:nvSpPr>
        <p:spPr>
          <a:xfrm>
            <a:off x="1887875"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7" name="TextBox 16">
            <a:extLst>
              <a:ext uri="{FF2B5EF4-FFF2-40B4-BE49-F238E27FC236}">
                <a16:creationId xmlns:a16="http://schemas.microsoft.com/office/drawing/2014/main" id="{A905F5A5-4117-453C-9065-4E0148A429C9}"/>
              </a:ext>
            </a:extLst>
          </p:cNvPr>
          <p:cNvSpPr txBox="1"/>
          <p:nvPr/>
        </p:nvSpPr>
        <p:spPr>
          <a:xfrm>
            <a:off x="1648691"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8" name="Rectangle: Rounded Corners 17">
            <a:extLst>
              <a:ext uri="{FF2B5EF4-FFF2-40B4-BE49-F238E27FC236}">
                <a16:creationId xmlns:a16="http://schemas.microsoft.com/office/drawing/2014/main" id="{AD2EDF7E-289B-4C12-89FD-5DE7391D85DE}"/>
              </a:ext>
            </a:extLst>
          </p:cNvPr>
          <p:cNvSpPr/>
          <p:nvPr/>
        </p:nvSpPr>
        <p:spPr>
          <a:xfrm>
            <a:off x="6681547"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9" name="TextBox 18">
            <a:extLst>
              <a:ext uri="{FF2B5EF4-FFF2-40B4-BE49-F238E27FC236}">
                <a16:creationId xmlns:a16="http://schemas.microsoft.com/office/drawing/2014/main" id="{156ABAB6-5189-46D0-B611-A494520AC634}"/>
              </a:ext>
            </a:extLst>
          </p:cNvPr>
          <p:cNvSpPr txBox="1"/>
          <p:nvPr/>
        </p:nvSpPr>
        <p:spPr>
          <a:xfrm>
            <a:off x="6442363"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20" name="Rectangle: Rounded Corners 19">
            <a:extLst>
              <a:ext uri="{FF2B5EF4-FFF2-40B4-BE49-F238E27FC236}">
                <a16:creationId xmlns:a16="http://schemas.microsoft.com/office/drawing/2014/main" id="{73989433-C77F-4576-9F3A-6EA940283EA5}"/>
              </a:ext>
            </a:extLst>
          </p:cNvPr>
          <p:cNvSpPr/>
          <p:nvPr/>
        </p:nvSpPr>
        <p:spPr>
          <a:xfrm>
            <a:off x="6681547"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1" name="TextBox 20">
            <a:extLst>
              <a:ext uri="{FF2B5EF4-FFF2-40B4-BE49-F238E27FC236}">
                <a16:creationId xmlns:a16="http://schemas.microsoft.com/office/drawing/2014/main" id="{54CC2A31-1AEC-43CD-BF1F-57DFB9619F33}"/>
              </a:ext>
            </a:extLst>
          </p:cNvPr>
          <p:cNvSpPr txBox="1"/>
          <p:nvPr/>
        </p:nvSpPr>
        <p:spPr>
          <a:xfrm>
            <a:off x="6442363"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Tree>
    <p:extLst>
      <p:ext uri="{BB962C8B-B14F-4D97-AF65-F5344CB8AC3E}">
        <p14:creationId xmlns:p14="http://schemas.microsoft.com/office/powerpoint/2010/main" val="3698488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7342909"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5209309"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D61364A6-162B-4DC2-B448-80BCDC4EE0B4}"/>
              </a:ext>
            </a:extLst>
          </p:cNvPr>
          <p:cNvSpPr txBox="1"/>
          <p:nvPr/>
        </p:nvSpPr>
        <p:spPr>
          <a:xfrm>
            <a:off x="3292188" y="692726"/>
            <a:ext cx="560762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COMPANY</a:t>
            </a:r>
          </a:p>
        </p:txBody>
      </p:sp>
      <p:sp>
        <p:nvSpPr>
          <p:cNvPr id="21" name="TextBox 20">
            <a:extLst>
              <a:ext uri="{FF2B5EF4-FFF2-40B4-BE49-F238E27FC236}">
                <a16:creationId xmlns:a16="http://schemas.microsoft.com/office/drawing/2014/main" id="{0E2B7F1E-47FE-453F-A277-A9D1D224EC0F}"/>
              </a:ext>
            </a:extLst>
          </p:cNvPr>
          <p:cNvSpPr txBox="1"/>
          <p:nvPr/>
        </p:nvSpPr>
        <p:spPr>
          <a:xfrm>
            <a:off x="599378" y="2994433"/>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22" name="Rectangle: Rounded Corners 21">
            <a:extLst>
              <a:ext uri="{FF2B5EF4-FFF2-40B4-BE49-F238E27FC236}">
                <a16:creationId xmlns:a16="http://schemas.microsoft.com/office/drawing/2014/main" id="{43A357D8-5433-489B-BB11-01235D2A38E4}"/>
              </a:ext>
            </a:extLst>
          </p:cNvPr>
          <p:cNvSpPr/>
          <p:nvPr/>
        </p:nvSpPr>
        <p:spPr>
          <a:xfrm>
            <a:off x="838562" y="562945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3AB47DF6-8DA9-4516-B548-BED3FEA919DC}"/>
              </a:ext>
            </a:extLst>
          </p:cNvPr>
          <p:cNvSpPr txBox="1"/>
          <p:nvPr/>
        </p:nvSpPr>
        <p:spPr>
          <a:xfrm>
            <a:off x="599378" y="3908833"/>
            <a:ext cx="4305129" cy="138499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 adipiscing elit adipiscing elit tincidunt adipiscing elit, </a:t>
            </a:r>
          </a:p>
        </p:txBody>
      </p:sp>
      <p:sp>
        <p:nvSpPr>
          <p:cNvPr id="24" name="TextBox 23">
            <a:extLst>
              <a:ext uri="{FF2B5EF4-FFF2-40B4-BE49-F238E27FC236}">
                <a16:creationId xmlns:a16="http://schemas.microsoft.com/office/drawing/2014/main" id="{6F2072F2-2378-42F1-B075-A5DDCF85C760}"/>
              </a:ext>
            </a:extLst>
          </p:cNvPr>
          <p:cNvSpPr txBox="1"/>
          <p:nvPr/>
        </p:nvSpPr>
        <p:spPr>
          <a:xfrm>
            <a:off x="803562" y="2030842"/>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9" name="TextBox 28">
            <a:extLst>
              <a:ext uri="{FF2B5EF4-FFF2-40B4-BE49-F238E27FC236}">
                <a16:creationId xmlns:a16="http://schemas.microsoft.com/office/drawing/2014/main" id="{EEE1B3C0-B5A2-4EA1-99E7-14C738E515B2}"/>
              </a:ext>
            </a:extLst>
          </p:cNvPr>
          <p:cNvSpPr txBox="1"/>
          <p:nvPr/>
        </p:nvSpPr>
        <p:spPr>
          <a:xfrm>
            <a:off x="553622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30" name="Rectangle 29">
            <a:extLst>
              <a:ext uri="{FF2B5EF4-FFF2-40B4-BE49-F238E27FC236}">
                <a16:creationId xmlns:a16="http://schemas.microsoft.com/office/drawing/2014/main" id="{BAAAD4B7-BE2C-4F10-9839-A5269796EE31}"/>
              </a:ext>
            </a:extLst>
          </p:cNvPr>
          <p:cNvSpPr/>
          <p:nvPr/>
        </p:nvSpPr>
        <p:spPr>
          <a:xfrm>
            <a:off x="7606143" y="2517062"/>
            <a:ext cx="1427021"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5736BDC-9EA2-42E1-9219-B11B441DFD5E}"/>
              </a:ext>
            </a:extLst>
          </p:cNvPr>
          <p:cNvPicPr>
            <a:picLocks noChangeAspect="1"/>
          </p:cNvPicPr>
          <p:nvPr/>
        </p:nvPicPr>
        <p:blipFill>
          <a:blip r:embed="rId2">
            <a:extLst>
              <a:ext uri="{28A0092B-C50C-407E-A947-70E740481C1C}">
                <a14:useLocalDpi xmlns:a14="http://schemas.microsoft.com/office/drawing/2010/main" val="0"/>
              </a:ext>
            </a:extLst>
          </a:blip>
          <a:srcRect l="42727" t="30101" r="42273" b="43232"/>
          <a:stretch>
            <a:fillRect/>
          </a:stretch>
        </p:blipFill>
        <p:spPr>
          <a:xfrm>
            <a:off x="52093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0EBFA1D0-1B4F-4E3D-89C5-B751124D490E}"/>
              </a:ext>
            </a:extLst>
          </p:cNvPr>
          <p:cNvPicPr>
            <a:picLocks noChangeAspect="1"/>
          </p:cNvPicPr>
          <p:nvPr/>
        </p:nvPicPr>
        <p:blipFill>
          <a:blip r:embed="rId2">
            <a:extLst>
              <a:ext uri="{28A0092B-C50C-407E-A947-70E740481C1C}">
                <a14:useLocalDpi xmlns:a14="http://schemas.microsoft.com/office/drawing/2010/main" val="0"/>
              </a:ext>
            </a:extLst>
          </a:blip>
          <a:srcRect l="77727" t="30101" r="7273" b="43232"/>
          <a:stretch>
            <a:fillRect/>
          </a:stretch>
        </p:blipFill>
        <p:spPr>
          <a:xfrm>
            <a:off x="94765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1647937C-D348-4AAD-81B1-412A9BEA1062}"/>
              </a:ext>
            </a:extLst>
          </p:cNvPr>
          <p:cNvPicPr>
            <a:picLocks noChangeAspect="1"/>
          </p:cNvPicPr>
          <p:nvPr/>
        </p:nvPicPr>
        <p:blipFill>
          <a:blip r:embed="rId2">
            <a:extLst>
              <a:ext uri="{28A0092B-C50C-407E-A947-70E740481C1C}">
                <a14:useLocalDpi xmlns:a14="http://schemas.microsoft.com/office/drawing/2010/main" val="0"/>
              </a:ext>
            </a:extLst>
          </a:blip>
          <a:srcRect l="60227" t="60606" r="24773" b="12727"/>
          <a:stretch>
            <a:fillRect/>
          </a:stretch>
        </p:blipFill>
        <p:spPr>
          <a:xfrm>
            <a:off x="7342909"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F61D8781-972A-4878-BBC6-114BAFB06B5F}"/>
              </a:ext>
            </a:extLst>
          </p:cNvPr>
          <p:cNvPicPr>
            <a:picLocks noChangeAspect="1"/>
          </p:cNvPicPr>
          <p:nvPr/>
        </p:nvPicPr>
        <p:blipFill>
          <a:blip r:embed="rId2">
            <a:extLst>
              <a:ext uri="{28A0092B-C50C-407E-A947-70E740481C1C}">
                <a14:useLocalDpi xmlns:a14="http://schemas.microsoft.com/office/drawing/2010/main" val="0"/>
              </a:ext>
            </a:extLst>
          </a:blip>
          <a:srcRect l="77727" t="60606" r="7273" b="12727"/>
          <a:stretch>
            <a:fillRect/>
          </a:stretch>
        </p:blipFill>
        <p:spPr>
          <a:xfrm>
            <a:off x="9476508" y="4156363"/>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23282550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11" name="Rectangle 10">
            <a:extLst>
              <a:ext uri="{FF2B5EF4-FFF2-40B4-BE49-F238E27FC236}">
                <a16:creationId xmlns:a16="http://schemas.microsoft.com/office/drawing/2014/main" id="{4863B0E1-75CB-4BDB-AE15-2BF06EFCD4E1}"/>
              </a:ext>
            </a:extLst>
          </p:cNvPr>
          <p:cNvSpPr/>
          <p:nvPr/>
        </p:nvSpPr>
        <p:spPr>
          <a:xfrm>
            <a:off x="1305030" y="4084141"/>
            <a:ext cx="9581941" cy="1434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nvGrpSpPr>
          <p:cNvPr id="12" name="Group 11">
            <a:extLst>
              <a:ext uri="{FF2B5EF4-FFF2-40B4-BE49-F238E27FC236}">
                <a16:creationId xmlns:a16="http://schemas.microsoft.com/office/drawing/2014/main" id="{8CE9AF58-3AD1-4615-BD5E-7D50DF190578}"/>
              </a:ext>
            </a:extLst>
          </p:cNvPr>
          <p:cNvGrpSpPr/>
          <p:nvPr/>
        </p:nvGrpSpPr>
        <p:grpSpPr>
          <a:xfrm>
            <a:off x="1181099" y="3317657"/>
            <a:ext cx="9829802" cy="1667438"/>
            <a:chOff x="1506068" y="2541492"/>
            <a:chExt cx="9829802" cy="1667438"/>
          </a:xfrm>
        </p:grpSpPr>
        <p:grpSp>
          <p:nvGrpSpPr>
            <p:cNvPr id="22" name="Group 21">
              <a:extLst>
                <a:ext uri="{FF2B5EF4-FFF2-40B4-BE49-F238E27FC236}">
                  <a16:creationId xmlns:a16="http://schemas.microsoft.com/office/drawing/2014/main" id="{AA8AFE76-01F5-4E18-BC08-A764C0A5B1CC}"/>
                </a:ext>
              </a:extLst>
            </p:cNvPr>
            <p:cNvGrpSpPr/>
            <p:nvPr/>
          </p:nvGrpSpPr>
          <p:grpSpPr>
            <a:xfrm>
              <a:off x="1506068" y="2541492"/>
              <a:ext cx="1667438" cy="1667438"/>
              <a:chOff x="1788459" y="2326341"/>
              <a:chExt cx="1990164" cy="1990164"/>
            </a:xfrm>
          </p:grpSpPr>
          <p:sp>
            <p:nvSpPr>
              <p:cNvPr id="32" name="Rounded Rectangle 4">
                <a:extLst>
                  <a:ext uri="{FF2B5EF4-FFF2-40B4-BE49-F238E27FC236}">
                    <a16:creationId xmlns:a16="http://schemas.microsoft.com/office/drawing/2014/main" id="{2FAE78C1-187C-4376-AADF-01F222FCCDC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3" name="Rounded Rectangle 3">
                <a:extLst>
                  <a:ext uri="{FF2B5EF4-FFF2-40B4-BE49-F238E27FC236}">
                    <a16:creationId xmlns:a16="http://schemas.microsoft.com/office/drawing/2014/main" id="{25318B81-E2F4-4EF6-BD2B-09BDAD2BC968}"/>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3" name="Group 22">
              <a:extLst>
                <a:ext uri="{FF2B5EF4-FFF2-40B4-BE49-F238E27FC236}">
                  <a16:creationId xmlns:a16="http://schemas.microsoft.com/office/drawing/2014/main" id="{75787964-D3DB-4111-BFA8-578D9C4EE31F}"/>
                </a:ext>
              </a:extLst>
            </p:cNvPr>
            <p:cNvGrpSpPr/>
            <p:nvPr/>
          </p:nvGrpSpPr>
          <p:grpSpPr>
            <a:xfrm>
              <a:off x="4226856" y="2541492"/>
              <a:ext cx="1667438" cy="1667438"/>
              <a:chOff x="1788459" y="2326341"/>
              <a:chExt cx="1990164" cy="1990164"/>
            </a:xfrm>
          </p:grpSpPr>
          <p:sp>
            <p:nvSpPr>
              <p:cNvPr id="30" name="Rounded Rectangle 8">
                <a:extLst>
                  <a:ext uri="{FF2B5EF4-FFF2-40B4-BE49-F238E27FC236}">
                    <a16:creationId xmlns:a16="http://schemas.microsoft.com/office/drawing/2014/main" id="{B611B117-1277-459D-ABC2-0E7C9D6D37EA}"/>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1" name="Rounded Rectangle 9">
                <a:extLst>
                  <a:ext uri="{FF2B5EF4-FFF2-40B4-BE49-F238E27FC236}">
                    <a16:creationId xmlns:a16="http://schemas.microsoft.com/office/drawing/2014/main" id="{51F72FD6-6E6F-4FE5-9B6C-1D165D1CB62F}"/>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4" name="Group 23">
              <a:extLst>
                <a:ext uri="{FF2B5EF4-FFF2-40B4-BE49-F238E27FC236}">
                  <a16:creationId xmlns:a16="http://schemas.microsoft.com/office/drawing/2014/main" id="{3F31BC8D-8419-4905-BA11-D116C43F3F41}"/>
                </a:ext>
              </a:extLst>
            </p:cNvPr>
            <p:cNvGrpSpPr/>
            <p:nvPr/>
          </p:nvGrpSpPr>
          <p:grpSpPr>
            <a:xfrm>
              <a:off x="6947644" y="2541492"/>
              <a:ext cx="1667438" cy="1667438"/>
              <a:chOff x="1788459" y="2326341"/>
              <a:chExt cx="1990164" cy="1990164"/>
            </a:xfrm>
          </p:grpSpPr>
          <p:sp>
            <p:nvSpPr>
              <p:cNvPr id="28" name="Rounded Rectangle 11">
                <a:extLst>
                  <a:ext uri="{FF2B5EF4-FFF2-40B4-BE49-F238E27FC236}">
                    <a16:creationId xmlns:a16="http://schemas.microsoft.com/office/drawing/2014/main" id="{A077754A-6244-44E4-A821-8E3605062D44}"/>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9" name="Rounded Rectangle 12">
                <a:extLst>
                  <a:ext uri="{FF2B5EF4-FFF2-40B4-BE49-F238E27FC236}">
                    <a16:creationId xmlns:a16="http://schemas.microsoft.com/office/drawing/2014/main" id="{CA595A58-3A28-4CBD-8406-1801E02F10B2}"/>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5" name="Group 24">
              <a:extLst>
                <a:ext uri="{FF2B5EF4-FFF2-40B4-BE49-F238E27FC236}">
                  <a16:creationId xmlns:a16="http://schemas.microsoft.com/office/drawing/2014/main" id="{58CED8C2-3B8E-4667-B97F-62E7C2157841}"/>
                </a:ext>
              </a:extLst>
            </p:cNvPr>
            <p:cNvGrpSpPr/>
            <p:nvPr/>
          </p:nvGrpSpPr>
          <p:grpSpPr>
            <a:xfrm>
              <a:off x="9668432" y="2541492"/>
              <a:ext cx="1667438" cy="1667438"/>
              <a:chOff x="1788459" y="2326341"/>
              <a:chExt cx="1990164" cy="1990164"/>
            </a:xfrm>
          </p:grpSpPr>
          <p:sp>
            <p:nvSpPr>
              <p:cNvPr id="26" name="Rounded Rectangle 14">
                <a:extLst>
                  <a:ext uri="{FF2B5EF4-FFF2-40B4-BE49-F238E27FC236}">
                    <a16:creationId xmlns:a16="http://schemas.microsoft.com/office/drawing/2014/main" id="{111217F6-4D12-42C3-8BB6-314E9DE74FE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7" name="Rounded Rectangle 15">
                <a:extLst>
                  <a:ext uri="{FF2B5EF4-FFF2-40B4-BE49-F238E27FC236}">
                    <a16:creationId xmlns:a16="http://schemas.microsoft.com/office/drawing/2014/main" id="{208FC467-A455-4A21-B4A2-8222415F1997}"/>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sp>
        <p:nvSpPr>
          <p:cNvPr id="34" name="TextBox 33">
            <a:extLst>
              <a:ext uri="{FF2B5EF4-FFF2-40B4-BE49-F238E27FC236}">
                <a16:creationId xmlns:a16="http://schemas.microsoft.com/office/drawing/2014/main" id="{F684582E-5054-423E-9B4F-5F5A33B76445}"/>
              </a:ext>
            </a:extLst>
          </p:cNvPr>
          <p:cNvSpPr txBox="1"/>
          <p:nvPr/>
        </p:nvSpPr>
        <p:spPr>
          <a:xfrm>
            <a:off x="1538901" y="3827816"/>
            <a:ext cx="91440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01</a:t>
            </a:r>
          </a:p>
        </p:txBody>
      </p:sp>
      <p:sp>
        <p:nvSpPr>
          <p:cNvPr id="35" name="TextBox 34">
            <a:extLst>
              <a:ext uri="{FF2B5EF4-FFF2-40B4-BE49-F238E27FC236}">
                <a16:creationId xmlns:a16="http://schemas.microsoft.com/office/drawing/2014/main" id="{7FCBBC5C-79C5-4A1D-B563-2A9B28630AEB}"/>
              </a:ext>
            </a:extLst>
          </p:cNvPr>
          <p:cNvSpPr txBox="1"/>
          <p:nvPr/>
        </p:nvSpPr>
        <p:spPr>
          <a:xfrm>
            <a:off x="4195482" y="3827816"/>
            <a:ext cx="1075765"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02</a:t>
            </a:r>
          </a:p>
        </p:txBody>
      </p:sp>
      <p:sp>
        <p:nvSpPr>
          <p:cNvPr id="36" name="TextBox 35">
            <a:extLst>
              <a:ext uri="{FF2B5EF4-FFF2-40B4-BE49-F238E27FC236}">
                <a16:creationId xmlns:a16="http://schemas.microsoft.com/office/drawing/2014/main" id="{157D09F0-363E-41AF-A050-E927B9E0BBB8}"/>
              </a:ext>
            </a:extLst>
          </p:cNvPr>
          <p:cNvSpPr txBox="1"/>
          <p:nvPr/>
        </p:nvSpPr>
        <p:spPr>
          <a:xfrm>
            <a:off x="6858000" y="3827816"/>
            <a:ext cx="118334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03</a:t>
            </a:r>
          </a:p>
        </p:txBody>
      </p:sp>
      <p:sp>
        <p:nvSpPr>
          <p:cNvPr id="37" name="TextBox 36">
            <a:extLst>
              <a:ext uri="{FF2B5EF4-FFF2-40B4-BE49-F238E27FC236}">
                <a16:creationId xmlns:a16="http://schemas.microsoft.com/office/drawing/2014/main" id="{C93A33EB-E6E8-465D-8989-8A1428A8C988}"/>
              </a:ext>
            </a:extLst>
          </p:cNvPr>
          <p:cNvSpPr txBox="1"/>
          <p:nvPr/>
        </p:nvSpPr>
        <p:spPr>
          <a:xfrm>
            <a:off x="9587753" y="3827816"/>
            <a:ext cx="1143000"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04</a:t>
            </a:r>
          </a:p>
        </p:txBody>
      </p:sp>
      <p:sp>
        <p:nvSpPr>
          <p:cNvPr id="38" name="Rectangle 37">
            <a:extLst>
              <a:ext uri="{FF2B5EF4-FFF2-40B4-BE49-F238E27FC236}">
                <a16:creationId xmlns:a16="http://schemas.microsoft.com/office/drawing/2014/main" id="{D7F4D73E-D0E2-4616-8AB4-39B248B34405}"/>
              </a:ext>
            </a:extLst>
          </p:cNvPr>
          <p:cNvSpPr/>
          <p:nvPr/>
        </p:nvSpPr>
        <p:spPr>
          <a:xfrm>
            <a:off x="372819" y="55037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39" name="Rectangle 38">
            <a:extLst>
              <a:ext uri="{FF2B5EF4-FFF2-40B4-BE49-F238E27FC236}">
                <a16:creationId xmlns:a16="http://schemas.microsoft.com/office/drawing/2014/main" id="{02753AA6-F897-48A7-8F07-94E09A5704CB}"/>
              </a:ext>
            </a:extLst>
          </p:cNvPr>
          <p:cNvSpPr/>
          <p:nvPr/>
        </p:nvSpPr>
        <p:spPr>
          <a:xfrm>
            <a:off x="3110082"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0" name="Rectangle 39">
            <a:extLst>
              <a:ext uri="{FF2B5EF4-FFF2-40B4-BE49-F238E27FC236}">
                <a16:creationId xmlns:a16="http://schemas.microsoft.com/office/drawing/2014/main" id="{D5B64109-5175-4660-88F3-0BEAFABFD710}"/>
              </a:ext>
            </a:extLst>
          </p:cNvPr>
          <p:cNvSpPr/>
          <p:nvPr/>
        </p:nvSpPr>
        <p:spPr>
          <a:xfrm>
            <a:off x="5833112" y="5507203"/>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1" name="Rectangle 40">
            <a:extLst>
              <a:ext uri="{FF2B5EF4-FFF2-40B4-BE49-F238E27FC236}">
                <a16:creationId xmlns:a16="http://schemas.microsoft.com/office/drawing/2014/main" id="{7FD3152A-D5F9-4A91-BB45-08BBC125C8A1}"/>
              </a:ext>
            </a:extLst>
          </p:cNvPr>
          <p:cNvSpPr/>
          <p:nvPr/>
        </p:nvSpPr>
        <p:spPr>
          <a:xfrm>
            <a:off x="8535971"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Tree>
    <p:extLst>
      <p:ext uri="{BB962C8B-B14F-4D97-AF65-F5344CB8AC3E}">
        <p14:creationId xmlns:p14="http://schemas.microsoft.com/office/powerpoint/2010/main" val="199107609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A4BBB5-5E77-43BF-AB32-9FA82C703A1E}"/>
              </a:ext>
            </a:extLst>
          </p:cNvPr>
          <p:cNvSpPr txBox="1"/>
          <p:nvPr/>
        </p:nvSpPr>
        <p:spPr>
          <a:xfrm>
            <a:off x="1629420"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32" name="TextBox 31">
            <a:extLst>
              <a:ext uri="{FF2B5EF4-FFF2-40B4-BE49-F238E27FC236}">
                <a16:creationId xmlns:a16="http://schemas.microsoft.com/office/drawing/2014/main" id="{B593BC5F-9254-4681-A89F-EB465666B3E4}"/>
              </a:ext>
            </a:extLst>
          </p:cNvPr>
          <p:cNvSpPr txBox="1"/>
          <p:nvPr/>
        </p:nvSpPr>
        <p:spPr>
          <a:xfrm>
            <a:off x="3217330"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33" name="Freeform 12">
            <a:extLst>
              <a:ext uri="{FF2B5EF4-FFF2-40B4-BE49-F238E27FC236}">
                <a16:creationId xmlns:a16="http://schemas.microsoft.com/office/drawing/2014/main" id="{AD23248B-305A-4A6F-9910-44E7CD78E0A3}"/>
              </a:ext>
            </a:extLst>
          </p:cNvPr>
          <p:cNvSpPr/>
          <p:nvPr/>
        </p:nvSpPr>
        <p:spPr>
          <a:xfrm>
            <a:off x="1663128"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4" name="Freeform 13">
            <a:extLst>
              <a:ext uri="{FF2B5EF4-FFF2-40B4-BE49-F238E27FC236}">
                <a16:creationId xmlns:a16="http://schemas.microsoft.com/office/drawing/2014/main" id="{FD6BCB1B-B884-4A2F-8E74-F7919DF52D76}"/>
              </a:ext>
            </a:extLst>
          </p:cNvPr>
          <p:cNvSpPr/>
          <p:nvPr/>
        </p:nvSpPr>
        <p:spPr>
          <a:xfrm>
            <a:off x="1663128"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5" name="TextBox 34">
            <a:extLst>
              <a:ext uri="{FF2B5EF4-FFF2-40B4-BE49-F238E27FC236}">
                <a16:creationId xmlns:a16="http://schemas.microsoft.com/office/drawing/2014/main" id="{E23C0D01-BE3C-450E-89B2-06A9785C043C}"/>
              </a:ext>
            </a:extLst>
          </p:cNvPr>
          <p:cNvSpPr txBox="1"/>
          <p:nvPr/>
        </p:nvSpPr>
        <p:spPr>
          <a:xfrm>
            <a:off x="1629420"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36" name="TextBox 35">
            <a:extLst>
              <a:ext uri="{FF2B5EF4-FFF2-40B4-BE49-F238E27FC236}">
                <a16:creationId xmlns:a16="http://schemas.microsoft.com/office/drawing/2014/main" id="{6FFB0B05-594F-43B3-90BA-D1A20B97DF3A}"/>
              </a:ext>
            </a:extLst>
          </p:cNvPr>
          <p:cNvSpPr txBox="1"/>
          <p:nvPr/>
        </p:nvSpPr>
        <p:spPr>
          <a:xfrm>
            <a:off x="3217330"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37" name="Freeform 18">
            <a:extLst>
              <a:ext uri="{FF2B5EF4-FFF2-40B4-BE49-F238E27FC236}">
                <a16:creationId xmlns:a16="http://schemas.microsoft.com/office/drawing/2014/main" id="{FB91B321-5B8D-4CDB-A41C-E2D0C7508EEC}"/>
              </a:ext>
            </a:extLst>
          </p:cNvPr>
          <p:cNvSpPr/>
          <p:nvPr/>
        </p:nvSpPr>
        <p:spPr>
          <a:xfrm>
            <a:off x="1663128"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8" name="Freeform 19">
            <a:extLst>
              <a:ext uri="{FF2B5EF4-FFF2-40B4-BE49-F238E27FC236}">
                <a16:creationId xmlns:a16="http://schemas.microsoft.com/office/drawing/2014/main" id="{B611F39F-7AF7-4CE2-875A-7A77C72AF619}"/>
              </a:ext>
            </a:extLst>
          </p:cNvPr>
          <p:cNvSpPr/>
          <p:nvPr/>
        </p:nvSpPr>
        <p:spPr>
          <a:xfrm>
            <a:off x="1663128"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40" name="TextBox 39">
            <a:extLst>
              <a:ext uri="{FF2B5EF4-FFF2-40B4-BE49-F238E27FC236}">
                <a16:creationId xmlns:a16="http://schemas.microsoft.com/office/drawing/2014/main" id="{CDD959F3-962C-4E6D-B82F-607459BDA1EC}"/>
              </a:ext>
            </a:extLst>
          </p:cNvPr>
          <p:cNvSpPr txBox="1"/>
          <p:nvPr/>
        </p:nvSpPr>
        <p:spPr>
          <a:xfrm>
            <a:off x="4964413"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59" name="TextBox 58">
            <a:extLst>
              <a:ext uri="{FF2B5EF4-FFF2-40B4-BE49-F238E27FC236}">
                <a16:creationId xmlns:a16="http://schemas.microsoft.com/office/drawing/2014/main" id="{F7F30DC2-166A-4A12-B890-23C7463D1169}"/>
              </a:ext>
            </a:extLst>
          </p:cNvPr>
          <p:cNvSpPr txBox="1"/>
          <p:nvPr/>
        </p:nvSpPr>
        <p:spPr>
          <a:xfrm>
            <a:off x="6552323"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0" name="Freeform 12">
            <a:extLst>
              <a:ext uri="{FF2B5EF4-FFF2-40B4-BE49-F238E27FC236}">
                <a16:creationId xmlns:a16="http://schemas.microsoft.com/office/drawing/2014/main" id="{03485814-0334-4180-A6A0-A73C43B94E3B}"/>
              </a:ext>
            </a:extLst>
          </p:cNvPr>
          <p:cNvSpPr/>
          <p:nvPr/>
        </p:nvSpPr>
        <p:spPr>
          <a:xfrm>
            <a:off x="4998121"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1" name="Freeform 13">
            <a:extLst>
              <a:ext uri="{FF2B5EF4-FFF2-40B4-BE49-F238E27FC236}">
                <a16:creationId xmlns:a16="http://schemas.microsoft.com/office/drawing/2014/main" id="{2CBF3938-9DC9-4F68-B345-10A98BCD82E2}"/>
              </a:ext>
            </a:extLst>
          </p:cNvPr>
          <p:cNvSpPr/>
          <p:nvPr/>
        </p:nvSpPr>
        <p:spPr>
          <a:xfrm>
            <a:off x="4998121"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2" name="TextBox 61">
            <a:extLst>
              <a:ext uri="{FF2B5EF4-FFF2-40B4-BE49-F238E27FC236}">
                <a16:creationId xmlns:a16="http://schemas.microsoft.com/office/drawing/2014/main" id="{A426F62A-6314-486D-8099-C3F0A01F5CC0}"/>
              </a:ext>
            </a:extLst>
          </p:cNvPr>
          <p:cNvSpPr txBox="1"/>
          <p:nvPr/>
        </p:nvSpPr>
        <p:spPr>
          <a:xfrm>
            <a:off x="4964413"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63" name="TextBox 62">
            <a:extLst>
              <a:ext uri="{FF2B5EF4-FFF2-40B4-BE49-F238E27FC236}">
                <a16:creationId xmlns:a16="http://schemas.microsoft.com/office/drawing/2014/main" id="{2CCD0AF7-D945-4283-876D-3272CA74ACF2}"/>
              </a:ext>
            </a:extLst>
          </p:cNvPr>
          <p:cNvSpPr txBox="1"/>
          <p:nvPr/>
        </p:nvSpPr>
        <p:spPr>
          <a:xfrm>
            <a:off x="6552323"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64" name="Freeform 18">
            <a:extLst>
              <a:ext uri="{FF2B5EF4-FFF2-40B4-BE49-F238E27FC236}">
                <a16:creationId xmlns:a16="http://schemas.microsoft.com/office/drawing/2014/main" id="{3C0F776D-B991-457C-8C65-19C576665731}"/>
              </a:ext>
            </a:extLst>
          </p:cNvPr>
          <p:cNvSpPr/>
          <p:nvPr/>
        </p:nvSpPr>
        <p:spPr>
          <a:xfrm>
            <a:off x="4998121"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5" name="Freeform 19">
            <a:extLst>
              <a:ext uri="{FF2B5EF4-FFF2-40B4-BE49-F238E27FC236}">
                <a16:creationId xmlns:a16="http://schemas.microsoft.com/office/drawing/2014/main" id="{5C2D7C8C-B00F-4374-86CB-F4817574D779}"/>
              </a:ext>
            </a:extLst>
          </p:cNvPr>
          <p:cNvSpPr/>
          <p:nvPr/>
        </p:nvSpPr>
        <p:spPr>
          <a:xfrm>
            <a:off x="4998121"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7" name="TextBox 66">
            <a:extLst>
              <a:ext uri="{FF2B5EF4-FFF2-40B4-BE49-F238E27FC236}">
                <a16:creationId xmlns:a16="http://schemas.microsoft.com/office/drawing/2014/main" id="{6E481DEB-42E6-41E5-A7BC-BCC28B3DA748}"/>
              </a:ext>
            </a:extLst>
          </p:cNvPr>
          <p:cNvSpPr txBox="1"/>
          <p:nvPr/>
        </p:nvSpPr>
        <p:spPr>
          <a:xfrm>
            <a:off x="8333114"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68" name="TextBox 67">
            <a:extLst>
              <a:ext uri="{FF2B5EF4-FFF2-40B4-BE49-F238E27FC236}">
                <a16:creationId xmlns:a16="http://schemas.microsoft.com/office/drawing/2014/main" id="{324A563E-64CC-4EF6-935D-806DD6B00C9F}"/>
              </a:ext>
            </a:extLst>
          </p:cNvPr>
          <p:cNvSpPr txBox="1"/>
          <p:nvPr/>
        </p:nvSpPr>
        <p:spPr>
          <a:xfrm>
            <a:off x="9921024"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9" name="Freeform 12">
            <a:extLst>
              <a:ext uri="{FF2B5EF4-FFF2-40B4-BE49-F238E27FC236}">
                <a16:creationId xmlns:a16="http://schemas.microsoft.com/office/drawing/2014/main" id="{3D48F62A-CE60-40A4-9838-61E565C29E46}"/>
              </a:ext>
            </a:extLst>
          </p:cNvPr>
          <p:cNvSpPr/>
          <p:nvPr/>
        </p:nvSpPr>
        <p:spPr>
          <a:xfrm>
            <a:off x="8366822"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0" name="Freeform 13">
            <a:extLst>
              <a:ext uri="{FF2B5EF4-FFF2-40B4-BE49-F238E27FC236}">
                <a16:creationId xmlns:a16="http://schemas.microsoft.com/office/drawing/2014/main" id="{4C2FCFEE-7EA7-4E5F-BACD-391A47C26B59}"/>
              </a:ext>
            </a:extLst>
          </p:cNvPr>
          <p:cNvSpPr/>
          <p:nvPr/>
        </p:nvSpPr>
        <p:spPr>
          <a:xfrm>
            <a:off x="8366822"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1" name="TextBox 70">
            <a:extLst>
              <a:ext uri="{FF2B5EF4-FFF2-40B4-BE49-F238E27FC236}">
                <a16:creationId xmlns:a16="http://schemas.microsoft.com/office/drawing/2014/main" id="{C11B5924-CDC8-4D03-A0DC-5ACCAC60247B}"/>
              </a:ext>
            </a:extLst>
          </p:cNvPr>
          <p:cNvSpPr txBox="1"/>
          <p:nvPr/>
        </p:nvSpPr>
        <p:spPr>
          <a:xfrm>
            <a:off x="8333114"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72" name="TextBox 71">
            <a:extLst>
              <a:ext uri="{FF2B5EF4-FFF2-40B4-BE49-F238E27FC236}">
                <a16:creationId xmlns:a16="http://schemas.microsoft.com/office/drawing/2014/main" id="{EAC9BFDE-6094-404C-9573-F7EA068C0043}"/>
              </a:ext>
            </a:extLst>
          </p:cNvPr>
          <p:cNvSpPr txBox="1"/>
          <p:nvPr/>
        </p:nvSpPr>
        <p:spPr>
          <a:xfrm>
            <a:off x="9921024"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73" name="Freeform 18">
            <a:extLst>
              <a:ext uri="{FF2B5EF4-FFF2-40B4-BE49-F238E27FC236}">
                <a16:creationId xmlns:a16="http://schemas.microsoft.com/office/drawing/2014/main" id="{456F14DB-1031-4633-B1B3-D132A018FD3C}"/>
              </a:ext>
            </a:extLst>
          </p:cNvPr>
          <p:cNvSpPr/>
          <p:nvPr/>
        </p:nvSpPr>
        <p:spPr>
          <a:xfrm>
            <a:off x="8366822"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4" name="Freeform 19">
            <a:extLst>
              <a:ext uri="{FF2B5EF4-FFF2-40B4-BE49-F238E27FC236}">
                <a16:creationId xmlns:a16="http://schemas.microsoft.com/office/drawing/2014/main" id="{B7D66574-2BAB-47E8-9F45-A86970714C76}"/>
              </a:ext>
            </a:extLst>
          </p:cNvPr>
          <p:cNvSpPr/>
          <p:nvPr/>
        </p:nvSpPr>
        <p:spPr>
          <a:xfrm>
            <a:off x="8366822"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5" name="Rectangle 74">
            <a:extLst>
              <a:ext uri="{FF2B5EF4-FFF2-40B4-BE49-F238E27FC236}">
                <a16:creationId xmlns:a16="http://schemas.microsoft.com/office/drawing/2014/main" id="{2D7C7B4C-4F54-41FD-B882-302B446A1F7C}"/>
              </a:ext>
            </a:extLst>
          </p:cNvPr>
          <p:cNvSpPr/>
          <p:nvPr/>
        </p:nvSpPr>
        <p:spPr>
          <a:xfrm>
            <a:off x="1505606"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6" name="Rectangle 75">
            <a:extLst>
              <a:ext uri="{FF2B5EF4-FFF2-40B4-BE49-F238E27FC236}">
                <a16:creationId xmlns:a16="http://schemas.microsoft.com/office/drawing/2014/main" id="{6F924F9E-72DB-404A-8184-94E1125975D0}"/>
              </a:ext>
            </a:extLst>
          </p:cNvPr>
          <p:cNvSpPr/>
          <p:nvPr/>
        </p:nvSpPr>
        <p:spPr>
          <a:xfrm>
            <a:off x="4840599"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7" name="Rectangle 76">
            <a:extLst>
              <a:ext uri="{FF2B5EF4-FFF2-40B4-BE49-F238E27FC236}">
                <a16:creationId xmlns:a16="http://schemas.microsoft.com/office/drawing/2014/main" id="{64C622A8-9114-4991-AA28-DB4155DCFFDE}"/>
              </a:ext>
            </a:extLst>
          </p:cNvPr>
          <p:cNvSpPr/>
          <p:nvPr/>
        </p:nvSpPr>
        <p:spPr>
          <a:xfrm>
            <a:off x="8209300"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29" name="TextBox 28">
            <a:extLst>
              <a:ext uri="{FF2B5EF4-FFF2-40B4-BE49-F238E27FC236}">
                <a16:creationId xmlns:a16="http://schemas.microsoft.com/office/drawing/2014/main" id="{B9794A81-4017-43FB-9A7B-EB58DEBC11E9}"/>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406041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545B8A-073D-49EC-94C5-913BA0E08064}"/>
              </a:ext>
            </a:extLst>
          </p:cNvPr>
          <p:cNvGrpSpPr/>
          <p:nvPr/>
        </p:nvGrpSpPr>
        <p:grpSpPr>
          <a:xfrm>
            <a:off x="3643784" y="2299855"/>
            <a:ext cx="4904432" cy="1456704"/>
            <a:chOff x="7214242" y="4945309"/>
            <a:chExt cx="4339884" cy="1289023"/>
          </a:xfrm>
        </p:grpSpPr>
        <p:sp>
          <p:nvSpPr>
            <p:cNvPr id="15" name="Oval 14">
              <a:extLst>
                <a:ext uri="{FF2B5EF4-FFF2-40B4-BE49-F238E27FC236}">
                  <a16:creationId xmlns:a16="http://schemas.microsoft.com/office/drawing/2014/main" id="{58F0B2BB-9F5E-4742-825C-5BBDE9D6A9EA}"/>
                </a:ext>
              </a:extLst>
            </p:cNvPr>
            <p:cNvSpPr/>
            <p:nvPr/>
          </p:nvSpPr>
          <p:spPr>
            <a:xfrm>
              <a:off x="7214242" y="4962547"/>
              <a:ext cx="1271785" cy="1271785"/>
            </a:xfrm>
            <a:prstGeom prst="ellipse">
              <a:avLst/>
            </a:prstGeom>
            <a:solidFill>
              <a:schemeClr val="accent4">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6" name="Oval 15">
              <a:extLst>
                <a:ext uri="{FF2B5EF4-FFF2-40B4-BE49-F238E27FC236}">
                  <a16:creationId xmlns:a16="http://schemas.microsoft.com/office/drawing/2014/main" id="{10A4190B-F339-4D3D-8C60-15DDE571D6A0}"/>
                </a:ext>
              </a:extLst>
            </p:cNvPr>
            <p:cNvSpPr/>
            <p:nvPr/>
          </p:nvSpPr>
          <p:spPr>
            <a:xfrm>
              <a:off x="8236942" y="4945309"/>
              <a:ext cx="1271785" cy="1271785"/>
            </a:xfrm>
            <a:prstGeom prst="ellipse">
              <a:avLst/>
            </a:prstGeom>
            <a:solidFill>
              <a:schemeClr val="accent1">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7" name="Shape 2553">
              <a:extLst>
                <a:ext uri="{FF2B5EF4-FFF2-40B4-BE49-F238E27FC236}">
                  <a16:creationId xmlns:a16="http://schemas.microsoft.com/office/drawing/2014/main" id="{A603B32D-C38B-4B21-B56A-40C2ECA2CD0C}"/>
                </a:ext>
              </a:extLst>
            </p:cNvPr>
            <p:cNvSpPr/>
            <p:nvPr/>
          </p:nvSpPr>
          <p:spPr>
            <a:xfrm>
              <a:off x="8762844" y="5334634"/>
              <a:ext cx="219980" cy="19998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8" name="Shape 2587">
              <a:extLst>
                <a:ext uri="{FF2B5EF4-FFF2-40B4-BE49-F238E27FC236}">
                  <a16:creationId xmlns:a16="http://schemas.microsoft.com/office/drawing/2014/main" id="{08E19833-4935-45D2-A7DD-A232C59C2554}"/>
                </a:ext>
              </a:extLst>
            </p:cNvPr>
            <p:cNvSpPr/>
            <p:nvPr/>
          </p:nvSpPr>
          <p:spPr>
            <a:xfrm>
              <a:off x="7740145"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9" name="TextBox 18">
              <a:extLst>
                <a:ext uri="{FF2B5EF4-FFF2-40B4-BE49-F238E27FC236}">
                  <a16:creationId xmlns:a16="http://schemas.microsoft.com/office/drawing/2014/main" id="{FFEBFE1F-2AD3-4042-BB83-08DA6FBC7AB2}"/>
                </a:ext>
              </a:extLst>
            </p:cNvPr>
            <p:cNvSpPr txBox="1"/>
            <p:nvPr/>
          </p:nvSpPr>
          <p:spPr>
            <a:xfrm>
              <a:off x="7384134"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20" name="TextBox 19">
              <a:extLst>
                <a:ext uri="{FF2B5EF4-FFF2-40B4-BE49-F238E27FC236}">
                  <a16:creationId xmlns:a16="http://schemas.microsoft.com/office/drawing/2014/main" id="{64C8AD9D-7078-4554-8F68-8F105975646E}"/>
                </a:ext>
              </a:extLst>
            </p:cNvPr>
            <p:cNvSpPr txBox="1"/>
            <p:nvPr/>
          </p:nvSpPr>
          <p:spPr>
            <a:xfrm>
              <a:off x="8413551"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0" name="Oval 29">
              <a:extLst>
                <a:ext uri="{FF2B5EF4-FFF2-40B4-BE49-F238E27FC236}">
                  <a16:creationId xmlns:a16="http://schemas.microsoft.com/office/drawing/2014/main" id="{53FDED78-F420-49A6-86C1-D0EF1B639499}"/>
                </a:ext>
              </a:extLst>
            </p:cNvPr>
            <p:cNvSpPr/>
            <p:nvPr/>
          </p:nvSpPr>
          <p:spPr>
            <a:xfrm>
              <a:off x="9259641" y="4945309"/>
              <a:ext cx="1271785" cy="1271785"/>
            </a:xfrm>
            <a:prstGeom prst="ellipse">
              <a:avLst/>
            </a:prstGeom>
            <a:solidFill>
              <a:schemeClr val="accent3">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1" name="Oval 30">
              <a:extLst>
                <a:ext uri="{FF2B5EF4-FFF2-40B4-BE49-F238E27FC236}">
                  <a16:creationId xmlns:a16="http://schemas.microsoft.com/office/drawing/2014/main" id="{62BD46A7-29F4-458A-AFC8-A9FD76C706C4}"/>
                </a:ext>
              </a:extLst>
            </p:cNvPr>
            <p:cNvSpPr/>
            <p:nvPr/>
          </p:nvSpPr>
          <p:spPr>
            <a:xfrm>
              <a:off x="10282341" y="4945309"/>
              <a:ext cx="1271785" cy="1271785"/>
            </a:xfrm>
            <a:prstGeom prst="ellipse">
              <a:avLst/>
            </a:prstGeom>
            <a:solidFill>
              <a:schemeClr val="accent2">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2" name="Shape 2584">
              <a:extLst>
                <a:ext uri="{FF2B5EF4-FFF2-40B4-BE49-F238E27FC236}">
                  <a16:creationId xmlns:a16="http://schemas.microsoft.com/office/drawing/2014/main" id="{1A9F3990-BC1C-4284-ABB8-C39D0EB02583}"/>
                </a:ext>
              </a:extLst>
            </p:cNvPr>
            <p:cNvSpPr/>
            <p:nvPr/>
          </p:nvSpPr>
          <p:spPr>
            <a:xfrm>
              <a:off x="9785544"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3" name="Shape 2618">
              <a:extLst>
                <a:ext uri="{FF2B5EF4-FFF2-40B4-BE49-F238E27FC236}">
                  <a16:creationId xmlns:a16="http://schemas.microsoft.com/office/drawing/2014/main" id="{939402C5-89FD-4ED4-A30C-F58C009F7F8E}"/>
                </a:ext>
              </a:extLst>
            </p:cNvPr>
            <p:cNvSpPr/>
            <p:nvPr/>
          </p:nvSpPr>
          <p:spPr>
            <a:xfrm>
              <a:off x="10808243" y="5314636"/>
              <a:ext cx="219960" cy="21999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4" name="TextBox 33">
              <a:extLst>
                <a:ext uri="{FF2B5EF4-FFF2-40B4-BE49-F238E27FC236}">
                  <a16:creationId xmlns:a16="http://schemas.microsoft.com/office/drawing/2014/main" id="{FE6EDE45-02F7-46DF-A178-5A4E78FB413A}"/>
                </a:ext>
              </a:extLst>
            </p:cNvPr>
            <p:cNvSpPr txBox="1"/>
            <p:nvPr/>
          </p:nvSpPr>
          <p:spPr>
            <a:xfrm>
              <a:off x="946782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5" name="TextBox 34">
              <a:extLst>
                <a:ext uri="{FF2B5EF4-FFF2-40B4-BE49-F238E27FC236}">
                  <a16:creationId xmlns:a16="http://schemas.microsoft.com/office/drawing/2014/main" id="{49E254BC-0CE7-4316-8A98-E3830A5D148C}"/>
                </a:ext>
              </a:extLst>
            </p:cNvPr>
            <p:cNvSpPr txBox="1"/>
            <p:nvPr/>
          </p:nvSpPr>
          <p:spPr>
            <a:xfrm>
              <a:off x="1048771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grpSp>
      <p:sp>
        <p:nvSpPr>
          <p:cNvPr id="36" name="TextBox 35">
            <a:extLst>
              <a:ext uri="{FF2B5EF4-FFF2-40B4-BE49-F238E27FC236}">
                <a16:creationId xmlns:a16="http://schemas.microsoft.com/office/drawing/2014/main" id="{CC45419B-1B7B-4993-AA74-5128BA1A26F5}"/>
              </a:ext>
            </a:extLst>
          </p:cNvPr>
          <p:cNvSpPr txBox="1"/>
          <p:nvPr/>
        </p:nvSpPr>
        <p:spPr>
          <a:xfrm>
            <a:off x="1383519" y="4196529"/>
            <a:ext cx="1441716" cy="461665"/>
          </a:xfrm>
          <a:prstGeom prst="rect">
            <a:avLst/>
          </a:prstGeom>
          <a:noFill/>
        </p:spPr>
        <p:txBody>
          <a:bodyPr wrap="square" rtlCol="0">
            <a:spAutoFit/>
          </a:bodyPr>
          <a:lstStyle/>
          <a:p>
            <a:r>
              <a:rPr lang="en-US" sz="2400" b="1" dirty="0">
                <a:solidFill>
                  <a:schemeClr val="accent3"/>
                </a:solidFill>
                <a:latin typeface="+mj-lt"/>
                <a:cs typeface="Poppins ExtraLight" panose="00000300000000000000" pitchFamily="50" charset="0"/>
              </a:rPr>
              <a:t>$</a:t>
            </a:r>
            <a:r>
              <a:rPr lang="id-ID" sz="2400" b="1" dirty="0">
                <a:solidFill>
                  <a:schemeClr val="accent3"/>
                </a:solidFill>
                <a:latin typeface="+mj-lt"/>
                <a:cs typeface="Poppins ExtraLight" panose="00000300000000000000" pitchFamily="50" charset="0"/>
              </a:rPr>
              <a:t>2,396</a:t>
            </a:r>
            <a:endParaRPr lang="en-US" sz="2400" b="1" dirty="0">
              <a:solidFill>
                <a:schemeClr val="accent3"/>
              </a:solidFill>
              <a:latin typeface="+mj-lt"/>
              <a:cs typeface="Poppins ExtraLight" panose="00000300000000000000" pitchFamily="50" charset="0"/>
            </a:endParaRPr>
          </a:p>
        </p:txBody>
      </p:sp>
      <p:sp>
        <p:nvSpPr>
          <p:cNvPr id="37" name="Rectangle 36">
            <a:extLst>
              <a:ext uri="{FF2B5EF4-FFF2-40B4-BE49-F238E27FC236}">
                <a16:creationId xmlns:a16="http://schemas.microsoft.com/office/drawing/2014/main" id="{7CED6BB1-06CB-4DC5-9C29-5329C5F82F54}"/>
              </a:ext>
            </a:extLst>
          </p:cNvPr>
          <p:cNvSpPr/>
          <p:nvPr/>
        </p:nvSpPr>
        <p:spPr>
          <a:xfrm>
            <a:off x="1435441"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38" name="TextBox 37">
            <a:extLst>
              <a:ext uri="{FF2B5EF4-FFF2-40B4-BE49-F238E27FC236}">
                <a16:creationId xmlns:a16="http://schemas.microsoft.com/office/drawing/2014/main" id="{F3CB30D0-2F8C-4CC1-86D2-03C2672F72B9}"/>
              </a:ext>
            </a:extLst>
          </p:cNvPr>
          <p:cNvSpPr txBox="1"/>
          <p:nvPr/>
        </p:nvSpPr>
        <p:spPr>
          <a:xfrm>
            <a:off x="6343447" y="4196529"/>
            <a:ext cx="1441716" cy="461665"/>
          </a:xfrm>
          <a:prstGeom prst="rect">
            <a:avLst/>
          </a:prstGeom>
          <a:noFill/>
        </p:spPr>
        <p:txBody>
          <a:bodyPr wrap="square" rtlCol="0">
            <a:spAutoFit/>
          </a:bodyPr>
          <a:lstStyle/>
          <a:p>
            <a:r>
              <a:rPr lang="en-US" sz="2400" b="1" dirty="0">
                <a:solidFill>
                  <a:schemeClr val="accent2"/>
                </a:solidFill>
                <a:latin typeface="+mj-lt"/>
                <a:cs typeface="Poppins ExtraLight" panose="00000300000000000000" pitchFamily="50" charset="0"/>
              </a:rPr>
              <a:t>$</a:t>
            </a:r>
            <a:r>
              <a:rPr lang="id-ID" sz="2400" b="1" dirty="0">
                <a:solidFill>
                  <a:schemeClr val="accent2"/>
                </a:solidFill>
                <a:latin typeface="+mj-lt"/>
                <a:cs typeface="Poppins ExtraLight" panose="00000300000000000000" pitchFamily="50" charset="0"/>
              </a:rPr>
              <a:t>2,396</a:t>
            </a:r>
            <a:endParaRPr lang="en-US" sz="2400" b="1" dirty="0">
              <a:solidFill>
                <a:schemeClr val="accent2"/>
              </a:solidFill>
              <a:latin typeface="+mj-lt"/>
              <a:cs typeface="Poppins ExtraLight" panose="00000300000000000000" pitchFamily="50" charset="0"/>
            </a:endParaRPr>
          </a:p>
        </p:txBody>
      </p:sp>
      <p:sp>
        <p:nvSpPr>
          <p:cNvPr id="39" name="Rectangle 38">
            <a:extLst>
              <a:ext uri="{FF2B5EF4-FFF2-40B4-BE49-F238E27FC236}">
                <a16:creationId xmlns:a16="http://schemas.microsoft.com/office/drawing/2014/main" id="{74C75EB2-8469-4409-95D4-5ED0A289D84B}"/>
              </a:ext>
            </a:extLst>
          </p:cNvPr>
          <p:cNvSpPr/>
          <p:nvPr/>
        </p:nvSpPr>
        <p:spPr>
          <a:xfrm>
            <a:off x="6395369"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21" name="TextBox 20">
            <a:extLst>
              <a:ext uri="{FF2B5EF4-FFF2-40B4-BE49-F238E27FC236}">
                <a16:creationId xmlns:a16="http://schemas.microsoft.com/office/drawing/2014/main" id="{4126C0E6-754A-4FEB-9813-93D11F1491B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2132515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A2086B-8668-4444-9B5F-086A811CF0B8}"/>
              </a:ext>
            </a:extLst>
          </p:cNvPr>
          <p:cNvSpPr txBox="1"/>
          <p:nvPr/>
        </p:nvSpPr>
        <p:spPr>
          <a:xfrm>
            <a:off x="1378885" y="4426423"/>
            <a:ext cx="1441716" cy="461665"/>
          </a:xfrm>
          <a:prstGeom prst="rect">
            <a:avLst/>
          </a:prstGeom>
          <a:noFill/>
        </p:spPr>
        <p:txBody>
          <a:bodyPr wrap="square" rtlCol="0">
            <a:spAutoFit/>
          </a:bodyPr>
          <a:lstStyle/>
          <a:p>
            <a:r>
              <a:rPr lang="en-US" sz="2400" b="1" dirty="0">
                <a:solidFill>
                  <a:schemeClr val="accent4"/>
                </a:solidFill>
                <a:cs typeface="Poppins ExtraLight" panose="00000300000000000000" pitchFamily="50" charset="0"/>
              </a:rPr>
              <a:t>$</a:t>
            </a:r>
            <a:r>
              <a:rPr lang="id-ID" sz="2400" b="1" dirty="0">
                <a:solidFill>
                  <a:schemeClr val="accent4"/>
                </a:solidFill>
                <a:cs typeface="Poppins ExtraLight" panose="00000300000000000000" pitchFamily="50" charset="0"/>
              </a:rPr>
              <a:t>66,900</a:t>
            </a:r>
            <a:endParaRPr lang="en-US" sz="2400" b="1" dirty="0">
              <a:solidFill>
                <a:schemeClr val="accent4"/>
              </a:solidFill>
              <a:cs typeface="Poppins ExtraLight" panose="00000300000000000000" pitchFamily="50" charset="0"/>
            </a:endParaRPr>
          </a:p>
        </p:txBody>
      </p:sp>
      <p:sp>
        <p:nvSpPr>
          <p:cNvPr id="14" name="Rectangle 13">
            <a:extLst>
              <a:ext uri="{FF2B5EF4-FFF2-40B4-BE49-F238E27FC236}">
                <a16:creationId xmlns:a16="http://schemas.microsoft.com/office/drawing/2014/main" id="{17327524-1E96-4373-81BC-3779B052818A}"/>
              </a:ext>
            </a:extLst>
          </p:cNvPr>
          <p:cNvSpPr/>
          <p:nvPr/>
        </p:nvSpPr>
        <p:spPr>
          <a:xfrm>
            <a:off x="1430807"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5" name="TextBox 14">
            <a:extLst>
              <a:ext uri="{FF2B5EF4-FFF2-40B4-BE49-F238E27FC236}">
                <a16:creationId xmlns:a16="http://schemas.microsoft.com/office/drawing/2014/main" id="{1BDCC467-DEA2-4468-8DF4-B424CCCABC34}"/>
              </a:ext>
            </a:extLst>
          </p:cNvPr>
          <p:cNvSpPr txBox="1"/>
          <p:nvPr/>
        </p:nvSpPr>
        <p:spPr>
          <a:xfrm>
            <a:off x="1383519" y="2535611"/>
            <a:ext cx="1441716" cy="461665"/>
          </a:xfrm>
          <a:prstGeom prst="rect">
            <a:avLst/>
          </a:prstGeom>
          <a:noFill/>
        </p:spPr>
        <p:txBody>
          <a:bodyPr wrap="square" rtlCol="0">
            <a:spAutoFit/>
          </a:bodyPr>
          <a:lstStyle/>
          <a:p>
            <a:r>
              <a:rPr lang="en-US" sz="2400" b="1" dirty="0">
                <a:solidFill>
                  <a:schemeClr val="accent3"/>
                </a:solidFill>
                <a:cs typeface="Poppins ExtraLight" panose="00000300000000000000" pitchFamily="50" charset="0"/>
              </a:rPr>
              <a:t>$</a:t>
            </a:r>
            <a:r>
              <a:rPr lang="id-ID" sz="2400" b="1" dirty="0">
                <a:solidFill>
                  <a:schemeClr val="accent3"/>
                </a:solidFill>
                <a:cs typeface="Poppins ExtraLight" panose="00000300000000000000" pitchFamily="50" charset="0"/>
              </a:rPr>
              <a:t>2,396</a:t>
            </a:r>
            <a:endParaRPr lang="en-US" sz="2400" b="1" dirty="0">
              <a:solidFill>
                <a:schemeClr val="accent3"/>
              </a:solidFill>
              <a:cs typeface="Poppins ExtraLight" panose="00000300000000000000" pitchFamily="50" charset="0"/>
            </a:endParaRPr>
          </a:p>
        </p:txBody>
      </p:sp>
      <p:sp>
        <p:nvSpPr>
          <p:cNvPr id="16" name="Rectangle 15">
            <a:extLst>
              <a:ext uri="{FF2B5EF4-FFF2-40B4-BE49-F238E27FC236}">
                <a16:creationId xmlns:a16="http://schemas.microsoft.com/office/drawing/2014/main" id="{8A633527-3EF4-4B6C-B35E-62C69F1E1F17}"/>
              </a:ext>
            </a:extLst>
          </p:cNvPr>
          <p:cNvSpPr/>
          <p:nvPr/>
        </p:nvSpPr>
        <p:spPr>
          <a:xfrm>
            <a:off x="1435441"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7" name="TextBox 16">
            <a:extLst>
              <a:ext uri="{FF2B5EF4-FFF2-40B4-BE49-F238E27FC236}">
                <a16:creationId xmlns:a16="http://schemas.microsoft.com/office/drawing/2014/main" id="{372B058E-4636-4A5C-8E19-7416968E990C}"/>
              </a:ext>
            </a:extLst>
          </p:cNvPr>
          <p:cNvSpPr txBox="1"/>
          <p:nvPr/>
        </p:nvSpPr>
        <p:spPr>
          <a:xfrm>
            <a:off x="6338813" y="4426423"/>
            <a:ext cx="1441716" cy="461665"/>
          </a:xfrm>
          <a:prstGeom prst="rect">
            <a:avLst/>
          </a:prstGeom>
          <a:noFill/>
        </p:spPr>
        <p:txBody>
          <a:bodyPr wrap="square" rtlCol="0">
            <a:spAutoFit/>
          </a:bodyPr>
          <a:lstStyle/>
          <a:p>
            <a:r>
              <a:rPr lang="en-US" sz="2400" b="1" dirty="0">
                <a:solidFill>
                  <a:schemeClr val="accent1"/>
                </a:solidFill>
                <a:cs typeface="Poppins ExtraLight" panose="00000300000000000000" pitchFamily="50" charset="0"/>
              </a:rPr>
              <a:t>$</a:t>
            </a:r>
            <a:r>
              <a:rPr lang="id-ID" sz="2400" b="1" dirty="0">
                <a:solidFill>
                  <a:schemeClr val="accent1"/>
                </a:solidFill>
                <a:cs typeface="Poppins ExtraLight" panose="00000300000000000000" pitchFamily="50" charset="0"/>
              </a:rPr>
              <a:t>66,900</a:t>
            </a:r>
            <a:endParaRPr lang="en-US" sz="2400" b="1" dirty="0">
              <a:solidFill>
                <a:schemeClr val="accent1"/>
              </a:solidFill>
              <a:cs typeface="Poppins ExtraLight" panose="00000300000000000000" pitchFamily="50" charset="0"/>
            </a:endParaRPr>
          </a:p>
        </p:txBody>
      </p:sp>
      <p:sp>
        <p:nvSpPr>
          <p:cNvPr id="18" name="Rectangle 17">
            <a:extLst>
              <a:ext uri="{FF2B5EF4-FFF2-40B4-BE49-F238E27FC236}">
                <a16:creationId xmlns:a16="http://schemas.microsoft.com/office/drawing/2014/main" id="{7B71217F-3BE0-4D69-AF5A-4861BD4A2DD9}"/>
              </a:ext>
            </a:extLst>
          </p:cNvPr>
          <p:cNvSpPr/>
          <p:nvPr/>
        </p:nvSpPr>
        <p:spPr>
          <a:xfrm>
            <a:off x="6390735"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9" name="TextBox 18">
            <a:extLst>
              <a:ext uri="{FF2B5EF4-FFF2-40B4-BE49-F238E27FC236}">
                <a16:creationId xmlns:a16="http://schemas.microsoft.com/office/drawing/2014/main" id="{929861D6-13D8-49EE-86E0-464B474B30D6}"/>
              </a:ext>
            </a:extLst>
          </p:cNvPr>
          <p:cNvSpPr txBox="1"/>
          <p:nvPr/>
        </p:nvSpPr>
        <p:spPr>
          <a:xfrm>
            <a:off x="6343447" y="2535611"/>
            <a:ext cx="1441716" cy="461665"/>
          </a:xfrm>
          <a:prstGeom prst="rect">
            <a:avLst/>
          </a:prstGeom>
          <a:noFill/>
        </p:spPr>
        <p:txBody>
          <a:bodyPr wrap="square" rtlCol="0">
            <a:spAutoFit/>
          </a:bodyPr>
          <a:lstStyle/>
          <a:p>
            <a:r>
              <a:rPr lang="en-US" sz="2400" b="1" dirty="0">
                <a:solidFill>
                  <a:schemeClr val="accent2"/>
                </a:solidFill>
                <a:cs typeface="Poppins ExtraLight" panose="00000300000000000000" pitchFamily="50" charset="0"/>
              </a:rPr>
              <a:t>$</a:t>
            </a:r>
            <a:r>
              <a:rPr lang="id-ID" sz="2400" b="1" dirty="0">
                <a:solidFill>
                  <a:schemeClr val="accent2"/>
                </a:solidFill>
                <a:cs typeface="Poppins ExtraLight" panose="00000300000000000000" pitchFamily="50" charset="0"/>
              </a:rPr>
              <a:t>2,396</a:t>
            </a:r>
            <a:endParaRPr lang="en-US" sz="2400" b="1" dirty="0">
              <a:solidFill>
                <a:schemeClr val="accent2"/>
              </a:solidFill>
              <a:cs typeface="Poppins ExtraLight" panose="00000300000000000000" pitchFamily="50" charset="0"/>
            </a:endParaRPr>
          </a:p>
        </p:txBody>
      </p:sp>
      <p:sp>
        <p:nvSpPr>
          <p:cNvPr id="20" name="Rectangle 19">
            <a:extLst>
              <a:ext uri="{FF2B5EF4-FFF2-40B4-BE49-F238E27FC236}">
                <a16:creationId xmlns:a16="http://schemas.microsoft.com/office/drawing/2014/main" id="{B86555CF-CF2C-47A5-891F-5E0F0A213CDE}"/>
              </a:ext>
            </a:extLst>
          </p:cNvPr>
          <p:cNvSpPr/>
          <p:nvPr/>
        </p:nvSpPr>
        <p:spPr>
          <a:xfrm>
            <a:off x="6395369"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0" name="TextBox 9">
            <a:extLst>
              <a:ext uri="{FF2B5EF4-FFF2-40B4-BE49-F238E27FC236}">
                <a16:creationId xmlns:a16="http://schemas.microsoft.com/office/drawing/2014/main" id="{1CDC03E9-E002-464B-94F0-9AB3D495A5A7}"/>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115315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D4C042-4D10-41E3-B7EE-D7AA31BEED62}"/>
              </a:ext>
            </a:extLst>
          </p:cNvPr>
          <p:cNvGrpSpPr/>
          <p:nvPr/>
        </p:nvGrpSpPr>
        <p:grpSpPr>
          <a:xfrm>
            <a:off x="2241355" y="2838695"/>
            <a:ext cx="1807254" cy="1718164"/>
            <a:chOff x="2050471" y="2285999"/>
            <a:chExt cx="2404533" cy="2286000"/>
          </a:xfrm>
        </p:grpSpPr>
        <p:sp>
          <p:nvSpPr>
            <p:cNvPr id="10" name="Rectangle 9">
              <a:extLst>
                <a:ext uri="{FF2B5EF4-FFF2-40B4-BE49-F238E27FC236}">
                  <a16:creationId xmlns:a16="http://schemas.microsoft.com/office/drawing/2014/main" id="{EC353994-C621-4B75-B5FC-1280C7EC534B}"/>
                </a:ext>
              </a:extLst>
            </p:cNvPr>
            <p:cNvSpPr/>
            <p:nvPr/>
          </p:nvSpPr>
          <p:spPr>
            <a:xfrm>
              <a:off x="2050471" y="2285999"/>
              <a:ext cx="2404533"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6560505C-307C-402F-BD04-2D9EA59B3DB8}"/>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1" name="Rectangle 20">
            <a:extLst>
              <a:ext uri="{FF2B5EF4-FFF2-40B4-BE49-F238E27FC236}">
                <a16:creationId xmlns:a16="http://schemas.microsoft.com/office/drawing/2014/main" id="{06D39603-2432-4A19-950B-1D113565B796}"/>
              </a:ext>
            </a:extLst>
          </p:cNvPr>
          <p:cNvSpPr/>
          <p:nvPr/>
        </p:nvSpPr>
        <p:spPr>
          <a:xfrm>
            <a:off x="1889582"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2" name="Group 21">
            <a:extLst>
              <a:ext uri="{FF2B5EF4-FFF2-40B4-BE49-F238E27FC236}">
                <a16:creationId xmlns:a16="http://schemas.microsoft.com/office/drawing/2014/main" id="{71ED61DA-5747-4AEF-BC13-36EBE39AA88B}"/>
              </a:ext>
            </a:extLst>
          </p:cNvPr>
          <p:cNvGrpSpPr/>
          <p:nvPr/>
        </p:nvGrpSpPr>
        <p:grpSpPr>
          <a:xfrm>
            <a:off x="5192373" y="2838695"/>
            <a:ext cx="1807254" cy="1718164"/>
            <a:chOff x="2050471" y="2285999"/>
            <a:chExt cx="2404533" cy="2286000"/>
          </a:xfrm>
        </p:grpSpPr>
        <p:sp>
          <p:nvSpPr>
            <p:cNvPr id="23" name="Rectangle 22">
              <a:extLst>
                <a:ext uri="{FF2B5EF4-FFF2-40B4-BE49-F238E27FC236}">
                  <a16:creationId xmlns:a16="http://schemas.microsoft.com/office/drawing/2014/main" id="{E36F2D9A-7685-4FB3-B5F2-4107E9F420F6}"/>
                </a:ext>
              </a:extLst>
            </p:cNvPr>
            <p:cNvSpPr/>
            <p:nvPr/>
          </p:nvSpPr>
          <p:spPr>
            <a:xfrm>
              <a:off x="2050471" y="2285999"/>
              <a:ext cx="2404533"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F82F4FBB-F87D-43D2-B118-BEB29CB47234}"/>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5" name="Rectangle 24">
            <a:extLst>
              <a:ext uri="{FF2B5EF4-FFF2-40B4-BE49-F238E27FC236}">
                <a16:creationId xmlns:a16="http://schemas.microsoft.com/office/drawing/2014/main" id="{C7DFF72F-2382-4AB3-A2B2-C350A26ABFEA}"/>
              </a:ext>
            </a:extLst>
          </p:cNvPr>
          <p:cNvSpPr/>
          <p:nvPr/>
        </p:nvSpPr>
        <p:spPr>
          <a:xfrm>
            <a:off x="4840600"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6" name="Group 25">
            <a:extLst>
              <a:ext uri="{FF2B5EF4-FFF2-40B4-BE49-F238E27FC236}">
                <a16:creationId xmlns:a16="http://schemas.microsoft.com/office/drawing/2014/main" id="{B3D2E1E2-3D3D-4A7A-8007-5B5EE623413E}"/>
              </a:ext>
            </a:extLst>
          </p:cNvPr>
          <p:cNvGrpSpPr/>
          <p:nvPr/>
        </p:nvGrpSpPr>
        <p:grpSpPr>
          <a:xfrm>
            <a:off x="8143391" y="2838695"/>
            <a:ext cx="1807254" cy="1718164"/>
            <a:chOff x="2050471" y="2285999"/>
            <a:chExt cx="2404533" cy="2286000"/>
          </a:xfrm>
        </p:grpSpPr>
        <p:sp>
          <p:nvSpPr>
            <p:cNvPr id="27" name="Rectangle 26">
              <a:extLst>
                <a:ext uri="{FF2B5EF4-FFF2-40B4-BE49-F238E27FC236}">
                  <a16:creationId xmlns:a16="http://schemas.microsoft.com/office/drawing/2014/main" id="{18BE9E8C-D740-4B95-8755-DAA15691ED11}"/>
                </a:ext>
              </a:extLst>
            </p:cNvPr>
            <p:cNvSpPr/>
            <p:nvPr/>
          </p:nvSpPr>
          <p:spPr>
            <a:xfrm>
              <a:off x="2050471" y="2285999"/>
              <a:ext cx="240453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id="{ADE8CCA1-094E-4661-9A65-E7D96BDD906E}"/>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9" name="Rectangle 28">
            <a:extLst>
              <a:ext uri="{FF2B5EF4-FFF2-40B4-BE49-F238E27FC236}">
                <a16:creationId xmlns:a16="http://schemas.microsoft.com/office/drawing/2014/main" id="{AB510873-29B1-4831-96A7-14C91D68DE20}"/>
              </a:ext>
            </a:extLst>
          </p:cNvPr>
          <p:cNvSpPr/>
          <p:nvPr/>
        </p:nvSpPr>
        <p:spPr>
          <a:xfrm>
            <a:off x="7791618"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14" name="TextBox 13">
            <a:extLst>
              <a:ext uri="{FF2B5EF4-FFF2-40B4-BE49-F238E27FC236}">
                <a16:creationId xmlns:a16="http://schemas.microsoft.com/office/drawing/2014/main" id="{7C8124E4-A657-44C6-802A-7E7445A4070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52895986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5">
            <a:extLst>
              <a:ext uri="{FF2B5EF4-FFF2-40B4-BE49-F238E27FC236}">
                <a16:creationId xmlns:a16="http://schemas.microsoft.com/office/drawing/2014/main" id="{97BF297E-5621-4AB6-ADE1-A7299C8C0EDE}"/>
              </a:ext>
            </a:extLst>
          </p:cNvPr>
          <p:cNvSpPr>
            <a:spLocks/>
          </p:cNvSpPr>
          <p:nvPr/>
        </p:nvSpPr>
        <p:spPr bwMode="auto">
          <a:xfrm>
            <a:off x="123665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E21EFD65-6D04-4FA3-8D00-23E0BEDCA59E}"/>
              </a:ext>
            </a:extLst>
          </p:cNvPr>
          <p:cNvSpPr/>
          <p:nvPr/>
        </p:nvSpPr>
        <p:spPr>
          <a:xfrm>
            <a:off x="116408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0" name="Rectangle 39">
            <a:extLst>
              <a:ext uri="{FF2B5EF4-FFF2-40B4-BE49-F238E27FC236}">
                <a16:creationId xmlns:a16="http://schemas.microsoft.com/office/drawing/2014/main" id="{8D9674CD-1263-4DFC-BC73-2A0EB40BC47F}"/>
              </a:ext>
            </a:extLst>
          </p:cNvPr>
          <p:cNvSpPr/>
          <p:nvPr/>
        </p:nvSpPr>
        <p:spPr>
          <a:xfrm>
            <a:off x="131458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1" name="Freeform 5">
            <a:extLst>
              <a:ext uri="{FF2B5EF4-FFF2-40B4-BE49-F238E27FC236}">
                <a16:creationId xmlns:a16="http://schemas.microsoft.com/office/drawing/2014/main" id="{3893719F-B72F-4496-9EA6-5E067E6993EB}"/>
              </a:ext>
            </a:extLst>
          </p:cNvPr>
          <p:cNvSpPr>
            <a:spLocks/>
          </p:cNvSpPr>
          <p:nvPr/>
        </p:nvSpPr>
        <p:spPr bwMode="auto">
          <a:xfrm>
            <a:off x="4034597"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3228DF7E-9104-4202-B7CC-3E558AD33873}"/>
              </a:ext>
            </a:extLst>
          </p:cNvPr>
          <p:cNvSpPr/>
          <p:nvPr/>
        </p:nvSpPr>
        <p:spPr>
          <a:xfrm>
            <a:off x="3962028"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3" name="Rectangle 42">
            <a:extLst>
              <a:ext uri="{FF2B5EF4-FFF2-40B4-BE49-F238E27FC236}">
                <a16:creationId xmlns:a16="http://schemas.microsoft.com/office/drawing/2014/main" id="{B74E35F4-529E-4F31-ADC3-D6F89F44A2ED}"/>
              </a:ext>
            </a:extLst>
          </p:cNvPr>
          <p:cNvSpPr/>
          <p:nvPr/>
        </p:nvSpPr>
        <p:spPr>
          <a:xfrm>
            <a:off x="4112519"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7" name="Freeform 5">
            <a:extLst>
              <a:ext uri="{FF2B5EF4-FFF2-40B4-BE49-F238E27FC236}">
                <a16:creationId xmlns:a16="http://schemas.microsoft.com/office/drawing/2014/main" id="{42411454-E568-493B-83D0-040BBD8ECA1D}"/>
              </a:ext>
            </a:extLst>
          </p:cNvPr>
          <p:cNvSpPr>
            <a:spLocks/>
          </p:cNvSpPr>
          <p:nvPr/>
        </p:nvSpPr>
        <p:spPr bwMode="auto">
          <a:xfrm>
            <a:off x="675517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8991C33A-1996-4D20-9BEC-E1472753557E}"/>
              </a:ext>
            </a:extLst>
          </p:cNvPr>
          <p:cNvSpPr/>
          <p:nvPr/>
        </p:nvSpPr>
        <p:spPr>
          <a:xfrm>
            <a:off x="668260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9" name="Rectangle 48">
            <a:extLst>
              <a:ext uri="{FF2B5EF4-FFF2-40B4-BE49-F238E27FC236}">
                <a16:creationId xmlns:a16="http://schemas.microsoft.com/office/drawing/2014/main" id="{C62D1310-4F15-4059-9C4D-AA9CC44540DA}"/>
              </a:ext>
            </a:extLst>
          </p:cNvPr>
          <p:cNvSpPr/>
          <p:nvPr/>
        </p:nvSpPr>
        <p:spPr>
          <a:xfrm>
            <a:off x="683310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50" name="Freeform 5">
            <a:extLst>
              <a:ext uri="{FF2B5EF4-FFF2-40B4-BE49-F238E27FC236}">
                <a16:creationId xmlns:a16="http://schemas.microsoft.com/office/drawing/2014/main" id="{0CECD2E9-353F-41BC-A661-C5D00A221E4A}"/>
              </a:ext>
            </a:extLst>
          </p:cNvPr>
          <p:cNvSpPr>
            <a:spLocks/>
          </p:cNvSpPr>
          <p:nvPr/>
        </p:nvSpPr>
        <p:spPr bwMode="auto">
          <a:xfrm>
            <a:off x="9372511"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BD39674C-5239-4841-87F5-2DF60E806B06}"/>
              </a:ext>
            </a:extLst>
          </p:cNvPr>
          <p:cNvSpPr/>
          <p:nvPr/>
        </p:nvSpPr>
        <p:spPr>
          <a:xfrm>
            <a:off x="9299942"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75" name="Rectangle 74">
            <a:extLst>
              <a:ext uri="{FF2B5EF4-FFF2-40B4-BE49-F238E27FC236}">
                <a16:creationId xmlns:a16="http://schemas.microsoft.com/office/drawing/2014/main" id="{F15B9F5A-779C-4247-BA08-D5A4447217A5}"/>
              </a:ext>
            </a:extLst>
          </p:cNvPr>
          <p:cNvSpPr/>
          <p:nvPr/>
        </p:nvSpPr>
        <p:spPr>
          <a:xfrm>
            <a:off x="9450433"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grpSp>
        <p:nvGrpSpPr>
          <p:cNvPr id="11" name="Graphic 3" descr="Taco">
            <a:extLst>
              <a:ext uri="{FF2B5EF4-FFF2-40B4-BE49-F238E27FC236}">
                <a16:creationId xmlns:a16="http://schemas.microsoft.com/office/drawing/2014/main" id="{C3A9FE3B-E0FB-40BB-8323-89FACE04F24F}"/>
              </a:ext>
            </a:extLst>
          </p:cNvPr>
          <p:cNvGrpSpPr/>
          <p:nvPr/>
        </p:nvGrpSpPr>
        <p:grpSpPr>
          <a:xfrm>
            <a:off x="4320925" y="2772039"/>
            <a:ext cx="914400" cy="914400"/>
            <a:chOff x="5638800" y="2971800"/>
            <a:chExt cx="914400" cy="914400"/>
          </a:xfrm>
          <a:solidFill>
            <a:schemeClr val="bg1"/>
          </a:solidFill>
        </p:grpSpPr>
        <p:sp>
          <p:nvSpPr>
            <p:cNvPr id="12" name="Freeform: Shape 11">
              <a:extLst>
                <a:ext uri="{FF2B5EF4-FFF2-40B4-BE49-F238E27FC236}">
                  <a16:creationId xmlns:a16="http://schemas.microsoft.com/office/drawing/2014/main" id="{E6318BD6-56B8-45E8-802E-C546D8FCEB2A}"/>
                </a:ext>
              </a:extLst>
            </p:cNvPr>
            <p:cNvSpPr/>
            <p:nvPr/>
          </p:nvSpPr>
          <p:spPr>
            <a:xfrm>
              <a:off x="5774024" y="3070609"/>
              <a:ext cx="647700" cy="628650"/>
            </a:xfrm>
            <a:custGeom>
              <a:avLst/>
              <a:gdLst>
                <a:gd name="connsiteX0" fmla="*/ 98520 w 647700"/>
                <a:gd name="connsiteY0" fmla="*/ 278762 h 628650"/>
                <a:gd name="connsiteX1" fmla="*/ 95264 w 647700"/>
                <a:gd name="connsiteY1" fmla="*/ 298703 h 628650"/>
                <a:gd name="connsiteX2" fmla="*/ 88995 w 647700"/>
                <a:gd name="connsiteY2" fmla="*/ 301241 h 628650"/>
                <a:gd name="connsiteX3" fmla="*/ 62706 w 647700"/>
                <a:gd name="connsiteY3" fmla="*/ 310766 h 628650"/>
                <a:gd name="connsiteX4" fmla="*/ 37750 w 647700"/>
                <a:gd name="connsiteY4" fmla="*/ 409826 h 628650"/>
                <a:gd name="connsiteX5" fmla="*/ 46227 w 647700"/>
                <a:gd name="connsiteY5" fmla="*/ 421351 h 628650"/>
                <a:gd name="connsiteX6" fmla="*/ 36702 w 647700"/>
                <a:gd name="connsiteY6" fmla="*/ 431543 h 628650"/>
                <a:gd name="connsiteX7" fmla="*/ 36702 w 647700"/>
                <a:gd name="connsiteY7" fmla="*/ 431543 h 628650"/>
                <a:gd name="connsiteX8" fmla="*/ 32130 w 647700"/>
                <a:gd name="connsiteY8" fmla="*/ 435639 h 628650"/>
                <a:gd name="connsiteX9" fmla="*/ 26415 w 647700"/>
                <a:gd name="connsiteY9" fmla="*/ 441544 h 628650"/>
                <a:gd name="connsiteX10" fmla="*/ 26415 w 647700"/>
                <a:gd name="connsiteY10" fmla="*/ 441544 h 628650"/>
                <a:gd name="connsiteX11" fmla="*/ 33888 w 647700"/>
                <a:gd name="connsiteY11" fmla="*/ 549048 h 628650"/>
                <a:gd name="connsiteX12" fmla="*/ 35274 w 647700"/>
                <a:gd name="connsiteY12" fmla="*/ 550224 h 628650"/>
                <a:gd name="connsiteX13" fmla="*/ 8484 w 647700"/>
                <a:gd name="connsiteY13" fmla="*/ 596974 h 628650"/>
                <a:gd name="connsiteX14" fmla="*/ 45751 w 647700"/>
                <a:gd name="connsiteY14" fmla="*/ 625091 h 628650"/>
                <a:gd name="connsiteX15" fmla="*/ 48799 w 647700"/>
                <a:gd name="connsiteY15" fmla="*/ 625091 h 628650"/>
                <a:gd name="connsiteX16" fmla="*/ 92328 w 647700"/>
                <a:gd name="connsiteY16" fmla="*/ 523745 h 628650"/>
                <a:gd name="connsiteX17" fmla="*/ 436276 w 647700"/>
                <a:gd name="connsiteY17" fmla="*/ 108931 h 628650"/>
                <a:gd name="connsiteX18" fmla="*/ 640111 w 647700"/>
                <a:gd name="connsiteY18" fmla="*/ 171129 h 628650"/>
                <a:gd name="connsiteX19" fmla="*/ 642397 w 647700"/>
                <a:gd name="connsiteY19" fmla="*/ 173129 h 628650"/>
                <a:gd name="connsiteX20" fmla="*/ 606585 w 647700"/>
                <a:gd name="connsiteY20" fmla="*/ 95895 h 628650"/>
                <a:gd name="connsiteX21" fmla="*/ 560387 w 647700"/>
                <a:gd name="connsiteY21" fmla="*/ 97882 h 628650"/>
                <a:gd name="connsiteX22" fmla="*/ 548195 w 647700"/>
                <a:gd name="connsiteY22" fmla="*/ 97882 h 628650"/>
                <a:gd name="connsiteX23" fmla="*/ 540480 w 647700"/>
                <a:gd name="connsiteY23" fmla="*/ 88357 h 628650"/>
                <a:gd name="connsiteX24" fmla="*/ 448943 w 647700"/>
                <a:gd name="connsiteY24" fmla="*/ 34085 h 628650"/>
                <a:gd name="connsiteX25" fmla="*/ 414559 w 647700"/>
                <a:gd name="connsiteY25" fmla="*/ 53591 h 628650"/>
                <a:gd name="connsiteX26" fmla="*/ 394220 w 647700"/>
                <a:gd name="connsiteY26" fmla="*/ 53473 h 628650"/>
                <a:gd name="connsiteX27" fmla="*/ 392652 w 647700"/>
                <a:gd name="connsiteY27" fmla="*/ 51590 h 628650"/>
                <a:gd name="connsiteX28" fmla="*/ 381222 w 647700"/>
                <a:gd name="connsiteY28" fmla="*/ 34541 h 628650"/>
                <a:gd name="connsiteX29" fmla="*/ 349027 w 647700"/>
                <a:gd name="connsiteY29" fmla="*/ 13109 h 628650"/>
                <a:gd name="connsiteX30" fmla="*/ 285972 w 647700"/>
                <a:gd name="connsiteY30" fmla="*/ 13109 h 628650"/>
                <a:gd name="connsiteX31" fmla="*/ 244633 w 647700"/>
                <a:gd name="connsiteY31" fmla="*/ 53591 h 628650"/>
                <a:gd name="connsiteX32" fmla="*/ 240061 w 647700"/>
                <a:gd name="connsiteY32" fmla="*/ 77117 h 628650"/>
                <a:gd name="connsiteX33" fmla="*/ 225506 w 647700"/>
                <a:gd name="connsiteY33" fmla="*/ 91133 h 628650"/>
                <a:gd name="connsiteX34" fmla="*/ 222059 w 647700"/>
                <a:gd name="connsiteY34" fmla="*/ 90643 h 628650"/>
                <a:gd name="connsiteX35" fmla="*/ 201294 w 647700"/>
                <a:gd name="connsiteY35" fmla="*/ 87595 h 628650"/>
                <a:gd name="connsiteX36" fmla="*/ 166814 w 647700"/>
                <a:gd name="connsiteY36" fmla="*/ 100358 h 628650"/>
                <a:gd name="connsiteX37" fmla="*/ 149669 w 647700"/>
                <a:gd name="connsiteY37" fmla="*/ 149984 h 628650"/>
                <a:gd name="connsiteX38" fmla="*/ 151955 w 647700"/>
                <a:gd name="connsiteY38" fmla="*/ 166272 h 628650"/>
                <a:gd name="connsiteX39" fmla="*/ 149193 w 647700"/>
                <a:gd name="connsiteY39" fmla="*/ 176844 h 628650"/>
                <a:gd name="connsiteX40" fmla="*/ 139668 w 647700"/>
                <a:gd name="connsiteY40" fmla="*/ 182369 h 628650"/>
                <a:gd name="connsiteX41" fmla="*/ 87507 w 647700"/>
                <a:gd name="connsiteY41" fmla="*/ 252190 h 628650"/>
                <a:gd name="connsiteX42" fmla="*/ 95472 w 647700"/>
                <a:gd name="connsiteY42" fmla="*/ 274761 h 628650"/>
                <a:gd name="connsiteX43" fmla="*/ 98520 w 647700"/>
                <a:gd name="connsiteY43" fmla="*/ 278762 h 628650"/>
                <a:gd name="connsiteX44" fmla="*/ 295592 w 647700"/>
                <a:gd name="connsiteY44" fmla="*/ 108550 h 628650"/>
                <a:gd name="connsiteX45" fmla="*/ 331501 w 647700"/>
                <a:gd name="connsiteY45" fmla="*/ 77594 h 628650"/>
                <a:gd name="connsiteX46" fmla="*/ 344924 w 647700"/>
                <a:gd name="connsiteY46" fmla="*/ 78727 h 628650"/>
                <a:gd name="connsiteX47" fmla="*/ 344931 w 647700"/>
                <a:gd name="connsiteY47" fmla="*/ 78737 h 628650"/>
                <a:gd name="connsiteX48" fmla="*/ 343885 w 647700"/>
                <a:gd name="connsiteY48" fmla="*/ 92166 h 628650"/>
                <a:gd name="connsiteX49" fmla="*/ 343884 w 647700"/>
                <a:gd name="connsiteY49" fmla="*/ 92167 h 628650"/>
                <a:gd name="connsiteX50" fmla="*/ 307593 w 647700"/>
                <a:gd name="connsiteY50" fmla="*/ 123028 h 628650"/>
                <a:gd name="connsiteX51" fmla="*/ 294163 w 647700"/>
                <a:gd name="connsiteY51" fmla="*/ 121980 h 628650"/>
                <a:gd name="connsiteX52" fmla="*/ 295211 w 647700"/>
                <a:gd name="connsiteY52" fmla="*/ 108550 h 628650"/>
                <a:gd name="connsiteX53" fmla="*/ 177291 w 647700"/>
                <a:gd name="connsiteY53" fmla="*/ 192656 h 628650"/>
                <a:gd name="connsiteX54" fmla="*/ 223964 w 647700"/>
                <a:gd name="connsiteY54" fmla="*/ 183131 h 628650"/>
                <a:gd name="connsiteX55" fmla="*/ 235346 w 647700"/>
                <a:gd name="connsiteY55" fmla="*/ 190798 h 628650"/>
                <a:gd name="connsiteX56" fmla="*/ 227679 w 647700"/>
                <a:gd name="connsiteY56" fmla="*/ 202181 h 628650"/>
                <a:gd name="connsiteX57" fmla="*/ 180911 w 647700"/>
                <a:gd name="connsiteY57" fmla="*/ 211706 h 628650"/>
                <a:gd name="connsiteX58" fmla="*/ 179101 w 647700"/>
                <a:gd name="connsiteY58" fmla="*/ 211706 h 628650"/>
                <a:gd name="connsiteX59" fmla="*/ 168671 w 647700"/>
                <a:gd name="connsiteY59" fmla="*/ 203086 h 628650"/>
                <a:gd name="connsiteX60" fmla="*/ 177291 w 647700"/>
                <a:gd name="connsiteY60" fmla="*/ 192656 h 628650"/>
                <a:gd name="connsiteX61" fmla="*/ 141001 w 647700"/>
                <a:gd name="connsiteY61" fmla="*/ 267903 h 628650"/>
                <a:gd name="connsiteX62" fmla="*/ 150526 w 647700"/>
                <a:gd name="connsiteY62" fmla="*/ 258378 h 628650"/>
                <a:gd name="connsiteX63" fmla="*/ 160051 w 647700"/>
                <a:gd name="connsiteY63" fmla="*/ 267903 h 628650"/>
                <a:gd name="connsiteX64" fmla="*/ 160051 w 647700"/>
                <a:gd name="connsiteY64" fmla="*/ 315528 h 628650"/>
                <a:gd name="connsiteX65" fmla="*/ 150526 w 647700"/>
                <a:gd name="connsiteY65" fmla="*/ 325053 h 628650"/>
                <a:gd name="connsiteX66" fmla="*/ 141001 w 647700"/>
                <a:gd name="connsiteY66" fmla="*/ 315528 h 628650"/>
                <a:gd name="connsiteX67" fmla="*/ 121951 w 647700"/>
                <a:gd name="connsiteY67" fmla="*/ 363153 h 628650"/>
                <a:gd name="connsiteX68" fmla="*/ 134757 w 647700"/>
                <a:gd name="connsiteY68" fmla="*/ 367333 h 628650"/>
                <a:gd name="connsiteX69" fmla="*/ 134810 w 647700"/>
                <a:gd name="connsiteY69" fmla="*/ 367440 h 628650"/>
                <a:gd name="connsiteX70" fmla="*/ 130524 w 647700"/>
                <a:gd name="connsiteY70" fmla="*/ 380203 h 628650"/>
                <a:gd name="connsiteX71" fmla="*/ 87947 w 647700"/>
                <a:gd name="connsiteY71" fmla="*/ 401539 h 628650"/>
                <a:gd name="connsiteX72" fmla="*/ 83661 w 647700"/>
                <a:gd name="connsiteY72" fmla="*/ 402492 h 628650"/>
                <a:gd name="connsiteX73" fmla="*/ 74192 w 647700"/>
                <a:gd name="connsiteY73" fmla="*/ 392910 h 628650"/>
                <a:gd name="connsiteX74" fmla="*/ 79374 w 647700"/>
                <a:gd name="connsiteY74" fmla="*/ 3844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47700" h="628650">
                  <a:moveTo>
                    <a:pt x="98520" y="278762"/>
                  </a:moveTo>
                  <a:cubicBezTo>
                    <a:pt x="103127" y="285167"/>
                    <a:pt x="101670" y="294096"/>
                    <a:pt x="95264" y="298703"/>
                  </a:cubicBezTo>
                  <a:cubicBezTo>
                    <a:pt x="93408" y="300039"/>
                    <a:pt x="91257" y="300909"/>
                    <a:pt x="88995" y="301241"/>
                  </a:cubicBezTo>
                  <a:cubicBezTo>
                    <a:pt x="79705" y="302712"/>
                    <a:pt x="70782" y="305945"/>
                    <a:pt x="62706" y="310766"/>
                  </a:cubicBezTo>
                  <a:cubicBezTo>
                    <a:pt x="28534" y="331285"/>
                    <a:pt x="17378" y="375566"/>
                    <a:pt x="37750" y="409826"/>
                  </a:cubicBezTo>
                  <a:cubicBezTo>
                    <a:pt x="40193" y="413935"/>
                    <a:pt x="43033" y="417794"/>
                    <a:pt x="46227" y="421351"/>
                  </a:cubicBezTo>
                  <a:lnTo>
                    <a:pt x="36702" y="431543"/>
                  </a:lnTo>
                  <a:lnTo>
                    <a:pt x="36702" y="431543"/>
                  </a:lnTo>
                  <a:cubicBezTo>
                    <a:pt x="35083" y="432876"/>
                    <a:pt x="33654" y="434210"/>
                    <a:pt x="32130" y="435639"/>
                  </a:cubicBezTo>
                  <a:lnTo>
                    <a:pt x="26415" y="441544"/>
                  </a:lnTo>
                  <a:lnTo>
                    <a:pt x="26415" y="441544"/>
                  </a:lnTo>
                  <a:cubicBezTo>
                    <a:pt x="-1207" y="473294"/>
                    <a:pt x="2138" y="521424"/>
                    <a:pt x="33888" y="549048"/>
                  </a:cubicBezTo>
                  <a:cubicBezTo>
                    <a:pt x="34345" y="549445"/>
                    <a:pt x="34807" y="549838"/>
                    <a:pt x="35274" y="550224"/>
                  </a:cubicBezTo>
                  <a:cubicBezTo>
                    <a:pt x="14966" y="555736"/>
                    <a:pt x="2972" y="576667"/>
                    <a:pt x="8484" y="596974"/>
                  </a:cubicBezTo>
                  <a:cubicBezTo>
                    <a:pt x="13037" y="613750"/>
                    <a:pt x="28369" y="625318"/>
                    <a:pt x="45751" y="625091"/>
                  </a:cubicBezTo>
                  <a:cubicBezTo>
                    <a:pt x="46799" y="625091"/>
                    <a:pt x="47751" y="625091"/>
                    <a:pt x="48799" y="625091"/>
                  </a:cubicBezTo>
                  <a:cubicBezTo>
                    <a:pt x="62229" y="599564"/>
                    <a:pt x="77374" y="562321"/>
                    <a:pt x="92328" y="523745"/>
                  </a:cubicBezTo>
                  <a:cubicBezTo>
                    <a:pt x="153765" y="368678"/>
                    <a:pt x="246633" y="134934"/>
                    <a:pt x="436276" y="108931"/>
                  </a:cubicBezTo>
                  <a:cubicBezTo>
                    <a:pt x="509938" y="100152"/>
                    <a:pt x="583899" y="122721"/>
                    <a:pt x="640111" y="171129"/>
                  </a:cubicBezTo>
                  <a:lnTo>
                    <a:pt x="642397" y="173129"/>
                  </a:lnTo>
                  <a:cubicBezTo>
                    <a:pt x="653836" y="141912"/>
                    <a:pt x="637802" y="107334"/>
                    <a:pt x="606585" y="95895"/>
                  </a:cubicBezTo>
                  <a:cubicBezTo>
                    <a:pt x="591536" y="90381"/>
                    <a:pt x="574908" y="91095"/>
                    <a:pt x="560387" y="97882"/>
                  </a:cubicBezTo>
                  <a:cubicBezTo>
                    <a:pt x="556536" y="99744"/>
                    <a:pt x="552046" y="99744"/>
                    <a:pt x="548195" y="97882"/>
                  </a:cubicBezTo>
                  <a:cubicBezTo>
                    <a:pt x="544323" y="96027"/>
                    <a:pt x="541489" y="92530"/>
                    <a:pt x="540480" y="88357"/>
                  </a:cubicBezTo>
                  <a:cubicBezTo>
                    <a:pt x="530189" y="48093"/>
                    <a:pt x="489207" y="23795"/>
                    <a:pt x="448943" y="34085"/>
                  </a:cubicBezTo>
                  <a:cubicBezTo>
                    <a:pt x="435949" y="37407"/>
                    <a:pt x="424078" y="44141"/>
                    <a:pt x="414559" y="53591"/>
                  </a:cubicBezTo>
                  <a:cubicBezTo>
                    <a:pt x="408910" y="59175"/>
                    <a:pt x="399803" y="59122"/>
                    <a:pt x="394220" y="53473"/>
                  </a:cubicBezTo>
                  <a:cubicBezTo>
                    <a:pt x="393644" y="52892"/>
                    <a:pt x="393119" y="52261"/>
                    <a:pt x="392652" y="51590"/>
                  </a:cubicBezTo>
                  <a:lnTo>
                    <a:pt x="381222" y="34541"/>
                  </a:lnTo>
                  <a:cubicBezTo>
                    <a:pt x="372212" y="25099"/>
                    <a:pt x="361215" y="17778"/>
                    <a:pt x="349027" y="13109"/>
                  </a:cubicBezTo>
                  <a:cubicBezTo>
                    <a:pt x="328761" y="5155"/>
                    <a:pt x="306238" y="5155"/>
                    <a:pt x="285972" y="13109"/>
                  </a:cubicBezTo>
                  <a:cubicBezTo>
                    <a:pt x="267120" y="20200"/>
                    <a:pt x="252117" y="34891"/>
                    <a:pt x="244633" y="53591"/>
                  </a:cubicBezTo>
                  <a:cubicBezTo>
                    <a:pt x="241764" y="61111"/>
                    <a:pt x="240217" y="69071"/>
                    <a:pt x="240061" y="77117"/>
                  </a:cubicBezTo>
                  <a:cubicBezTo>
                    <a:pt x="239912" y="85007"/>
                    <a:pt x="233396" y="91281"/>
                    <a:pt x="225506" y="91133"/>
                  </a:cubicBezTo>
                  <a:cubicBezTo>
                    <a:pt x="224341" y="91111"/>
                    <a:pt x="223184" y="90946"/>
                    <a:pt x="222059" y="90643"/>
                  </a:cubicBezTo>
                  <a:cubicBezTo>
                    <a:pt x="215303" y="88712"/>
                    <a:pt x="208320" y="87687"/>
                    <a:pt x="201294" y="87595"/>
                  </a:cubicBezTo>
                  <a:cubicBezTo>
                    <a:pt x="188591" y="87278"/>
                    <a:pt x="176249" y="91846"/>
                    <a:pt x="166814" y="100358"/>
                  </a:cubicBezTo>
                  <a:cubicBezTo>
                    <a:pt x="153498" y="113211"/>
                    <a:pt x="147127" y="131653"/>
                    <a:pt x="149669" y="149984"/>
                  </a:cubicBezTo>
                  <a:lnTo>
                    <a:pt x="151955" y="166272"/>
                  </a:lnTo>
                  <a:cubicBezTo>
                    <a:pt x="152493" y="170023"/>
                    <a:pt x="151498" y="173834"/>
                    <a:pt x="149193" y="176844"/>
                  </a:cubicBezTo>
                  <a:cubicBezTo>
                    <a:pt x="146913" y="179918"/>
                    <a:pt x="143467" y="181916"/>
                    <a:pt x="139668" y="182369"/>
                  </a:cubicBezTo>
                  <a:cubicBezTo>
                    <a:pt x="105983" y="187246"/>
                    <a:pt x="82630" y="218506"/>
                    <a:pt x="87507" y="252190"/>
                  </a:cubicBezTo>
                  <a:cubicBezTo>
                    <a:pt x="88661" y="260162"/>
                    <a:pt x="91367" y="267830"/>
                    <a:pt x="95472" y="274761"/>
                  </a:cubicBezTo>
                  <a:cubicBezTo>
                    <a:pt x="96418" y="276146"/>
                    <a:pt x="97435" y="277482"/>
                    <a:pt x="98520" y="278762"/>
                  </a:cubicBezTo>
                  <a:close/>
                  <a:moveTo>
                    <a:pt x="295592" y="108550"/>
                  </a:moveTo>
                  <a:lnTo>
                    <a:pt x="331501" y="77594"/>
                  </a:lnTo>
                  <a:cubicBezTo>
                    <a:pt x="335521" y="74200"/>
                    <a:pt x="341530" y="74708"/>
                    <a:pt x="344924" y="78727"/>
                  </a:cubicBezTo>
                  <a:cubicBezTo>
                    <a:pt x="344927" y="78731"/>
                    <a:pt x="344929" y="78734"/>
                    <a:pt x="344931" y="78737"/>
                  </a:cubicBezTo>
                  <a:cubicBezTo>
                    <a:pt x="348351" y="82734"/>
                    <a:pt x="347882" y="88747"/>
                    <a:pt x="343885" y="92166"/>
                  </a:cubicBezTo>
                  <a:cubicBezTo>
                    <a:pt x="343884" y="92167"/>
                    <a:pt x="343884" y="92167"/>
                    <a:pt x="343884" y="92167"/>
                  </a:cubicBezTo>
                  <a:lnTo>
                    <a:pt x="307593" y="123028"/>
                  </a:lnTo>
                  <a:cubicBezTo>
                    <a:pt x="303596" y="126447"/>
                    <a:pt x="297583" y="125978"/>
                    <a:pt x="294163" y="121980"/>
                  </a:cubicBezTo>
                  <a:cubicBezTo>
                    <a:pt x="290744" y="117983"/>
                    <a:pt x="291213" y="111969"/>
                    <a:pt x="295211" y="108550"/>
                  </a:cubicBezTo>
                  <a:close/>
                  <a:moveTo>
                    <a:pt x="177291" y="192656"/>
                  </a:moveTo>
                  <a:lnTo>
                    <a:pt x="223964" y="183131"/>
                  </a:lnTo>
                  <a:cubicBezTo>
                    <a:pt x="229225" y="182105"/>
                    <a:pt x="234320" y="185538"/>
                    <a:pt x="235346" y="190798"/>
                  </a:cubicBezTo>
                  <a:cubicBezTo>
                    <a:pt x="236372" y="196059"/>
                    <a:pt x="232939" y="201155"/>
                    <a:pt x="227679" y="202181"/>
                  </a:cubicBezTo>
                  <a:lnTo>
                    <a:pt x="180911" y="211706"/>
                  </a:lnTo>
                  <a:lnTo>
                    <a:pt x="179101" y="211706"/>
                  </a:lnTo>
                  <a:cubicBezTo>
                    <a:pt x="173841" y="212206"/>
                    <a:pt x="169171" y="208346"/>
                    <a:pt x="168671" y="203086"/>
                  </a:cubicBezTo>
                  <a:cubicBezTo>
                    <a:pt x="168171" y="197825"/>
                    <a:pt x="172031" y="193156"/>
                    <a:pt x="177291" y="192656"/>
                  </a:cubicBezTo>
                  <a:close/>
                  <a:moveTo>
                    <a:pt x="141001" y="267903"/>
                  </a:moveTo>
                  <a:cubicBezTo>
                    <a:pt x="141001" y="262643"/>
                    <a:pt x="145266" y="258378"/>
                    <a:pt x="150526" y="258378"/>
                  </a:cubicBezTo>
                  <a:cubicBezTo>
                    <a:pt x="155787" y="258378"/>
                    <a:pt x="160051" y="262643"/>
                    <a:pt x="160051" y="267903"/>
                  </a:cubicBezTo>
                  <a:lnTo>
                    <a:pt x="160051" y="315528"/>
                  </a:lnTo>
                  <a:cubicBezTo>
                    <a:pt x="160051" y="320789"/>
                    <a:pt x="155787" y="325053"/>
                    <a:pt x="150526" y="325053"/>
                  </a:cubicBezTo>
                  <a:cubicBezTo>
                    <a:pt x="145266" y="325053"/>
                    <a:pt x="141001" y="320789"/>
                    <a:pt x="141001" y="315528"/>
                  </a:cubicBezTo>
                  <a:close/>
                  <a:moveTo>
                    <a:pt x="121951" y="363153"/>
                  </a:moveTo>
                  <a:cubicBezTo>
                    <a:pt x="126641" y="360771"/>
                    <a:pt x="132374" y="362643"/>
                    <a:pt x="134757" y="367333"/>
                  </a:cubicBezTo>
                  <a:cubicBezTo>
                    <a:pt x="134775" y="367368"/>
                    <a:pt x="134793" y="367404"/>
                    <a:pt x="134810" y="367440"/>
                  </a:cubicBezTo>
                  <a:cubicBezTo>
                    <a:pt x="137148" y="372148"/>
                    <a:pt x="135230" y="377860"/>
                    <a:pt x="130524" y="380203"/>
                  </a:cubicBezTo>
                  <a:lnTo>
                    <a:pt x="87947" y="401539"/>
                  </a:lnTo>
                  <a:cubicBezTo>
                    <a:pt x="86612" y="402186"/>
                    <a:pt x="85144" y="402512"/>
                    <a:pt x="83661" y="402492"/>
                  </a:cubicBezTo>
                  <a:cubicBezTo>
                    <a:pt x="78400" y="402460"/>
                    <a:pt x="74161" y="398171"/>
                    <a:pt x="74192" y="392910"/>
                  </a:cubicBezTo>
                  <a:cubicBezTo>
                    <a:pt x="74214" y="389357"/>
                    <a:pt x="76211" y="386109"/>
                    <a:pt x="79374" y="38448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CAFD83B-AE7C-4175-A501-07A8E8F3B993}"/>
                </a:ext>
              </a:extLst>
            </p:cNvPr>
            <p:cNvSpPr/>
            <p:nvPr/>
          </p:nvSpPr>
          <p:spPr>
            <a:xfrm>
              <a:off x="5692102" y="3189823"/>
              <a:ext cx="809625" cy="600075"/>
            </a:xfrm>
            <a:custGeom>
              <a:avLst/>
              <a:gdLst>
                <a:gd name="connsiteX0" fmla="*/ 724604 w 809625"/>
                <a:gd name="connsiteY0" fmla="*/ 81633 h 600075"/>
                <a:gd name="connsiteX1" fmla="*/ 709460 w 809625"/>
                <a:gd name="connsiteY1" fmla="*/ 66107 h 600075"/>
                <a:gd name="connsiteX2" fmla="*/ 520960 w 809625"/>
                <a:gd name="connsiteY2" fmla="*/ 8957 h 600075"/>
                <a:gd name="connsiteX3" fmla="*/ 191966 w 809625"/>
                <a:gd name="connsiteY3" fmla="*/ 411198 h 600075"/>
                <a:gd name="connsiteX4" fmla="*/ 112147 w 809625"/>
                <a:gd name="connsiteY4" fmla="*/ 555883 h 600075"/>
                <a:gd name="connsiteX5" fmla="*/ 105003 w 809625"/>
                <a:gd name="connsiteY5" fmla="*/ 557407 h 600075"/>
                <a:gd name="connsiteX6" fmla="*/ 102622 w 809625"/>
                <a:gd name="connsiteY6" fmla="*/ 557407 h 600075"/>
                <a:gd name="connsiteX7" fmla="*/ 95097 w 809625"/>
                <a:gd name="connsiteY7" fmla="*/ 556169 h 600075"/>
                <a:gd name="connsiteX8" fmla="*/ 90811 w 809625"/>
                <a:gd name="connsiteY8" fmla="*/ 555216 h 600075"/>
                <a:gd name="connsiteX9" fmla="*/ 59474 w 809625"/>
                <a:gd name="connsiteY9" fmla="*/ 525974 h 600075"/>
                <a:gd name="connsiteX10" fmla="*/ 81286 w 809625"/>
                <a:gd name="connsiteY10" fmla="*/ 260036 h 600075"/>
                <a:gd name="connsiteX11" fmla="*/ 130054 w 809625"/>
                <a:gd name="connsiteY11" fmla="*/ 166787 h 600075"/>
                <a:gd name="connsiteX12" fmla="*/ 131673 w 809625"/>
                <a:gd name="connsiteY12" fmla="*/ 165929 h 600075"/>
                <a:gd name="connsiteX13" fmla="*/ 143960 w 809625"/>
                <a:gd name="connsiteY13" fmla="*/ 149070 h 600075"/>
                <a:gd name="connsiteX14" fmla="*/ 148818 w 809625"/>
                <a:gd name="connsiteY14" fmla="*/ 85253 h 600075"/>
                <a:gd name="connsiteX15" fmla="*/ 24422 w 809625"/>
                <a:gd name="connsiteY15" fmla="*/ 540929 h 600075"/>
                <a:gd name="connsiteX16" fmla="*/ 80048 w 809625"/>
                <a:gd name="connsiteY16" fmla="*/ 591602 h 600075"/>
                <a:gd name="connsiteX17" fmla="*/ 107384 w 809625"/>
                <a:gd name="connsiteY17" fmla="*/ 595412 h 600075"/>
                <a:gd name="connsiteX18" fmla="*/ 147866 w 809625"/>
                <a:gd name="connsiteY18" fmla="*/ 587982 h 600075"/>
                <a:gd name="connsiteX19" fmla="*/ 147866 w 809625"/>
                <a:gd name="connsiteY19" fmla="*/ 587982 h 600075"/>
                <a:gd name="connsiteX20" fmla="*/ 194348 w 809625"/>
                <a:gd name="connsiteY20" fmla="*/ 572552 h 600075"/>
                <a:gd name="connsiteX21" fmla="*/ 794423 w 809625"/>
                <a:gd name="connsiteY21" fmla="*/ 327569 h 600075"/>
                <a:gd name="connsiteX22" fmla="*/ 810044 w 809625"/>
                <a:gd name="connsiteY22" fmla="*/ 306899 h 600075"/>
                <a:gd name="connsiteX23" fmla="*/ 724604 w 809625"/>
                <a:gd name="connsiteY23" fmla="*/ 8163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9625" h="600075">
                  <a:moveTo>
                    <a:pt x="724604" y="81633"/>
                  </a:moveTo>
                  <a:lnTo>
                    <a:pt x="709460" y="66107"/>
                  </a:lnTo>
                  <a:cubicBezTo>
                    <a:pt x="657482" y="21355"/>
                    <a:pt x="589038" y="604"/>
                    <a:pt x="520960" y="8957"/>
                  </a:cubicBezTo>
                  <a:cubicBezTo>
                    <a:pt x="342176" y="33151"/>
                    <a:pt x="251498" y="260703"/>
                    <a:pt x="191966" y="411198"/>
                  </a:cubicBezTo>
                  <a:cubicBezTo>
                    <a:pt x="159867" y="492161"/>
                    <a:pt x="138626" y="545596"/>
                    <a:pt x="112147" y="555883"/>
                  </a:cubicBezTo>
                  <a:cubicBezTo>
                    <a:pt x="109845" y="556707"/>
                    <a:pt x="107442" y="557219"/>
                    <a:pt x="105003" y="557407"/>
                  </a:cubicBezTo>
                  <a:lnTo>
                    <a:pt x="102622" y="557407"/>
                  </a:lnTo>
                  <a:cubicBezTo>
                    <a:pt x="100066" y="557368"/>
                    <a:pt x="97531" y="556951"/>
                    <a:pt x="95097" y="556169"/>
                  </a:cubicBezTo>
                  <a:lnTo>
                    <a:pt x="90811" y="555216"/>
                  </a:lnTo>
                  <a:cubicBezTo>
                    <a:pt x="76404" y="550840"/>
                    <a:pt x="64834" y="540044"/>
                    <a:pt x="59474" y="525974"/>
                  </a:cubicBezTo>
                  <a:cubicBezTo>
                    <a:pt x="40900" y="481778"/>
                    <a:pt x="36995" y="371574"/>
                    <a:pt x="81286" y="260036"/>
                  </a:cubicBezTo>
                  <a:cubicBezTo>
                    <a:pt x="78755" y="222264"/>
                    <a:pt x="97587" y="186256"/>
                    <a:pt x="130054" y="166787"/>
                  </a:cubicBezTo>
                  <a:lnTo>
                    <a:pt x="131673" y="165929"/>
                  </a:lnTo>
                  <a:cubicBezTo>
                    <a:pt x="135674" y="160214"/>
                    <a:pt x="139674" y="154595"/>
                    <a:pt x="143960" y="149070"/>
                  </a:cubicBezTo>
                  <a:cubicBezTo>
                    <a:pt x="137724" y="127919"/>
                    <a:pt x="139453" y="105216"/>
                    <a:pt x="148818" y="85253"/>
                  </a:cubicBezTo>
                  <a:cubicBezTo>
                    <a:pt x="3848" y="235652"/>
                    <a:pt x="-13488" y="451013"/>
                    <a:pt x="24422" y="540929"/>
                  </a:cubicBezTo>
                  <a:cubicBezTo>
                    <a:pt x="34306" y="565391"/>
                    <a:pt x="54772" y="584034"/>
                    <a:pt x="80048" y="591602"/>
                  </a:cubicBezTo>
                  <a:cubicBezTo>
                    <a:pt x="88931" y="594172"/>
                    <a:pt x="98137" y="595455"/>
                    <a:pt x="107384" y="595412"/>
                  </a:cubicBezTo>
                  <a:cubicBezTo>
                    <a:pt x="121206" y="595292"/>
                    <a:pt x="134902" y="592779"/>
                    <a:pt x="147866" y="587982"/>
                  </a:cubicBezTo>
                  <a:lnTo>
                    <a:pt x="147866" y="587982"/>
                  </a:lnTo>
                  <a:cubicBezTo>
                    <a:pt x="163618" y="583652"/>
                    <a:pt x="179133" y="578502"/>
                    <a:pt x="194348" y="572552"/>
                  </a:cubicBezTo>
                  <a:lnTo>
                    <a:pt x="794423" y="327569"/>
                  </a:lnTo>
                  <a:cubicBezTo>
                    <a:pt x="803493" y="324699"/>
                    <a:pt x="809758" y="316408"/>
                    <a:pt x="810044" y="306899"/>
                  </a:cubicBezTo>
                  <a:cubicBezTo>
                    <a:pt x="810295" y="223848"/>
                    <a:pt x="779869" y="143628"/>
                    <a:pt x="724604" y="81633"/>
                  </a:cubicBezTo>
                  <a:close/>
                </a:path>
              </a:pathLst>
            </a:custGeom>
            <a:grpFill/>
            <a:ln w="9525" cap="flat">
              <a:noFill/>
              <a:prstDash val="solid"/>
              <a:miter/>
            </a:ln>
          </p:spPr>
          <p:txBody>
            <a:bodyPr rtlCol="0" anchor="ctr"/>
            <a:lstStyle/>
            <a:p>
              <a:endParaRPr lang="en-US"/>
            </a:p>
          </p:txBody>
        </p:sp>
      </p:grpSp>
      <p:sp>
        <p:nvSpPr>
          <p:cNvPr id="14" name="Graphic 5" descr="Chicken leg">
            <a:extLst>
              <a:ext uri="{FF2B5EF4-FFF2-40B4-BE49-F238E27FC236}">
                <a16:creationId xmlns:a16="http://schemas.microsoft.com/office/drawing/2014/main" id="{FE0E4EF3-9BD4-47D9-BC5F-77E6E0532E15}"/>
              </a:ext>
            </a:extLst>
          </p:cNvPr>
          <p:cNvSpPr/>
          <p:nvPr/>
        </p:nvSpPr>
        <p:spPr>
          <a:xfrm>
            <a:off x="7070976" y="2829189"/>
            <a:ext cx="800100" cy="800100"/>
          </a:xfrm>
          <a:custGeom>
            <a:avLst/>
            <a:gdLst>
              <a:gd name="connsiteX0" fmla="*/ 733680 w 800100"/>
              <a:gd name="connsiteY0" fmla="*/ 70076 h 800100"/>
              <a:gd name="connsiteX1" fmla="*/ 429642 w 800100"/>
              <a:gd name="connsiteY1" fmla="*/ 70076 h 800100"/>
              <a:gd name="connsiteX2" fmla="*/ 330201 w 800100"/>
              <a:gd name="connsiteY2" fmla="*/ 313440 h 800100"/>
              <a:gd name="connsiteX3" fmla="*/ 244476 w 800100"/>
              <a:gd name="connsiteY3" fmla="*/ 456315 h 800100"/>
              <a:gd name="connsiteX4" fmla="*/ 182849 w 800100"/>
              <a:gd name="connsiteY4" fmla="*/ 518037 h 800100"/>
              <a:gd name="connsiteX5" fmla="*/ 177515 w 800100"/>
              <a:gd name="connsiteY5" fmla="*/ 512226 h 800100"/>
              <a:gd name="connsiteX6" fmla="*/ 36481 w 800100"/>
              <a:gd name="connsiteY6" fmla="*/ 511971 h 800100"/>
              <a:gd name="connsiteX7" fmla="*/ 36226 w 800100"/>
              <a:gd name="connsiteY7" fmla="*/ 653006 h 800100"/>
              <a:gd name="connsiteX8" fmla="*/ 107030 w 800100"/>
              <a:gd name="connsiteY8" fmla="*/ 682343 h 800100"/>
              <a:gd name="connsiteX9" fmla="*/ 122556 w 800100"/>
              <a:gd name="connsiteY9" fmla="*/ 681200 h 800100"/>
              <a:gd name="connsiteX10" fmla="*/ 121413 w 800100"/>
              <a:gd name="connsiteY10" fmla="*/ 696726 h 800100"/>
              <a:gd name="connsiteX11" fmla="*/ 220735 w 800100"/>
              <a:gd name="connsiteY11" fmla="*/ 796666 h 800100"/>
              <a:gd name="connsiteX12" fmla="*/ 320675 w 800100"/>
              <a:gd name="connsiteY12" fmla="*/ 697344 h 800100"/>
              <a:gd name="connsiteX13" fmla="*/ 291149 w 800100"/>
              <a:gd name="connsiteY13" fmla="*/ 626241 h 800100"/>
              <a:gd name="connsiteX14" fmla="*/ 285338 w 800100"/>
              <a:gd name="connsiteY14" fmla="*/ 621002 h 800100"/>
              <a:gd name="connsiteX15" fmla="*/ 347060 w 800100"/>
              <a:gd name="connsiteY15" fmla="*/ 559566 h 800100"/>
              <a:gd name="connsiteX16" fmla="*/ 491459 w 800100"/>
              <a:gd name="connsiteY16" fmla="*/ 474507 h 800100"/>
              <a:gd name="connsiteX17" fmla="*/ 733680 w 800100"/>
              <a:gd name="connsiteY17" fmla="*/ 374019 h 800100"/>
              <a:gd name="connsiteX18" fmla="*/ 733680 w 800100"/>
              <a:gd name="connsiteY18" fmla="*/ 70076 h 800100"/>
              <a:gd name="connsiteX19" fmla="*/ 241714 w 800100"/>
              <a:gd name="connsiteY19" fmla="*/ 611096 h 800100"/>
              <a:gd name="connsiteX20" fmla="*/ 241686 w 800100"/>
              <a:gd name="connsiteY20" fmla="*/ 638037 h 800100"/>
              <a:gd name="connsiteX21" fmla="*/ 246953 w 800100"/>
              <a:gd name="connsiteY21" fmla="*/ 641766 h 800100"/>
              <a:gd name="connsiteX22" fmla="*/ 264193 w 800100"/>
              <a:gd name="connsiteY22" fmla="*/ 653578 h 800100"/>
              <a:gd name="connsiteX23" fmla="*/ 264153 w 800100"/>
              <a:gd name="connsiteY23" fmla="*/ 740596 h 800100"/>
              <a:gd name="connsiteX24" fmla="*/ 177134 w 800100"/>
              <a:gd name="connsiteY24" fmla="*/ 740556 h 800100"/>
              <a:gd name="connsiteX25" fmla="*/ 177134 w 800100"/>
              <a:gd name="connsiteY25" fmla="*/ 653578 h 800100"/>
              <a:gd name="connsiteX26" fmla="*/ 177325 w 800100"/>
              <a:gd name="connsiteY26" fmla="*/ 626431 h 800100"/>
              <a:gd name="connsiteX27" fmla="*/ 150179 w 800100"/>
              <a:gd name="connsiteY27" fmla="*/ 626241 h 800100"/>
              <a:gd name="connsiteX28" fmla="*/ 63349 w 800100"/>
              <a:gd name="connsiteY28" fmla="*/ 620514 h 800100"/>
              <a:gd name="connsiteX29" fmla="*/ 63215 w 800100"/>
              <a:gd name="connsiteY29" fmla="*/ 539563 h 800100"/>
              <a:gd name="connsiteX30" fmla="*/ 150274 w 800100"/>
              <a:gd name="connsiteY30" fmla="*/ 539563 h 800100"/>
              <a:gd name="connsiteX31" fmla="*/ 161990 w 800100"/>
              <a:gd name="connsiteY31" fmla="*/ 556803 h 800100"/>
              <a:gd name="connsiteX32" fmla="*/ 187326 w 800100"/>
              <a:gd name="connsiteY32" fmla="*/ 565963 h 800100"/>
              <a:gd name="connsiteX33" fmla="*/ 192755 w 800100"/>
              <a:gd name="connsiteY33" fmla="*/ 562137 h 800100"/>
              <a:gd name="connsiteX34" fmla="*/ 265145 w 800100"/>
              <a:gd name="connsiteY34" fmla="*/ 489747 h 800100"/>
              <a:gd name="connsiteX35" fmla="*/ 288958 w 800100"/>
              <a:gd name="connsiteY35" fmla="*/ 515084 h 800100"/>
              <a:gd name="connsiteX36" fmla="*/ 314199 w 800100"/>
              <a:gd name="connsiteY36" fmla="*/ 53880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00100" h="800100">
                <a:moveTo>
                  <a:pt x="733680" y="70076"/>
                </a:moveTo>
                <a:cubicBezTo>
                  <a:pt x="649702" y="-13834"/>
                  <a:pt x="513620" y="-13834"/>
                  <a:pt x="429642" y="70076"/>
                </a:cubicBezTo>
                <a:cubicBezTo>
                  <a:pt x="379541" y="120177"/>
                  <a:pt x="359443" y="260576"/>
                  <a:pt x="330201" y="313440"/>
                </a:cubicBezTo>
                <a:cubicBezTo>
                  <a:pt x="280290" y="404213"/>
                  <a:pt x="232570" y="420310"/>
                  <a:pt x="244476" y="456315"/>
                </a:cubicBezTo>
                <a:lnTo>
                  <a:pt x="182849" y="518037"/>
                </a:lnTo>
                <a:cubicBezTo>
                  <a:pt x="181135" y="516036"/>
                  <a:pt x="179325" y="514036"/>
                  <a:pt x="177515" y="512226"/>
                </a:cubicBezTo>
                <a:cubicBezTo>
                  <a:pt x="138640" y="473210"/>
                  <a:pt x="75497" y="473096"/>
                  <a:pt x="36481" y="511971"/>
                </a:cubicBezTo>
                <a:cubicBezTo>
                  <a:pt x="-2535" y="550847"/>
                  <a:pt x="-2650" y="613991"/>
                  <a:pt x="36226" y="653006"/>
                </a:cubicBezTo>
                <a:cubicBezTo>
                  <a:pt x="54977" y="671825"/>
                  <a:pt x="80463" y="682386"/>
                  <a:pt x="107030" y="682343"/>
                </a:cubicBezTo>
                <a:cubicBezTo>
                  <a:pt x="112227" y="682348"/>
                  <a:pt x="117416" y="681966"/>
                  <a:pt x="122556" y="681200"/>
                </a:cubicBezTo>
                <a:cubicBezTo>
                  <a:pt x="121790" y="686340"/>
                  <a:pt x="121408" y="691529"/>
                  <a:pt x="121413" y="696726"/>
                </a:cubicBezTo>
                <a:cubicBezTo>
                  <a:pt x="121243" y="751751"/>
                  <a:pt x="165710" y="796495"/>
                  <a:pt x="220735" y="796666"/>
                </a:cubicBezTo>
                <a:cubicBezTo>
                  <a:pt x="275760" y="796836"/>
                  <a:pt x="320505" y="752369"/>
                  <a:pt x="320675" y="697344"/>
                </a:cubicBezTo>
                <a:cubicBezTo>
                  <a:pt x="320758" y="670643"/>
                  <a:pt x="310120" y="645028"/>
                  <a:pt x="291149" y="626241"/>
                </a:cubicBezTo>
                <a:cubicBezTo>
                  <a:pt x="289244" y="624431"/>
                  <a:pt x="287339" y="622621"/>
                  <a:pt x="285338" y="621002"/>
                </a:cubicBezTo>
                <a:lnTo>
                  <a:pt x="347060" y="559566"/>
                </a:lnTo>
                <a:cubicBezTo>
                  <a:pt x="383922" y="571186"/>
                  <a:pt x="399448" y="522228"/>
                  <a:pt x="491459" y="474507"/>
                </a:cubicBezTo>
                <a:cubicBezTo>
                  <a:pt x="545561" y="446409"/>
                  <a:pt x="683579" y="424025"/>
                  <a:pt x="733680" y="374019"/>
                </a:cubicBezTo>
                <a:cubicBezTo>
                  <a:pt x="817527" y="290052"/>
                  <a:pt x="817527" y="154043"/>
                  <a:pt x="733680" y="70076"/>
                </a:cubicBezTo>
                <a:close/>
                <a:moveTo>
                  <a:pt x="241714" y="611096"/>
                </a:moveTo>
                <a:cubicBezTo>
                  <a:pt x="234267" y="618528"/>
                  <a:pt x="234255" y="630590"/>
                  <a:pt x="241686" y="638037"/>
                </a:cubicBezTo>
                <a:cubicBezTo>
                  <a:pt x="243217" y="639570"/>
                  <a:pt x="244998" y="640832"/>
                  <a:pt x="246953" y="641766"/>
                </a:cubicBezTo>
                <a:cubicBezTo>
                  <a:pt x="253328" y="644696"/>
                  <a:pt x="259158" y="648690"/>
                  <a:pt x="264193" y="653578"/>
                </a:cubicBezTo>
                <a:cubicBezTo>
                  <a:pt x="288211" y="677618"/>
                  <a:pt x="288194" y="716578"/>
                  <a:pt x="264153" y="740596"/>
                </a:cubicBezTo>
                <a:cubicBezTo>
                  <a:pt x="240113" y="764614"/>
                  <a:pt x="201153" y="764597"/>
                  <a:pt x="177134" y="740556"/>
                </a:cubicBezTo>
                <a:cubicBezTo>
                  <a:pt x="153131" y="716531"/>
                  <a:pt x="153131" y="677602"/>
                  <a:pt x="177134" y="653578"/>
                </a:cubicBezTo>
                <a:cubicBezTo>
                  <a:pt x="184683" y="646134"/>
                  <a:pt x="184769" y="633980"/>
                  <a:pt x="177325" y="626431"/>
                </a:cubicBezTo>
                <a:cubicBezTo>
                  <a:pt x="169881" y="618883"/>
                  <a:pt x="157727" y="618797"/>
                  <a:pt x="150179" y="626241"/>
                </a:cubicBezTo>
                <a:cubicBezTo>
                  <a:pt x="124620" y="648637"/>
                  <a:pt x="85745" y="646073"/>
                  <a:pt x="63349" y="620514"/>
                </a:cubicBezTo>
                <a:cubicBezTo>
                  <a:pt x="43062" y="597362"/>
                  <a:pt x="43005" y="562781"/>
                  <a:pt x="63215" y="539563"/>
                </a:cubicBezTo>
                <a:cubicBezTo>
                  <a:pt x="87293" y="515612"/>
                  <a:pt x="126197" y="515612"/>
                  <a:pt x="150274" y="539563"/>
                </a:cubicBezTo>
                <a:cubicBezTo>
                  <a:pt x="155149" y="544588"/>
                  <a:pt x="159113" y="550421"/>
                  <a:pt x="161990" y="556803"/>
                </a:cubicBezTo>
                <a:cubicBezTo>
                  <a:pt x="166457" y="566329"/>
                  <a:pt x="177800" y="570430"/>
                  <a:pt x="187326" y="565963"/>
                </a:cubicBezTo>
                <a:cubicBezTo>
                  <a:pt x="189345" y="565015"/>
                  <a:pt x="191184" y="563721"/>
                  <a:pt x="192755" y="562137"/>
                </a:cubicBezTo>
                <a:lnTo>
                  <a:pt x="265145" y="489747"/>
                </a:lnTo>
                <a:cubicBezTo>
                  <a:pt x="271527" y="497177"/>
                  <a:pt x="279338" y="505559"/>
                  <a:pt x="288958" y="515084"/>
                </a:cubicBezTo>
                <a:cubicBezTo>
                  <a:pt x="298578" y="524609"/>
                  <a:pt x="306770" y="532420"/>
                  <a:pt x="314199" y="538801"/>
                </a:cubicBezTo>
                <a:close/>
              </a:path>
            </a:pathLst>
          </a:custGeom>
          <a:solidFill>
            <a:schemeClr val="bg1"/>
          </a:solidFill>
          <a:ln w="9525" cap="flat">
            <a:noFill/>
            <a:prstDash val="solid"/>
            <a:miter/>
          </a:ln>
        </p:spPr>
        <p:txBody>
          <a:bodyPr rtlCol="0" anchor="ctr"/>
          <a:lstStyle/>
          <a:p>
            <a:endParaRPr lang="en-US"/>
          </a:p>
        </p:txBody>
      </p:sp>
      <p:grpSp>
        <p:nvGrpSpPr>
          <p:cNvPr id="15" name="Graphic 7" descr="Pasta">
            <a:extLst>
              <a:ext uri="{FF2B5EF4-FFF2-40B4-BE49-F238E27FC236}">
                <a16:creationId xmlns:a16="http://schemas.microsoft.com/office/drawing/2014/main" id="{4D5250E7-B222-4FF5-8954-904C658D82A4}"/>
              </a:ext>
            </a:extLst>
          </p:cNvPr>
          <p:cNvGrpSpPr/>
          <p:nvPr/>
        </p:nvGrpSpPr>
        <p:grpSpPr>
          <a:xfrm>
            <a:off x="1570874" y="2772039"/>
            <a:ext cx="914400" cy="914400"/>
            <a:chOff x="5938800" y="3271800"/>
            <a:chExt cx="914400" cy="914400"/>
          </a:xfrm>
          <a:solidFill>
            <a:schemeClr val="bg1"/>
          </a:solidFill>
        </p:grpSpPr>
        <p:sp>
          <p:nvSpPr>
            <p:cNvPr id="16" name="Freeform: Shape 15">
              <a:extLst>
                <a:ext uri="{FF2B5EF4-FFF2-40B4-BE49-F238E27FC236}">
                  <a16:creationId xmlns:a16="http://schemas.microsoft.com/office/drawing/2014/main" id="{A4D43483-7D07-47AE-82CA-98B5F338026E}"/>
                </a:ext>
              </a:extLst>
            </p:cNvPr>
            <p:cNvSpPr/>
            <p:nvPr/>
          </p:nvSpPr>
          <p:spPr>
            <a:xfrm>
              <a:off x="6217406" y="3877114"/>
              <a:ext cx="142875" cy="85725"/>
            </a:xfrm>
            <a:custGeom>
              <a:avLst/>
              <a:gdLst>
                <a:gd name="connsiteX0" fmla="*/ 45244 w 142875"/>
                <a:gd name="connsiteY0" fmla="*/ 59531 h 85725"/>
                <a:gd name="connsiteX1" fmla="*/ 73819 w 142875"/>
                <a:gd name="connsiteY1" fmla="*/ 45244 h 85725"/>
                <a:gd name="connsiteX2" fmla="*/ 102394 w 142875"/>
                <a:gd name="connsiteY2" fmla="*/ 59531 h 85725"/>
                <a:gd name="connsiteX3" fmla="*/ 121444 w 142875"/>
                <a:gd name="connsiteY3" fmla="*/ 78581 h 85725"/>
                <a:gd name="connsiteX4" fmla="*/ 140494 w 142875"/>
                <a:gd name="connsiteY4" fmla="*/ 59531 h 85725"/>
                <a:gd name="connsiteX5" fmla="*/ 73819 w 142875"/>
                <a:gd name="connsiteY5" fmla="*/ 7144 h 85725"/>
                <a:gd name="connsiteX6" fmla="*/ 7144 w 142875"/>
                <a:gd name="connsiteY6" fmla="*/ 59531 h 85725"/>
                <a:gd name="connsiteX7" fmla="*/ 26194 w 142875"/>
                <a:gd name="connsiteY7" fmla="*/ 78581 h 85725"/>
                <a:gd name="connsiteX8" fmla="*/ 45244 w 142875"/>
                <a:gd name="connsiteY8" fmla="*/ 5953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5725">
                  <a:moveTo>
                    <a:pt x="45244" y="59531"/>
                  </a:moveTo>
                  <a:cubicBezTo>
                    <a:pt x="45244" y="53816"/>
                    <a:pt x="56674" y="45244"/>
                    <a:pt x="73819" y="45244"/>
                  </a:cubicBezTo>
                  <a:cubicBezTo>
                    <a:pt x="90964" y="45244"/>
                    <a:pt x="102394" y="53816"/>
                    <a:pt x="102394" y="59531"/>
                  </a:cubicBezTo>
                  <a:cubicBezTo>
                    <a:pt x="102394" y="70009"/>
                    <a:pt x="110966" y="78581"/>
                    <a:pt x="121444" y="78581"/>
                  </a:cubicBezTo>
                  <a:cubicBezTo>
                    <a:pt x="131921" y="78581"/>
                    <a:pt x="140494" y="70009"/>
                    <a:pt x="140494" y="59531"/>
                  </a:cubicBezTo>
                  <a:cubicBezTo>
                    <a:pt x="140494" y="30004"/>
                    <a:pt x="110966" y="7144"/>
                    <a:pt x="73819" y="7144"/>
                  </a:cubicBezTo>
                  <a:cubicBezTo>
                    <a:pt x="36671" y="7144"/>
                    <a:pt x="7144" y="30004"/>
                    <a:pt x="7144" y="59531"/>
                  </a:cubicBezTo>
                  <a:cubicBezTo>
                    <a:pt x="7144" y="70009"/>
                    <a:pt x="15716" y="78581"/>
                    <a:pt x="26194" y="78581"/>
                  </a:cubicBezTo>
                  <a:cubicBezTo>
                    <a:pt x="36671" y="78581"/>
                    <a:pt x="45244" y="70009"/>
                    <a:pt x="45244" y="59531"/>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6B7A95-391A-48CE-951E-E039D0F0A74E}"/>
                </a:ext>
              </a:extLst>
            </p:cNvPr>
            <p:cNvSpPr/>
            <p:nvPr/>
          </p:nvSpPr>
          <p:spPr>
            <a:xfrm>
              <a:off x="6341231" y="3334189"/>
              <a:ext cx="76200" cy="180975"/>
            </a:xfrm>
            <a:custGeom>
              <a:avLst/>
              <a:gdLst>
                <a:gd name="connsiteX0" fmla="*/ 27146 w 76200"/>
                <a:gd name="connsiteY0" fmla="*/ 107156 h 180975"/>
                <a:gd name="connsiteX1" fmla="*/ 35719 w 76200"/>
                <a:gd name="connsiteY1" fmla="*/ 127159 h 180975"/>
                <a:gd name="connsiteX2" fmla="*/ 27146 w 76200"/>
                <a:gd name="connsiteY2" fmla="*/ 147161 h 180975"/>
                <a:gd name="connsiteX3" fmla="*/ 27146 w 76200"/>
                <a:gd name="connsiteY3" fmla="*/ 173831 h 180975"/>
                <a:gd name="connsiteX4" fmla="*/ 40481 w 76200"/>
                <a:gd name="connsiteY4" fmla="*/ 179546 h 180975"/>
                <a:gd name="connsiteX5" fmla="*/ 53816 w 76200"/>
                <a:gd name="connsiteY5" fmla="*/ 173831 h 180975"/>
                <a:gd name="connsiteX6" fmla="*/ 73819 w 76200"/>
                <a:gd name="connsiteY6" fmla="*/ 126206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2861" y="112871"/>
                    <a:pt x="35719" y="119539"/>
                    <a:pt x="35719" y="127159"/>
                  </a:cubicBezTo>
                  <a:cubicBezTo>
                    <a:pt x="35719" y="134779"/>
                    <a:pt x="32861" y="142399"/>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66199" y="161449"/>
                    <a:pt x="73819" y="144304"/>
                    <a:pt x="73819" y="126206"/>
                  </a:cubicBezTo>
                  <a:cubicBezTo>
                    <a:pt x="73819" y="108109"/>
                    <a:pt x="67151" y="91916"/>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8576"/>
                    <a:pt x="476" y="80486"/>
                    <a:pt x="27146" y="107156"/>
                  </a:cubicBezTo>
                  <a:cubicBezTo>
                    <a:pt x="26194" y="106204"/>
                    <a:pt x="26194" y="106204"/>
                    <a:pt x="27146" y="10715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7BF4F59-B3F7-4A4A-AF9D-CD78CEC8A77A}"/>
                </a:ext>
              </a:extLst>
            </p:cNvPr>
            <p:cNvSpPr/>
            <p:nvPr/>
          </p:nvSpPr>
          <p:spPr>
            <a:xfrm>
              <a:off x="6445054" y="3389434"/>
              <a:ext cx="76200" cy="180975"/>
            </a:xfrm>
            <a:custGeom>
              <a:avLst/>
              <a:gdLst>
                <a:gd name="connsiteX0" fmla="*/ 27146 w 76200"/>
                <a:gd name="connsiteY0" fmla="*/ 107156 h 180975"/>
                <a:gd name="connsiteX1" fmla="*/ 27146 w 76200"/>
                <a:gd name="connsiteY1" fmla="*/ 147161 h 180975"/>
                <a:gd name="connsiteX2" fmla="*/ 27146 w 76200"/>
                <a:gd name="connsiteY2" fmla="*/ 173831 h 180975"/>
                <a:gd name="connsiteX3" fmla="*/ 40481 w 76200"/>
                <a:gd name="connsiteY3" fmla="*/ 179546 h 180975"/>
                <a:gd name="connsiteX4" fmla="*/ 53816 w 76200"/>
                <a:gd name="connsiteY4" fmla="*/ 173831 h 180975"/>
                <a:gd name="connsiteX5" fmla="*/ 53816 w 76200"/>
                <a:gd name="connsiteY5" fmla="*/ 79534 h 180975"/>
                <a:gd name="connsiteX6" fmla="*/ 53816 w 76200"/>
                <a:gd name="connsiteY6" fmla="*/ 79534 h 180975"/>
                <a:gd name="connsiteX7" fmla="*/ 45244 w 76200"/>
                <a:gd name="connsiteY7" fmla="*/ 59531 h 180975"/>
                <a:gd name="connsiteX8" fmla="*/ 53816 w 76200"/>
                <a:gd name="connsiteY8" fmla="*/ 39529 h 180975"/>
                <a:gd name="connsiteX9" fmla="*/ 53816 w 76200"/>
                <a:gd name="connsiteY9" fmla="*/ 12859 h 180975"/>
                <a:gd name="connsiteX10" fmla="*/ 27146 w 76200"/>
                <a:gd name="connsiteY10" fmla="*/ 12859 h 180975"/>
                <a:gd name="connsiteX11" fmla="*/ 7144 w 76200"/>
                <a:gd name="connsiteY11" fmla="*/ 60484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8576" y="118586"/>
                    <a:pt x="38576" y="136684"/>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79534" y="148114"/>
                    <a:pt x="79534" y="105251"/>
                    <a:pt x="53816" y="79534"/>
                  </a:cubicBezTo>
                  <a:cubicBezTo>
                    <a:pt x="53816" y="79534"/>
                    <a:pt x="53816" y="79534"/>
                    <a:pt x="53816" y="79534"/>
                  </a:cubicBezTo>
                  <a:cubicBezTo>
                    <a:pt x="48101" y="73819"/>
                    <a:pt x="45244" y="67151"/>
                    <a:pt x="45244" y="59531"/>
                  </a:cubicBezTo>
                  <a:cubicBezTo>
                    <a:pt x="45244" y="51911"/>
                    <a:pt x="48101" y="44291"/>
                    <a:pt x="53816" y="39529"/>
                  </a:cubicBezTo>
                  <a:cubicBezTo>
                    <a:pt x="61436" y="31909"/>
                    <a:pt x="61436" y="20479"/>
                    <a:pt x="53816" y="12859"/>
                  </a:cubicBezTo>
                  <a:cubicBezTo>
                    <a:pt x="46196" y="5239"/>
                    <a:pt x="34766" y="5239"/>
                    <a:pt x="27146" y="12859"/>
                  </a:cubicBezTo>
                  <a:cubicBezTo>
                    <a:pt x="14764" y="25241"/>
                    <a:pt x="7144" y="42386"/>
                    <a:pt x="7144" y="60484"/>
                  </a:cubicBezTo>
                  <a:cubicBezTo>
                    <a:pt x="7144" y="77629"/>
                    <a:pt x="14764" y="94774"/>
                    <a:pt x="27146" y="107156"/>
                  </a:cubicBezTo>
                  <a:cubicBezTo>
                    <a:pt x="27146" y="107156"/>
                    <a:pt x="27146" y="107156"/>
                    <a:pt x="27146" y="107156"/>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044F58-0A65-4B12-A835-44A9F5BA2497}"/>
                </a:ext>
              </a:extLst>
            </p:cNvPr>
            <p:cNvSpPr/>
            <p:nvPr/>
          </p:nvSpPr>
          <p:spPr>
            <a:xfrm>
              <a:off x="6245981" y="3388481"/>
              <a:ext cx="76200" cy="180975"/>
            </a:xfrm>
            <a:custGeom>
              <a:avLst/>
              <a:gdLst>
                <a:gd name="connsiteX0" fmla="*/ 27146 w 76200"/>
                <a:gd name="connsiteY0" fmla="*/ 108109 h 180975"/>
                <a:gd name="connsiteX1" fmla="*/ 35719 w 76200"/>
                <a:gd name="connsiteY1" fmla="*/ 128111 h 180975"/>
                <a:gd name="connsiteX2" fmla="*/ 27146 w 76200"/>
                <a:gd name="connsiteY2" fmla="*/ 148114 h 180975"/>
                <a:gd name="connsiteX3" fmla="*/ 27146 w 76200"/>
                <a:gd name="connsiteY3" fmla="*/ 174784 h 180975"/>
                <a:gd name="connsiteX4" fmla="*/ 40481 w 76200"/>
                <a:gd name="connsiteY4" fmla="*/ 180499 h 180975"/>
                <a:gd name="connsiteX5" fmla="*/ 53816 w 76200"/>
                <a:gd name="connsiteY5" fmla="*/ 174784 h 180975"/>
                <a:gd name="connsiteX6" fmla="*/ 73819 w 76200"/>
                <a:gd name="connsiteY6" fmla="*/ 127159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8109 h 180975"/>
                <a:gd name="connsiteX13" fmla="*/ 27146 w 76200"/>
                <a:gd name="connsiteY13" fmla="*/ 10810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8109"/>
                  </a:moveTo>
                  <a:cubicBezTo>
                    <a:pt x="32861" y="113824"/>
                    <a:pt x="35719" y="120491"/>
                    <a:pt x="35719" y="128111"/>
                  </a:cubicBezTo>
                  <a:cubicBezTo>
                    <a:pt x="35719" y="135731"/>
                    <a:pt x="32861" y="143351"/>
                    <a:pt x="27146" y="148114"/>
                  </a:cubicBezTo>
                  <a:cubicBezTo>
                    <a:pt x="19526" y="155734"/>
                    <a:pt x="19526" y="167164"/>
                    <a:pt x="27146" y="174784"/>
                  </a:cubicBezTo>
                  <a:cubicBezTo>
                    <a:pt x="30956" y="178594"/>
                    <a:pt x="35719" y="180499"/>
                    <a:pt x="40481" y="180499"/>
                  </a:cubicBezTo>
                  <a:cubicBezTo>
                    <a:pt x="45244" y="180499"/>
                    <a:pt x="50006" y="178594"/>
                    <a:pt x="53816" y="174784"/>
                  </a:cubicBezTo>
                  <a:cubicBezTo>
                    <a:pt x="66199" y="162401"/>
                    <a:pt x="73819" y="145256"/>
                    <a:pt x="73819" y="127159"/>
                  </a:cubicBezTo>
                  <a:cubicBezTo>
                    <a:pt x="73819" y="109061"/>
                    <a:pt x="67151" y="92869"/>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9529"/>
                    <a:pt x="476" y="82391"/>
                    <a:pt x="27146" y="108109"/>
                  </a:cubicBezTo>
                  <a:cubicBezTo>
                    <a:pt x="26194" y="108109"/>
                    <a:pt x="26194" y="108109"/>
                    <a:pt x="27146" y="10810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CCF4C-BB86-42F4-BE21-ADF8E1A37053}"/>
                </a:ext>
              </a:extLst>
            </p:cNvPr>
            <p:cNvSpPr/>
            <p:nvPr/>
          </p:nvSpPr>
          <p:spPr>
            <a:xfrm>
              <a:off x="6181211" y="3800914"/>
              <a:ext cx="638175" cy="323850"/>
            </a:xfrm>
            <a:custGeom>
              <a:avLst/>
              <a:gdLst>
                <a:gd name="connsiteX0" fmla="*/ 633889 w 638175"/>
                <a:gd name="connsiteY0" fmla="*/ 113824 h 323850"/>
                <a:gd name="connsiteX1" fmla="*/ 548164 w 638175"/>
                <a:gd name="connsiteY1" fmla="*/ 7144 h 323850"/>
                <a:gd name="connsiteX2" fmla="*/ 548164 w 638175"/>
                <a:gd name="connsiteY2" fmla="*/ 17621 h 323850"/>
                <a:gd name="connsiteX3" fmla="*/ 14764 w 638175"/>
                <a:gd name="connsiteY3" fmla="*/ 245269 h 323850"/>
                <a:gd name="connsiteX4" fmla="*/ 7144 w 638175"/>
                <a:gd name="connsiteY4" fmla="*/ 292894 h 323850"/>
                <a:gd name="connsiteX5" fmla="*/ 214789 w 638175"/>
                <a:gd name="connsiteY5" fmla="*/ 318611 h 323850"/>
                <a:gd name="connsiteX6" fmla="*/ 633889 w 638175"/>
                <a:gd name="connsiteY6" fmla="*/ 118586 h 323850"/>
                <a:gd name="connsiteX7" fmla="*/ 633889 w 638175"/>
                <a:gd name="connsiteY7" fmla="*/ 116681 h 323850"/>
                <a:gd name="connsiteX8" fmla="*/ 633889 w 638175"/>
                <a:gd name="connsiteY8" fmla="*/ 11382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323850">
                  <a:moveTo>
                    <a:pt x="633889" y="113824"/>
                  </a:moveTo>
                  <a:cubicBezTo>
                    <a:pt x="633889" y="73819"/>
                    <a:pt x="601504" y="36671"/>
                    <a:pt x="548164" y="7144"/>
                  </a:cubicBezTo>
                  <a:lnTo>
                    <a:pt x="548164" y="17621"/>
                  </a:lnTo>
                  <a:cubicBezTo>
                    <a:pt x="621506" y="328136"/>
                    <a:pt x="27146" y="246221"/>
                    <a:pt x="14764" y="245269"/>
                  </a:cubicBezTo>
                  <a:cubicBezTo>
                    <a:pt x="19526" y="258604"/>
                    <a:pt x="17621" y="280511"/>
                    <a:pt x="7144" y="292894"/>
                  </a:cubicBezTo>
                  <a:cubicBezTo>
                    <a:pt x="68104" y="309086"/>
                    <a:pt x="139541" y="318611"/>
                    <a:pt x="214789" y="318611"/>
                  </a:cubicBezTo>
                  <a:cubicBezTo>
                    <a:pt x="446246" y="318611"/>
                    <a:pt x="633889" y="229076"/>
                    <a:pt x="633889" y="118586"/>
                  </a:cubicBezTo>
                  <a:cubicBezTo>
                    <a:pt x="633889" y="117634"/>
                    <a:pt x="633889" y="117634"/>
                    <a:pt x="633889" y="116681"/>
                  </a:cubicBezTo>
                  <a:cubicBezTo>
                    <a:pt x="633889" y="115729"/>
                    <a:pt x="633889" y="114776"/>
                    <a:pt x="633889" y="11382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7085A-4ACC-44D3-A35E-F4A760357416}"/>
                </a:ext>
              </a:extLst>
            </p:cNvPr>
            <p:cNvSpPr/>
            <p:nvPr/>
          </p:nvSpPr>
          <p:spPr>
            <a:xfrm>
              <a:off x="5969756" y="3772339"/>
              <a:ext cx="152400" cy="276225"/>
            </a:xfrm>
            <a:custGeom>
              <a:avLst/>
              <a:gdLst>
                <a:gd name="connsiteX0" fmla="*/ 73819 w 152400"/>
                <a:gd name="connsiteY0" fmla="*/ 150019 h 276225"/>
                <a:gd name="connsiteX1" fmla="*/ 150019 w 152400"/>
                <a:gd name="connsiteY1" fmla="*/ 7144 h 276225"/>
                <a:gd name="connsiteX2" fmla="*/ 111919 w 152400"/>
                <a:gd name="connsiteY2" fmla="*/ 26194 h 276225"/>
                <a:gd name="connsiteX3" fmla="*/ 7144 w 152400"/>
                <a:gd name="connsiteY3" fmla="*/ 142399 h 276225"/>
                <a:gd name="connsiteX4" fmla="*/ 7144 w 152400"/>
                <a:gd name="connsiteY4" fmla="*/ 145256 h 276225"/>
                <a:gd name="connsiteX5" fmla="*/ 7144 w 152400"/>
                <a:gd name="connsiteY5" fmla="*/ 147161 h 276225"/>
                <a:gd name="connsiteX6" fmla="*/ 109061 w 152400"/>
                <a:gd name="connsiteY6" fmla="*/ 277654 h 276225"/>
                <a:gd name="connsiteX7" fmla="*/ 121444 w 152400"/>
                <a:gd name="connsiteY7" fmla="*/ 226219 h 276225"/>
                <a:gd name="connsiteX8" fmla="*/ 73819 w 152400"/>
                <a:gd name="connsiteY8" fmla="*/ 1500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76225">
                  <a:moveTo>
                    <a:pt x="73819" y="150019"/>
                  </a:moveTo>
                  <a:cubicBezTo>
                    <a:pt x="72866" y="71914"/>
                    <a:pt x="150019" y="7144"/>
                    <a:pt x="150019" y="7144"/>
                  </a:cubicBezTo>
                  <a:lnTo>
                    <a:pt x="111919" y="26194"/>
                  </a:lnTo>
                  <a:cubicBezTo>
                    <a:pt x="47149" y="56674"/>
                    <a:pt x="7144" y="97631"/>
                    <a:pt x="7144" y="142399"/>
                  </a:cubicBezTo>
                  <a:cubicBezTo>
                    <a:pt x="7144" y="143351"/>
                    <a:pt x="7144" y="144304"/>
                    <a:pt x="7144" y="145256"/>
                  </a:cubicBezTo>
                  <a:cubicBezTo>
                    <a:pt x="7144" y="146209"/>
                    <a:pt x="7144" y="146209"/>
                    <a:pt x="7144" y="147161"/>
                  </a:cubicBezTo>
                  <a:cubicBezTo>
                    <a:pt x="7144" y="196691"/>
                    <a:pt x="45244" y="242411"/>
                    <a:pt x="109061" y="277654"/>
                  </a:cubicBezTo>
                  <a:cubicBezTo>
                    <a:pt x="109061" y="260509"/>
                    <a:pt x="108109" y="244316"/>
                    <a:pt x="121444" y="226219"/>
                  </a:cubicBezTo>
                  <a:cubicBezTo>
                    <a:pt x="84296" y="205264"/>
                    <a:pt x="73819" y="173831"/>
                    <a:pt x="73819" y="15001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125C3D2-D6E2-4ECC-9898-2665666499B0}"/>
                </a:ext>
              </a:extLst>
            </p:cNvPr>
            <p:cNvSpPr/>
            <p:nvPr/>
          </p:nvSpPr>
          <p:spPr>
            <a:xfrm>
              <a:off x="6079265" y="3579934"/>
              <a:ext cx="581025" cy="514350"/>
            </a:xfrm>
            <a:custGeom>
              <a:avLst/>
              <a:gdLst>
                <a:gd name="connsiteX0" fmla="*/ 211008 w 581025"/>
                <a:gd name="connsiteY0" fmla="*/ 437674 h 514350"/>
                <a:gd name="connsiteX1" fmla="*/ 321498 w 581025"/>
                <a:gd name="connsiteY1" fmla="*/ 408146 h 514350"/>
                <a:gd name="connsiteX2" fmla="*/ 346262 w 581025"/>
                <a:gd name="connsiteY2" fmla="*/ 350996 h 514350"/>
                <a:gd name="connsiteX3" fmla="*/ 346262 w 581025"/>
                <a:gd name="connsiteY3" fmla="*/ 350996 h 514350"/>
                <a:gd name="connsiteX4" fmla="*/ 212912 w 581025"/>
                <a:gd name="connsiteY4" fmla="*/ 242411 h 514350"/>
                <a:gd name="connsiteX5" fmla="*/ 80515 w 581025"/>
                <a:gd name="connsiteY5" fmla="*/ 341471 h 514350"/>
                <a:gd name="connsiteX6" fmla="*/ 80515 w 581025"/>
                <a:gd name="connsiteY6" fmla="*/ 341471 h 514350"/>
                <a:gd name="connsiteX7" fmla="*/ 42415 w 581025"/>
                <a:gd name="connsiteY7" fmla="*/ 332899 h 514350"/>
                <a:gd name="connsiteX8" fmla="*/ 218628 w 581025"/>
                <a:gd name="connsiteY8" fmla="*/ 213836 h 514350"/>
                <a:gd name="connsiteX9" fmla="*/ 394840 w 581025"/>
                <a:gd name="connsiteY9" fmla="*/ 351949 h 514350"/>
                <a:gd name="connsiteX10" fmla="*/ 365312 w 581025"/>
                <a:gd name="connsiteY10" fmla="*/ 409099 h 514350"/>
                <a:gd name="connsiteX11" fmla="*/ 347215 w 581025"/>
                <a:gd name="connsiteY11" fmla="*/ 429101 h 514350"/>
                <a:gd name="connsiteX12" fmla="*/ 366265 w 581025"/>
                <a:gd name="connsiteY12" fmla="*/ 447199 h 514350"/>
                <a:gd name="connsiteX13" fmla="*/ 367217 w 581025"/>
                <a:gd name="connsiteY13" fmla="*/ 447199 h 514350"/>
                <a:gd name="connsiteX14" fmla="*/ 431987 w 581025"/>
                <a:gd name="connsiteY14" fmla="*/ 346234 h 514350"/>
                <a:gd name="connsiteX15" fmla="*/ 411033 w 581025"/>
                <a:gd name="connsiteY15" fmla="*/ 278606 h 514350"/>
                <a:gd name="connsiteX16" fmla="*/ 417700 w 581025"/>
                <a:gd name="connsiteY16" fmla="*/ 278606 h 514350"/>
                <a:gd name="connsiteX17" fmla="*/ 423415 w 581025"/>
                <a:gd name="connsiteY17" fmla="*/ 279559 h 514350"/>
                <a:gd name="connsiteX18" fmla="*/ 431035 w 581025"/>
                <a:gd name="connsiteY18" fmla="*/ 242411 h 514350"/>
                <a:gd name="connsiteX19" fmla="*/ 420558 w 581025"/>
                <a:gd name="connsiteY19" fmla="*/ 240506 h 514350"/>
                <a:gd name="connsiteX20" fmla="*/ 387220 w 581025"/>
                <a:gd name="connsiteY20" fmla="*/ 247174 h 514350"/>
                <a:gd name="connsiteX21" fmla="*/ 357692 w 581025"/>
                <a:gd name="connsiteY21" fmla="*/ 220504 h 514350"/>
                <a:gd name="connsiteX22" fmla="*/ 451037 w 581025"/>
                <a:gd name="connsiteY22" fmla="*/ 209074 h 514350"/>
                <a:gd name="connsiteX23" fmla="*/ 482470 w 581025"/>
                <a:gd name="connsiteY23" fmla="*/ 183356 h 514350"/>
                <a:gd name="connsiteX24" fmla="*/ 468183 w 581025"/>
                <a:gd name="connsiteY24" fmla="*/ 175736 h 514350"/>
                <a:gd name="connsiteX25" fmla="*/ 325308 w 581025"/>
                <a:gd name="connsiteY25" fmla="*/ 201454 h 514350"/>
                <a:gd name="connsiteX26" fmla="*/ 287208 w 581025"/>
                <a:gd name="connsiteY26" fmla="*/ 186214 h 514350"/>
                <a:gd name="connsiteX27" fmla="*/ 334833 w 581025"/>
                <a:gd name="connsiteY27" fmla="*/ 146209 h 514350"/>
                <a:gd name="connsiteX28" fmla="*/ 335785 w 581025"/>
                <a:gd name="connsiteY28" fmla="*/ 147161 h 514350"/>
                <a:gd name="connsiteX29" fmla="*/ 338642 w 581025"/>
                <a:gd name="connsiteY29" fmla="*/ 145256 h 514350"/>
                <a:gd name="connsiteX30" fmla="*/ 487233 w 581025"/>
                <a:gd name="connsiteY30" fmla="*/ 148114 h 514350"/>
                <a:gd name="connsiteX31" fmla="*/ 522475 w 581025"/>
                <a:gd name="connsiteY31" fmla="*/ 170021 h 514350"/>
                <a:gd name="connsiteX32" fmla="*/ 543430 w 581025"/>
                <a:gd name="connsiteY32" fmla="*/ 168116 h 514350"/>
                <a:gd name="connsiteX33" fmla="*/ 581530 w 581025"/>
                <a:gd name="connsiteY33" fmla="*/ 174784 h 514350"/>
                <a:gd name="connsiteX34" fmla="*/ 504377 w 581025"/>
                <a:gd name="connsiteY34" fmla="*/ 113824 h 514350"/>
                <a:gd name="connsiteX35" fmla="*/ 425320 w 581025"/>
                <a:gd name="connsiteY35" fmla="*/ 92869 h 514350"/>
                <a:gd name="connsiteX36" fmla="*/ 411985 w 581025"/>
                <a:gd name="connsiteY36" fmla="*/ 72866 h 514350"/>
                <a:gd name="connsiteX37" fmla="*/ 411033 w 581025"/>
                <a:gd name="connsiteY37" fmla="*/ 71914 h 514350"/>
                <a:gd name="connsiteX38" fmla="*/ 276730 w 581025"/>
                <a:gd name="connsiteY38" fmla="*/ 7144 h 514350"/>
                <a:gd name="connsiteX39" fmla="*/ 168145 w 581025"/>
                <a:gd name="connsiteY39" fmla="*/ 46196 h 514350"/>
                <a:gd name="connsiteX40" fmla="*/ 212912 w 581025"/>
                <a:gd name="connsiteY40" fmla="*/ 61436 h 514350"/>
                <a:gd name="connsiteX41" fmla="*/ 276730 w 581025"/>
                <a:gd name="connsiteY41" fmla="*/ 45244 h 514350"/>
                <a:gd name="connsiteX42" fmla="*/ 380553 w 581025"/>
                <a:gd name="connsiteY42" fmla="*/ 94774 h 514350"/>
                <a:gd name="connsiteX43" fmla="*/ 380553 w 581025"/>
                <a:gd name="connsiteY43" fmla="*/ 94774 h 514350"/>
                <a:gd name="connsiteX44" fmla="*/ 347215 w 581025"/>
                <a:gd name="connsiteY44" fmla="*/ 102394 h 514350"/>
                <a:gd name="connsiteX45" fmla="*/ 277683 w 581025"/>
                <a:gd name="connsiteY45" fmla="*/ 73819 h 514350"/>
                <a:gd name="connsiteX46" fmla="*/ 239583 w 581025"/>
                <a:gd name="connsiteY46" fmla="*/ 81439 h 514350"/>
                <a:gd name="connsiteX47" fmla="*/ 262442 w 581025"/>
                <a:gd name="connsiteY47" fmla="*/ 113824 h 514350"/>
                <a:gd name="connsiteX48" fmla="*/ 278635 w 581025"/>
                <a:gd name="connsiteY48" fmla="*/ 111919 h 514350"/>
                <a:gd name="connsiteX49" fmla="*/ 309115 w 581025"/>
                <a:gd name="connsiteY49" fmla="*/ 120491 h 514350"/>
                <a:gd name="connsiteX50" fmla="*/ 249108 w 581025"/>
                <a:gd name="connsiteY50" fmla="*/ 180499 h 514350"/>
                <a:gd name="connsiteX51" fmla="*/ 221485 w 581025"/>
                <a:gd name="connsiteY51" fmla="*/ 178594 h 514350"/>
                <a:gd name="connsiteX52" fmla="*/ 7172 w 581025"/>
                <a:gd name="connsiteY52" fmla="*/ 335756 h 514350"/>
                <a:gd name="connsiteX53" fmla="*/ 55750 w 581025"/>
                <a:gd name="connsiteY53" fmla="*/ 403384 h 514350"/>
                <a:gd name="connsiteX54" fmla="*/ 121472 w 581025"/>
                <a:gd name="connsiteY54" fmla="*/ 354806 h 514350"/>
                <a:gd name="connsiteX55" fmla="*/ 216722 w 581025"/>
                <a:gd name="connsiteY55" fmla="*/ 283369 h 514350"/>
                <a:gd name="connsiteX56" fmla="*/ 311973 w 581025"/>
                <a:gd name="connsiteY56" fmla="*/ 354806 h 514350"/>
                <a:gd name="connsiteX57" fmla="*/ 217675 w 581025"/>
                <a:gd name="connsiteY57" fmla="*/ 402431 h 514350"/>
                <a:gd name="connsiteX58" fmla="*/ 50987 w 581025"/>
                <a:gd name="connsiteY58" fmla="*/ 442436 h 514350"/>
                <a:gd name="connsiteX59" fmla="*/ 46225 w 581025"/>
                <a:gd name="connsiteY59" fmla="*/ 496729 h 514350"/>
                <a:gd name="connsiteX60" fmla="*/ 63370 w 581025"/>
                <a:gd name="connsiteY60" fmla="*/ 507206 h 514350"/>
                <a:gd name="connsiteX61" fmla="*/ 71942 w 581025"/>
                <a:gd name="connsiteY61" fmla="*/ 505301 h 514350"/>
                <a:gd name="connsiteX62" fmla="*/ 81467 w 581025"/>
                <a:gd name="connsiteY62" fmla="*/ 479584 h 514350"/>
                <a:gd name="connsiteX63" fmla="*/ 83372 w 581025"/>
                <a:gd name="connsiteY63" fmla="*/ 463391 h 514350"/>
                <a:gd name="connsiteX64" fmla="*/ 211008 w 581025"/>
                <a:gd name="connsiteY64" fmla="*/ 43767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81025" h="514350">
                  <a:moveTo>
                    <a:pt x="211008" y="437674"/>
                  </a:moveTo>
                  <a:cubicBezTo>
                    <a:pt x="260537" y="441484"/>
                    <a:pt x="297685" y="431959"/>
                    <a:pt x="321498" y="408146"/>
                  </a:cubicBezTo>
                  <a:cubicBezTo>
                    <a:pt x="346262" y="383381"/>
                    <a:pt x="346262" y="353854"/>
                    <a:pt x="346262" y="350996"/>
                  </a:cubicBezTo>
                  <a:cubicBezTo>
                    <a:pt x="346262" y="350996"/>
                    <a:pt x="346262" y="350996"/>
                    <a:pt x="346262" y="350996"/>
                  </a:cubicBezTo>
                  <a:cubicBezTo>
                    <a:pt x="345310" y="325279"/>
                    <a:pt x="327212" y="246221"/>
                    <a:pt x="212912" y="242411"/>
                  </a:cubicBezTo>
                  <a:cubicBezTo>
                    <a:pt x="142428" y="242411"/>
                    <a:pt x="87182" y="286226"/>
                    <a:pt x="80515" y="341471"/>
                  </a:cubicBezTo>
                  <a:lnTo>
                    <a:pt x="80515" y="341471"/>
                  </a:lnTo>
                  <a:cubicBezTo>
                    <a:pt x="70990" y="373856"/>
                    <a:pt x="42415" y="367189"/>
                    <a:pt x="42415" y="332899"/>
                  </a:cubicBezTo>
                  <a:cubicBezTo>
                    <a:pt x="43367" y="270034"/>
                    <a:pt x="124330" y="213836"/>
                    <a:pt x="218628" y="213836"/>
                  </a:cubicBezTo>
                  <a:cubicBezTo>
                    <a:pt x="312925" y="213836"/>
                    <a:pt x="394840" y="281464"/>
                    <a:pt x="394840" y="351949"/>
                  </a:cubicBezTo>
                  <a:cubicBezTo>
                    <a:pt x="394840" y="359569"/>
                    <a:pt x="392935" y="407194"/>
                    <a:pt x="365312" y="409099"/>
                  </a:cubicBezTo>
                  <a:cubicBezTo>
                    <a:pt x="354835" y="410051"/>
                    <a:pt x="347215" y="418624"/>
                    <a:pt x="347215" y="429101"/>
                  </a:cubicBezTo>
                  <a:cubicBezTo>
                    <a:pt x="348167" y="439579"/>
                    <a:pt x="355787" y="447199"/>
                    <a:pt x="366265" y="447199"/>
                  </a:cubicBezTo>
                  <a:cubicBezTo>
                    <a:pt x="366265" y="447199"/>
                    <a:pt x="367217" y="447199"/>
                    <a:pt x="367217" y="447199"/>
                  </a:cubicBezTo>
                  <a:cubicBezTo>
                    <a:pt x="417700" y="444341"/>
                    <a:pt x="431987" y="369094"/>
                    <a:pt x="431987" y="346234"/>
                  </a:cubicBezTo>
                  <a:cubicBezTo>
                    <a:pt x="430083" y="322421"/>
                    <a:pt x="422462" y="298609"/>
                    <a:pt x="411033" y="278606"/>
                  </a:cubicBezTo>
                  <a:cubicBezTo>
                    <a:pt x="412937" y="278606"/>
                    <a:pt x="414842" y="277654"/>
                    <a:pt x="417700" y="278606"/>
                  </a:cubicBezTo>
                  <a:cubicBezTo>
                    <a:pt x="419605" y="278606"/>
                    <a:pt x="421510" y="279559"/>
                    <a:pt x="423415" y="279559"/>
                  </a:cubicBezTo>
                  <a:cubicBezTo>
                    <a:pt x="424367" y="266224"/>
                    <a:pt x="427225" y="253841"/>
                    <a:pt x="431035" y="242411"/>
                  </a:cubicBezTo>
                  <a:cubicBezTo>
                    <a:pt x="427225" y="241459"/>
                    <a:pt x="424367" y="240506"/>
                    <a:pt x="420558" y="240506"/>
                  </a:cubicBezTo>
                  <a:cubicBezTo>
                    <a:pt x="409128" y="239554"/>
                    <a:pt x="397698" y="241459"/>
                    <a:pt x="387220" y="247174"/>
                  </a:cubicBezTo>
                  <a:cubicBezTo>
                    <a:pt x="378648" y="237649"/>
                    <a:pt x="368170" y="229076"/>
                    <a:pt x="357692" y="220504"/>
                  </a:cubicBezTo>
                  <a:cubicBezTo>
                    <a:pt x="379600" y="198596"/>
                    <a:pt x="417700" y="192881"/>
                    <a:pt x="451037" y="209074"/>
                  </a:cubicBezTo>
                  <a:cubicBezTo>
                    <a:pt x="459610" y="198596"/>
                    <a:pt x="470087" y="190024"/>
                    <a:pt x="482470" y="183356"/>
                  </a:cubicBezTo>
                  <a:cubicBezTo>
                    <a:pt x="477708" y="180499"/>
                    <a:pt x="472945" y="177641"/>
                    <a:pt x="468183" y="175736"/>
                  </a:cubicBezTo>
                  <a:cubicBezTo>
                    <a:pt x="416748" y="150971"/>
                    <a:pt x="357692" y="163354"/>
                    <a:pt x="325308" y="201454"/>
                  </a:cubicBezTo>
                  <a:cubicBezTo>
                    <a:pt x="312925" y="195739"/>
                    <a:pt x="300542" y="190976"/>
                    <a:pt x="287208" y="186214"/>
                  </a:cubicBezTo>
                  <a:cubicBezTo>
                    <a:pt x="299590" y="169069"/>
                    <a:pt x="315783" y="155734"/>
                    <a:pt x="334833" y="146209"/>
                  </a:cubicBezTo>
                  <a:lnTo>
                    <a:pt x="335785" y="147161"/>
                  </a:lnTo>
                  <a:lnTo>
                    <a:pt x="338642" y="145256"/>
                  </a:lnTo>
                  <a:cubicBezTo>
                    <a:pt x="381505" y="124301"/>
                    <a:pt x="436750" y="124301"/>
                    <a:pt x="487233" y="148114"/>
                  </a:cubicBezTo>
                  <a:cubicBezTo>
                    <a:pt x="499615" y="153829"/>
                    <a:pt x="511998" y="161449"/>
                    <a:pt x="522475" y="170021"/>
                  </a:cubicBezTo>
                  <a:cubicBezTo>
                    <a:pt x="529143" y="169069"/>
                    <a:pt x="535810" y="168116"/>
                    <a:pt x="543430" y="168116"/>
                  </a:cubicBezTo>
                  <a:cubicBezTo>
                    <a:pt x="556765" y="168116"/>
                    <a:pt x="569148" y="170021"/>
                    <a:pt x="581530" y="174784"/>
                  </a:cubicBezTo>
                  <a:cubicBezTo>
                    <a:pt x="561527" y="149066"/>
                    <a:pt x="534858" y="128111"/>
                    <a:pt x="504377" y="113824"/>
                  </a:cubicBezTo>
                  <a:cubicBezTo>
                    <a:pt x="478660" y="101441"/>
                    <a:pt x="451990" y="94774"/>
                    <a:pt x="425320" y="92869"/>
                  </a:cubicBezTo>
                  <a:lnTo>
                    <a:pt x="411985" y="72866"/>
                  </a:lnTo>
                  <a:lnTo>
                    <a:pt x="411033" y="71914"/>
                  </a:lnTo>
                  <a:cubicBezTo>
                    <a:pt x="378648" y="30956"/>
                    <a:pt x="329117" y="7144"/>
                    <a:pt x="276730" y="7144"/>
                  </a:cubicBezTo>
                  <a:cubicBezTo>
                    <a:pt x="235772" y="7144"/>
                    <a:pt x="197672" y="21431"/>
                    <a:pt x="168145" y="46196"/>
                  </a:cubicBezTo>
                  <a:cubicBezTo>
                    <a:pt x="184337" y="48101"/>
                    <a:pt x="199578" y="53816"/>
                    <a:pt x="212912" y="61436"/>
                  </a:cubicBezTo>
                  <a:cubicBezTo>
                    <a:pt x="231962" y="50959"/>
                    <a:pt x="253870" y="45244"/>
                    <a:pt x="276730" y="45244"/>
                  </a:cubicBezTo>
                  <a:cubicBezTo>
                    <a:pt x="316735" y="45244"/>
                    <a:pt x="354835" y="63341"/>
                    <a:pt x="380553" y="94774"/>
                  </a:cubicBezTo>
                  <a:lnTo>
                    <a:pt x="380553" y="94774"/>
                  </a:lnTo>
                  <a:cubicBezTo>
                    <a:pt x="369123" y="96679"/>
                    <a:pt x="357692" y="98584"/>
                    <a:pt x="347215" y="102394"/>
                  </a:cubicBezTo>
                  <a:cubicBezTo>
                    <a:pt x="328165" y="84296"/>
                    <a:pt x="303400" y="73819"/>
                    <a:pt x="277683" y="73819"/>
                  </a:cubicBezTo>
                  <a:cubicBezTo>
                    <a:pt x="264348" y="73819"/>
                    <a:pt x="251012" y="76676"/>
                    <a:pt x="239583" y="81439"/>
                  </a:cubicBezTo>
                  <a:cubicBezTo>
                    <a:pt x="249108" y="90964"/>
                    <a:pt x="256728" y="101441"/>
                    <a:pt x="262442" y="113824"/>
                  </a:cubicBezTo>
                  <a:cubicBezTo>
                    <a:pt x="267205" y="112871"/>
                    <a:pt x="272920" y="111919"/>
                    <a:pt x="278635" y="111919"/>
                  </a:cubicBezTo>
                  <a:cubicBezTo>
                    <a:pt x="290065" y="111919"/>
                    <a:pt x="300542" y="114776"/>
                    <a:pt x="309115" y="120491"/>
                  </a:cubicBezTo>
                  <a:cubicBezTo>
                    <a:pt x="284350" y="134779"/>
                    <a:pt x="264348" y="155734"/>
                    <a:pt x="249108" y="180499"/>
                  </a:cubicBezTo>
                  <a:cubicBezTo>
                    <a:pt x="239583" y="179546"/>
                    <a:pt x="231010" y="178594"/>
                    <a:pt x="221485" y="178594"/>
                  </a:cubicBezTo>
                  <a:cubicBezTo>
                    <a:pt x="107185" y="178594"/>
                    <a:pt x="13840" y="239554"/>
                    <a:pt x="7172" y="335756"/>
                  </a:cubicBezTo>
                  <a:cubicBezTo>
                    <a:pt x="6220" y="373856"/>
                    <a:pt x="29080" y="400526"/>
                    <a:pt x="55750" y="403384"/>
                  </a:cubicBezTo>
                  <a:cubicBezTo>
                    <a:pt x="100517" y="403384"/>
                    <a:pt x="119567" y="381476"/>
                    <a:pt x="121472" y="354806"/>
                  </a:cubicBezTo>
                  <a:cubicBezTo>
                    <a:pt x="123377" y="314801"/>
                    <a:pt x="162430" y="283369"/>
                    <a:pt x="216722" y="283369"/>
                  </a:cubicBezTo>
                  <a:cubicBezTo>
                    <a:pt x="249108" y="283369"/>
                    <a:pt x="312925" y="309086"/>
                    <a:pt x="311973" y="354806"/>
                  </a:cubicBezTo>
                  <a:cubicBezTo>
                    <a:pt x="305305" y="406241"/>
                    <a:pt x="255775" y="405289"/>
                    <a:pt x="217675" y="402431"/>
                  </a:cubicBezTo>
                  <a:cubicBezTo>
                    <a:pt x="130045" y="395764"/>
                    <a:pt x="73847" y="409099"/>
                    <a:pt x="50987" y="442436"/>
                  </a:cubicBezTo>
                  <a:cubicBezTo>
                    <a:pt x="37652" y="461486"/>
                    <a:pt x="39557" y="482441"/>
                    <a:pt x="46225" y="496729"/>
                  </a:cubicBezTo>
                  <a:cubicBezTo>
                    <a:pt x="49082" y="503396"/>
                    <a:pt x="56702" y="507206"/>
                    <a:pt x="63370" y="507206"/>
                  </a:cubicBezTo>
                  <a:cubicBezTo>
                    <a:pt x="66227" y="507206"/>
                    <a:pt x="69085" y="506254"/>
                    <a:pt x="71942" y="505301"/>
                  </a:cubicBezTo>
                  <a:cubicBezTo>
                    <a:pt x="81467" y="500539"/>
                    <a:pt x="85277" y="489109"/>
                    <a:pt x="81467" y="479584"/>
                  </a:cubicBezTo>
                  <a:cubicBezTo>
                    <a:pt x="80515" y="477679"/>
                    <a:pt x="77657" y="471011"/>
                    <a:pt x="83372" y="463391"/>
                  </a:cubicBezTo>
                  <a:cubicBezTo>
                    <a:pt x="83372" y="453866"/>
                    <a:pt x="108137" y="430054"/>
                    <a:pt x="211008" y="43767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677840-0E7C-459B-B363-AE125074E9AB}"/>
                </a:ext>
              </a:extLst>
            </p:cNvPr>
            <p:cNvSpPr/>
            <p:nvPr/>
          </p:nvSpPr>
          <p:spPr>
            <a:xfrm>
              <a:off x="6531731" y="3777101"/>
              <a:ext cx="171450" cy="171450"/>
            </a:xfrm>
            <a:custGeom>
              <a:avLst/>
              <a:gdLst>
                <a:gd name="connsiteX0" fmla="*/ 169069 w 171450"/>
                <a:gd name="connsiteY0" fmla="*/ 88106 h 171450"/>
                <a:gd name="connsiteX1" fmla="*/ 88106 w 171450"/>
                <a:gd name="connsiteY1" fmla="*/ 169069 h 171450"/>
                <a:gd name="connsiteX2" fmla="*/ 7144 w 171450"/>
                <a:gd name="connsiteY2" fmla="*/ 88106 h 171450"/>
                <a:gd name="connsiteX3" fmla="*/ 88106 w 171450"/>
                <a:gd name="connsiteY3" fmla="*/ 7144 h 171450"/>
                <a:gd name="connsiteX4" fmla="*/ 169069 w 171450"/>
                <a:gd name="connsiteY4" fmla="*/ 88106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4B6139-827B-48EF-B290-D0ABC6BDEAA0}"/>
                </a:ext>
              </a:extLst>
            </p:cNvPr>
            <p:cNvSpPr/>
            <p:nvPr/>
          </p:nvSpPr>
          <p:spPr>
            <a:xfrm>
              <a:off x="6141206" y="3653276"/>
              <a:ext cx="171450" cy="104775"/>
            </a:xfrm>
            <a:custGeom>
              <a:avLst/>
              <a:gdLst>
                <a:gd name="connsiteX0" fmla="*/ 154781 w 171450"/>
                <a:gd name="connsiteY0" fmla="*/ 64294 h 104775"/>
                <a:gd name="connsiteX1" fmla="*/ 165259 w 171450"/>
                <a:gd name="connsiteY1" fmla="*/ 64294 h 104775"/>
                <a:gd name="connsiteX2" fmla="*/ 88106 w 171450"/>
                <a:gd name="connsiteY2" fmla="*/ 7144 h 104775"/>
                <a:gd name="connsiteX3" fmla="*/ 7144 w 171450"/>
                <a:gd name="connsiteY3" fmla="*/ 88106 h 104775"/>
                <a:gd name="connsiteX4" fmla="*/ 9049 w 171450"/>
                <a:gd name="connsiteY4" fmla="*/ 105251 h 104775"/>
                <a:gd name="connsiteX5" fmla="*/ 154781 w 171450"/>
                <a:gd name="connsiteY5" fmla="*/ 642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54781" y="64294"/>
                  </a:moveTo>
                  <a:cubicBezTo>
                    <a:pt x="158591" y="64294"/>
                    <a:pt x="162401" y="64294"/>
                    <a:pt x="165259" y="64294"/>
                  </a:cubicBezTo>
                  <a:cubicBezTo>
                    <a:pt x="154781" y="30956"/>
                    <a:pt x="124301" y="7144"/>
                    <a:pt x="88106" y="7144"/>
                  </a:cubicBezTo>
                  <a:cubicBezTo>
                    <a:pt x="43339" y="7144"/>
                    <a:pt x="7144" y="43339"/>
                    <a:pt x="7144" y="88106"/>
                  </a:cubicBezTo>
                  <a:cubicBezTo>
                    <a:pt x="7144" y="93821"/>
                    <a:pt x="8096" y="99536"/>
                    <a:pt x="9049" y="105251"/>
                  </a:cubicBezTo>
                  <a:cubicBezTo>
                    <a:pt x="50006" y="79534"/>
                    <a:pt x="100489" y="64294"/>
                    <a:pt x="154781" y="64294"/>
                  </a:cubicBezTo>
                  <a:close/>
                </a:path>
              </a:pathLst>
            </a:custGeom>
            <a:grpFill/>
            <a:ln w="9525" cap="flat">
              <a:noFill/>
              <a:prstDash val="solid"/>
              <a:miter/>
            </a:ln>
          </p:spPr>
          <p:txBody>
            <a:bodyPr rtlCol="0" anchor="ctr"/>
            <a:lstStyle/>
            <a:p>
              <a:endParaRPr lang="en-US"/>
            </a:p>
          </p:txBody>
        </p:sp>
      </p:grpSp>
      <p:grpSp>
        <p:nvGrpSpPr>
          <p:cNvPr id="76" name="Graphic 9" descr="Pizza">
            <a:extLst>
              <a:ext uri="{FF2B5EF4-FFF2-40B4-BE49-F238E27FC236}">
                <a16:creationId xmlns:a16="http://schemas.microsoft.com/office/drawing/2014/main" id="{FDA1EC6E-D462-4D42-8F7C-235F6CC900B9}"/>
              </a:ext>
            </a:extLst>
          </p:cNvPr>
          <p:cNvGrpSpPr/>
          <p:nvPr/>
        </p:nvGrpSpPr>
        <p:grpSpPr>
          <a:xfrm>
            <a:off x="9706727" y="2772039"/>
            <a:ext cx="914400" cy="914400"/>
            <a:chOff x="6088800" y="3421800"/>
            <a:chExt cx="914400" cy="914400"/>
          </a:xfrm>
          <a:solidFill>
            <a:schemeClr val="bg1"/>
          </a:solidFill>
        </p:grpSpPr>
        <p:sp>
          <p:nvSpPr>
            <p:cNvPr id="77" name="Freeform: Shape 76">
              <a:extLst>
                <a:ext uri="{FF2B5EF4-FFF2-40B4-BE49-F238E27FC236}">
                  <a16:creationId xmlns:a16="http://schemas.microsoft.com/office/drawing/2014/main" id="{0BC7C503-FB3E-4510-8C51-489B4027F0F7}"/>
                </a:ext>
              </a:extLst>
            </p:cNvPr>
            <p:cNvSpPr/>
            <p:nvPr/>
          </p:nvSpPr>
          <p:spPr>
            <a:xfrm>
              <a:off x="6280729" y="3586106"/>
              <a:ext cx="523875" cy="676275"/>
            </a:xfrm>
            <a:custGeom>
              <a:avLst/>
              <a:gdLst>
                <a:gd name="connsiteX0" fmla="*/ 266224 w 523875"/>
                <a:gd name="connsiteY0" fmla="*/ 7144 h 676275"/>
                <a:gd name="connsiteX1" fmla="*/ 266224 w 523875"/>
                <a:gd name="connsiteY1" fmla="*/ 7144 h 676275"/>
                <a:gd name="connsiteX2" fmla="*/ 265271 w 523875"/>
                <a:gd name="connsiteY2" fmla="*/ 7144 h 676275"/>
                <a:gd name="connsiteX3" fmla="*/ 7144 w 523875"/>
                <a:gd name="connsiteY3" fmla="*/ 58579 h 676275"/>
                <a:gd name="connsiteX4" fmla="*/ 7144 w 523875"/>
                <a:gd name="connsiteY4" fmla="*/ 58579 h 676275"/>
                <a:gd name="connsiteX5" fmla="*/ 266224 w 523875"/>
                <a:gd name="connsiteY5" fmla="*/ 673894 h 676275"/>
                <a:gd name="connsiteX6" fmla="*/ 525304 w 523875"/>
                <a:gd name="connsiteY6" fmla="*/ 58579 h 676275"/>
                <a:gd name="connsiteX7" fmla="*/ 525304 w 523875"/>
                <a:gd name="connsiteY7" fmla="*/ 58579 h 676275"/>
                <a:gd name="connsiteX8" fmla="*/ 266224 w 523875"/>
                <a:gd name="connsiteY8" fmla="*/ 7144 h 676275"/>
                <a:gd name="connsiteX9" fmla="*/ 143351 w 523875"/>
                <a:gd name="connsiteY9" fmla="*/ 178594 h 676275"/>
                <a:gd name="connsiteX10" fmla="*/ 85249 w 523875"/>
                <a:gd name="connsiteY10" fmla="*/ 121444 h 676275"/>
                <a:gd name="connsiteX11" fmla="*/ 143351 w 523875"/>
                <a:gd name="connsiteY11" fmla="*/ 64294 h 676275"/>
                <a:gd name="connsiteX12" fmla="*/ 201454 w 523875"/>
                <a:gd name="connsiteY12" fmla="*/ 121444 h 676275"/>
                <a:gd name="connsiteX13" fmla="*/ 143351 w 523875"/>
                <a:gd name="connsiteY13" fmla="*/ 178594 h 676275"/>
                <a:gd name="connsiteX14" fmla="*/ 238601 w 523875"/>
                <a:gd name="connsiteY14" fmla="*/ 510064 h 676275"/>
                <a:gd name="connsiteX15" fmla="*/ 190976 w 523875"/>
                <a:gd name="connsiteY15" fmla="*/ 396716 h 676275"/>
                <a:gd name="connsiteX16" fmla="*/ 221456 w 523875"/>
                <a:gd name="connsiteY16" fmla="*/ 388144 h 676275"/>
                <a:gd name="connsiteX17" fmla="*/ 283369 w 523875"/>
                <a:gd name="connsiteY17" fmla="*/ 450056 h 676275"/>
                <a:gd name="connsiteX18" fmla="*/ 238601 w 523875"/>
                <a:gd name="connsiteY18" fmla="*/ 510064 h 676275"/>
                <a:gd name="connsiteX19" fmla="*/ 339566 w 523875"/>
                <a:gd name="connsiteY19" fmla="*/ 264319 h 676275"/>
                <a:gd name="connsiteX20" fmla="*/ 281464 w 523875"/>
                <a:gd name="connsiteY20" fmla="*/ 207169 h 676275"/>
                <a:gd name="connsiteX21" fmla="*/ 339566 w 523875"/>
                <a:gd name="connsiteY21" fmla="*/ 150019 h 676275"/>
                <a:gd name="connsiteX22" fmla="*/ 397669 w 523875"/>
                <a:gd name="connsiteY22" fmla="*/ 207169 h 676275"/>
                <a:gd name="connsiteX23" fmla="*/ 339566 w 523875"/>
                <a:gd name="connsiteY23" fmla="*/ 264319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3875" h="676275">
                  <a:moveTo>
                    <a:pt x="266224" y="7144"/>
                  </a:moveTo>
                  <a:cubicBezTo>
                    <a:pt x="266224" y="7144"/>
                    <a:pt x="265271" y="7144"/>
                    <a:pt x="266224" y="7144"/>
                  </a:cubicBezTo>
                  <a:cubicBezTo>
                    <a:pt x="265271" y="7144"/>
                    <a:pt x="265271" y="7144"/>
                    <a:pt x="265271" y="7144"/>
                  </a:cubicBezTo>
                  <a:cubicBezTo>
                    <a:pt x="175736" y="7144"/>
                    <a:pt x="89059" y="24289"/>
                    <a:pt x="7144" y="58579"/>
                  </a:cubicBezTo>
                  <a:cubicBezTo>
                    <a:pt x="7144" y="58579"/>
                    <a:pt x="7144" y="58579"/>
                    <a:pt x="7144" y="58579"/>
                  </a:cubicBezTo>
                  <a:lnTo>
                    <a:pt x="266224" y="673894"/>
                  </a:lnTo>
                  <a:lnTo>
                    <a:pt x="525304" y="58579"/>
                  </a:lnTo>
                  <a:cubicBezTo>
                    <a:pt x="525304" y="58579"/>
                    <a:pt x="525304" y="58579"/>
                    <a:pt x="525304" y="58579"/>
                  </a:cubicBezTo>
                  <a:cubicBezTo>
                    <a:pt x="442436" y="24289"/>
                    <a:pt x="355759" y="7144"/>
                    <a:pt x="266224" y="7144"/>
                  </a:cubicBezTo>
                  <a:close/>
                  <a:moveTo>
                    <a:pt x="143351" y="178594"/>
                  </a:moveTo>
                  <a:cubicBezTo>
                    <a:pt x="110966" y="178594"/>
                    <a:pt x="85249" y="152876"/>
                    <a:pt x="85249" y="121444"/>
                  </a:cubicBezTo>
                  <a:cubicBezTo>
                    <a:pt x="85249" y="90011"/>
                    <a:pt x="110966" y="64294"/>
                    <a:pt x="143351" y="64294"/>
                  </a:cubicBezTo>
                  <a:cubicBezTo>
                    <a:pt x="175736" y="64294"/>
                    <a:pt x="201454" y="90011"/>
                    <a:pt x="201454" y="121444"/>
                  </a:cubicBezTo>
                  <a:cubicBezTo>
                    <a:pt x="201454" y="152876"/>
                    <a:pt x="175736" y="178594"/>
                    <a:pt x="143351" y="178594"/>
                  </a:cubicBezTo>
                  <a:close/>
                  <a:moveTo>
                    <a:pt x="238601" y="510064"/>
                  </a:moveTo>
                  <a:lnTo>
                    <a:pt x="190976" y="396716"/>
                  </a:lnTo>
                  <a:cubicBezTo>
                    <a:pt x="200501" y="391954"/>
                    <a:pt x="210026" y="388144"/>
                    <a:pt x="221456" y="388144"/>
                  </a:cubicBezTo>
                  <a:cubicBezTo>
                    <a:pt x="255746" y="388144"/>
                    <a:pt x="283369" y="415766"/>
                    <a:pt x="283369" y="450056"/>
                  </a:cubicBezTo>
                  <a:cubicBezTo>
                    <a:pt x="283369" y="478631"/>
                    <a:pt x="264319" y="502444"/>
                    <a:pt x="238601" y="510064"/>
                  </a:cubicBezTo>
                  <a:close/>
                  <a:moveTo>
                    <a:pt x="339566" y="264319"/>
                  </a:moveTo>
                  <a:cubicBezTo>
                    <a:pt x="307181" y="264319"/>
                    <a:pt x="281464" y="238601"/>
                    <a:pt x="281464" y="207169"/>
                  </a:cubicBezTo>
                  <a:cubicBezTo>
                    <a:pt x="281464" y="175736"/>
                    <a:pt x="307181" y="150019"/>
                    <a:pt x="339566" y="150019"/>
                  </a:cubicBezTo>
                  <a:cubicBezTo>
                    <a:pt x="371951" y="150019"/>
                    <a:pt x="397669" y="175736"/>
                    <a:pt x="397669" y="207169"/>
                  </a:cubicBezTo>
                  <a:cubicBezTo>
                    <a:pt x="397669" y="238601"/>
                    <a:pt x="371951" y="264319"/>
                    <a:pt x="339566" y="26431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C2F60-F2C6-408E-9420-451FCB039986}"/>
                </a:ext>
              </a:extLst>
            </p:cNvPr>
            <p:cNvSpPr/>
            <p:nvPr/>
          </p:nvSpPr>
          <p:spPr>
            <a:xfrm>
              <a:off x="6225761" y="3490856"/>
              <a:ext cx="638175" cy="123825"/>
            </a:xfrm>
            <a:custGeom>
              <a:avLst/>
              <a:gdLst>
                <a:gd name="connsiteX0" fmla="*/ 616466 w 638175"/>
                <a:gd name="connsiteY0" fmla="*/ 66199 h 123825"/>
                <a:gd name="connsiteX1" fmla="*/ 320239 w 638175"/>
                <a:gd name="connsiteY1" fmla="*/ 7144 h 123825"/>
                <a:gd name="connsiteX2" fmla="*/ 24964 w 638175"/>
                <a:gd name="connsiteY2" fmla="*/ 65246 h 123825"/>
                <a:gd name="connsiteX3" fmla="*/ 9724 w 638175"/>
                <a:gd name="connsiteY3" fmla="*/ 102394 h 123825"/>
                <a:gd name="connsiteX4" fmla="*/ 47824 w 638175"/>
                <a:gd name="connsiteY4" fmla="*/ 117634 h 123825"/>
                <a:gd name="connsiteX5" fmla="*/ 320239 w 638175"/>
                <a:gd name="connsiteY5" fmla="*/ 64294 h 123825"/>
                <a:gd name="connsiteX6" fmla="*/ 594559 w 638175"/>
                <a:gd name="connsiteY6" fmla="*/ 118586 h 123825"/>
                <a:gd name="connsiteX7" fmla="*/ 605989 w 638175"/>
                <a:gd name="connsiteY7" fmla="*/ 120491 h 123825"/>
                <a:gd name="connsiteX8" fmla="*/ 632659 w 638175"/>
                <a:gd name="connsiteY8" fmla="*/ 103346 h 123825"/>
                <a:gd name="connsiteX9" fmla="*/ 616466 w 638175"/>
                <a:gd name="connsiteY9" fmla="*/ 661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123825">
                  <a:moveTo>
                    <a:pt x="616466" y="66199"/>
                  </a:moveTo>
                  <a:cubicBezTo>
                    <a:pt x="522169" y="27146"/>
                    <a:pt x="422156" y="7144"/>
                    <a:pt x="320239" y="7144"/>
                  </a:cubicBezTo>
                  <a:cubicBezTo>
                    <a:pt x="217369" y="7144"/>
                    <a:pt x="118309" y="27146"/>
                    <a:pt x="24964" y="65246"/>
                  </a:cubicBezTo>
                  <a:cubicBezTo>
                    <a:pt x="9724" y="70961"/>
                    <a:pt x="3056" y="88106"/>
                    <a:pt x="9724" y="102394"/>
                  </a:cubicBezTo>
                  <a:cubicBezTo>
                    <a:pt x="16391" y="116681"/>
                    <a:pt x="32584" y="123349"/>
                    <a:pt x="47824" y="117634"/>
                  </a:cubicBezTo>
                  <a:cubicBezTo>
                    <a:pt x="133549" y="82391"/>
                    <a:pt x="224989" y="64294"/>
                    <a:pt x="320239" y="64294"/>
                  </a:cubicBezTo>
                  <a:cubicBezTo>
                    <a:pt x="415489" y="64294"/>
                    <a:pt x="506929" y="82391"/>
                    <a:pt x="594559" y="118586"/>
                  </a:cubicBezTo>
                  <a:cubicBezTo>
                    <a:pt x="598369" y="120491"/>
                    <a:pt x="602179" y="120491"/>
                    <a:pt x="605989" y="120491"/>
                  </a:cubicBezTo>
                  <a:cubicBezTo>
                    <a:pt x="617419" y="120491"/>
                    <a:pt x="627897" y="113824"/>
                    <a:pt x="632659" y="103346"/>
                  </a:cubicBezTo>
                  <a:cubicBezTo>
                    <a:pt x="638374" y="89059"/>
                    <a:pt x="630754" y="71914"/>
                    <a:pt x="616466" y="66199"/>
                  </a:cubicBezTo>
                  <a:close/>
                </a:path>
              </a:pathLst>
            </a:custGeom>
            <a:grpFill/>
            <a:ln w="9525" cap="flat">
              <a:noFill/>
              <a:prstDash val="solid"/>
              <a:miter/>
            </a:ln>
          </p:spPr>
          <p:txBody>
            <a:bodyPr rtlCol="0" anchor="ctr"/>
            <a:lstStyle/>
            <a:p>
              <a:endParaRPr lang="en-US"/>
            </a:p>
          </p:txBody>
        </p:sp>
      </p:grpSp>
      <p:sp>
        <p:nvSpPr>
          <p:cNvPr id="79" name="TextBox 78">
            <a:extLst>
              <a:ext uri="{FF2B5EF4-FFF2-40B4-BE49-F238E27FC236}">
                <a16:creationId xmlns:a16="http://schemas.microsoft.com/office/drawing/2014/main" id="{6A798A79-A7EC-48DF-8E59-0A19021F884F}"/>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7652715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43">
            <a:extLst>
              <a:ext uri="{FF2B5EF4-FFF2-40B4-BE49-F238E27FC236}">
                <a16:creationId xmlns:a16="http://schemas.microsoft.com/office/drawing/2014/main" id="{A933E628-E180-4789-B689-4A6CD1448019}"/>
              </a:ext>
            </a:extLst>
          </p:cNvPr>
          <p:cNvSpPr>
            <a:spLocks/>
          </p:cNvSpPr>
          <p:nvPr/>
        </p:nvSpPr>
        <p:spPr bwMode="auto">
          <a:xfrm rot="5400000">
            <a:off x="865411" y="3842263"/>
            <a:ext cx="2259367" cy="1175443"/>
          </a:xfrm>
          <a:custGeom>
            <a:avLst/>
            <a:gdLst>
              <a:gd name="T0" fmla="*/ 63 w 244"/>
              <a:gd name="T1" fmla="*/ 0 h 127"/>
              <a:gd name="T2" fmla="*/ 107 w 244"/>
              <a:gd name="T3" fmla="*/ 18 h 127"/>
              <a:gd name="T4" fmla="*/ 195 w 244"/>
              <a:gd name="T5" fmla="*/ 42 h 127"/>
              <a:gd name="T6" fmla="*/ 215 w 244"/>
              <a:gd name="T7" fmla="*/ 35 h 127"/>
              <a:gd name="T8" fmla="*/ 244 w 244"/>
              <a:gd name="T9" fmla="*/ 64 h 127"/>
              <a:gd name="T10" fmla="*/ 215 w 244"/>
              <a:gd name="T11" fmla="*/ 92 h 127"/>
              <a:gd name="T12" fmla="*/ 195 w 244"/>
              <a:gd name="T13" fmla="*/ 85 h 127"/>
              <a:gd name="T14" fmla="*/ 107 w 244"/>
              <a:gd name="T15" fmla="*/ 109 h 127"/>
              <a:gd name="T16" fmla="*/ 63 w 244"/>
              <a:gd name="T17" fmla="*/ 127 h 127"/>
              <a:gd name="T18" fmla="*/ 0 w 244"/>
              <a:gd name="T19" fmla="*/ 64 h 127"/>
              <a:gd name="T20" fmla="*/ 63 w 244"/>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7">
                <a:moveTo>
                  <a:pt x="63" y="0"/>
                </a:moveTo>
                <a:cubicBezTo>
                  <a:pt x="80" y="0"/>
                  <a:pt x="96" y="7"/>
                  <a:pt x="107" y="18"/>
                </a:cubicBezTo>
                <a:cubicBezTo>
                  <a:pt x="151" y="53"/>
                  <a:pt x="185" y="46"/>
                  <a:pt x="195" y="42"/>
                </a:cubicBezTo>
                <a:cubicBezTo>
                  <a:pt x="203" y="38"/>
                  <a:pt x="210" y="35"/>
                  <a:pt x="215" y="35"/>
                </a:cubicBezTo>
                <a:cubicBezTo>
                  <a:pt x="231" y="35"/>
                  <a:pt x="244" y="48"/>
                  <a:pt x="244" y="64"/>
                </a:cubicBezTo>
                <a:cubicBezTo>
                  <a:pt x="244" y="79"/>
                  <a:pt x="231" y="92"/>
                  <a:pt x="215" y="92"/>
                </a:cubicBezTo>
                <a:cubicBezTo>
                  <a:pt x="210" y="92"/>
                  <a:pt x="203" y="89"/>
                  <a:pt x="195" y="85"/>
                </a:cubicBezTo>
                <a:cubicBezTo>
                  <a:pt x="185" y="81"/>
                  <a:pt x="151" y="74"/>
                  <a:pt x="107" y="109"/>
                </a:cubicBezTo>
                <a:cubicBezTo>
                  <a:pt x="96" y="120"/>
                  <a:pt x="80" y="127"/>
                  <a:pt x="63" y="127"/>
                </a:cubicBezTo>
                <a:cubicBezTo>
                  <a:pt x="28" y="127"/>
                  <a:pt x="0" y="98"/>
                  <a:pt x="0" y="64"/>
                </a:cubicBezTo>
                <a:cubicBezTo>
                  <a:pt x="0" y="29"/>
                  <a:pt x="28" y="0"/>
                  <a:pt x="63"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7" name="Rectangle 6">
            <a:extLst>
              <a:ext uri="{FF2B5EF4-FFF2-40B4-BE49-F238E27FC236}">
                <a16:creationId xmlns:a16="http://schemas.microsoft.com/office/drawing/2014/main" id="{65EBCE7D-A559-411D-9C33-2CB0D76F4D52}"/>
              </a:ext>
            </a:extLst>
          </p:cNvPr>
          <p:cNvSpPr/>
          <p:nvPr/>
        </p:nvSpPr>
        <p:spPr>
          <a:xfrm>
            <a:off x="1109105" y="2316165"/>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8" name="Freeform 138">
            <a:extLst>
              <a:ext uri="{FF2B5EF4-FFF2-40B4-BE49-F238E27FC236}">
                <a16:creationId xmlns:a16="http://schemas.microsoft.com/office/drawing/2014/main" id="{B2D09895-8130-4BD9-B944-D1B1E156EEA6}"/>
              </a:ext>
            </a:extLst>
          </p:cNvPr>
          <p:cNvSpPr>
            <a:spLocks/>
          </p:cNvSpPr>
          <p:nvPr/>
        </p:nvSpPr>
        <p:spPr bwMode="auto">
          <a:xfrm rot="5400000">
            <a:off x="3622807"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8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5"/>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8"/>
                </a:cubicBezTo>
                <a:cubicBezTo>
                  <a:pt x="95" y="119"/>
                  <a:pt x="80" y="126"/>
                  <a:pt x="63" y="126"/>
                </a:cubicBezTo>
                <a:cubicBezTo>
                  <a:pt x="28" y="126"/>
                  <a:pt x="0" y="98"/>
                  <a:pt x="0" y="63"/>
                </a:cubicBezTo>
                <a:cubicBezTo>
                  <a:pt x="0" y="28"/>
                  <a:pt x="28" y="0"/>
                  <a:pt x="6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 name="Rectangle 8">
            <a:extLst>
              <a:ext uri="{FF2B5EF4-FFF2-40B4-BE49-F238E27FC236}">
                <a16:creationId xmlns:a16="http://schemas.microsoft.com/office/drawing/2014/main" id="{DA9D5729-DC4D-4CD5-9821-9CBFE64614FE}"/>
              </a:ext>
            </a:extLst>
          </p:cNvPr>
          <p:cNvSpPr/>
          <p:nvPr/>
        </p:nvSpPr>
        <p:spPr>
          <a:xfrm>
            <a:off x="3864822"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0" name="Freeform 134">
            <a:extLst>
              <a:ext uri="{FF2B5EF4-FFF2-40B4-BE49-F238E27FC236}">
                <a16:creationId xmlns:a16="http://schemas.microsoft.com/office/drawing/2014/main" id="{443E205C-F20F-4401-91EE-121BB38D8299}"/>
              </a:ext>
            </a:extLst>
          </p:cNvPr>
          <p:cNvSpPr>
            <a:spLocks/>
          </p:cNvSpPr>
          <p:nvPr/>
        </p:nvSpPr>
        <p:spPr bwMode="auto">
          <a:xfrm rot="5400000">
            <a:off x="6376845" y="3822831"/>
            <a:ext cx="2259367" cy="1166863"/>
          </a:xfrm>
          <a:custGeom>
            <a:avLst/>
            <a:gdLst>
              <a:gd name="T0" fmla="*/ 63 w 244"/>
              <a:gd name="T1" fmla="*/ 0 h 126"/>
              <a:gd name="T2" fmla="*/ 107 w 244"/>
              <a:gd name="T3" fmla="*/ 17 h 126"/>
              <a:gd name="T4" fmla="*/ 195 w 244"/>
              <a:gd name="T5" fmla="*/ 42 h 126"/>
              <a:gd name="T6" fmla="*/ 215 w 244"/>
              <a:gd name="T7" fmla="*/ 35 h 126"/>
              <a:gd name="T8" fmla="*/ 244 w 244"/>
              <a:gd name="T9" fmla="*/ 63 h 126"/>
              <a:gd name="T10" fmla="*/ 215 w 244"/>
              <a:gd name="T11" fmla="*/ 91 h 126"/>
              <a:gd name="T12" fmla="*/ 195 w 244"/>
              <a:gd name="T13" fmla="*/ 84 h 126"/>
              <a:gd name="T14" fmla="*/ 107 w 244"/>
              <a:gd name="T15" fmla="*/ 108 h 126"/>
              <a:gd name="T16" fmla="*/ 63 w 244"/>
              <a:gd name="T17" fmla="*/ 126 h 126"/>
              <a:gd name="T18" fmla="*/ 0 w 244"/>
              <a:gd name="T19" fmla="*/ 63 h 126"/>
              <a:gd name="T20" fmla="*/ 63 w 244"/>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6">
                <a:moveTo>
                  <a:pt x="63" y="0"/>
                </a:moveTo>
                <a:cubicBezTo>
                  <a:pt x="80" y="0"/>
                  <a:pt x="96" y="6"/>
                  <a:pt x="107" y="17"/>
                </a:cubicBezTo>
                <a:cubicBezTo>
                  <a:pt x="151" y="52"/>
                  <a:pt x="185" y="45"/>
                  <a:pt x="195" y="42"/>
                </a:cubicBezTo>
                <a:cubicBezTo>
                  <a:pt x="203" y="38"/>
                  <a:pt x="210" y="35"/>
                  <a:pt x="215" y="35"/>
                </a:cubicBezTo>
                <a:cubicBezTo>
                  <a:pt x="231" y="35"/>
                  <a:pt x="244" y="47"/>
                  <a:pt x="244" y="63"/>
                </a:cubicBezTo>
                <a:cubicBezTo>
                  <a:pt x="244" y="78"/>
                  <a:pt x="231" y="91"/>
                  <a:pt x="215" y="91"/>
                </a:cubicBezTo>
                <a:cubicBezTo>
                  <a:pt x="210" y="91"/>
                  <a:pt x="203" y="88"/>
                  <a:pt x="195" y="84"/>
                </a:cubicBezTo>
                <a:cubicBezTo>
                  <a:pt x="185" y="80"/>
                  <a:pt x="151" y="73"/>
                  <a:pt x="107" y="108"/>
                </a:cubicBezTo>
                <a:cubicBezTo>
                  <a:pt x="96" y="119"/>
                  <a:pt x="80" y="126"/>
                  <a:pt x="63" y="126"/>
                </a:cubicBezTo>
                <a:cubicBezTo>
                  <a:pt x="28" y="126"/>
                  <a:pt x="0" y="98"/>
                  <a:pt x="0" y="63"/>
                </a:cubicBezTo>
                <a:cubicBezTo>
                  <a:pt x="0" y="28"/>
                  <a:pt x="28" y="0"/>
                  <a:pt x="6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1" name="Rectangle 10">
            <a:extLst>
              <a:ext uri="{FF2B5EF4-FFF2-40B4-BE49-F238E27FC236}">
                <a16:creationId xmlns:a16="http://schemas.microsoft.com/office/drawing/2014/main" id="{B8D62076-4B2E-4126-9E1A-A6AEA1CE7691}"/>
              </a:ext>
            </a:extLst>
          </p:cNvPr>
          <p:cNvSpPr/>
          <p:nvPr/>
        </p:nvSpPr>
        <p:spPr>
          <a:xfrm>
            <a:off x="6620539" y="2339887"/>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2" name="Freeform 130">
            <a:extLst>
              <a:ext uri="{FF2B5EF4-FFF2-40B4-BE49-F238E27FC236}">
                <a16:creationId xmlns:a16="http://schemas.microsoft.com/office/drawing/2014/main" id="{BCA45EB7-E260-4696-96BA-779738615762}"/>
              </a:ext>
            </a:extLst>
          </p:cNvPr>
          <p:cNvSpPr>
            <a:spLocks/>
          </p:cNvSpPr>
          <p:nvPr/>
        </p:nvSpPr>
        <p:spPr bwMode="auto">
          <a:xfrm rot="5400000">
            <a:off x="9195202"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9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6"/>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9"/>
                </a:cubicBezTo>
                <a:cubicBezTo>
                  <a:pt x="95" y="120"/>
                  <a:pt x="80" y="126"/>
                  <a:pt x="63" y="126"/>
                </a:cubicBezTo>
                <a:cubicBezTo>
                  <a:pt x="28" y="126"/>
                  <a:pt x="0" y="98"/>
                  <a:pt x="0" y="63"/>
                </a:cubicBezTo>
                <a:cubicBezTo>
                  <a:pt x="0" y="28"/>
                  <a:pt x="28" y="0"/>
                  <a:pt x="6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3" name="Rectangle 12">
            <a:extLst>
              <a:ext uri="{FF2B5EF4-FFF2-40B4-BE49-F238E27FC236}">
                <a16:creationId xmlns:a16="http://schemas.microsoft.com/office/drawing/2014/main" id="{479880FF-AEBB-408A-BCDF-E8508E2AD51E}"/>
              </a:ext>
            </a:extLst>
          </p:cNvPr>
          <p:cNvSpPr/>
          <p:nvPr/>
        </p:nvSpPr>
        <p:spPr>
          <a:xfrm>
            <a:off x="9376255"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4" name="Oval 13">
            <a:extLst>
              <a:ext uri="{FF2B5EF4-FFF2-40B4-BE49-F238E27FC236}">
                <a16:creationId xmlns:a16="http://schemas.microsoft.com/office/drawing/2014/main" id="{0411761C-0499-4A9F-BB08-C3EF9F501409}"/>
              </a:ext>
            </a:extLst>
          </p:cNvPr>
          <p:cNvSpPr/>
          <p:nvPr/>
        </p:nvSpPr>
        <p:spPr>
          <a:xfrm>
            <a:off x="1655983"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5" name="Oval 14">
            <a:extLst>
              <a:ext uri="{FF2B5EF4-FFF2-40B4-BE49-F238E27FC236}">
                <a16:creationId xmlns:a16="http://schemas.microsoft.com/office/drawing/2014/main" id="{E133FEB7-A2C2-4EDC-B4AF-59968393BEBB}"/>
              </a:ext>
            </a:extLst>
          </p:cNvPr>
          <p:cNvSpPr/>
          <p:nvPr/>
        </p:nvSpPr>
        <p:spPr>
          <a:xfrm>
            <a:off x="4415026"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6" name="Oval 15">
            <a:extLst>
              <a:ext uri="{FF2B5EF4-FFF2-40B4-BE49-F238E27FC236}">
                <a16:creationId xmlns:a16="http://schemas.microsoft.com/office/drawing/2014/main" id="{E7FCB6DB-A067-4055-975A-71C6CBA081AB}"/>
              </a:ext>
            </a:extLst>
          </p:cNvPr>
          <p:cNvSpPr/>
          <p:nvPr/>
        </p:nvSpPr>
        <p:spPr>
          <a:xfrm>
            <a:off x="7168598"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7" name="Oval 16">
            <a:extLst>
              <a:ext uri="{FF2B5EF4-FFF2-40B4-BE49-F238E27FC236}">
                <a16:creationId xmlns:a16="http://schemas.microsoft.com/office/drawing/2014/main" id="{6B2474C7-025C-4312-97C0-643A2DE4B586}"/>
              </a:ext>
            </a:extLst>
          </p:cNvPr>
          <p:cNvSpPr/>
          <p:nvPr/>
        </p:nvSpPr>
        <p:spPr>
          <a:xfrm>
            <a:off x="9981949"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31" name="Rectangle 30">
            <a:extLst>
              <a:ext uri="{FF2B5EF4-FFF2-40B4-BE49-F238E27FC236}">
                <a16:creationId xmlns:a16="http://schemas.microsoft.com/office/drawing/2014/main" id="{84A60263-3FFA-4608-85C8-7237C2B2D18E}"/>
              </a:ext>
            </a:extLst>
          </p:cNvPr>
          <p:cNvSpPr/>
          <p:nvPr/>
        </p:nvSpPr>
        <p:spPr>
          <a:xfrm>
            <a:off x="1209174" y="1922549"/>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32" name="Rectangle 31">
            <a:extLst>
              <a:ext uri="{FF2B5EF4-FFF2-40B4-BE49-F238E27FC236}">
                <a16:creationId xmlns:a16="http://schemas.microsoft.com/office/drawing/2014/main" id="{8B5ED937-E382-4AAC-A639-E131CC72A730}"/>
              </a:ext>
            </a:extLst>
          </p:cNvPr>
          <p:cNvSpPr/>
          <p:nvPr/>
        </p:nvSpPr>
        <p:spPr>
          <a:xfrm>
            <a:off x="4030927" y="1922549"/>
            <a:ext cx="1426988" cy="386516"/>
          </a:xfrm>
          <a:prstGeom prst="rect">
            <a:avLst/>
          </a:prstGeom>
        </p:spPr>
        <p:txBody>
          <a:bodyPr wrap="square">
            <a:spAutoFit/>
          </a:bodyPr>
          <a:lstStyle/>
          <a:p>
            <a:pPr algn="ctr">
              <a:lnSpc>
                <a:spcPct val="130000"/>
              </a:lnSpc>
            </a:pPr>
            <a:r>
              <a:rPr lang="en-US" sz="1600" dirty="0">
                <a:solidFill>
                  <a:schemeClr val="accent3"/>
                </a:solidFill>
                <a:cs typeface="Poppins ExtraLight" panose="00000300000000000000" pitchFamily="50" charset="0"/>
              </a:rPr>
              <a:t>Tittle Here</a:t>
            </a:r>
            <a:endParaRPr lang="id-ID" sz="1600" dirty="0">
              <a:solidFill>
                <a:schemeClr val="accent3"/>
              </a:solidFill>
              <a:cs typeface="Poppins ExtraLight" panose="00000300000000000000" pitchFamily="50" charset="0"/>
            </a:endParaRPr>
          </a:p>
        </p:txBody>
      </p:sp>
      <p:sp>
        <p:nvSpPr>
          <p:cNvPr id="33" name="Rectangle 32">
            <a:extLst>
              <a:ext uri="{FF2B5EF4-FFF2-40B4-BE49-F238E27FC236}">
                <a16:creationId xmlns:a16="http://schemas.microsoft.com/office/drawing/2014/main" id="{DAD7769F-4D00-4963-8A3E-4DD51044A360}"/>
              </a:ext>
            </a:extLst>
          </p:cNvPr>
          <p:cNvSpPr/>
          <p:nvPr/>
        </p:nvSpPr>
        <p:spPr>
          <a:xfrm>
            <a:off x="6780254" y="1922549"/>
            <a:ext cx="1426988" cy="386516"/>
          </a:xfrm>
          <a:prstGeom prst="rect">
            <a:avLst/>
          </a:prstGeom>
        </p:spPr>
        <p:txBody>
          <a:bodyPr wrap="square">
            <a:spAutoFit/>
          </a:bodyPr>
          <a:lstStyle/>
          <a:p>
            <a:pPr algn="ctr">
              <a:lnSpc>
                <a:spcPct val="130000"/>
              </a:lnSpc>
            </a:pPr>
            <a:r>
              <a:rPr lang="en-US" sz="1600" dirty="0">
                <a:solidFill>
                  <a:schemeClr val="accent2"/>
                </a:solidFill>
                <a:cs typeface="Poppins ExtraLight" panose="00000300000000000000" pitchFamily="50" charset="0"/>
              </a:rPr>
              <a:t>Tittle Here</a:t>
            </a:r>
            <a:endParaRPr lang="id-ID" sz="1600" dirty="0">
              <a:solidFill>
                <a:schemeClr val="accent2"/>
              </a:solidFill>
              <a:cs typeface="Poppins ExtraLight" panose="00000300000000000000" pitchFamily="50" charset="0"/>
            </a:endParaRPr>
          </a:p>
        </p:txBody>
      </p:sp>
      <p:sp>
        <p:nvSpPr>
          <p:cNvPr id="34" name="Rectangle 33">
            <a:extLst>
              <a:ext uri="{FF2B5EF4-FFF2-40B4-BE49-F238E27FC236}">
                <a16:creationId xmlns:a16="http://schemas.microsoft.com/office/drawing/2014/main" id="{BF3BCC95-1A19-4AFA-BC0C-C9EDAD359675}"/>
              </a:ext>
            </a:extLst>
          </p:cNvPr>
          <p:cNvSpPr/>
          <p:nvPr/>
        </p:nvSpPr>
        <p:spPr>
          <a:xfrm>
            <a:off x="9584062" y="1922549"/>
            <a:ext cx="1426988" cy="386516"/>
          </a:xfrm>
          <a:prstGeom prst="rect">
            <a:avLst/>
          </a:prstGeom>
        </p:spPr>
        <p:txBody>
          <a:bodyPr wrap="square">
            <a:spAutoFit/>
          </a:bodyPr>
          <a:lstStyle/>
          <a:p>
            <a:pPr algn="ctr">
              <a:lnSpc>
                <a:spcPct val="130000"/>
              </a:lnSpc>
            </a:pPr>
            <a:r>
              <a:rPr lang="en-US" sz="1600" dirty="0">
                <a:solidFill>
                  <a:schemeClr val="accent1"/>
                </a:solidFill>
                <a:cs typeface="Poppins ExtraLight" panose="00000300000000000000" pitchFamily="50" charset="0"/>
              </a:rPr>
              <a:t>Tittle Here</a:t>
            </a:r>
            <a:endParaRPr lang="id-ID" sz="1600" dirty="0">
              <a:solidFill>
                <a:schemeClr val="accent1"/>
              </a:solidFill>
              <a:cs typeface="Poppins ExtraLight" panose="00000300000000000000" pitchFamily="50" charset="0"/>
            </a:endParaRPr>
          </a:p>
        </p:txBody>
      </p:sp>
      <p:sp>
        <p:nvSpPr>
          <p:cNvPr id="35" name="Rectangle 34">
            <a:extLst>
              <a:ext uri="{FF2B5EF4-FFF2-40B4-BE49-F238E27FC236}">
                <a16:creationId xmlns:a16="http://schemas.microsoft.com/office/drawing/2014/main" id="{99BED8A4-2766-49C7-88EB-0E01D9CD1EE5}"/>
              </a:ext>
            </a:extLst>
          </p:cNvPr>
          <p:cNvSpPr/>
          <p:nvPr/>
        </p:nvSpPr>
        <p:spPr>
          <a:xfrm>
            <a:off x="1237270" y="5730012"/>
            <a:ext cx="1426988" cy="386516"/>
          </a:xfrm>
          <a:prstGeom prst="rect">
            <a:avLst/>
          </a:prstGeom>
          <a:solidFill>
            <a:schemeClr val="accent4"/>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6" name="Rectangle 35">
            <a:extLst>
              <a:ext uri="{FF2B5EF4-FFF2-40B4-BE49-F238E27FC236}">
                <a16:creationId xmlns:a16="http://schemas.microsoft.com/office/drawing/2014/main" id="{0AE96BC3-096B-4FDF-A80A-006C26D24372}"/>
              </a:ext>
            </a:extLst>
          </p:cNvPr>
          <p:cNvSpPr/>
          <p:nvPr/>
        </p:nvSpPr>
        <p:spPr>
          <a:xfrm>
            <a:off x="4001385" y="5730012"/>
            <a:ext cx="1426988" cy="386516"/>
          </a:xfrm>
          <a:prstGeom prst="rect">
            <a:avLst/>
          </a:prstGeom>
          <a:solidFill>
            <a:schemeClr val="accent3"/>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7" name="Rectangle 36">
            <a:extLst>
              <a:ext uri="{FF2B5EF4-FFF2-40B4-BE49-F238E27FC236}">
                <a16:creationId xmlns:a16="http://schemas.microsoft.com/office/drawing/2014/main" id="{B0145F14-2CB0-4E4A-B8E4-3D5FAFFDF459}"/>
              </a:ext>
            </a:extLst>
          </p:cNvPr>
          <p:cNvSpPr/>
          <p:nvPr/>
        </p:nvSpPr>
        <p:spPr>
          <a:xfrm>
            <a:off x="6797583" y="5730012"/>
            <a:ext cx="1426988" cy="386516"/>
          </a:xfrm>
          <a:prstGeom prst="rect">
            <a:avLst/>
          </a:prstGeom>
          <a:solidFill>
            <a:schemeClr val="accent2"/>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8" name="Rectangle 37">
            <a:extLst>
              <a:ext uri="{FF2B5EF4-FFF2-40B4-BE49-F238E27FC236}">
                <a16:creationId xmlns:a16="http://schemas.microsoft.com/office/drawing/2014/main" id="{3234C363-C065-4112-A7ED-81D1C46CADA5}"/>
              </a:ext>
            </a:extLst>
          </p:cNvPr>
          <p:cNvSpPr/>
          <p:nvPr/>
        </p:nvSpPr>
        <p:spPr>
          <a:xfrm>
            <a:off x="9593782" y="5730012"/>
            <a:ext cx="1426988" cy="386516"/>
          </a:xfrm>
          <a:prstGeom prst="rect">
            <a:avLst/>
          </a:prstGeom>
          <a:solidFill>
            <a:schemeClr val="accent1"/>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9" name="Rectangle: Rounded Corners 38">
            <a:extLst>
              <a:ext uri="{FF2B5EF4-FFF2-40B4-BE49-F238E27FC236}">
                <a16:creationId xmlns:a16="http://schemas.microsoft.com/office/drawing/2014/main" id="{9ED42636-6161-4BE5-AB5D-72B97D6FA382}"/>
              </a:ext>
            </a:extLst>
          </p:cNvPr>
          <p:cNvSpPr/>
          <p:nvPr/>
        </p:nvSpPr>
        <p:spPr>
          <a:xfrm>
            <a:off x="1729353" y="5053882"/>
            <a:ext cx="544789" cy="544789"/>
          </a:xfrm>
          <a:prstGeom prst="roundRect">
            <a:avLst>
              <a:gd name="adj" fmla="val 279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0" name="Rectangle: Rounded Corners 39">
            <a:extLst>
              <a:ext uri="{FF2B5EF4-FFF2-40B4-BE49-F238E27FC236}">
                <a16:creationId xmlns:a16="http://schemas.microsoft.com/office/drawing/2014/main" id="{20A34DF5-F536-4554-9547-4DD07785DA4B}"/>
              </a:ext>
            </a:extLst>
          </p:cNvPr>
          <p:cNvSpPr/>
          <p:nvPr/>
        </p:nvSpPr>
        <p:spPr>
          <a:xfrm>
            <a:off x="1655983"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1" name="Rectangle: Rounded Corners 40">
            <a:extLst>
              <a:ext uri="{FF2B5EF4-FFF2-40B4-BE49-F238E27FC236}">
                <a16:creationId xmlns:a16="http://schemas.microsoft.com/office/drawing/2014/main" id="{78DC175E-191B-455C-8E80-34CFEAEBA653}"/>
              </a:ext>
            </a:extLst>
          </p:cNvPr>
          <p:cNvSpPr/>
          <p:nvPr/>
        </p:nvSpPr>
        <p:spPr>
          <a:xfrm>
            <a:off x="4418191"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2" name="Rectangle: Rounded Corners 41">
            <a:extLst>
              <a:ext uri="{FF2B5EF4-FFF2-40B4-BE49-F238E27FC236}">
                <a16:creationId xmlns:a16="http://schemas.microsoft.com/office/drawing/2014/main" id="{9BA3EED3-B4F3-4058-B758-E6F50478D0DD}"/>
              </a:ext>
            </a:extLst>
          </p:cNvPr>
          <p:cNvSpPr/>
          <p:nvPr/>
        </p:nvSpPr>
        <p:spPr>
          <a:xfrm>
            <a:off x="716859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3" name="Rectangle: Rounded Corners 42">
            <a:extLst>
              <a:ext uri="{FF2B5EF4-FFF2-40B4-BE49-F238E27FC236}">
                <a16:creationId xmlns:a16="http://schemas.microsoft.com/office/drawing/2014/main" id="{55B9C8F7-1DB8-4B4C-95BF-A3809A45C5BB}"/>
              </a:ext>
            </a:extLst>
          </p:cNvPr>
          <p:cNvSpPr/>
          <p:nvPr/>
        </p:nvSpPr>
        <p:spPr>
          <a:xfrm>
            <a:off x="998194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22" name="Group 4">
            <a:extLst>
              <a:ext uri="{FF2B5EF4-FFF2-40B4-BE49-F238E27FC236}">
                <a16:creationId xmlns:a16="http://schemas.microsoft.com/office/drawing/2014/main" id="{CC5B1D8D-9862-48E4-AFCB-4B7DD6E8376F}"/>
              </a:ext>
            </a:extLst>
          </p:cNvPr>
          <p:cNvGrpSpPr>
            <a:grpSpLocks noChangeAspect="1"/>
          </p:cNvGrpSpPr>
          <p:nvPr/>
        </p:nvGrpSpPr>
        <p:grpSpPr bwMode="auto">
          <a:xfrm>
            <a:off x="4595199" y="3669511"/>
            <a:ext cx="298447" cy="350878"/>
            <a:chOff x="5445" y="2207"/>
            <a:chExt cx="222" cy="261"/>
          </a:xfrm>
          <a:solidFill>
            <a:schemeClr val="accent3"/>
          </a:solidFill>
        </p:grpSpPr>
        <p:sp>
          <p:nvSpPr>
            <p:cNvPr id="23" name="Freeform 6">
              <a:extLst>
                <a:ext uri="{FF2B5EF4-FFF2-40B4-BE49-F238E27FC236}">
                  <a16:creationId xmlns:a16="http://schemas.microsoft.com/office/drawing/2014/main" id="{1C94240A-B11A-4115-A6F0-CB40C9D9991E}"/>
                </a:ext>
              </a:extLst>
            </p:cNvPr>
            <p:cNvSpPr>
              <a:spLocks noEditPoints="1"/>
            </p:cNvSpPr>
            <p:nvPr/>
          </p:nvSpPr>
          <p:spPr bwMode="auto">
            <a:xfrm>
              <a:off x="5445" y="2207"/>
              <a:ext cx="222" cy="261"/>
            </a:xfrm>
            <a:custGeom>
              <a:avLst/>
              <a:gdLst>
                <a:gd name="T0" fmla="*/ 1345 w 2891"/>
                <a:gd name="T1" fmla="*/ 383 h 3395"/>
                <a:gd name="T2" fmla="*/ 1087 w 2891"/>
                <a:gd name="T3" fmla="*/ 493 h 3395"/>
                <a:gd name="T4" fmla="*/ 868 w 2891"/>
                <a:gd name="T5" fmla="*/ 681 h 3395"/>
                <a:gd name="T6" fmla="*/ 720 w 2891"/>
                <a:gd name="T7" fmla="*/ 915 h 3395"/>
                <a:gd name="T8" fmla="*/ 647 w 2891"/>
                <a:gd name="T9" fmla="*/ 1173 h 3395"/>
                <a:gd name="T10" fmla="*/ 649 w 2891"/>
                <a:gd name="T11" fmla="*/ 1439 h 3395"/>
                <a:gd name="T12" fmla="*/ 725 w 2891"/>
                <a:gd name="T13" fmla="*/ 1696 h 3395"/>
                <a:gd name="T14" fmla="*/ 876 w 2891"/>
                <a:gd name="T15" fmla="*/ 1927 h 3395"/>
                <a:gd name="T16" fmla="*/ 835 w 2891"/>
                <a:gd name="T17" fmla="*/ 2026 h 3395"/>
                <a:gd name="T18" fmla="*/ 726 w 2891"/>
                <a:gd name="T19" fmla="*/ 2136 h 3395"/>
                <a:gd name="T20" fmla="*/ 671 w 2891"/>
                <a:gd name="T21" fmla="*/ 2183 h 3395"/>
                <a:gd name="T22" fmla="*/ 689 w 2891"/>
                <a:gd name="T23" fmla="*/ 2221 h 3395"/>
                <a:gd name="T24" fmla="*/ 821 w 2891"/>
                <a:gd name="T25" fmla="*/ 2228 h 3395"/>
                <a:gd name="T26" fmla="*/ 1008 w 2891"/>
                <a:gd name="T27" fmla="*/ 2175 h 3395"/>
                <a:gd name="T28" fmla="*/ 1168 w 2891"/>
                <a:gd name="T29" fmla="*/ 2150 h 3395"/>
                <a:gd name="T30" fmla="*/ 1429 w 2891"/>
                <a:gd name="T31" fmla="*/ 2234 h 3395"/>
                <a:gd name="T32" fmla="*/ 1700 w 2891"/>
                <a:gd name="T33" fmla="*/ 2240 h 3395"/>
                <a:gd name="T34" fmla="*/ 1964 w 2891"/>
                <a:gd name="T35" fmla="*/ 2169 h 3395"/>
                <a:gd name="T36" fmla="*/ 2202 w 2891"/>
                <a:gd name="T37" fmla="*/ 2019 h 3395"/>
                <a:gd name="T38" fmla="*/ 2391 w 2891"/>
                <a:gd name="T39" fmla="*/ 1798 h 3395"/>
                <a:gd name="T40" fmla="*/ 2502 w 2891"/>
                <a:gd name="T41" fmla="*/ 1540 h 3395"/>
                <a:gd name="T42" fmla="*/ 2533 w 2891"/>
                <a:gd name="T43" fmla="*/ 1264 h 3395"/>
                <a:gd name="T44" fmla="*/ 2482 w 2891"/>
                <a:gd name="T45" fmla="*/ 992 h 3395"/>
                <a:gd name="T46" fmla="*/ 2351 w 2891"/>
                <a:gd name="T47" fmla="*/ 741 h 3395"/>
                <a:gd name="T48" fmla="*/ 2144 w 2891"/>
                <a:gd name="T49" fmla="*/ 534 h 3395"/>
                <a:gd name="T50" fmla="*/ 1893 w 2891"/>
                <a:gd name="T51" fmla="*/ 403 h 3395"/>
                <a:gd name="T52" fmla="*/ 1621 w 2891"/>
                <a:gd name="T53" fmla="*/ 352 h 3395"/>
                <a:gd name="T54" fmla="*/ 1778 w 2891"/>
                <a:gd name="T55" fmla="*/ 13 h 3395"/>
                <a:gd name="T56" fmla="*/ 2118 w 2891"/>
                <a:gd name="T57" fmla="*/ 111 h 3395"/>
                <a:gd name="T58" fmla="*/ 2414 w 2891"/>
                <a:gd name="T59" fmla="*/ 293 h 3395"/>
                <a:gd name="T60" fmla="*/ 2650 w 2891"/>
                <a:gd name="T61" fmla="*/ 545 h 3395"/>
                <a:gd name="T62" fmla="*/ 2812 w 2891"/>
                <a:gd name="T63" fmla="*/ 854 h 3395"/>
                <a:gd name="T64" fmla="*/ 2888 w 2891"/>
                <a:gd name="T65" fmla="*/ 1205 h 3395"/>
                <a:gd name="T66" fmla="*/ 2866 w 2891"/>
                <a:gd name="T67" fmla="*/ 1551 h 3395"/>
                <a:gd name="T68" fmla="*/ 2761 w 2891"/>
                <a:gd name="T69" fmla="*/ 1865 h 3395"/>
                <a:gd name="T70" fmla="*/ 2583 w 2891"/>
                <a:gd name="T71" fmla="*/ 2136 h 3395"/>
                <a:gd name="T72" fmla="*/ 2468 w 2891"/>
                <a:gd name="T73" fmla="*/ 3071 h 3395"/>
                <a:gd name="T74" fmla="*/ 2403 w 2891"/>
                <a:gd name="T75" fmla="*/ 3148 h 3395"/>
                <a:gd name="T76" fmla="*/ 990 w 2891"/>
                <a:gd name="T77" fmla="*/ 3392 h 3395"/>
                <a:gd name="T78" fmla="*/ 941 w 2891"/>
                <a:gd name="T79" fmla="*/ 3342 h 3395"/>
                <a:gd name="T80" fmla="*/ 563 w 2891"/>
                <a:gd name="T81" fmla="*/ 3001 h 3395"/>
                <a:gd name="T82" fmla="*/ 415 w 2891"/>
                <a:gd name="T83" fmla="*/ 2957 h 3395"/>
                <a:gd name="T84" fmla="*/ 316 w 2891"/>
                <a:gd name="T85" fmla="*/ 2844 h 3395"/>
                <a:gd name="T86" fmla="*/ 291 w 2891"/>
                <a:gd name="T87" fmla="*/ 2250 h 3395"/>
                <a:gd name="T88" fmla="*/ 74 w 2891"/>
                <a:gd name="T89" fmla="*/ 2232 h 3395"/>
                <a:gd name="T90" fmla="*/ 7 w 2891"/>
                <a:gd name="T91" fmla="*/ 2159 h 3395"/>
                <a:gd name="T92" fmla="*/ 12 w 2891"/>
                <a:gd name="T93" fmla="*/ 2050 h 3395"/>
                <a:gd name="T94" fmla="*/ 294 w 2891"/>
                <a:gd name="T95" fmla="*/ 1208 h 3395"/>
                <a:gd name="T96" fmla="*/ 365 w 2891"/>
                <a:gd name="T97" fmla="*/ 862 h 3395"/>
                <a:gd name="T98" fmla="*/ 523 w 2891"/>
                <a:gd name="T99" fmla="*/ 557 h 3395"/>
                <a:gd name="T100" fmla="*/ 752 w 2891"/>
                <a:gd name="T101" fmla="*/ 308 h 3395"/>
                <a:gd name="T102" fmla="*/ 1040 w 2891"/>
                <a:gd name="T103" fmla="*/ 124 h 3395"/>
                <a:gd name="T104" fmla="*/ 1345 w 2891"/>
                <a:gd name="T105" fmla="*/ 24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1" h="3395">
                  <a:moveTo>
                    <a:pt x="1551" y="352"/>
                  </a:moveTo>
                  <a:lnTo>
                    <a:pt x="1481" y="357"/>
                  </a:lnTo>
                  <a:lnTo>
                    <a:pt x="1413" y="367"/>
                  </a:lnTo>
                  <a:lnTo>
                    <a:pt x="1345" y="383"/>
                  </a:lnTo>
                  <a:lnTo>
                    <a:pt x="1278" y="403"/>
                  </a:lnTo>
                  <a:lnTo>
                    <a:pt x="1213" y="428"/>
                  </a:lnTo>
                  <a:lnTo>
                    <a:pt x="1149" y="458"/>
                  </a:lnTo>
                  <a:lnTo>
                    <a:pt x="1087" y="493"/>
                  </a:lnTo>
                  <a:lnTo>
                    <a:pt x="1028" y="534"/>
                  </a:lnTo>
                  <a:lnTo>
                    <a:pt x="971" y="579"/>
                  </a:lnTo>
                  <a:lnTo>
                    <a:pt x="916" y="630"/>
                  </a:lnTo>
                  <a:lnTo>
                    <a:pt x="868" y="681"/>
                  </a:lnTo>
                  <a:lnTo>
                    <a:pt x="823" y="737"/>
                  </a:lnTo>
                  <a:lnTo>
                    <a:pt x="784" y="794"/>
                  </a:lnTo>
                  <a:lnTo>
                    <a:pt x="750" y="854"/>
                  </a:lnTo>
                  <a:lnTo>
                    <a:pt x="720" y="915"/>
                  </a:lnTo>
                  <a:lnTo>
                    <a:pt x="694" y="977"/>
                  </a:lnTo>
                  <a:lnTo>
                    <a:pt x="675" y="1041"/>
                  </a:lnTo>
                  <a:lnTo>
                    <a:pt x="658" y="1106"/>
                  </a:lnTo>
                  <a:lnTo>
                    <a:pt x="647" y="1173"/>
                  </a:lnTo>
                  <a:lnTo>
                    <a:pt x="641" y="1239"/>
                  </a:lnTo>
                  <a:lnTo>
                    <a:pt x="639" y="1306"/>
                  </a:lnTo>
                  <a:lnTo>
                    <a:pt x="642" y="1372"/>
                  </a:lnTo>
                  <a:lnTo>
                    <a:pt x="649" y="1439"/>
                  </a:lnTo>
                  <a:lnTo>
                    <a:pt x="661" y="1504"/>
                  </a:lnTo>
                  <a:lnTo>
                    <a:pt x="678" y="1569"/>
                  </a:lnTo>
                  <a:lnTo>
                    <a:pt x="699" y="1633"/>
                  </a:lnTo>
                  <a:lnTo>
                    <a:pt x="725" y="1696"/>
                  </a:lnTo>
                  <a:lnTo>
                    <a:pt x="756" y="1757"/>
                  </a:lnTo>
                  <a:lnTo>
                    <a:pt x="791" y="1816"/>
                  </a:lnTo>
                  <a:lnTo>
                    <a:pt x="832" y="1872"/>
                  </a:lnTo>
                  <a:lnTo>
                    <a:pt x="876" y="1927"/>
                  </a:lnTo>
                  <a:lnTo>
                    <a:pt x="886" y="1934"/>
                  </a:lnTo>
                  <a:lnTo>
                    <a:pt x="872" y="1964"/>
                  </a:lnTo>
                  <a:lnTo>
                    <a:pt x="854" y="1995"/>
                  </a:lnTo>
                  <a:lnTo>
                    <a:pt x="835" y="2026"/>
                  </a:lnTo>
                  <a:lnTo>
                    <a:pt x="812" y="2056"/>
                  </a:lnTo>
                  <a:lnTo>
                    <a:pt x="786" y="2085"/>
                  </a:lnTo>
                  <a:lnTo>
                    <a:pt x="757" y="2112"/>
                  </a:lnTo>
                  <a:lnTo>
                    <a:pt x="726" y="2136"/>
                  </a:lnTo>
                  <a:lnTo>
                    <a:pt x="691" y="2155"/>
                  </a:lnTo>
                  <a:lnTo>
                    <a:pt x="681" y="2163"/>
                  </a:lnTo>
                  <a:lnTo>
                    <a:pt x="674" y="2173"/>
                  </a:lnTo>
                  <a:lnTo>
                    <a:pt x="671" y="2183"/>
                  </a:lnTo>
                  <a:lnTo>
                    <a:pt x="671" y="2194"/>
                  </a:lnTo>
                  <a:lnTo>
                    <a:pt x="674" y="2205"/>
                  </a:lnTo>
                  <a:lnTo>
                    <a:pt x="680" y="2214"/>
                  </a:lnTo>
                  <a:lnTo>
                    <a:pt x="689" y="2221"/>
                  </a:lnTo>
                  <a:lnTo>
                    <a:pt x="702" y="2225"/>
                  </a:lnTo>
                  <a:lnTo>
                    <a:pt x="739" y="2229"/>
                  </a:lnTo>
                  <a:lnTo>
                    <a:pt x="779" y="2230"/>
                  </a:lnTo>
                  <a:lnTo>
                    <a:pt x="821" y="2228"/>
                  </a:lnTo>
                  <a:lnTo>
                    <a:pt x="867" y="2222"/>
                  </a:lnTo>
                  <a:lnTo>
                    <a:pt x="912" y="2211"/>
                  </a:lnTo>
                  <a:lnTo>
                    <a:pt x="959" y="2195"/>
                  </a:lnTo>
                  <a:lnTo>
                    <a:pt x="1008" y="2175"/>
                  </a:lnTo>
                  <a:lnTo>
                    <a:pt x="1056" y="2148"/>
                  </a:lnTo>
                  <a:lnTo>
                    <a:pt x="1104" y="2115"/>
                  </a:lnTo>
                  <a:lnTo>
                    <a:pt x="1106" y="2117"/>
                  </a:lnTo>
                  <a:lnTo>
                    <a:pt x="1168" y="2150"/>
                  </a:lnTo>
                  <a:lnTo>
                    <a:pt x="1231" y="2178"/>
                  </a:lnTo>
                  <a:lnTo>
                    <a:pt x="1296" y="2202"/>
                  </a:lnTo>
                  <a:lnTo>
                    <a:pt x="1362" y="2220"/>
                  </a:lnTo>
                  <a:lnTo>
                    <a:pt x="1429" y="2234"/>
                  </a:lnTo>
                  <a:lnTo>
                    <a:pt x="1496" y="2243"/>
                  </a:lnTo>
                  <a:lnTo>
                    <a:pt x="1564" y="2247"/>
                  </a:lnTo>
                  <a:lnTo>
                    <a:pt x="1632" y="2246"/>
                  </a:lnTo>
                  <a:lnTo>
                    <a:pt x="1700" y="2240"/>
                  </a:lnTo>
                  <a:lnTo>
                    <a:pt x="1767" y="2229"/>
                  </a:lnTo>
                  <a:lnTo>
                    <a:pt x="1834" y="2214"/>
                  </a:lnTo>
                  <a:lnTo>
                    <a:pt x="1899" y="2193"/>
                  </a:lnTo>
                  <a:lnTo>
                    <a:pt x="1964" y="2169"/>
                  </a:lnTo>
                  <a:lnTo>
                    <a:pt x="2026" y="2139"/>
                  </a:lnTo>
                  <a:lnTo>
                    <a:pt x="2087" y="2104"/>
                  </a:lnTo>
                  <a:lnTo>
                    <a:pt x="2146" y="2063"/>
                  </a:lnTo>
                  <a:lnTo>
                    <a:pt x="2202" y="2019"/>
                  </a:lnTo>
                  <a:lnTo>
                    <a:pt x="2255" y="1969"/>
                  </a:lnTo>
                  <a:lnTo>
                    <a:pt x="2306" y="1915"/>
                  </a:lnTo>
                  <a:lnTo>
                    <a:pt x="2351" y="1858"/>
                  </a:lnTo>
                  <a:lnTo>
                    <a:pt x="2391" y="1798"/>
                  </a:lnTo>
                  <a:lnTo>
                    <a:pt x="2426" y="1736"/>
                  </a:lnTo>
                  <a:lnTo>
                    <a:pt x="2456" y="1672"/>
                  </a:lnTo>
                  <a:lnTo>
                    <a:pt x="2482" y="1607"/>
                  </a:lnTo>
                  <a:lnTo>
                    <a:pt x="2502" y="1540"/>
                  </a:lnTo>
                  <a:lnTo>
                    <a:pt x="2517" y="1472"/>
                  </a:lnTo>
                  <a:lnTo>
                    <a:pt x="2528" y="1404"/>
                  </a:lnTo>
                  <a:lnTo>
                    <a:pt x="2533" y="1335"/>
                  </a:lnTo>
                  <a:lnTo>
                    <a:pt x="2533" y="1264"/>
                  </a:lnTo>
                  <a:lnTo>
                    <a:pt x="2528" y="1195"/>
                  </a:lnTo>
                  <a:lnTo>
                    <a:pt x="2517" y="1127"/>
                  </a:lnTo>
                  <a:lnTo>
                    <a:pt x="2502" y="1059"/>
                  </a:lnTo>
                  <a:lnTo>
                    <a:pt x="2482" y="992"/>
                  </a:lnTo>
                  <a:lnTo>
                    <a:pt x="2456" y="927"/>
                  </a:lnTo>
                  <a:lnTo>
                    <a:pt x="2426" y="863"/>
                  </a:lnTo>
                  <a:lnTo>
                    <a:pt x="2391" y="801"/>
                  </a:lnTo>
                  <a:lnTo>
                    <a:pt x="2351" y="741"/>
                  </a:lnTo>
                  <a:lnTo>
                    <a:pt x="2306" y="683"/>
                  </a:lnTo>
                  <a:lnTo>
                    <a:pt x="2255" y="630"/>
                  </a:lnTo>
                  <a:lnTo>
                    <a:pt x="2202" y="579"/>
                  </a:lnTo>
                  <a:lnTo>
                    <a:pt x="2144" y="534"/>
                  </a:lnTo>
                  <a:lnTo>
                    <a:pt x="2084" y="493"/>
                  </a:lnTo>
                  <a:lnTo>
                    <a:pt x="2022" y="458"/>
                  </a:lnTo>
                  <a:lnTo>
                    <a:pt x="1958" y="428"/>
                  </a:lnTo>
                  <a:lnTo>
                    <a:pt x="1893" y="403"/>
                  </a:lnTo>
                  <a:lnTo>
                    <a:pt x="1826" y="383"/>
                  </a:lnTo>
                  <a:lnTo>
                    <a:pt x="1758" y="367"/>
                  </a:lnTo>
                  <a:lnTo>
                    <a:pt x="1690" y="357"/>
                  </a:lnTo>
                  <a:lnTo>
                    <a:pt x="1621" y="352"/>
                  </a:lnTo>
                  <a:lnTo>
                    <a:pt x="1551" y="352"/>
                  </a:lnTo>
                  <a:close/>
                  <a:moveTo>
                    <a:pt x="1594" y="0"/>
                  </a:moveTo>
                  <a:lnTo>
                    <a:pt x="1687" y="3"/>
                  </a:lnTo>
                  <a:lnTo>
                    <a:pt x="1778" y="13"/>
                  </a:lnTo>
                  <a:lnTo>
                    <a:pt x="1866" y="29"/>
                  </a:lnTo>
                  <a:lnTo>
                    <a:pt x="1953" y="51"/>
                  </a:lnTo>
                  <a:lnTo>
                    <a:pt x="2037" y="77"/>
                  </a:lnTo>
                  <a:lnTo>
                    <a:pt x="2118" y="111"/>
                  </a:lnTo>
                  <a:lnTo>
                    <a:pt x="2197" y="149"/>
                  </a:lnTo>
                  <a:lnTo>
                    <a:pt x="2273" y="192"/>
                  </a:lnTo>
                  <a:lnTo>
                    <a:pt x="2345" y="241"/>
                  </a:lnTo>
                  <a:lnTo>
                    <a:pt x="2414" y="293"/>
                  </a:lnTo>
                  <a:lnTo>
                    <a:pt x="2479" y="350"/>
                  </a:lnTo>
                  <a:lnTo>
                    <a:pt x="2541" y="411"/>
                  </a:lnTo>
                  <a:lnTo>
                    <a:pt x="2598" y="476"/>
                  </a:lnTo>
                  <a:lnTo>
                    <a:pt x="2650" y="545"/>
                  </a:lnTo>
                  <a:lnTo>
                    <a:pt x="2698" y="617"/>
                  </a:lnTo>
                  <a:lnTo>
                    <a:pt x="2741" y="694"/>
                  </a:lnTo>
                  <a:lnTo>
                    <a:pt x="2779" y="772"/>
                  </a:lnTo>
                  <a:lnTo>
                    <a:pt x="2812" y="854"/>
                  </a:lnTo>
                  <a:lnTo>
                    <a:pt x="2840" y="938"/>
                  </a:lnTo>
                  <a:lnTo>
                    <a:pt x="2862" y="1025"/>
                  </a:lnTo>
                  <a:lnTo>
                    <a:pt x="2877" y="1114"/>
                  </a:lnTo>
                  <a:lnTo>
                    <a:pt x="2888" y="1205"/>
                  </a:lnTo>
                  <a:lnTo>
                    <a:pt x="2891" y="1297"/>
                  </a:lnTo>
                  <a:lnTo>
                    <a:pt x="2888" y="1383"/>
                  </a:lnTo>
                  <a:lnTo>
                    <a:pt x="2879" y="1469"/>
                  </a:lnTo>
                  <a:lnTo>
                    <a:pt x="2866" y="1551"/>
                  </a:lnTo>
                  <a:lnTo>
                    <a:pt x="2846" y="1633"/>
                  </a:lnTo>
                  <a:lnTo>
                    <a:pt x="2823" y="1712"/>
                  </a:lnTo>
                  <a:lnTo>
                    <a:pt x="2794" y="1790"/>
                  </a:lnTo>
                  <a:lnTo>
                    <a:pt x="2761" y="1865"/>
                  </a:lnTo>
                  <a:lnTo>
                    <a:pt x="2723" y="1936"/>
                  </a:lnTo>
                  <a:lnTo>
                    <a:pt x="2680" y="2007"/>
                  </a:lnTo>
                  <a:lnTo>
                    <a:pt x="2633" y="2073"/>
                  </a:lnTo>
                  <a:lnTo>
                    <a:pt x="2583" y="2136"/>
                  </a:lnTo>
                  <a:lnTo>
                    <a:pt x="2529" y="2196"/>
                  </a:lnTo>
                  <a:lnTo>
                    <a:pt x="2471" y="2252"/>
                  </a:lnTo>
                  <a:lnTo>
                    <a:pt x="2471" y="3046"/>
                  </a:lnTo>
                  <a:lnTo>
                    <a:pt x="2468" y="3071"/>
                  </a:lnTo>
                  <a:lnTo>
                    <a:pt x="2458" y="3095"/>
                  </a:lnTo>
                  <a:lnTo>
                    <a:pt x="2443" y="3116"/>
                  </a:lnTo>
                  <a:lnTo>
                    <a:pt x="2424" y="3135"/>
                  </a:lnTo>
                  <a:lnTo>
                    <a:pt x="2403" y="3148"/>
                  </a:lnTo>
                  <a:lnTo>
                    <a:pt x="2378" y="3155"/>
                  </a:lnTo>
                  <a:lnTo>
                    <a:pt x="1031" y="3394"/>
                  </a:lnTo>
                  <a:lnTo>
                    <a:pt x="1009" y="3395"/>
                  </a:lnTo>
                  <a:lnTo>
                    <a:pt x="990" y="3392"/>
                  </a:lnTo>
                  <a:lnTo>
                    <a:pt x="973" y="3384"/>
                  </a:lnTo>
                  <a:lnTo>
                    <a:pt x="959" y="3374"/>
                  </a:lnTo>
                  <a:lnTo>
                    <a:pt x="948" y="3360"/>
                  </a:lnTo>
                  <a:lnTo>
                    <a:pt x="941" y="3342"/>
                  </a:lnTo>
                  <a:lnTo>
                    <a:pt x="938" y="3322"/>
                  </a:lnTo>
                  <a:lnTo>
                    <a:pt x="938" y="3320"/>
                  </a:lnTo>
                  <a:lnTo>
                    <a:pt x="937" y="2946"/>
                  </a:lnTo>
                  <a:lnTo>
                    <a:pt x="563" y="3001"/>
                  </a:lnTo>
                  <a:lnTo>
                    <a:pt x="523" y="2998"/>
                  </a:lnTo>
                  <a:lnTo>
                    <a:pt x="484" y="2990"/>
                  </a:lnTo>
                  <a:lnTo>
                    <a:pt x="448" y="2976"/>
                  </a:lnTo>
                  <a:lnTo>
                    <a:pt x="415" y="2957"/>
                  </a:lnTo>
                  <a:lnTo>
                    <a:pt x="385" y="2934"/>
                  </a:lnTo>
                  <a:lnTo>
                    <a:pt x="357" y="2908"/>
                  </a:lnTo>
                  <a:lnTo>
                    <a:pt x="334" y="2878"/>
                  </a:lnTo>
                  <a:lnTo>
                    <a:pt x="316" y="2844"/>
                  </a:lnTo>
                  <a:lnTo>
                    <a:pt x="302" y="2807"/>
                  </a:lnTo>
                  <a:lnTo>
                    <a:pt x="293" y="2769"/>
                  </a:lnTo>
                  <a:lnTo>
                    <a:pt x="291" y="2729"/>
                  </a:lnTo>
                  <a:lnTo>
                    <a:pt x="291" y="2250"/>
                  </a:lnTo>
                  <a:lnTo>
                    <a:pt x="166" y="2250"/>
                  </a:lnTo>
                  <a:lnTo>
                    <a:pt x="132" y="2248"/>
                  </a:lnTo>
                  <a:lnTo>
                    <a:pt x="101" y="2242"/>
                  </a:lnTo>
                  <a:lnTo>
                    <a:pt x="74" y="2232"/>
                  </a:lnTo>
                  <a:lnTo>
                    <a:pt x="52" y="2218"/>
                  </a:lnTo>
                  <a:lnTo>
                    <a:pt x="32" y="2202"/>
                  </a:lnTo>
                  <a:lnTo>
                    <a:pt x="18" y="2182"/>
                  </a:lnTo>
                  <a:lnTo>
                    <a:pt x="7" y="2159"/>
                  </a:lnTo>
                  <a:lnTo>
                    <a:pt x="1" y="2134"/>
                  </a:lnTo>
                  <a:lnTo>
                    <a:pt x="0" y="2109"/>
                  </a:lnTo>
                  <a:lnTo>
                    <a:pt x="3" y="2080"/>
                  </a:lnTo>
                  <a:lnTo>
                    <a:pt x="12" y="2050"/>
                  </a:lnTo>
                  <a:lnTo>
                    <a:pt x="27" y="2018"/>
                  </a:lnTo>
                  <a:lnTo>
                    <a:pt x="291" y="1514"/>
                  </a:lnTo>
                  <a:lnTo>
                    <a:pt x="291" y="1298"/>
                  </a:lnTo>
                  <a:lnTo>
                    <a:pt x="294" y="1208"/>
                  </a:lnTo>
                  <a:lnTo>
                    <a:pt x="303" y="1118"/>
                  </a:lnTo>
                  <a:lnTo>
                    <a:pt x="318" y="1030"/>
                  </a:lnTo>
                  <a:lnTo>
                    <a:pt x="339" y="945"/>
                  </a:lnTo>
                  <a:lnTo>
                    <a:pt x="365" y="862"/>
                  </a:lnTo>
                  <a:lnTo>
                    <a:pt x="397" y="781"/>
                  </a:lnTo>
                  <a:lnTo>
                    <a:pt x="434" y="704"/>
                  </a:lnTo>
                  <a:lnTo>
                    <a:pt x="477" y="630"/>
                  </a:lnTo>
                  <a:lnTo>
                    <a:pt x="523" y="557"/>
                  </a:lnTo>
                  <a:lnTo>
                    <a:pt x="574" y="489"/>
                  </a:lnTo>
                  <a:lnTo>
                    <a:pt x="629" y="425"/>
                  </a:lnTo>
                  <a:lnTo>
                    <a:pt x="689" y="364"/>
                  </a:lnTo>
                  <a:lnTo>
                    <a:pt x="752" y="308"/>
                  </a:lnTo>
                  <a:lnTo>
                    <a:pt x="819" y="255"/>
                  </a:lnTo>
                  <a:lnTo>
                    <a:pt x="889" y="206"/>
                  </a:lnTo>
                  <a:lnTo>
                    <a:pt x="964" y="163"/>
                  </a:lnTo>
                  <a:lnTo>
                    <a:pt x="1040" y="124"/>
                  </a:lnTo>
                  <a:lnTo>
                    <a:pt x="1113" y="92"/>
                  </a:lnTo>
                  <a:lnTo>
                    <a:pt x="1188" y="65"/>
                  </a:lnTo>
                  <a:lnTo>
                    <a:pt x="1266" y="42"/>
                  </a:lnTo>
                  <a:lnTo>
                    <a:pt x="1345" y="24"/>
                  </a:lnTo>
                  <a:lnTo>
                    <a:pt x="1427" y="10"/>
                  </a:lnTo>
                  <a:lnTo>
                    <a:pt x="1509" y="3"/>
                  </a:lnTo>
                  <a:lnTo>
                    <a:pt x="15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4" name="Freeform 7">
              <a:extLst>
                <a:ext uri="{FF2B5EF4-FFF2-40B4-BE49-F238E27FC236}">
                  <a16:creationId xmlns:a16="http://schemas.microsoft.com/office/drawing/2014/main" id="{7055E393-553C-4C54-89DC-4A199959AFD9}"/>
                </a:ext>
              </a:extLst>
            </p:cNvPr>
            <p:cNvSpPr>
              <a:spLocks/>
            </p:cNvSpPr>
            <p:nvPr/>
          </p:nvSpPr>
          <p:spPr bwMode="auto">
            <a:xfrm>
              <a:off x="5541" y="2257"/>
              <a:ext cx="52" cy="101"/>
            </a:xfrm>
            <a:custGeom>
              <a:avLst/>
              <a:gdLst>
                <a:gd name="T0" fmla="*/ 369 w 679"/>
                <a:gd name="T1" fmla="*/ 0 h 1311"/>
                <a:gd name="T2" fmla="*/ 413 w 679"/>
                <a:gd name="T3" fmla="*/ 10 h 1311"/>
                <a:gd name="T4" fmla="*/ 423 w 679"/>
                <a:gd name="T5" fmla="*/ 56 h 1311"/>
                <a:gd name="T6" fmla="*/ 424 w 679"/>
                <a:gd name="T7" fmla="*/ 120 h 1311"/>
                <a:gd name="T8" fmla="*/ 444 w 679"/>
                <a:gd name="T9" fmla="*/ 144 h 1311"/>
                <a:gd name="T10" fmla="*/ 524 w 679"/>
                <a:gd name="T11" fmla="*/ 159 h 1311"/>
                <a:gd name="T12" fmla="*/ 620 w 679"/>
                <a:gd name="T13" fmla="*/ 195 h 1311"/>
                <a:gd name="T14" fmla="*/ 635 w 679"/>
                <a:gd name="T15" fmla="*/ 225 h 1311"/>
                <a:gd name="T16" fmla="*/ 602 w 679"/>
                <a:gd name="T17" fmla="*/ 345 h 1311"/>
                <a:gd name="T18" fmla="*/ 583 w 679"/>
                <a:gd name="T19" fmla="*/ 374 h 1311"/>
                <a:gd name="T20" fmla="*/ 548 w 679"/>
                <a:gd name="T21" fmla="*/ 367 h 1311"/>
                <a:gd name="T22" fmla="*/ 398 w 679"/>
                <a:gd name="T23" fmla="*/ 326 h 1311"/>
                <a:gd name="T24" fmla="*/ 311 w 679"/>
                <a:gd name="T25" fmla="*/ 331 h 1311"/>
                <a:gd name="T26" fmla="*/ 259 w 679"/>
                <a:gd name="T27" fmla="*/ 360 h 1311"/>
                <a:gd name="T28" fmla="*/ 240 w 679"/>
                <a:gd name="T29" fmla="*/ 409 h 1311"/>
                <a:gd name="T30" fmla="*/ 259 w 679"/>
                <a:gd name="T31" fmla="*/ 458 h 1311"/>
                <a:gd name="T32" fmla="*/ 330 w 679"/>
                <a:gd name="T33" fmla="*/ 509 h 1311"/>
                <a:gd name="T34" fmla="*/ 470 w 679"/>
                <a:gd name="T35" fmla="*/ 569 h 1311"/>
                <a:gd name="T36" fmla="*/ 585 w 679"/>
                <a:gd name="T37" fmla="*/ 641 h 1311"/>
                <a:gd name="T38" fmla="*/ 650 w 679"/>
                <a:gd name="T39" fmla="*/ 729 h 1311"/>
                <a:gd name="T40" fmla="*/ 678 w 679"/>
                <a:gd name="T41" fmla="*/ 830 h 1311"/>
                <a:gd name="T42" fmla="*/ 668 w 679"/>
                <a:gd name="T43" fmla="*/ 935 h 1311"/>
                <a:gd name="T44" fmla="*/ 615 w 679"/>
                <a:gd name="T45" fmla="*/ 1033 h 1311"/>
                <a:gd name="T46" fmla="*/ 527 w 679"/>
                <a:gd name="T47" fmla="*/ 1107 h 1311"/>
                <a:gd name="T48" fmla="*/ 441 w 679"/>
                <a:gd name="T49" fmla="*/ 1142 h 1311"/>
                <a:gd name="T50" fmla="*/ 417 w 679"/>
                <a:gd name="T51" fmla="*/ 1171 h 1311"/>
                <a:gd name="T52" fmla="*/ 417 w 679"/>
                <a:gd name="T53" fmla="*/ 1272 h 1311"/>
                <a:gd name="T54" fmla="*/ 403 w 679"/>
                <a:gd name="T55" fmla="*/ 1304 h 1311"/>
                <a:gd name="T56" fmla="*/ 288 w 679"/>
                <a:gd name="T57" fmla="*/ 1311 h 1311"/>
                <a:gd name="T58" fmla="*/ 254 w 679"/>
                <a:gd name="T59" fmla="*/ 1294 h 1311"/>
                <a:gd name="T60" fmla="*/ 248 w 679"/>
                <a:gd name="T61" fmla="*/ 1238 h 1311"/>
                <a:gd name="T62" fmla="*/ 245 w 679"/>
                <a:gd name="T63" fmla="*/ 1174 h 1311"/>
                <a:gd name="T64" fmla="*/ 220 w 679"/>
                <a:gd name="T65" fmla="*/ 1156 h 1311"/>
                <a:gd name="T66" fmla="*/ 119 w 679"/>
                <a:gd name="T67" fmla="*/ 1135 h 1311"/>
                <a:gd name="T68" fmla="*/ 22 w 679"/>
                <a:gd name="T69" fmla="*/ 1096 h 1311"/>
                <a:gd name="T70" fmla="*/ 0 w 679"/>
                <a:gd name="T71" fmla="*/ 1067 h 1311"/>
                <a:gd name="T72" fmla="*/ 20 w 679"/>
                <a:gd name="T73" fmla="*/ 987 h 1311"/>
                <a:gd name="T74" fmla="*/ 46 w 679"/>
                <a:gd name="T75" fmla="*/ 915 h 1311"/>
                <a:gd name="T76" fmla="*/ 73 w 679"/>
                <a:gd name="T77" fmla="*/ 910 h 1311"/>
                <a:gd name="T78" fmla="*/ 176 w 679"/>
                <a:gd name="T79" fmla="*/ 952 h 1311"/>
                <a:gd name="T80" fmla="*/ 298 w 679"/>
                <a:gd name="T81" fmla="*/ 972 h 1311"/>
                <a:gd name="T82" fmla="*/ 387 w 679"/>
                <a:gd name="T83" fmla="*/ 955 h 1311"/>
                <a:gd name="T84" fmla="*/ 437 w 679"/>
                <a:gd name="T85" fmla="*/ 910 h 1311"/>
                <a:gd name="T86" fmla="*/ 445 w 679"/>
                <a:gd name="T87" fmla="*/ 851 h 1311"/>
                <a:gd name="T88" fmla="*/ 408 w 679"/>
                <a:gd name="T89" fmla="*/ 794 h 1311"/>
                <a:gd name="T90" fmla="*/ 342 w 679"/>
                <a:gd name="T91" fmla="*/ 755 h 1311"/>
                <a:gd name="T92" fmla="*/ 202 w 679"/>
                <a:gd name="T93" fmla="*/ 696 h 1311"/>
                <a:gd name="T94" fmla="*/ 100 w 679"/>
                <a:gd name="T95" fmla="*/ 631 h 1311"/>
                <a:gd name="T96" fmla="*/ 37 w 679"/>
                <a:gd name="T97" fmla="*/ 554 h 1311"/>
                <a:gd name="T98" fmla="*/ 9 w 679"/>
                <a:gd name="T99" fmla="*/ 459 h 1311"/>
                <a:gd name="T100" fmla="*/ 22 w 679"/>
                <a:gd name="T101" fmla="*/ 350 h 1311"/>
                <a:gd name="T102" fmla="*/ 68 w 679"/>
                <a:gd name="T103" fmla="*/ 262 h 1311"/>
                <a:gd name="T104" fmla="*/ 145 w 679"/>
                <a:gd name="T105" fmla="*/ 198 h 1311"/>
                <a:gd name="T106" fmla="*/ 228 w 679"/>
                <a:gd name="T107" fmla="*/ 161 h 1311"/>
                <a:gd name="T108" fmla="*/ 256 w 679"/>
                <a:gd name="T109" fmla="*/ 143 h 1311"/>
                <a:gd name="T110" fmla="*/ 260 w 679"/>
                <a:gd name="T111" fmla="*/ 99 h 1311"/>
                <a:gd name="T112" fmla="*/ 263 w 679"/>
                <a:gd name="T113" fmla="*/ 18 h 1311"/>
                <a:gd name="T114" fmla="*/ 289 w 679"/>
                <a:gd name="T115" fmla="*/ 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9" h="1311">
                  <a:moveTo>
                    <a:pt x="306" y="0"/>
                  </a:moveTo>
                  <a:lnTo>
                    <a:pt x="342" y="0"/>
                  </a:lnTo>
                  <a:lnTo>
                    <a:pt x="369" y="0"/>
                  </a:lnTo>
                  <a:lnTo>
                    <a:pt x="389" y="2"/>
                  </a:lnTo>
                  <a:lnTo>
                    <a:pt x="404" y="4"/>
                  </a:lnTo>
                  <a:lnTo>
                    <a:pt x="413" y="10"/>
                  </a:lnTo>
                  <a:lnTo>
                    <a:pt x="419" y="21"/>
                  </a:lnTo>
                  <a:lnTo>
                    <a:pt x="422" y="35"/>
                  </a:lnTo>
                  <a:lnTo>
                    <a:pt x="423" y="56"/>
                  </a:lnTo>
                  <a:lnTo>
                    <a:pt x="423" y="83"/>
                  </a:lnTo>
                  <a:lnTo>
                    <a:pt x="423" y="104"/>
                  </a:lnTo>
                  <a:lnTo>
                    <a:pt x="424" y="120"/>
                  </a:lnTo>
                  <a:lnTo>
                    <a:pt x="427" y="131"/>
                  </a:lnTo>
                  <a:lnTo>
                    <a:pt x="433" y="138"/>
                  </a:lnTo>
                  <a:lnTo>
                    <a:pt x="444" y="144"/>
                  </a:lnTo>
                  <a:lnTo>
                    <a:pt x="459" y="147"/>
                  </a:lnTo>
                  <a:lnTo>
                    <a:pt x="481" y="150"/>
                  </a:lnTo>
                  <a:lnTo>
                    <a:pt x="524" y="159"/>
                  </a:lnTo>
                  <a:lnTo>
                    <a:pt x="567" y="173"/>
                  </a:lnTo>
                  <a:lnTo>
                    <a:pt x="608" y="189"/>
                  </a:lnTo>
                  <a:lnTo>
                    <a:pt x="620" y="195"/>
                  </a:lnTo>
                  <a:lnTo>
                    <a:pt x="628" y="203"/>
                  </a:lnTo>
                  <a:lnTo>
                    <a:pt x="634" y="213"/>
                  </a:lnTo>
                  <a:lnTo>
                    <a:pt x="635" y="225"/>
                  </a:lnTo>
                  <a:lnTo>
                    <a:pt x="633" y="239"/>
                  </a:lnTo>
                  <a:lnTo>
                    <a:pt x="617" y="291"/>
                  </a:lnTo>
                  <a:lnTo>
                    <a:pt x="602" y="345"/>
                  </a:lnTo>
                  <a:lnTo>
                    <a:pt x="595" y="359"/>
                  </a:lnTo>
                  <a:lnTo>
                    <a:pt x="590" y="369"/>
                  </a:lnTo>
                  <a:lnTo>
                    <a:pt x="583" y="374"/>
                  </a:lnTo>
                  <a:lnTo>
                    <a:pt x="574" y="376"/>
                  </a:lnTo>
                  <a:lnTo>
                    <a:pt x="562" y="373"/>
                  </a:lnTo>
                  <a:lnTo>
                    <a:pt x="548" y="367"/>
                  </a:lnTo>
                  <a:lnTo>
                    <a:pt x="500" y="347"/>
                  </a:lnTo>
                  <a:lnTo>
                    <a:pt x="450" y="334"/>
                  </a:lnTo>
                  <a:lnTo>
                    <a:pt x="398" y="326"/>
                  </a:lnTo>
                  <a:lnTo>
                    <a:pt x="346" y="326"/>
                  </a:lnTo>
                  <a:lnTo>
                    <a:pt x="328" y="328"/>
                  </a:lnTo>
                  <a:lnTo>
                    <a:pt x="311" y="331"/>
                  </a:lnTo>
                  <a:lnTo>
                    <a:pt x="292" y="338"/>
                  </a:lnTo>
                  <a:lnTo>
                    <a:pt x="274" y="348"/>
                  </a:lnTo>
                  <a:lnTo>
                    <a:pt x="259" y="360"/>
                  </a:lnTo>
                  <a:lnTo>
                    <a:pt x="249" y="376"/>
                  </a:lnTo>
                  <a:lnTo>
                    <a:pt x="243" y="391"/>
                  </a:lnTo>
                  <a:lnTo>
                    <a:pt x="240" y="409"/>
                  </a:lnTo>
                  <a:lnTo>
                    <a:pt x="242" y="425"/>
                  </a:lnTo>
                  <a:lnTo>
                    <a:pt x="248" y="443"/>
                  </a:lnTo>
                  <a:lnTo>
                    <a:pt x="259" y="458"/>
                  </a:lnTo>
                  <a:lnTo>
                    <a:pt x="274" y="474"/>
                  </a:lnTo>
                  <a:lnTo>
                    <a:pt x="301" y="492"/>
                  </a:lnTo>
                  <a:lnTo>
                    <a:pt x="330" y="509"/>
                  </a:lnTo>
                  <a:lnTo>
                    <a:pt x="361" y="523"/>
                  </a:lnTo>
                  <a:lnTo>
                    <a:pt x="416" y="545"/>
                  </a:lnTo>
                  <a:lnTo>
                    <a:pt x="470" y="569"/>
                  </a:lnTo>
                  <a:lnTo>
                    <a:pt x="522" y="596"/>
                  </a:lnTo>
                  <a:lnTo>
                    <a:pt x="555" y="616"/>
                  </a:lnTo>
                  <a:lnTo>
                    <a:pt x="585" y="641"/>
                  </a:lnTo>
                  <a:lnTo>
                    <a:pt x="611" y="668"/>
                  </a:lnTo>
                  <a:lnTo>
                    <a:pt x="633" y="698"/>
                  </a:lnTo>
                  <a:lnTo>
                    <a:pt x="650" y="729"/>
                  </a:lnTo>
                  <a:lnTo>
                    <a:pt x="664" y="762"/>
                  </a:lnTo>
                  <a:lnTo>
                    <a:pt x="673" y="796"/>
                  </a:lnTo>
                  <a:lnTo>
                    <a:pt x="678" y="830"/>
                  </a:lnTo>
                  <a:lnTo>
                    <a:pt x="679" y="866"/>
                  </a:lnTo>
                  <a:lnTo>
                    <a:pt x="676" y="901"/>
                  </a:lnTo>
                  <a:lnTo>
                    <a:pt x="668" y="935"/>
                  </a:lnTo>
                  <a:lnTo>
                    <a:pt x="654" y="969"/>
                  </a:lnTo>
                  <a:lnTo>
                    <a:pt x="638" y="1002"/>
                  </a:lnTo>
                  <a:lnTo>
                    <a:pt x="615" y="1033"/>
                  </a:lnTo>
                  <a:lnTo>
                    <a:pt x="588" y="1062"/>
                  </a:lnTo>
                  <a:lnTo>
                    <a:pt x="559" y="1086"/>
                  </a:lnTo>
                  <a:lnTo>
                    <a:pt x="527" y="1107"/>
                  </a:lnTo>
                  <a:lnTo>
                    <a:pt x="492" y="1123"/>
                  </a:lnTo>
                  <a:lnTo>
                    <a:pt x="455" y="1135"/>
                  </a:lnTo>
                  <a:lnTo>
                    <a:pt x="441" y="1142"/>
                  </a:lnTo>
                  <a:lnTo>
                    <a:pt x="429" y="1149"/>
                  </a:lnTo>
                  <a:lnTo>
                    <a:pt x="422" y="1158"/>
                  </a:lnTo>
                  <a:lnTo>
                    <a:pt x="417" y="1171"/>
                  </a:lnTo>
                  <a:lnTo>
                    <a:pt x="417" y="1186"/>
                  </a:lnTo>
                  <a:lnTo>
                    <a:pt x="417" y="1229"/>
                  </a:lnTo>
                  <a:lnTo>
                    <a:pt x="417" y="1272"/>
                  </a:lnTo>
                  <a:lnTo>
                    <a:pt x="415" y="1285"/>
                  </a:lnTo>
                  <a:lnTo>
                    <a:pt x="411" y="1295"/>
                  </a:lnTo>
                  <a:lnTo>
                    <a:pt x="403" y="1304"/>
                  </a:lnTo>
                  <a:lnTo>
                    <a:pt x="392" y="1309"/>
                  </a:lnTo>
                  <a:lnTo>
                    <a:pt x="379" y="1311"/>
                  </a:lnTo>
                  <a:lnTo>
                    <a:pt x="288" y="1311"/>
                  </a:lnTo>
                  <a:lnTo>
                    <a:pt x="274" y="1309"/>
                  </a:lnTo>
                  <a:lnTo>
                    <a:pt x="262" y="1303"/>
                  </a:lnTo>
                  <a:lnTo>
                    <a:pt x="254" y="1294"/>
                  </a:lnTo>
                  <a:lnTo>
                    <a:pt x="250" y="1283"/>
                  </a:lnTo>
                  <a:lnTo>
                    <a:pt x="248" y="1269"/>
                  </a:lnTo>
                  <a:lnTo>
                    <a:pt x="248" y="1238"/>
                  </a:lnTo>
                  <a:lnTo>
                    <a:pt x="248" y="1207"/>
                  </a:lnTo>
                  <a:lnTo>
                    <a:pt x="247" y="1187"/>
                  </a:lnTo>
                  <a:lnTo>
                    <a:pt x="245" y="1174"/>
                  </a:lnTo>
                  <a:lnTo>
                    <a:pt x="241" y="1165"/>
                  </a:lnTo>
                  <a:lnTo>
                    <a:pt x="232" y="1159"/>
                  </a:lnTo>
                  <a:lnTo>
                    <a:pt x="220" y="1156"/>
                  </a:lnTo>
                  <a:lnTo>
                    <a:pt x="201" y="1152"/>
                  </a:lnTo>
                  <a:lnTo>
                    <a:pt x="160" y="1145"/>
                  </a:lnTo>
                  <a:lnTo>
                    <a:pt x="119" y="1135"/>
                  </a:lnTo>
                  <a:lnTo>
                    <a:pt x="79" y="1122"/>
                  </a:lnTo>
                  <a:lnTo>
                    <a:pt x="39" y="1106"/>
                  </a:lnTo>
                  <a:lnTo>
                    <a:pt x="22" y="1096"/>
                  </a:lnTo>
                  <a:lnTo>
                    <a:pt x="9" y="1088"/>
                  </a:lnTo>
                  <a:lnTo>
                    <a:pt x="3" y="1079"/>
                  </a:lnTo>
                  <a:lnTo>
                    <a:pt x="0" y="1067"/>
                  </a:lnTo>
                  <a:lnTo>
                    <a:pt x="2" y="1053"/>
                  </a:lnTo>
                  <a:lnTo>
                    <a:pt x="6" y="1034"/>
                  </a:lnTo>
                  <a:lnTo>
                    <a:pt x="20" y="987"/>
                  </a:lnTo>
                  <a:lnTo>
                    <a:pt x="33" y="939"/>
                  </a:lnTo>
                  <a:lnTo>
                    <a:pt x="39" y="925"/>
                  </a:lnTo>
                  <a:lnTo>
                    <a:pt x="46" y="915"/>
                  </a:lnTo>
                  <a:lnTo>
                    <a:pt x="52" y="908"/>
                  </a:lnTo>
                  <a:lnTo>
                    <a:pt x="61" y="907"/>
                  </a:lnTo>
                  <a:lnTo>
                    <a:pt x="73" y="910"/>
                  </a:lnTo>
                  <a:lnTo>
                    <a:pt x="88" y="917"/>
                  </a:lnTo>
                  <a:lnTo>
                    <a:pt x="131" y="936"/>
                  </a:lnTo>
                  <a:lnTo>
                    <a:pt x="176" y="952"/>
                  </a:lnTo>
                  <a:lnTo>
                    <a:pt x="221" y="963"/>
                  </a:lnTo>
                  <a:lnTo>
                    <a:pt x="268" y="970"/>
                  </a:lnTo>
                  <a:lnTo>
                    <a:pt x="298" y="972"/>
                  </a:lnTo>
                  <a:lnTo>
                    <a:pt x="328" y="971"/>
                  </a:lnTo>
                  <a:lnTo>
                    <a:pt x="358" y="965"/>
                  </a:lnTo>
                  <a:lnTo>
                    <a:pt x="387" y="955"/>
                  </a:lnTo>
                  <a:lnTo>
                    <a:pt x="408" y="943"/>
                  </a:lnTo>
                  <a:lnTo>
                    <a:pt x="424" y="928"/>
                  </a:lnTo>
                  <a:lnTo>
                    <a:pt x="437" y="910"/>
                  </a:lnTo>
                  <a:lnTo>
                    <a:pt x="444" y="892"/>
                  </a:lnTo>
                  <a:lnTo>
                    <a:pt x="447" y="871"/>
                  </a:lnTo>
                  <a:lnTo>
                    <a:pt x="445" y="851"/>
                  </a:lnTo>
                  <a:lnTo>
                    <a:pt x="438" y="831"/>
                  </a:lnTo>
                  <a:lnTo>
                    <a:pt x="425" y="811"/>
                  </a:lnTo>
                  <a:lnTo>
                    <a:pt x="408" y="794"/>
                  </a:lnTo>
                  <a:lnTo>
                    <a:pt x="387" y="778"/>
                  </a:lnTo>
                  <a:lnTo>
                    <a:pt x="365" y="766"/>
                  </a:lnTo>
                  <a:lnTo>
                    <a:pt x="342" y="755"/>
                  </a:lnTo>
                  <a:lnTo>
                    <a:pt x="295" y="735"/>
                  </a:lnTo>
                  <a:lnTo>
                    <a:pt x="249" y="715"/>
                  </a:lnTo>
                  <a:lnTo>
                    <a:pt x="202" y="696"/>
                  </a:lnTo>
                  <a:lnTo>
                    <a:pt x="157" y="672"/>
                  </a:lnTo>
                  <a:lnTo>
                    <a:pt x="127" y="651"/>
                  </a:lnTo>
                  <a:lnTo>
                    <a:pt x="100" y="631"/>
                  </a:lnTo>
                  <a:lnTo>
                    <a:pt x="76" y="607"/>
                  </a:lnTo>
                  <a:lnTo>
                    <a:pt x="55" y="582"/>
                  </a:lnTo>
                  <a:lnTo>
                    <a:pt x="37" y="554"/>
                  </a:lnTo>
                  <a:lnTo>
                    <a:pt x="24" y="525"/>
                  </a:lnTo>
                  <a:lnTo>
                    <a:pt x="15" y="493"/>
                  </a:lnTo>
                  <a:lnTo>
                    <a:pt x="9" y="459"/>
                  </a:lnTo>
                  <a:lnTo>
                    <a:pt x="9" y="422"/>
                  </a:lnTo>
                  <a:lnTo>
                    <a:pt x="14" y="385"/>
                  </a:lnTo>
                  <a:lnTo>
                    <a:pt x="22" y="350"/>
                  </a:lnTo>
                  <a:lnTo>
                    <a:pt x="34" y="318"/>
                  </a:lnTo>
                  <a:lnTo>
                    <a:pt x="50" y="289"/>
                  </a:lnTo>
                  <a:lnTo>
                    <a:pt x="68" y="262"/>
                  </a:lnTo>
                  <a:lnTo>
                    <a:pt x="91" y="239"/>
                  </a:lnTo>
                  <a:lnTo>
                    <a:pt x="116" y="217"/>
                  </a:lnTo>
                  <a:lnTo>
                    <a:pt x="145" y="198"/>
                  </a:lnTo>
                  <a:lnTo>
                    <a:pt x="176" y="182"/>
                  </a:lnTo>
                  <a:lnTo>
                    <a:pt x="211" y="167"/>
                  </a:lnTo>
                  <a:lnTo>
                    <a:pt x="228" y="161"/>
                  </a:lnTo>
                  <a:lnTo>
                    <a:pt x="242" y="156"/>
                  </a:lnTo>
                  <a:lnTo>
                    <a:pt x="250" y="150"/>
                  </a:lnTo>
                  <a:lnTo>
                    <a:pt x="256" y="143"/>
                  </a:lnTo>
                  <a:lnTo>
                    <a:pt x="258" y="132"/>
                  </a:lnTo>
                  <a:lnTo>
                    <a:pt x="260" y="119"/>
                  </a:lnTo>
                  <a:lnTo>
                    <a:pt x="260" y="99"/>
                  </a:lnTo>
                  <a:lnTo>
                    <a:pt x="260" y="48"/>
                  </a:lnTo>
                  <a:lnTo>
                    <a:pt x="261" y="30"/>
                  </a:lnTo>
                  <a:lnTo>
                    <a:pt x="263" y="18"/>
                  </a:lnTo>
                  <a:lnTo>
                    <a:pt x="268" y="9"/>
                  </a:lnTo>
                  <a:lnTo>
                    <a:pt x="277" y="4"/>
                  </a:lnTo>
                  <a:lnTo>
                    <a:pt x="289" y="1"/>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grpSp>
        <p:nvGrpSpPr>
          <p:cNvPr id="18" name="Group 718">
            <a:extLst>
              <a:ext uri="{FF2B5EF4-FFF2-40B4-BE49-F238E27FC236}">
                <a16:creationId xmlns:a16="http://schemas.microsoft.com/office/drawing/2014/main" id="{6602AB49-E25E-4E95-A918-CE8039539C51}"/>
              </a:ext>
            </a:extLst>
          </p:cNvPr>
          <p:cNvGrpSpPr>
            <a:grpSpLocks noChangeAspect="1"/>
          </p:cNvGrpSpPr>
          <p:nvPr/>
        </p:nvGrpSpPr>
        <p:grpSpPr bwMode="auto">
          <a:xfrm>
            <a:off x="1811564" y="3739174"/>
            <a:ext cx="389208" cy="211553"/>
            <a:chOff x="1992" y="3167"/>
            <a:chExt cx="953" cy="518"/>
          </a:xfrm>
          <a:solidFill>
            <a:schemeClr val="accent4"/>
          </a:solidFill>
        </p:grpSpPr>
        <p:sp>
          <p:nvSpPr>
            <p:cNvPr id="19" name="Freeform 720">
              <a:extLst>
                <a:ext uri="{FF2B5EF4-FFF2-40B4-BE49-F238E27FC236}">
                  <a16:creationId xmlns:a16="http://schemas.microsoft.com/office/drawing/2014/main" id="{61EA8A89-3714-4C1D-AB74-0AC5B09A85FF}"/>
                </a:ext>
              </a:extLst>
            </p:cNvPr>
            <p:cNvSpPr>
              <a:spLocks noEditPoints="1"/>
            </p:cNvSpPr>
            <p:nvPr/>
          </p:nvSpPr>
          <p:spPr bwMode="auto">
            <a:xfrm>
              <a:off x="1992" y="3167"/>
              <a:ext cx="953" cy="518"/>
            </a:xfrm>
            <a:custGeom>
              <a:avLst/>
              <a:gdLst>
                <a:gd name="T0" fmla="*/ 3501 w 3812"/>
                <a:gd name="T1" fmla="*/ 548 h 2073"/>
                <a:gd name="T2" fmla="*/ 3361 w 3812"/>
                <a:gd name="T3" fmla="*/ 1440 h 2073"/>
                <a:gd name="T4" fmla="*/ 3323 w 3812"/>
                <a:gd name="T5" fmla="*/ 1533 h 2073"/>
                <a:gd name="T6" fmla="*/ 3251 w 3812"/>
                <a:gd name="T7" fmla="*/ 1599 h 2073"/>
                <a:gd name="T8" fmla="*/ 3152 w 3812"/>
                <a:gd name="T9" fmla="*/ 1625 h 2073"/>
                <a:gd name="T10" fmla="*/ 550 w 3812"/>
                <a:gd name="T11" fmla="*/ 1752 h 2073"/>
                <a:gd name="T12" fmla="*/ 572 w 3812"/>
                <a:gd name="T13" fmla="*/ 1758 h 2073"/>
                <a:gd name="T14" fmla="*/ 3507 w 3812"/>
                <a:gd name="T15" fmla="*/ 1756 h 2073"/>
                <a:gd name="T16" fmla="*/ 3513 w 3812"/>
                <a:gd name="T17" fmla="*/ 1751 h 2073"/>
                <a:gd name="T18" fmla="*/ 3513 w 3812"/>
                <a:gd name="T19" fmla="*/ 550 h 2073"/>
                <a:gd name="T20" fmla="*/ 3509 w 3812"/>
                <a:gd name="T21" fmla="*/ 548 h 2073"/>
                <a:gd name="T22" fmla="*/ 1628 w 3812"/>
                <a:gd name="T23" fmla="*/ 144 h 2073"/>
                <a:gd name="T24" fmla="*/ 1436 w 3812"/>
                <a:gd name="T25" fmla="*/ 194 h 2073"/>
                <a:gd name="T26" fmla="*/ 1272 w 3812"/>
                <a:gd name="T27" fmla="*/ 293 h 2073"/>
                <a:gd name="T28" fmla="*/ 1144 w 3812"/>
                <a:gd name="T29" fmla="*/ 434 h 2073"/>
                <a:gd name="T30" fmla="*/ 1059 w 3812"/>
                <a:gd name="T31" fmla="*/ 609 h 2073"/>
                <a:gd name="T32" fmla="*/ 1029 w 3812"/>
                <a:gd name="T33" fmla="*/ 806 h 2073"/>
                <a:gd name="T34" fmla="*/ 1059 w 3812"/>
                <a:gd name="T35" fmla="*/ 1005 h 2073"/>
                <a:gd name="T36" fmla="*/ 1144 w 3812"/>
                <a:gd name="T37" fmla="*/ 1180 h 2073"/>
                <a:gd name="T38" fmla="*/ 1272 w 3812"/>
                <a:gd name="T39" fmla="*/ 1321 h 2073"/>
                <a:gd name="T40" fmla="*/ 1436 w 3812"/>
                <a:gd name="T41" fmla="*/ 1420 h 2073"/>
                <a:gd name="T42" fmla="*/ 1628 w 3812"/>
                <a:gd name="T43" fmla="*/ 1470 h 2073"/>
                <a:gd name="T44" fmla="*/ 1830 w 3812"/>
                <a:gd name="T45" fmla="*/ 1459 h 2073"/>
                <a:gd name="T46" fmla="*/ 2012 w 3812"/>
                <a:gd name="T47" fmla="*/ 1392 h 2073"/>
                <a:gd name="T48" fmla="*/ 2166 w 3812"/>
                <a:gd name="T49" fmla="*/ 1278 h 2073"/>
                <a:gd name="T50" fmla="*/ 2280 w 3812"/>
                <a:gd name="T51" fmla="*/ 1124 h 2073"/>
                <a:gd name="T52" fmla="*/ 2347 w 3812"/>
                <a:gd name="T53" fmla="*/ 942 h 2073"/>
                <a:gd name="T54" fmla="*/ 2358 w 3812"/>
                <a:gd name="T55" fmla="*/ 738 h 2073"/>
                <a:gd name="T56" fmla="*/ 2308 w 3812"/>
                <a:gd name="T57" fmla="*/ 548 h 2073"/>
                <a:gd name="T58" fmla="*/ 2209 w 3812"/>
                <a:gd name="T59" fmla="*/ 384 h 2073"/>
                <a:gd name="T60" fmla="*/ 2068 w 3812"/>
                <a:gd name="T61" fmla="*/ 255 h 2073"/>
                <a:gd name="T62" fmla="*/ 1893 w 3812"/>
                <a:gd name="T63" fmla="*/ 171 h 2073"/>
                <a:gd name="T64" fmla="*/ 1695 w 3812"/>
                <a:gd name="T65" fmla="*/ 141 h 2073"/>
                <a:gd name="T66" fmla="*/ 3191 w 3812"/>
                <a:gd name="T67" fmla="*/ 3 h 2073"/>
                <a:gd name="T68" fmla="*/ 3289 w 3812"/>
                <a:gd name="T69" fmla="*/ 48 h 2073"/>
                <a:gd name="T70" fmla="*/ 3351 w 3812"/>
                <a:gd name="T71" fmla="*/ 135 h 2073"/>
                <a:gd name="T72" fmla="*/ 3365 w 3812"/>
                <a:gd name="T73" fmla="*/ 232 h 2073"/>
                <a:gd name="T74" fmla="*/ 3593 w 3812"/>
                <a:gd name="T75" fmla="*/ 246 h 2073"/>
                <a:gd name="T76" fmla="*/ 3707 w 3812"/>
                <a:gd name="T77" fmla="*/ 311 h 2073"/>
                <a:gd name="T78" fmla="*/ 3783 w 3812"/>
                <a:gd name="T79" fmla="*/ 418 h 2073"/>
                <a:gd name="T80" fmla="*/ 3812 w 3812"/>
                <a:gd name="T81" fmla="*/ 552 h 2073"/>
                <a:gd name="T82" fmla="*/ 3802 w 3812"/>
                <a:gd name="T83" fmla="*/ 1833 h 2073"/>
                <a:gd name="T84" fmla="*/ 3748 w 3812"/>
                <a:gd name="T85" fmla="*/ 1945 h 2073"/>
                <a:gd name="T86" fmla="*/ 3660 w 3812"/>
                <a:gd name="T87" fmla="*/ 2027 h 2073"/>
                <a:gd name="T88" fmla="*/ 3544 w 3812"/>
                <a:gd name="T89" fmla="*/ 2070 h 2073"/>
                <a:gd name="T90" fmla="*/ 524 w 3812"/>
                <a:gd name="T91" fmla="*/ 2070 h 2073"/>
                <a:gd name="T92" fmla="*/ 397 w 3812"/>
                <a:gd name="T93" fmla="*/ 2019 h 2073"/>
                <a:gd name="T94" fmla="*/ 301 w 3812"/>
                <a:gd name="T95" fmla="*/ 1923 h 2073"/>
                <a:gd name="T96" fmla="*/ 252 w 3812"/>
                <a:gd name="T97" fmla="*/ 1794 h 2073"/>
                <a:gd name="T98" fmla="*/ 223 w 3812"/>
                <a:gd name="T99" fmla="*/ 1625 h 2073"/>
                <a:gd name="T100" fmla="*/ 112 w 3812"/>
                <a:gd name="T101" fmla="*/ 1595 h 2073"/>
                <a:gd name="T102" fmla="*/ 31 w 3812"/>
                <a:gd name="T103" fmla="*/ 1514 h 2073"/>
                <a:gd name="T104" fmla="*/ 0 w 3812"/>
                <a:gd name="T105" fmla="*/ 1404 h 2073"/>
                <a:gd name="T106" fmla="*/ 12 w 3812"/>
                <a:gd name="T107" fmla="*/ 142 h 2073"/>
                <a:gd name="T108" fmla="*/ 67 w 3812"/>
                <a:gd name="T109" fmla="*/ 60 h 2073"/>
                <a:gd name="T110" fmla="*/ 155 w 3812"/>
                <a:gd name="T111" fmla="*/ 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2" h="2073">
                  <a:moveTo>
                    <a:pt x="3506" y="548"/>
                  </a:moveTo>
                  <a:lnTo>
                    <a:pt x="3504" y="548"/>
                  </a:lnTo>
                  <a:lnTo>
                    <a:pt x="3501" y="548"/>
                  </a:lnTo>
                  <a:lnTo>
                    <a:pt x="3365" y="548"/>
                  </a:lnTo>
                  <a:lnTo>
                    <a:pt x="3365" y="1404"/>
                  </a:lnTo>
                  <a:lnTo>
                    <a:pt x="3361" y="1440"/>
                  </a:lnTo>
                  <a:lnTo>
                    <a:pt x="3353" y="1473"/>
                  </a:lnTo>
                  <a:lnTo>
                    <a:pt x="3341" y="1504"/>
                  </a:lnTo>
                  <a:lnTo>
                    <a:pt x="3323" y="1533"/>
                  </a:lnTo>
                  <a:lnTo>
                    <a:pt x="3303" y="1559"/>
                  </a:lnTo>
                  <a:lnTo>
                    <a:pt x="3278" y="1582"/>
                  </a:lnTo>
                  <a:lnTo>
                    <a:pt x="3251" y="1599"/>
                  </a:lnTo>
                  <a:lnTo>
                    <a:pt x="3219" y="1613"/>
                  </a:lnTo>
                  <a:lnTo>
                    <a:pt x="3187" y="1622"/>
                  </a:lnTo>
                  <a:lnTo>
                    <a:pt x="3152" y="1625"/>
                  </a:lnTo>
                  <a:lnTo>
                    <a:pt x="546" y="1625"/>
                  </a:lnTo>
                  <a:lnTo>
                    <a:pt x="546" y="1747"/>
                  </a:lnTo>
                  <a:lnTo>
                    <a:pt x="550" y="1752"/>
                  </a:lnTo>
                  <a:lnTo>
                    <a:pt x="557" y="1755"/>
                  </a:lnTo>
                  <a:lnTo>
                    <a:pt x="565" y="1758"/>
                  </a:lnTo>
                  <a:lnTo>
                    <a:pt x="572" y="1758"/>
                  </a:lnTo>
                  <a:lnTo>
                    <a:pt x="3501" y="1758"/>
                  </a:lnTo>
                  <a:lnTo>
                    <a:pt x="3505" y="1758"/>
                  </a:lnTo>
                  <a:lnTo>
                    <a:pt x="3507" y="1756"/>
                  </a:lnTo>
                  <a:lnTo>
                    <a:pt x="3509" y="1755"/>
                  </a:lnTo>
                  <a:lnTo>
                    <a:pt x="3512" y="1753"/>
                  </a:lnTo>
                  <a:lnTo>
                    <a:pt x="3513" y="1751"/>
                  </a:lnTo>
                  <a:lnTo>
                    <a:pt x="3514" y="1747"/>
                  </a:lnTo>
                  <a:lnTo>
                    <a:pt x="3514" y="552"/>
                  </a:lnTo>
                  <a:lnTo>
                    <a:pt x="3513" y="550"/>
                  </a:lnTo>
                  <a:lnTo>
                    <a:pt x="3513" y="549"/>
                  </a:lnTo>
                  <a:lnTo>
                    <a:pt x="3511" y="548"/>
                  </a:lnTo>
                  <a:lnTo>
                    <a:pt x="3509" y="548"/>
                  </a:lnTo>
                  <a:lnTo>
                    <a:pt x="3506" y="548"/>
                  </a:lnTo>
                  <a:close/>
                  <a:moveTo>
                    <a:pt x="1695" y="141"/>
                  </a:moveTo>
                  <a:lnTo>
                    <a:pt x="1628" y="144"/>
                  </a:lnTo>
                  <a:lnTo>
                    <a:pt x="1561" y="155"/>
                  </a:lnTo>
                  <a:lnTo>
                    <a:pt x="1497" y="171"/>
                  </a:lnTo>
                  <a:lnTo>
                    <a:pt x="1436" y="194"/>
                  </a:lnTo>
                  <a:lnTo>
                    <a:pt x="1378" y="222"/>
                  </a:lnTo>
                  <a:lnTo>
                    <a:pt x="1323" y="255"/>
                  </a:lnTo>
                  <a:lnTo>
                    <a:pt x="1272" y="293"/>
                  </a:lnTo>
                  <a:lnTo>
                    <a:pt x="1224" y="336"/>
                  </a:lnTo>
                  <a:lnTo>
                    <a:pt x="1182" y="384"/>
                  </a:lnTo>
                  <a:lnTo>
                    <a:pt x="1144" y="434"/>
                  </a:lnTo>
                  <a:lnTo>
                    <a:pt x="1110" y="490"/>
                  </a:lnTo>
                  <a:lnTo>
                    <a:pt x="1082" y="548"/>
                  </a:lnTo>
                  <a:lnTo>
                    <a:pt x="1059" y="609"/>
                  </a:lnTo>
                  <a:lnTo>
                    <a:pt x="1043" y="672"/>
                  </a:lnTo>
                  <a:lnTo>
                    <a:pt x="1033" y="738"/>
                  </a:lnTo>
                  <a:lnTo>
                    <a:pt x="1029" y="806"/>
                  </a:lnTo>
                  <a:lnTo>
                    <a:pt x="1033" y="875"/>
                  </a:lnTo>
                  <a:lnTo>
                    <a:pt x="1043" y="942"/>
                  </a:lnTo>
                  <a:lnTo>
                    <a:pt x="1059" y="1005"/>
                  </a:lnTo>
                  <a:lnTo>
                    <a:pt x="1082" y="1066"/>
                  </a:lnTo>
                  <a:lnTo>
                    <a:pt x="1110" y="1124"/>
                  </a:lnTo>
                  <a:lnTo>
                    <a:pt x="1144" y="1180"/>
                  </a:lnTo>
                  <a:lnTo>
                    <a:pt x="1182" y="1231"/>
                  </a:lnTo>
                  <a:lnTo>
                    <a:pt x="1224" y="1278"/>
                  </a:lnTo>
                  <a:lnTo>
                    <a:pt x="1272" y="1321"/>
                  </a:lnTo>
                  <a:lnTo>
                    <a:pt x="1323" y="1359"/>
                  </a:lnTo>
                  <a:lnTo>
                    <a:pt x="1378" y="1392"/>
                  </a:lnTo>
                  <a:lnTo>
                    <a:pt x="1436" y="1420"/>
                  </a:lnTo>
                  <a:lnTo>
                    <a:pt x="1497" y="1443"/>
                  </a:lnTo>
                  <a:lnTo>
                    <a:pt x="1561" y="1459"/>
                  </a:lnTo>
                  <a:lnTo>
                    <a:pt x="1628" y="1470"/>
                  </a:lnTo>
                  <a:lnTo>
                    <a:pt x="1695" y="1473"/>
                  </a:lnTo>
                  <a:lnTo>
                    <a:pt x="1763" y="1470"/>
                  </a:lnTo>
                  <a:lnTo>
                    <a:pt x="1830" y="1459"/>
                  </a:lnTo>
                  <a:lnTo>
                    <a:pt x="1893" y="1443"/>
                  </a:lnTo>
                  <a:lnTo>
                    <a:pt x="1955" y="1420"/>
                  </a:lnTo>
                  <a:lnTo>
                    <a:pt x="2012" y="1392"/>
                  </a:lnTo>
                  <a:lnTo>
                    <a:pt x="2068" y="1359"/>
                  </a:lnTo>
                  <a:lnTo>
                    <a:pt x="2119" y="1321"/>
                  </a:lnTo>
                  <a:lnTo>
                    <a:pt x="2166" y="1278"/>
                  </a:lnTo>
                  <a:lnTo>
                    <a:pt x="2209" y="1231"/>
                  </a:lnTo>
                  <a:lnTo>
                    <a:pt x="2247" y="1180"/>
                  </a:lnTo>
                  <a:lnTo>
                    <a:pt x="2280" y="1124"/>
                  </a:lnTo>
                  <a:lnTo>
                    <a:pt x="2308" y="1066"/>
                  </a:lnTo>
                  <a:lnTo>
                    <a:pt x="2331" y="1005"/>
                  </a:lnTo>
                  <a:lnTo>
                    <a:pt x="2347" y="942"/>
                  </a:lnTo>
                  <a:lnTo>
                    <a:pt x="2358" y="875"/>
                  </a:lnTo>
                  <a:lnTo>
                    <a:pt x="2361" y="806"/>
                  </a:lnTo>
                  <a:lnTo>
                    <a:pt x="2358" y="738"/>
                  </a:lnTo>
                  <a:lnTo>
                    <a:pt x="2347" y="672"/>
                  </a:lnTo>
                  <a:lnTo>
                    <a:pt x="2331" y="609"/>
                  </a:lnTo>
                  <a:lnTo>
                    <a:pt x="2308" y="548"/>
                  </a:lnTo>
                  <a:lnTo>
                    <a:pt x="2280" y="490"/>
                  </a:lnTo>
                  <a:lnTo>
                    <a:pt x="2247" y="434"/>
                  </a:lnTo>
                  <a:lnTo>
                    <a:pt x="2209" y="384"/>
                  </a:lnTo>
                  <a:lnTo>
                    <a:pt x="2166" y="336"/>
                  </a:lnTo>
                  <a:lnTo>
                    <a:pt x="2119" y="293"/>
                  </a:lnTo>
                  <a:lnTo>
                    <a:pt x="2068" y="255"/>
                  </a:lnTo>
                  <a:lnTo>
                    <a:pt x="2012" y="222"/>
                  </a:lnTo>
                  <a:lnTo>
                    <a:pt x="1955" y="194"/>
                  </a:lnTo>
                  <a:lnTo>
                    <a:pt x="1893" y="171"/>
                  </a:lnTo>
                  <a:lnTo>
                    <a:pt x="1830" y="155"/>
                  </a:lnTo>
                  <a:lnTo>
                    <a:pt x="1763" y="144"/>
                  </a:lnTo>
                  <a:lnTo>
                    <a:pt x="1695" y="141"/>
                  </a:lnTo>
                  <a:close/>
                  <a:moveTo>
                    <a:pt x="223" y="0"/>
                  </a:moveTo>
                  <a:lnTo>
                    <a:pt x="3152" y="0"/>
                  </a:lnTo>
                  <a:lnTo>
                    <a:pt x="3191" y="3"/>
                  </a:lnTo>
                  <a:lnTo>
                    <a:pt x="3226" y="13"/>
                  </a:lnTo>
                  <a:lnTo>
                    <a:pt x="3260" y="28"/>
                  </a:lnTo>
                  <a:lnTo>
                    <a:pt x="3289" y="48"/>
                  </a:lnTo>
                  <a:lnTo>
                    <a:pt x="3315" y="74"/>
                  </a:lnTo>
                  <a:lnTo>
                    <a:pt x="3336" y="103"/>
                  </a:lnTo>
                  <a:lnTo>
                    <a:pt x="3351" y="135"/>
                  </a:lnTo>
                  <a:lnTo>
                    <a:pt x="3361" y="171"/>
                  </a:lnTo>
                  <a:lnTo>
                    <a:pt x="3365" y="209"/>
                  </a:lnTo>
                  <a:lnTo>
                    <a:pt x="3365" y="232"/>
                  </a:lnTo>
                  <a:lnTo>
                    <a:pt x="3501" y="232"/>
                  </a:lnTo>
                  <a:lnTo>
                    <a:pt x="3547" y="236"/>
                  </a:lnTo>
                  <a:lnTo>
                    <a:pt x="3593" y="246"/>
                  </a:lnTo>
                  <a:lnTo>
                    <a:pt x="3634" y="262"/>
                  </a:lnTo>
                  <a:lnTo>
                    <a:pt x="3672" y="284"/>
                  </a:lnTo>
                  <a:lnTo>
                    <a:pt x="3707" y="311"/>
                  </a:lnTo>
                  <a:lnTo>
                    <a:pt x="3737" y="343"/>
                  </a:lnTo>
                  <a:lnTo>
                    <a:pt x="3762" y="379"/>
                  </a:lnTo>
                  <a:lnTo>
                    <a:pt x="3783" y="418"/>
                  </a:lnTo>
                  <a:lnTo>
                    <a:pt x="3799" y="461"/>
                  </a:lnTo>
                  <a:lnTo>
                    <a:pt x="3809" y="505"/>
                  </a:lnTo>
                  <a:lnTo>
                    <a:pt x="3812" y="552"/>
                  </a:lnTo>
                  <a:lnTo>
                    <a:pt x="3812" y="1747"/>
                  </a:lnTo>
                  <a:lnTo>
                    <a:pt x="3810" y="1791"/>
                  </a:lnTo>
                  <a:lnTo>
                    <a:pt x="3802" y="1833"/>
                  </a:lnTo>
                  <a:lnTo>
                    <a:pt x="3788" y="1872"/>
                  </a:lnTo>
                  <a:lnTo>
                    <a:pt x="3770" y="1910"/>
                  </a:lnTo>
                  <a:lnTo>
                    <a:pt x="3748" y="1945"/>
                  </a:lnTo>
                  <a:lnTo>
                    <a:pt x="3722" y="1976"/>
                  </a:lnTo>
                  <a:lnTo>
                    <a:pt x="3693" y="2004"/>
                  </a:lnTo>
                  <a:lnTo>
                    <a:pt x="3660" y="2027"/>
                  </a:lnTo>
                  <a:lnTo>
                    <a:pt x="3624" y="2046"/>
                  </a:lnTo>
                  <a:lnTo>
                    <a:pt x="3584" y="2060"/>
                  </a:lnTo>
                  <a:lnTo>
                    <a:pt x="3544" y="2070"/>
                  </a:lnTo>
                  <a:lnTo>
                    <a:pt x="3501" y="2073"/>
                  </a:lnTo>
                  <a:lnTo>
                    <a:pt x="572" y="2073"/>
                  </a:lnTo>
                  <a:lnTo>
                    <a:pt x="524" y="2070"/>
                  </a:lnTo>
                  <a:lnTo>
                    <a:pt x="479" y="2059"/>
                  </a:lnTo>
                  <a:lnTo>
                    <a:pt x="437" y="2042"/>
                  </a:lnTo>
                  <a:lnTo>
                    <a:pt x="397" y="2019"/>
                  </a:lnTo>
                  <a:lnTo>
                    <a:pt x="360" y="1991"/>
                  </a:lnTo>
                  <a:lnTo>
                    <a:pt x="329" y="1959"/>
                  </a:lnTo>
                  <a:lnTo>
                    <a:pt x="301" y="1923"/>
                  </a:lnTo>
                  <a:lnTo>
                    <a:pt x="280" y="1882"/>
                  </a:lnTo>
                  <a:lnTo>
                    <a:pt x="262" y="1840"/>
                  </a:lnTo>
                  <a:lnTo>
                    <a:pt x="252" y="1794"/>
                  </a:lnTo>
                  <a:lnTo>
                    <a:pt x="248" y="1747"/>
                  </a:lnTo>
                  <a:lnTo>
                    <a:pt x="248" y="1625"/>
                  </a:lnTo>
                  <a:lnTo>
                    <a:pt x="223" y="1625"/>
                  </a:lnTo>
                  <a:lnTo>
                    <a:pt x="184" y="1621"/>
                  </a:lnTo>
                  <a:lnTo>
                    <a:pt x="147" y="1611"/>
                  </a:lnTo>
                  <a:lnTo>
                    <a:pt x="112" y="1595"/>
                  </a:lnTo>
                  <a:lnTo>
                    <a:pt x="81" y="1571"/>
                  </a:lnTo>
                  <a:lnTo>
                    <a:pt x="54" y="1545"/>
                  </a:lnTo>
                  <a:lnTo>
                    <a:pt x="31" y="1514"/>
                  </a:lnTo>
                  <a:lnTo>
                    <a:pt x="15" y="1480"/>
                  </a:lnTo>
                  <a:lnTo>
                    <a:pt x="3" y="1443"/>
                  </a:lnTo>
                  <a:lnTo>
                    <a:pt x="0" y="1404"/>
                  </a:lnTo>
                  <a:lnTo>
                    <a:pt x="0" y="209"/>
                  </a:lnTo>
                  <a:lnTo>
                    <a:pt x="3" y="174"/>
                  </a:lnTo>
                  <a:lnTo>
                    <a:pt x="12" y="142"/>
                  </a:lnTo>
                  <a:lnTo>
                    <a:pt x="25" y="112"/>
                  </a:lnTo>
                  <a:lnTo>
                    <a:pt x="44" y="84"/>
                  </a:lnTo>
                  <a:lnTo>
                    <a:pt x="67" y="60"/>
                  </a:lnTo>
                  <a:lnTo>
                    <a:pt x="94" y="40"/>
                  </a:lnTo>
                  <a:lnTo>
                    <a:pt x="122" y="23"/>
                  </a:lnTo>
                  <a:lnTo>
                    <a:pt x="155" y="10"/>
                  </a:lnTo>
                  <a:lnTo>
                    <a:pt x="188"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0" name="Freeform 721">
              <a:extLst>
                <a:ext uri="{FF2B5EF4-FFF2-40B4-BE49-F238E27FC236}">
                  <a16:creationId xmlns:a16="http://schemas.microsoft.com/office/drawing/2014/main" id="{0F0198AC-B054-45C1-BABD-D2A3D651FC6B}"/>
                </a:ext>
              </a:extLst>
            </p:cNvPr>
            <p:cNvSpPr>
              <a:spLocks/>
            </p:cNvSpPr>
            <p:nvPr/>
          </p:nvSpPr>
          <p:spPr bwMode="auto">
            <a:xfrm>
              <a:off x="2347" y="3250"/>
              <a:ext cx="134" cy="244"/>
            </a:xfrm>
            <a:custGeom>
              <a:avLst/>
              <a:gdLst>
                <a:gd name="T0" fmla="*/ 336 w 534"/>
                <a:gd name="T1" fmla="*/ 0 h 978"/>
                <a:gd name="T2" fmla="*/ 366 w 534"/>
                <a:gd name="T3" fmla="*/ 112 h 978"/>
                <a:gd name="T4" fmla="*/ 426 w 534"/>
                <a:gd name="T5" fmla="*/ 139 h 978"/>
                <a:gd name="T6" fmla="*/ 476 w 534"/>
                <a:gd name="T7" fmla="*/ 180 h 978"/>
                <a:gd name="T8" fmla="*/ 513 w 534"/>
                <a:gd name="T9" fmla="*/ 238 h 978"/>
                <a:gd name="T10" fmla="*/ 531 w 534"/>
                <a:gd name="T11" fmla="*/ 307 h 978"/>
                <a:gd name="T12" fmla="*/ 534 w 534"/>
                <a:gd name="T13" fmla="*/ 348 h 978"/>
                <a:gd name="T14" fmla="*/ 336 w 534"/>
                <a:gd name="T15" fmla="*/ 365 h 978"/>
                <a:gd name="T16" fmla="*/ 335 w 534"/>
                <a:gd name="T17" fmla="*/ 324 h 978"/>
                <a:gd name="T18" fmla="*/ 326 w 534"/>
                <a:gd name="T19" fmla="*/ 290 h 978"/>
                <a:gd name="T20" fmla="*/ 307 w 534"/>
                <a:gd name="T21" fmla="*/ 265 h 978"/>
                <a:gd name="T22" fmla="*/ 276 w 534"/>
                <a:gd name="T23" fmla="*/ 257 h 978"/>
                <a:gd name="T24" fmla="*/ 246 w 534"/>
                <a:gd name="T25" fmla="*/ 264 h 978"/>
                <a:gd name="T26" fmla="*/ 230 w 534"/>
                <a:gd name="T27" fmla="*/ 285 h 978"/>
                <a:gd name="T28" fmla="*/ 224 w 534"/>
                <a:gd name="T29" fmla="*/ 317 h 978"/>
                <a:gd name="T30" fmla="*/ 230 w 534"/>
                <a:gd name="T31" fmla="*/ 350 h 978"/>
                <a:gd name="T32" fmla="*/ 251 w 534"/>
                <a:gd name="T33" fmla="*/ 375 h 978"/>
                <a:gd name="T34" fmla="*/ 299 w 534"/>
                <a:gd name="T35" fmla="*/ 400 h 978"/>
                <a:gd name="T36" fmla="*/ 400 w 534"/>
                <a:gd name="T37" fmla="*/ 451 h 978"/>
                <a:gd name="T38" fmla="*/ 471 w 534"/>
                <a:gd name="T39" fmla="*/ 501 h 978"/>
                <a:gd name="T40" fmla="*/ 508 w 534"/>
                <a:gd name="T41" fmla="*/ 552 h 978"/>
                <a:gd name="T42" fmla="*/ 527 w 534"/>
                <a:gd name="T43" fmla="*/ 615 h 978"/>
                <a:gd name="T44" fmla="*/ 527 w 534"/>
                <a:gd name="T45" fmla="*/ 689 h 978"/>
                <a:gd name="T46" fmla="*/ 506 w 534"/>
                <a:gd name="T47" fmla="*/ 752 h 978"/>
                <a:gd name="T48" fmla="*/ 467 w 534"/>
                <a:gd name="T49" fmla="*/ 804 h 978"/>
                <a:gd name="T50" fmla="*/ 418 w 534"/>
                <a:gd name="T51" fmla="*/ 840 h 978"/>
                <a:gd name="T52" fmla="*/ 357 w 534"/>
                <a:gd name="T53" fmla="*/ 862 h 978"/>
                <a:gd name="T54" fmla="*/ 320 w 534"/>
                <a:gd name="T55" fmla="*/ 978 h 978"/>
                <a:gd name="T56" fmla="*/ 219 w 534"/>
                <a:gd name="T57" fmla="*/ 869 h 978"/>
                <a:gd name="T58" fmla="*/ 149 w 534"/>
                <a:gd name="T59" fmla="*/ 851 h 978"/>
                <a:gd name="T60" fmla="*/ 91 w 534"/>
                <a:gd name="T61" fmla="*/ 819 h 978"/>
                <a:gd name="T62" fmla="*/ 45 w 534"/>
                <a:gd name="T63" fmla="*/ 776 h 978"/>
                <a:gd name="T64" fmla="*/ 15 w 534"/>
                <a:gd name="T65" fmla="*/ 722 h 978"/>
                <a:gd name="T66" fmla="*/ 1 w 534"/>
                <a:gd name="T67" fmla="*/ 655 h 978"/>
                <a:gd name="T68" fmla="*/ 0 w 534"/>
                <a:gd name="T69" fmla="*/ 613 h 978"/>
                <a:gd name="T70" fmla="*/ 187 w 534"/>
                <a:gd name="T71" fmla="*/ 597 h 978"/>
                <a:gd name="T72" fmla="*/ 189 w 534"/>
                <a:gd name="T73" fmla="*/ 640 h 978"/>
                <a:gd name="T74" fmla="*/ 203 w 534"/>
                <a:gd name="T75" fmla="*/ 678 h 978"/>
                <a:gd name="T76" fmla="*/ 226 w 534"/>
                <a:gd name="T77" fmla="*/ 701 h 978"/>
                <a:gd name="T78" fmla="*/ 259 w 534"/>
                <a:gd name="T79" fmla="*/ 711 h 978"/>
                <a:gd name="T80" fmla="*/ 293 w 534"/>
                <a:gd name="T81" fmla="*/ 711 h 978"/>
                <a:gd name="T82" fmla="*/ 318 w 534"/>
                <a:gd name="T83" fmla="*/ 697 h 978"/>
                <a:gd name="T84" fmla="*/ 330 w 534"/>
                <a:gd name="T85" fmla="*/ 671 h 978"/>
                <a:gd name="T86" fmla="*/ 330 w 534"/>
                <a:gd name="T87" fmla="*/ 634 h 978"/>
                <a:gd name="T88" fmla="*/ 318 w 534"/>
                <a:gd name="T89" fmla="*/ 605 h 978"/>
                <a:gd name="T90" fmla="*/ 283 w 534"/>
                <a:gd name="T91" fmla="*/ 580 h 978"/>
                <a:gd name="T92" fmla="*/ 200 w 534"/>
                <a:gd name="T93" fmla="*/ 543 h 978"/>
                <a:gd name="T94" fmla="*/ 112 w 534"/>
                <a:gd name="T95" fmla="*/ 494 h 978"/>
                <a:gd name="T96" fmla="*/ 60 w 534"/>
                <a:gd name="T97" fmla="*/ 447 h 978"/>
                <a:gd name="T98" fmla="*/ 31 w 534"/>
                <a:gd name="T99" fmla="*/ 389 h 978"/>
                <a:gd name="T100" fmla="*/ 21 w 534"/>
                <a:gd name="T101" fmla="*/ 316 h 978"/>
                <a:gd name="T102" fmla="*/ 30 w 534"/>
                <a:gd name="T103" fmla="*/ 249 h 978"/>
                <a:gd name="T104" fmla="*/ 58 w 534"/>
                <a:gd name="T105" fmla="*/ 191 h 978"/>
                <a:gd name="T106" fmla="*/ 104 w 534"/>
                <a:gd name="T107" fmla="*/ 146 h 978"/>
                <a:gd name="T108" fmla="*/ 159 w 534"/>
                <a:gd name="T109" fmla="*/ 117 h 978"/>
                <a:gd name="T110" fmla="*/ 219 w 534"/>
                <a:gd name="T111" fmla="*/ 10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978">
                  <a:moveTo>
                    <a:pt x="219" y="0"/>
                  </a:moveTo>
                  <a:lnTo>
                    <a:pt x="336" y="0"/>
                  </a:lnTo>
                  <a:lnTo>
                    <a:pt x="336" y="104"/>
                  </a:lnTo>
                  <a:lnTo>
                    <a:pt x="366" y="112"/>
                  </a:lnTo>
                  <a:lnTo>
                    <a:pt x="397" y="123"/>
                  </a:lnTo>
                  <a:lnTo>
                    <a:pt x="426" y="139"/>
                  </a:lnTo>
                  <a:lnTo>
                    <a:pt x="453" y="158"/>
                  </a:lnTo>
                  <a:lnTo>
                    <a:pt x="476" y="180"/>
                  </a:lnTo>
                  <a:lnTo>
                    <a:pt x="497" y="208"/>
                  </a:lnTo>
                  <a:lnTo>
                    <a:pt x="513" y="238"/>
                  </a:lnTo>
                  <a:lnTo>
                    <a:pt x="524" y="271"/>
                  </a:lnTo>
                  <a:lnTo>
                    <a:pt x="531" y="307"/>
                  </a:lnTo>
                  <a:lnTo>
                    <a:pt x="534" y="345"/>
                  </a:lnTo>
                  <a:lnTo>
                    <a:pt x="534" y="348"/>
                  </a:lnTo>
                  <a:lnTo>
                    <a:pt x="527" y="365"/>
                  </a:lnTo>
                  <a:lnTo>
                    <a:pt x="336" y="365"/>
                  </a:lnTo>
                  <a:lnTo>
                    <a:pt x="336" y="347"/>
                  </a:lnTo>
                  <a:lnTo>
                    <a:pt x="335" y="324"/>
                  </a:lnTo>
                  <a:lnTo>
                    <a:pt x="331" y="306"/>
                  </a:lnTo>
                  <a:lnTo>
                    <a:pt x="326" y="290"/>
                  </a:lnTo>
                  <a:lnTo>
                    <a:pt x="319" y="277"/>
                  </a:lnTo>
                  <a:lnTo>
                    <a:pt x="307" y="265"/>
                  </a:lnTo>
                  <a:lnTo>
                    <a:pt x="292" y="260"/>
                  </a:lnTo>
                  <a:lnTo>
                    <a:pt x="276" y="257"/>
                  </a:lnTo>
                  <a:lnTo>
                    <a:pt x="260" y="258"/>
                  </a:lnTo>
                  <a:lnTo>
                    <a:pt x="246" y="264"/>
                  </a:lnTo>
                  <a:lnTo>
                    <a:pt x="237" y="272"/>
                  </a:lnTo>
                  <a:lnTo>
                    <a:pt x="230" y="285"/>
                  </a:lnTo>
                  <a:lnTo>
                    <a:pt x="225" y="300"/>
                  </a:lnTo>
                  <a:lnTo>
                    <a:pt x="224" y="317"/>
                  </a:lnTo>
                  <a:lnTo>
                    <a:pt x="225" y="335"/>
                  </a:lnTo>
                  <a:lnTo>
                    <a:pt x="230" y="350"/>
                  </a:lnTo>
                  <a:lnTo>
                    <a:pt x="238" y="362"/>
                  </a:lnTo>
                  <a:lnTo>
                    <a:pt x="251" y="375"/>
                  </a:lnTo>
                  <a:lnTo>
                    <a:pt x="271" y="388"/>
                  </a:lnTo>
                  <a:lnTo>
                    <a:pt x="299" y="400"/>
                  </a:lnTo>
                  <a:lnTo>
                    <a:pt x="353" y="426"/>
                  </a:lnTo>
                  <a:lnTo>
                    <a:pt x="400" y="451"/>
                  </a:lnTo>
                  <a:lnTo>
                    <a:pt x="439" y="477"/>
                  </a:lnTo>
                  <a:lnTo>
                    <a:pt x="471" y="501"/>
                  </a:lnTo>
                  <a:lnTo>
                    <a:pt x="492" y="525"/>
                  </a:lnTo>
                  <a:lnTo>
                    <a:pt x="508" y="552"/>
                  </a:lnTo>
                  <a:lnTo>
                    <a:pt x="520" y="582"/>
                  </a:lnTo>
                  <a:lnTo>
                    <a:pt x="527" y="615"/>
                  </a:lnTo>
                  <a:lnTo>
                    <a:pt x="529" y="654"/>
                  </a:lnTo>
                  <a:lnTo>
                    <a:pt x="527" y="689"/>
                  </a:lnTo>
                  <a:lnTo>
                    <a:pt x="518" y="722"/>
                  </a:lnTo>
                  <a:lnTo>
                    <a:pt x="506" y="752"/>
                  </a:lnTo>
                  <a:lnTo>
                    <a:pt x="488" y="780"/>
                  </a:lnTo>
                  <a:lnTo>
                    <a:pt x="467" y="804"/>
                  </a:lnTo>
                  <a:lnTo>
                    <a:pt x="443" y="823"/>
                  </a:lnTo>
                  <a:lnTo>
                    <a:pt x="418" y="840"/>
                  </a:lnTo>
                  <a:lnTo>
                    <a:pt x="389" y="852"/>
                  </a:lnTo>
                  <a:lnTo>
                    <a:pt x="357" y="862"/>
                  </a:lnTo>
                  <a:lnTo>
                    <a:pt x="320" y="869"/>
                  </a:lnTo>
                  <a:lnTo>
                    <a:pt x="320" y="978"/>
                  </a:lnTo>
                  <a:lnTo>
                    <a:pt x="219" y="978"/>
                  </a:lnTo>
                  <a:lnTo>
                    <a:pt x="219" y="869"/>
                  </a:lnTo>
                  <a:lnTo>
                    <a:pt x="182" y="862"/>
                  </a:lnTo>
                  <a:lnTo>
                    <a:pt x="149" y="851"/>
                  </a:lnTo>
                  <a:lnTo>
                    <a:pt x="119" y="837"/>
                  </a:lnTo>
                  <a:lnTo>
                    <a:pt x="91" y="819"/>
                  </a:lnTo>
                  <a:lnTo>
                    <a:pt x="66" y="798"/>
                  </a:lnTo>
                  <a:lnTo>
                    <a:pt x="45" y="776"/>
                  </a:lnTo>
                  <a:lnTo>
                    <a:pt x="28" y="751"/>
                  </a:lnTo>
                  <a:lnTo>
                    <a:pt x="15" y="722"/>
                  </a:lnTo>
                  <a:lnTo>
                    <a:pt x="6" y="689"/>
                  </a:lnTo>
                  <a:lnTo>
                    <a:pt x="1" y="655"/>
                  </a:lnTo>
                  <a:lnTo>
                    <a:pt x="0" y="617"/>
                  </a:lnTo>
                  <a:lnTo>
                    <a:pt x="0" y="613"/>
                  </a:lnTo>
                  <a:lnTo>
                    <a:pt x="7" y="597"/>
                  </a:lnTo>
                  <a:lnTo>
                    <a:pt x="187" y="597"/>
                  </a:lnTo>
                  <a:lnTo>
                    <a:pt x="187" y="614"/>
                  </a:lnTo>
                  <a:lnTo>
                    <a:pt x="189" y="640"/>
                  </a:lnTo>
                  <a:lnTo>
                    <a:pt x="195" y="661"/>
                  </a:lnTo>
                  <a:lnTo>
                    <a:pt x="203" y="678"/>
                  </a:lnTo>
                  <a:lnTo>
                    <a:pt x="214" y="691"/>
                  </a:lnTo>
                  <a:lnTo>
                    <a:pt x="226" y="701"/>
                  </a:lnTo>
                  <a:lnTo>
                    <a:pt x="241" y="708"/>
                  </a:lnTo>
                  <a:lnTo>
                    <a:pt x="259" y="711"/>
                  </a:lnTo>
                  <a:lnTo>
                    <a:pt x="276" y="713"/>
                  </a:lnTo>
                  <a:lnTo>
                    <a:pt x="293" y="711"/>
                  </a:lnTo>
                  <a:lnTo>
                    <a:pt x="307" y="707"/>
                  </a:lnTo>
                  <a:lnTo>
                    <a:pt x="318" y="697"/>
                  </a:lnTo>
                  <a:lnTo>
                    <a:pt x="326" y="686"/>
                  </a:lnTo>
                  <a:lnTo>
                    <a:pt x="330" y="671"/>
                  </a:lnTo>
                  <a:lnTo>
                    <a:pt x="331" y="655"/>
                  </a:lnTo>
                  <a:lnTo>
                    <a:pt x="330" y="634"/>
                  </a:lnTo>
                  <a:lnTo>
                    <a:pt x="326" y="618"/>
                  </a:lnTo>
                  <a:lnTo>
                    <a:pt x="318" y="605"/>
                  </a:lnTo>
                  <a:lnTo>
                    <a:pt x="302" y="592"/>
                  </a:lnTo>
                  <a:lnTo>
                    <a:pt x="283" y="580"/>
                  </a:lnTo>
                  <a:lnTo>
                    <a:pt x="256" y="567"/>
                  </a:lnTo>
                  <a:lnTo>
                    <a:pt x="200" y="543"/>
                  </a:lnTo>
                  <a:lnTo>
                    <a:pt x="152" y="518"/>
                  </a:lnTo>
                  <a:lnTo>
                    <a:pt x="112" y="494"/>
                  </a:lnTo>
                  <a:lnTo>
                    <a:pt x="81" y="469"/>
                  </a:lnTo>
                  <a:lnTo>
                    <a:pt x="60" y="447"/>
                  </a:lnTo>
                  <a:lnTo>
                    <a:pt x="43" y="419"/>
                  </a:lnTo>
                  <a:lnTo>
                    <a:pt x="31" y="389"/>
                  </a:lnTo>
                  <a:lnTo>
                    <a:pt x="23" y="354"/>
                  </a:lnTo>
                  <a:lnTo>
                    <a:pt x="21" y="316"/>
                  </a:lnTo>
                  <a:lnTo>
                    <a:pt x="23" y="281"/>
                  </a:lnTo>
                  <a:lnTo>
                    <a:pt x="30" y="249"/>
                  </a:lnTo>
                  <a:lnTo>
                    <a:pt x="41" y="219"/>
                  </a:lnTo>
                  <a:lnTo>
                    <a:pt x="58" y="191"/>
                  </a:lnTo>
                  <a:lnTo>
                    <a:pt x="80" y="167"/>
                  </a:lnTo>
                  <a:lnTo>
                    <a:pt x="104" y="146"/>
                  </a:lnTo>
                  <a:lnTo>
                    <a:pt x="130" y="130"/>
                  </a:lnTo>
                  <a:lnTo>
                    <a:pt x="159" y="117"/>
                  </a:lnTo>
                  <a:lnTo>
                    <a:pt x="189" y="107"/>
                  </a:lnTo>
                  <a:lnTo>
                    <a:pt x="219" y="10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21" name="Freeform 726">
            <a:extLst>
              <a:ext uri="{FF2B5EF4-FFF2-40B4-BE49-F238E27FC236}">
                <a16:creationId xmlns:a16="http://schemas.microsoft.com/office/drawing/2014/main" id="{A0A19ECB-9D2C-4929-8736-6B8D53AD1D23}"/>
              </a:ext>
            </a:extLst>
          </p:cNvPr>
          <p:cNvSpPr>
            <a:spLocks noEditPoints="1"/>
          </p:cNvSpPr>
          <p:nvPr/>
        </p:nvSpPr>
        <p:spPr bwMode="auto">
          <a:xfrm>
            <a:off x="7400880" y="3653920"/>
            <a:ext cx="215912" cy="331454"/>
          </a:xfrm>
          <a:custGeom>
            <a:avLst/>
            <a:gdLst>
              <a:gd name="T0" fmla="*/ 1606 w 2433"/>
              <a:gd name="T1" fmla="*/ 3172 h 3735"/>
              <a:gd name="T2" fmla="*/ 1669 w 2433"/>
              <a:gd name="T3" fmla="*/ 3514 h 3735"/>
              <a:gd name="T4" fmla="*/ 2008 w 2433"/>
              <a:gd name="T5" fmla="*/ 3481 h 3735"/>
              <a:gd name="T6" fmla="*/ 2008 w 2433"/>
              <a:gd name="T7" fmla="*/ 3125 h 3735"/>
              <a:gd name="T8" fmla="*/ 1093 w 2433"/>
              <a:gd name="T9" fmla="*/ 3084 h 3735"/>
              <a:gd name="T10" fmla="*/ 1000 w 2433"/>
              <a:gd name="T11" fmla="*/ 3407 h 3735"/>
              <a:gd name="T12" fmla="*/ 1120 w 2433"/>
              <a:gd name="T13" fmla="*/ 3527 h 3735"/>
              <a:gd name="T14" fmla="*/ 1430 w 2433"/>
              <a:gd name="T15" fmla="*/ 3434 h 3735"/>
              <a:gd name="T16" fmla="*/ 1366 w 2433"/>
              <a:gd name="T17" fmla="*/ 3093 h 3735"/>
              <a:gd name="T18" fmla="*/ 443 w 2433"/>
              <a:gd name="T19" fmla="*/ 3107 h 3735"/>
              <a:gd name="T20" fmla="*/ 411 w 2433"/>
              <a:gd name="T21" fmla="*/ 3460 h 3735"/>
              <a:gd name="T22" fmla="*/ 739 w 2433"/>
              <a:gd name="T23" fmla="*/ 3523 h 3735"/>
              <a:gd name="T24" fmla="*/ 831 w 2433"/>
              <a:gd name="T25" fmla="*/ 3201 h 3735"/>
              <a:gd name="T26" fmla="*/ 711 w 2433"/>
              <a:gd name="T27" fmla="*/ 3081 h 3735"/>
              <a:gd name="T28" fmla="*/ 1615 w 2433"/>
              <a:gd name="T29" fmla="*/ 2544 h 3735"/>
              <a:gd name="T30" fmla="*/ 1648 w 2433"/>
              <a:gd name="T31" fmla="*/ 2897 h 3735"/>
              <a:gd name="T32" fmla="*/ 1990 w 2433"/>
              <a:gd name="T33" fmla="*/ 2897 h 3735"/>
              <a:gd name="T34" fmla="*/ 2023 w 2433"/>
              <a:gd name="T35" fmla="*/ 2544 h 3735"/>
              <a:gd name="T36" fmla="*/ 1120 w 2433"/>
              <a:gd name="T37" fmla="*/ 2478 h 3735"/>
              <a:gd name="T38" fmla="*/ 1000 w 2433"/>
              <a:gd name="T39" fmla="*/ 2598 h 3735"/>
              <a:gd name="T40" fmla="*/ 1093 w 2433"/>
              <a:gd name="T41" fmla="*/ 2921 h 3735"/>
              <a:gd name="T42" fmla="*/ 1421 w 2433"/>
              <a:gd name="T43" fmla="*/ 2857 h 3735"/>
              <a:gd name="T44" fmla="*/ 1388 w 2433"/>
              <a:gd name="T45" fmla="*/ 2504 h 3735"/>
              <a:gd name="T46" fmla="*/ 466 w 2433"/>
              <a:gd name="T47" fmla="*/ 2490 h 3735"/>
              <a:gd name="T48" fmla="*/ 402 w 2433"/>
              <a:gd name="T49" fmla="*/ 2832 h 3735"/>
              <a:gd name="T50" fmla="*/ 711 w 2433"/>
              <a:gd name="T51" fmla="*/ 2923 h 3735"/>
              <a:gd name="T52" fmla="*/ 831 w 2433"/>
              <a:gd name="T53" fmla="*/ 2804 h 3735"/>
              <a:gd name="T54" fmla="*/ 739 w 2433"/>
              <a:gd name="T55" fmla="*/ 2481 h 3735"/>
              <a:gd name="T56" fmla="*/ 1629 w 2433"/>
              <a:gd name="T57" fmla="*/ 1920 h 3735"/>
              <a:gd name="T58" fmla="*/ 1629 w 2433"/>
              <a:gd name="T59" fmla="*/ 2276 h 3735"/>
              <a:gd name="T60" fmla="*/ 1968 w 2433"/>
              <a:gd name="T61" fmla="*/ 2309 h 3735"/>
              <a:gd name="T62" fmla="*/ 2032 w 2433"/>
              <a:gd name="T63" fmla="*/ 1967 h 3735"/>
              <a:gd name="T64" fmla="*/ 1722 w 2433"/>
              <a:gd name="T65" fmla="*/ 1875 h 3735"/>
              <a:gd name="T66" fmla="*/ 1004 w 2433"/>
              <a:gd name="T67" fmla="*/ 1967 h 3735"/>
              <a:gd name="T68" fmla="*/ 1068 w 2433"/>
              <a:gd name="T69" fmla="*/ 2309 h 3735"/>
              <a:gd name="T70" fmla="*/ 1407 w 2433"/>
              <a:gd name="T71" fmla="*/ 2276 h 3735"/>
              <a:gd name="T72" fmla="*/ 1407 w 2433"/>
              <a:gd name="T73" fmla="*/ 1920 h 3735"/>
              <a:gd name="T74" fmla="*/ 491 w 2433"/>
              <a:gd name="T75" fmla="*/ 1878 h 3735"/>
              <a:gd name="T76" fmla="*/ 399 w 2433"/>
              <a:gd name="T77" fmla="*/ 2201 h 3735"/>
              <a:gd name="T78" fmla="*/ 519 w 2433"/>
              <a:gd name="T79" fmla="*/ 2321 h 3735"/>
              <a:gd name="T80" fmla="*/ 828 w 2433"/>
              <a:gd name="T81" fmla="*/ 2229 h 3735"/>
              <a:gd name="T82" fmla="*/ 764 w 2433"/>
              <a:gd name="T83" fmla="*/ 1887 h 3735"/>
              <a:gd name="T84" fmla="*/ 500 w 2433"/>
              <a:gd name="T85" fmla="*/ 1113 h 3735"/>
              <a:gd name="T86" fmla="*/ 399 w 2433"/>
              <a:gd name="T87" fmla="*/ 1501 h 3735"/>
              <a:gd name="T88" fmla="*/ 532 w 2433"/>
              <a:gd name="T89" fmla="*/ 1693 h 3735"/>
              <a:gd name="T90" fmla="*/ 1962 w 2433"/>
              <a:gd name="T91" fmla="*/ 1658 h 3735"/>
              <a:gd name="T92" fmla="*/ 2032 w 2433"/>
              <a:gd name="T93" fmla="*/ 1253 h 3735"/>
              <a:gd name="T94" fmla="*/ 1867 w 2433"/>
              <a:gd name="T95" fmla="*/ 1088 h 3735"/>
              <a:gd name="T96" fmla="*/ 1536 w 2433"/>
              <a:gd name="T97" fmla="*/ 240 h 3735"/>
              <a:gd name="T98" fmla="*/ 1796 w 2433"/>
              <a:gd name="T99" fmla="*/ 0 h 3735"/>
              <a:gd name="T100" fmla="*/ 1915 w 2433"/>
              <a:gd name="T101" fmla="*/ 120 h 3735"/>
              <a:gd name="T102" fmla="*/ 2338 w 2433"/>
              <a:gd name="T103" fmla="*/ 413 h 3735"/>
              <a:gd name="T104" fmla="*/ 2433 w 2433"/>
              <a:gd name="T105" fmla="*/ 3455 h 3735"/>
              <a:gd name="T106" fmla="*/ 2307 w 2433"/>
              <a:gd name="T107" fmla="*/ 3690 h 3735"/>
              <a:gd name="T108" fmla="*/ 198 w 2433"/>
              <a:gd name="T109" fmla="*/ 3724 h 3735"/>
              <a:gd name="T110" fmla="*/ 11 w 2433"/>
              <a:gd name="T111" fmla="*/ 3536 h 3735"/>
              <a:gd name="T112" fmla="*/ 44 w 2433"/>
              <a:gd name="T113" fmla="*/ 472 h 3735"/>
              <a:gd name="T114" fmla="*/ 279 w 2433"/>
              <a:gd name="T115" fmla="*/ 344 h 3735"/>
              <a:gd name="T116" fmla="*/ 585 w 2433"/>
              <a:gd name="T117" fmla="*/ 12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3" h="3735">
                <a:moveTo>
                  <a:pt x="1722" y="3081"/>
                </a:moveTo>
                <a:lnTo>
                  <a:pt x="1695" y="3084"/>
                </a:lnTo>
                <a:lnTo>
                  <a:pt x="1669" y="3093"/>
                </a:lnTo>
                <a:lnTo>
                  <a:pt x="1648" y="3107"/>
                </a:lnTo>
                <a:lnTo>
                  <a:pt x="1629" y="3125"/>
                </a:lnTo>
                <a:lnTo>
                  <a:pt x="1615" y="3148"/>
                </a:lnTo>
                <a:lnTo>
                  <a:pt x="1606" y="3172"/>
                </a:lnTo>
                <a:lnTo>
                  <a:pt x="1603" y="3201"/>
                </a:lnTo>
                <a:lnTo>
                  <a:pt x="1603" y="3407"/>
                </a:lnTo>
                <a:lnTo>
                  <a:pt x="1606" y="3434"/>
                </a:lnTo>
                <a:lnTo>
                  <a:pt x="1615" y="3460"/>
                </a:lnTo>
                <a:lnTo>
                  <a:pt x="1629" y="3481"/>
                </a:lnTo>
                <a:lnTo>
                  <a:pt x="1648" y="3501"/>
                </a:lnTo>
                <a:lnTo>
                  <a:pt x="1669" y="3514"/>
                </a:lnTo>
                <a:lnTo>
                  <a:pt x="1695" y="3523"/>
                </a:lnTo>
                <a:lnTo>
                  <a:pt x="1722" y="3527"/>
                </a:lnTo>
                <a:lnTo>
                  <a:pt x="1915" y="3527"/>
                </a:lnTo>
                <a:lnTo>
                  <a:pt x="1943" y="3523"/>
                </a:lnTo>
                <a:lnTo>
                  <a:pt x="1968" y="3514"/>
                </a:lnTo>
                <a:lnTo>
                  <a:pt x="1990" y="3501"/>
                </a:lnTo>
                <a:lnTo>
                  <a:pt x="2008" y="3481"/>
                </a:lnTo>
                <a:lnTo>
                  <a:pt x="2023" y="3460"/>
                </a:lnTo>
                <a:lnTo>
                  <a:pt x="2032" y="3434"/>
                </a:lnTo>
                <a:lnTo>
                  <a:pt x="2034" y="3407"/>
                </a:lnTo>
                <a:lnTo>
                  <a:pt x="2034" y="3201"/>
                </a:lnTo>
                <a:lnTo>
                  <a:pt x="2032" y="3172"/>
                </a:lnTo>
                <a:lnTo>
                  <a:pt x="2023" y="3148"/>
                </a:lnTo>
                <a:lnTo>
                  <a:pt x="2008" y="3125"/>
                </a:lnTo>
                <a:lnTo>
                  <a:pt x="1990" y="3107"/>
                </a:lnTo>
                <a:lnTo>
                  <a:pt x="1968" y="3093"/>
                </a:lnTo>
                <a:lnTo>
                  <a:pt x="1943" y="3084"/>
                </a:lnTo>
                <a:lnTo>
                  <a:pt x="1915" y="3081"/>
                </a:lnTo>
                <a:lnTo>
                  <a:pt x="1722" y="3081"/>
                </a:lnTo>
                <a:close/>
                <a:moveTo>
                  <a:pt x="1120" y="3081"/>
                </a:moveTo>
                <a:lnTo>
                  <a:pt x="1093" y="3084"/>
                </a:lnTo>
                <a:lnTo>
                  <a:pt x="1068" y="3093"/>
                </a:lnTo>
                <a:lnTo>
                  <a:pt x="1045" y="3107"/>
                </a:lnTo>
                <a:lnTo>
                  <a:pt x="1027" y="3125"/>
                </a:lnTo>
                <a:lnTo>
                  <a:pt x="1013" y="3148"/>
                </a:lnTo>
                <a:lnTo>
                  <a:pt x="1004" y="3172"/>
                </a:lnTo>
                <a:lnTo>
                  <a:pt x="1000" y="3201"/>
                </a:lnTo>
                <a:lnTo>
                  <a:pt x="1000" y="3407"/>
                </a:lnTo>
                <a:lnTo>
                  <a:pt x="1004" y="3434"/>
                </a:lnTo>
                <a:lnTo>
                  <a:pt x="1013" y="3460"/>
                </a:lnTo>
                <a:lnTo>
                  <a:pt x="1027" y="3481"/>
                </a:lnTo>
                <a:lnTo>
                  <a:pt x="1045" y="3501"/>
                </a:lnTo>
                <a:lnTo>
                  <a:pt x="1068" y="3514"/>
                </a:lnTo>
                <a:lnTo>
                  <a:pt x="1093" y="3523"/>
                </a:lnTo>
                <a:lnTo>
                  <a:pt x="1120" y="3527"/>
                </a:lnTo>
                <a:lnTo>
                  <a:pt x="1313" y="3527"/>
                </a:lnTo>
                <a:lnTo>
                  <a:pt x="1340" y="3523"/>
                </a:lnTo>
                <a:lnTo>
                  <a:pt x="1366" y="3514"/>
                </a:lnTo>
                <a:lnTo>
                  <a:pt x="1388" y="3501"/>
                </a:lnTo>
                <a:lnTo>
                  <a:pt x="1407" y="3481"/>
                </a:lnTo>
                <a:lnTo>
                  <a:pt x="1421" y="3460"/>
                </a:lnTo>
                <a:lnTo>
                  <a:pt x="1430" y="3434"/>
                </a:lnTo>
                <a:lnTo>
                  <a:pt x="1433" y="3407"/>
                </a:lnTo>
                <a:lnTo>
                  <a:pt x="1433" y="3201"/>
                </a:lnTo>
                <a:lnTo>
                  <a:pt x="1430" y="3172"/>
                </a:lnTo>
                <a:lnTo>
                  <a:pt x="1421" y="3148"/>
                </a:lnTo>
                <a:lnTo>
                  <a:pt x="1407" y="3125"/>
                </a:lnTo>
                <a:lnTo>
                  <a:pt x="1388" y="3107"/>
                </a:lnTo>
                <a:lnTo>
                  <a:pt x="1366" y="3093"/>
                </a:lnTo>
                <a:lnTo>
                  <a:pt x="1340" y="3084"/>
                </a:lnTo>
                <a:lnTo>
                  <a:pt x="1313" y="3081"/>
                </a:lnTo>
                <a:lnTo>
                  <a:pt x="1120" y="3081"/>
                </a:lnTo>
                <a:close/>
                <a:moveTo>
                  <a:pt x="519" y="3081"/>
                </a:moveTo>
                <a:lnTo>
                  <a:pt x="491" y="3084"/>
                </a:lnTo>
                <a:lnTo>
                  <a:pt x="466" y="3093"/>
                </a:lnTo>
                <a:lnTo>
                  <a:pt x="443" y="3107"/>
                </a:lnTo>
                <a:lnTo>
                  <a:pt x="425" y="3125"/>
                </a:lnTo>
                <a:lnTo>
                  <a:pt x="411" y="3148"/>
                </a:lnTo>
                <a:lnTo>
                  <a:pt x="402" y="3172"/>
                </a:lnTo>
                <a:lnTo>
                  <a:pt x="399" y="3201"/>
                </a:lnTo>
                <a:lnTo>
                  <a:pt x="399" y="3407"/>
                </a:lnTo>
                <a:lnTo>
                  <a:pt x="402" y="3434"/>
                </a:lnTo>
                <a:lnTo>
                  <a:pt x="411" y="3460"/>
                </a:lnTo>
                <a:lnTo>
                  <a:pt x="425" y="3481"/>
                </a:lnTo>
                <a:lnTo>
                  <a:pt x="443" y="3501"/>
                </a:lnTo>
                <a:lnTo>
                  <a:pt x="466" y="3514"/>
                </a:lnTo>
                <a:lnTo>
                  <a:pt x="491" y="3523"/>
                </a:lnTo>
                <a:lnTo>
                  <a:pt x="519" y="3527"/>
                </a:lnTo>
                <a:lnTo>
                  <a:pt x="711" y="3527"/>
                </a:lnTo>
                <a:lnTo>
                  <a:pt x="739" y="3523"/>
                </a:lnTo>
                <a:lnTo>
                  <a:pt x="764" y="3514"/>
                </a:lnTo>
                <a:lnTo>
                  <a:pt x="787" y="3501"/>
                </a:lnTo>
                <a:lnTo>
                  <a:pt x="805" y="3481"/>
                </a:lnTo>
                <a:lnTo>
                  <a:pt x="819" y="3460"/>
                </a:lnTo>
                <a:lnTo>
                  <a:pt x="828" y="3434"/>
                </a:lnTo>
                <a:lnTo>
                  <a:pt x="831" y="3407"/>
                </a:lnTo>
                <a:lnTo>
                  <a:pt x="831" y="3201"/>
                </a:lnTo>
                <a:lnTo>
                  <a:pt x="828" y="3172"/>
                </a:lnTo>
                <a:lnTo>
                  <a:pt x="819" y="3148"/>
                </a:lnTo>
                <a:lnTo>
                  <a:pt x="805" y="3125"/>
                </a:lnTo>
                <a:lnTo>
                  <a:pt x="787" y="3107"/>
                </a:lnTo>
                <a:lnTo>
                  <a:pt x="764" y="3093"/>
                </a:lnTo>
                <a:lnTo>
                  <a:pt x="739" y="3084"/>
                </a:lnTo>
                <a:lnTo>
                  <a:pt x="711" y="3081"/>
                </a:lnTo>
                <a:lnTo>
                  <a:pt x="519" y="3081"/>
                </a:lnTo>
                <a:close/>
                <a:moveTo>
                  <a:pt x="1722" y="2478"/>
                </a:moveTo>
                <a:lnTo>
                  <a:pt x="1695" y="2481"/>
                </a:lnTo>
                <a:lnTo>
                  <a:pt x="1669" y="2490"/>
                </a:lnTo>
                <a:lnTo>
                  <a:pt x="1648" y="2504"/>
                </a:lnTo>
                <a:lnTo>
                  <a:pt x="1629" y="2523"/>
                </a:lnTo>
                <a:lnTo>
                  <a:pt x="1615" y="2544"/>
                </a:lnTo>
                <a:lnTo>
                  <a:pt x="1606" y="2570"/>
                </a:lnTo>
                <a:lnTo>
                  <a:pt x="1603" y="2598"/>
                </a:lnTo>
                <a:lnTo>
                  <a:pt x="1603" y="2804"/>
                </a:lnTo>
                <a:lnTo>
                  <a:pt x="1606" y="2832"/>
                </a:lnTo>
                <a:lnTo>
                  <a:pt x="1615" y="2857"/>
                </a:lnTo>
                <a:lnTo>
                  <a:pt x="1629" y="2879"/>
                </a:lnTo>
                <a:lnTo>
                  <a:pt x="1648" y="2897"/>
                </a:lnTo>
                <a:lnTo>
                  <a:pt x="1669" y="2912"/>
                </a:lnTo>
                <a:lnTo>
                  <a:pt x="1695" y="2921"/>
                </a:lnTo>
                <a:lnTo>
                  <a:pt x="1722" y="2923"/>
                </a:lnTo>
                <a:lnTo>
                  <a:pt x="1915" y="2923"/>
                </a:lnTo>
                <a:lnTo>
                  <a:pt x="1943" y="2921"/>
                </a:lnTo>
                <a:lnTo>
                  <a:pt x="1968" y="2912"/>
                </a:lnTo>
                <a:lnTo>
                  <a:pt x="1990" y="2897"/>
                </a:lnTo>
                <a:lnTo>
                  <a:pt x="2008" y="2879"/>
                </a:lnTo>
                <a:lnTo>
                  <a:pt x="2023" y="2857"/>
                </a:lnTo>
                <a:lnTo>
                  <a:pt x="2032" y="2832"/>
                </a:lnTo>
                <a:lnTo>
                  <a:pt x="2034" y="2804"/>
                </a:lnTo>
                <a:lnTo>
                  <a:pt x="2034" y="2598"/>
                </a:lnTo>
                <a:lnTo>
                  <a:pt x="2032" y="2570"/>
                </a:lnTo>
                <a:lnTo>
                  <a:pt x="2023" y="2544"/>
                </a:lnTo>
                <a:lnTo>
                  <a:pt x="2008" y="2523"/>
                </a:lnTo>
                <a:lnTo>
                  <a:pt x="1990" y="2504"/>
                </a:lnTo>
                <a:lnTo>
                  <a:pt x="1968" y="2490"/>
                </a:lnTo>
                <a:lnTo>
                  <a:pt x="1943" y="2481"/>
                </a:lnTo>
                <a:lnTo>
                  <a:pt x="1915" y="2478"/>
                </a:lnTo>
                <a:lnTo>
                  <a:pt x="1722" y="2478"/>
                </a:lnTo>
                <a:close/>
                <a:moveTo>
                  <a:pt x="1120" y="2478"/>
                </a:moveTo>
                <a:lnTo>
                  <a:pt x="1093" y="2481"/>
                </a:lnTo>
                <a:lnTo>
                  <a:pt x="1068" y="2490"/>
                </a:lnTo>
                <a:lnTo>
                  <a:pt x="1045" y="2504"/>
                </a:lnTo>
                <a:lnTo>
                  <a:pt x="1027" y="2523"/>
                </a:lnTo>
                <a:lnTo>
                  <a:pt x="1013" y="2544"/>
                </a:lnTo>
                <a:lnTo>
                  <a:pt x="1004" y="2570"/>
                </a:lnTo>
                <a:lnTo>
                  <a:pt x="1000" y="2598"/>
                </a:lnTo>
                <a:lnTo>
                  <a:pt x="1000" y="2804"/>
                </a:lnTo>
                <a:lnTo>
                  <a:pt x="1004" y="2832"/>
                </a:lnTo>
                <a:lnTo>
                  <a:pt x="1013" y="2857"/>
                </a:lnTo>
                <a:lnTo>
                  <a:pt x="1027" y="2879"/>
                </a:lnTo>
                <a:lnTo>
                  <a:pt x="1045" y="2897"/>
                </a:lnTo>
                <a:lnTo>
                  <a:pt x="1068" y="2912"/>
                </a:lnTo>
                <a:lnTo>
                  <a:pt x="1093" y="2921"/>
                </a:lnTo>
                <a:lnTo>
                  <a:pt x="1120" y="2923"/>
                </a:lnTo>
                <a:lnTo>
                  <a:pt x="1313" y="2923"/>
                </a:lnTo>
                <a:lnTo>
                  <a:pt x="1340" y="2921"/>
                </a:lnTo>
                <a:lnTo>
                  <a:pt x="1366" y="2912"/>
                </a:lnTo>
                <a:lnTo>
                  <a:pt x="1388" y="2897"/>
                </a:lnTo>
                <a:lnTo>
                  <a:pt x="1407" y="2879"/>
                </a:lnTo>
                <a:lnTo>
                  <a:pt x="1421" y="2857"/>
                </a:lnTo>
                <a:lnTo>
                  <a:pt x="1430" y="2832"/>
                </a:lnTo>
                <a:lnTo>
                  <a:pt x="1433" y="2804"/>
                </a:lnTo>
                <a:lnTo>
                  <a:pt x="1433" y="2598"/>
                </a:lnTo>
                <a:lnTo>
                  <a:pt x="1430" y="2570"/>
                </a:lnTo>
                <a:lnTo>
                  <a:pt x="1421" y="2544"/>
                </a:lnTo>
                <a:lnTo>
                  <a:pt x="1407" y="2523"/>
                </a:lnTo>
                <a:lnTo>
                  <a:pt x="1388" y="2504"/>
                </a:lnTo>
                <a:lnTo>
                  <a:pt x="1366" y="2490"/>
                </a:lnTo>
                <a:lnTo>
                  <a:pt x="1340" y="2481"/>
                </a:lnTo>
                <a:lnTo>
                  <a:pt x="1313" y="2478"/>
                </a:lnTo>
                <a:lnTo>
                  <a:pt x="1120" y="2478"/>
                </a:lnTo>
                <a:close/>
                <a:moveTo>
                  <a:pt x="519" y="2478"/>
                </a:moveTo>
                <a:lnTo>
                  <a:pt x="491" y="2481"/>
                </a:lnTo>
                <a:lnTo>
                  <a:pt x="466" y="2490"/>
                </a:lnTo>
                <a:lnTo>
                  <a:pt x="443" y="2504"/>
                </a:lnTo>
                <a:lnTo>
                  <a:pt x="425" y="2523"/>
                </a:lnTo>
                <a:lnTo>
                  <a:pt x="411" y="2544"/>
                </a:lnTo>
                <a:lnTo>
                  <a:pt x="402" y="2570"/>
                </a:lnTo>
                <a:lnTo>
                  <a:pt x="399" y="2598"/>
                </a:lnTo>
                <a:lnTo>
                  <a:pt x="399" y="2804"/>
                </a:lnTo>
                <a:lnTo>
                  <a:pt x="402" y="2832"/>
                </a:lnTo>
                <a:lnTo>
                  <a:pt x="411" y="2857"/>
                </a:lnTo>
                <a:lnTo>
                  <a:pt x="425" y="2879"/>
                </a:lnTo>
                <a:lnTo>
                  <a:pt x="443" y="2897"/>
                </a:lnTo>
                <a:lnTo>
                  <a:pt x="466" y="2912"/>
                </a:lnTo>
                <a:lnTo>
                  <a:pt x="491" y="2921"/>
                </a:lnTo>
                <a:lnTo>
                  <a:pt x="519" y="2923"/>
                </a:lnTo>
                <a:lnTo>
                  <a:pt x="711" y="2923"/>
                </a:lnTo>
                <a:lnTo>
                  <a:pt x="739" y="2921"/>
                </a:lnTo>
                <a:lnTo>
                  <a:pt x="764" y="2912"/>
                </a:lnTo>
                <a:lnTo>
                  <a:pt x="787" y="2897"/>
                </a:lnTo>
                <a:lnTo>
                  <a:pt x="805" y="2879"/>
                </a:lnTo>
                <a:lnTo>
                  <a:pt x="819" y="2857"/>
                </a:lnTo>
                <a:lnTo>
                  <a:pt x="828" y="2832"/>
                </a:lnTo>
                <a:lnTo>
                  <a:pt x="831" y="2804"/>
                </a:lnTo>
                <a:lnTo>
                  <a:pt x="831" y="2598"/>
                </a:lnTo>
                <a:lnTo>
                  <a:pt x="828" y="2570"/>
                </a:lnTo>
                <a:lnTo>
                  <a:pt x="819" y="2544"/>
                </a:lnTo>
                <a:lnTo>
                  <a:pt x="805" y="2523"/>
                </a:lnTo>
                <a:lnTo>
                  <a:pt x="787" y="2504"/>
                </a:lnTo>
                <a:lnTo>
                  <a:pt x="764" y="2490"/>
                </a:lnTo>
                <a:lnTo>
                  <a:pt x="739" y="2481"/>
                </a:lnTo>
                <a:lnTo>
                  <a:pt x="711" y="2478"/>
                </a:lnTo>
                <a:lnTo>
                  <a:pt x="519" y="2478"/>
                </a:lnTo>
                <a:close/>
                <a:moveTo>
                  <a:pt x="1722" y="1875"/>
                </a:moveTo>
                <a:lnTo>
                  <a:pt x="1695" y="1878"/>
                </a:lnTo>
                <a:lnTo>
                  <a:pt x="1669" y="1887"/>
                </a:lnTo>
                <a:lnTo>
                  <a:pt x="1648" y="1901"/>
                </a:lnTo>
                <a:lnTo>
                  <a:pt x="1629" y="1920"/>
                </a:lnTo>
                <a:lnTo>
                  <a:pt x="1615" y="1942"/>
                </a:lnTo>
                <a:lnTo>
                  <a:pt x="1606" y="1967"/>
                </a:lnTo>
                <a:lnTo>
                  <a:pt x="1603" y="1994"/>
                </a:lnTo>
                <a:lnTo>
                  <a:pt x="1603" y="2201"/>
                </a:lnTo>
                <a:lnTo>
                  <a:pt x="1606" y="2229"/>
                </a:lnTo>
                <a:lnTo>
                  <a:pt x="1615" y="2253"/>
                </a:lnTo>
                <a:lnTo>
                  <a:pt x="1629" y="2276"/>
                </a:lnTo>
                <a:lnTo>
                  <a:pt x="1648" y="2295"/>
                </a:lnTo>
                <a:lnTo>
                  <a:pt x="1669" y="2309"/>
                </a:lnTo>
                <a:lnTo>
                  <a:pt x="1695" y="2318"/>
                </a:lnTo>
                <a:lnTo>
                  <a:pt x="1722" y="2321"/>
                </a:lnTo>
                <a:lnTo>
                  <a:pt x="1915" y="2321"/>
                </a:lnTo>
                <a:lnTo>
                  <a:pt x="1943" y="2318"/>
                </a:lnTo>
                <a:lnTo>
                  <a:pt x="1968" y="2309"/>
                </a:lnTo>
                <a:lnTo>
                  <a:pt x="1990" y="2295"/>
                </a:lnTo>
                <a:lnTo>
                  <a:pt x="2008" y="2276"/>
                </a:lnTo>
                <a:lnTo>
                  <a:pt x="2023" y="2253"/>
                </a:lnTo>
                <a:lnTo>
                  <a:pt x="2032" y="2229"/>
                </a:lnTo>
                <a:lnTo>
                  <a:pt x="2034" y="2201"/>
                </a:lnTo>
                <a:lnTo>
                  <a:pt x="2034" y="1994"/>
                </a:lnTo>
                <a:lnTo>
                  <a:pt x="2032" y="1967"/>
                </a:lnTo>
                <a:lnTo>
                  <a:pt x="2023" y="1942"/>
                </a:lnTo>
                <a:lnTo>
                  <a:pt x="2008" y="1920"/>
                </a:lnTo>
                <a:lnTo>
                  <a:pt x="1990" y="1901"/>
                </a:lnTo>
                <a:lnTo>
                  <a:pt x="1968" y="1887"/>
                </a:lnTo>
                <a:lnTo>
                  <a:pt x="1943" y="1878"/>
                </a:lnTo>
                <a:lnTo>
                  <a:pt x="1915" y="1875"/>
                </a:lnTo>
                <a:lnTo>
                  <a:pt x="1722" y="1875"/>
                </a:lnTo>
                <a:close/>
                <a:moveTo>
                  <a:pt x="1120" y="1875"/>
                </a:moveTo>
                <a:lnTo>
                  <a:pt x="1093" y="1878"/>
                </a:lnTo>
                <a:lnTo>
                  <a:pt x="1068" y="1887"/>
                </a:lnTo>
                <a:lnTo>
                  <a:pt x="1045" y="1901"/>
                </a:lnTo>
                <a:lnTo>
                  <a:pt x="1027" y="1920"/>
                </a:lnTo>
                <a:lnTo>
                  <a:pt x="1013" y="1942"/>
                </a:lnTo>
                <a:lnTo>
                  <a:pt x="1004" y="1967"/>
                </a:lnTo>
                <a:lnTo>
                  <a:pt x="1000" y="1994"/>
                </a:lnTo>
                <a:lnTo>
                  <a:pt x="1000" y="2201"/>
                </a:lnTo>
                <a:lnTo>
                  <a:pt x="1004" y="2229"/>
                </a:lnTo>
                <a:lnTo>
                  <a:pt x="1013" y="2253"/>
                </a:lnTo>
                <a:lnTo>
                  <a:pt x="1027" y="2276"/>
                </a:lnTo>
                <a:lnTo>
                  <a:pt x="1045" y="2295"/>
                </a:lnTo>
                <a:lnTo>
                  <a:pt x="1068" y="2309"/>
                </a:lnTo>
                <a:lnTo>
                  <a:pt x="1093" y="2318"/>
                </a:lnTo>
                <a:lnTo>
                  <a:pt x="1120" y="2321"/>
                </a:lnTo>
                <a:lnTo>
                  <a:pt x="1313" y="2321"/>
                </a:lnTo>
                <a:lnTo>
                  <a:pt x="1340" y="2318"/>
                </a:lnTo>
                <a:lnTo>
                  <a:pt x="1366" y="2309"/>
                </a:lnTo>
                <a:lnTo>
                  <a:pt x="1388" y="2295"/>
                </a:lnTo>
                <a:lnTo>
                  <a:pt x="1407" y="2276"/>
                </a:lnTo>
                <a:lnTo>
                  <a:pt x="1421" y="2253"/>
                </a:lnTo>
                <a:lnTo>
                  <a:pt x="1430" y="2229"/>
                </a:lnTo>
                <a:lnTo>
                  <a:pt x="1433" y="2201"/>
                </a:lnTo>
                <a:lnTo>
                  <a:pt x="1433" y="1994"/>
                </a:lnTo>
                <a:lnTo>
                  <a:pt x="1430" y="1967"/>
                </a:lnTo>
                <a:lnTo>
                  <a:pt x="1421" y="1942"/>
                </a:lnTo>
                <a:lnTo>
                  <a:pt x="1407" y="1920"/>
                </a:lnTo>
                <a:lnTo>
                  <a:pt x="1388" y="1901"/>
                </a:lnTo>
                <a:lnTo>
                  <a:pt x="1366" y="1887"/>
                </a:lnTo>
                <a:lnTo>
                  <a:pt x="1340" y="1878"/>
                </a:lnTo>
                <a:lnTo>
                  <a:pt x="1313" y="1875"/>
                </a:lnTo>
                <a:lnTo>
                  <a:pt x="1120" y="1875"/>
                </a:lnTo>
                <a:close/>
                <a:moveTo>
                  <a:pt x="519" y="1875"/>
                </a:moveTo>
                <a:lnTo>
                  <a:pt x="491" y="1878"/>
                </a:lnTo>
                <a:lnTo>
                  <a:pt x="466" y="1887"/>
                </a:lnTo>
                <a:lnTo>
                  <a:pt x="443" y="1901"/>
                </a:lnTo>
                <a:lnTo>
                  <a:pt x="425" y="1920"/>
                </a:lnTo>
                <a:lnTo>
                  <a:pt x="411" y="1942"/>
                </a:lnTo>
                <a:lnTo>
                  <a:pt x="402" y="1967"/>
                </a:lnTo>
                <a:lnTo>
                  <a:pt x="399" y="1994"/>
                </a:lnTo>
                <a:lnTo>
                  <a:pt x="399" y="2201"/>
                </a:lnTo>
                <a:lnTo>
                  <a:pt x="402" y="2229"/>
                </a:lnTo>
                <a:lnTo>
                  <a:pt x="411" y="2253"/>
                </a:lnTo>
                <a:lnTo>
                  <a:pt x="425" y="2276"/>
                </a:lnTo>
                <a:lnTo>
                  <a:pt x="443" y="2295"/>
                </a:lnTo>
                <a:lnTo>
                  <a:pt x="466" y="2309"/>
                </a:lnTo>
                <a:lnTo>
                  <a:pt x="491" y="2318"/>
                </a:lnTo>
                <a:lnTo>
                  <a:pt x="519" y="2321"/>
                </a:lnTo>
                <a:lnTo>
                  <a:pt x="711" y="2321"/>
                </a:lnTo>
                <a:lnTo>
                  <a:pt x="739" y="2318"/>
                </a:lnTo>
                <a:lnTo>
                  <a:pt x="764" y="2309"/>
                </a:lnTo>
                <a:lnTo>
                  <a:pt x="787" y="2295"/>
                </a:lnTo>
                <a:lnTo>
                  <a:pt x="805" y="2276"/>
                </a:lnTo>
                <a:lnTo>
                  <a:pt x="819" y="2253"/>
                </a:lnTo>
                <a:lnTo>
                  <a:pt x="828" y="2229"/>
                </a:lnTo>
                <a:lnTo>
                  <a:pt x="831" y="2201"/>
                </a:lnTo>
                <a:lnTo>
                  <a:pt x="831" y="1994"/>
                </a:lnTo>
                <a:lnTo>
                  <a:pt x="828" y="1967"/>
                </a:lnTo>
                <a:lnTo>
                  <a:pt x="819" y="1942"/>
                </a:lnTo>
                <a:lnTo>
                  <a:pt x="805" y="1920"/>
                </a:lnTo>
                <a:lnTo>
                  <a:pt x="787" y="1901"/>
                </a:lnTo>
                <a:lnTo>
                  <a:pt x="764" y="1887"/>
                </a:lnTo>
                <a:lnTo>
                  <a:pt x="739" y="1878"/>
                </a:lnTo>
                <a:lnTo>
                  <a:pt x="711" y="1875"/>
                </a:lnTo>
                <a:lnTo>
                  <a:pt x="519" y="1875"/>
                </a:lnTo>
                <a:close/>
                <a:moveTo>
                  <a:pt x="604" y="1084"/>
                </a:moveTo>
                <a:lnTo>
                  <a:pt x="566" y="1088"/>
                </a:lnTo>
                <a:lnTo>
                  <a:pt x="532" y="1098"/>
                </a:lnTo>
                <a:lnTo>
                  <a:pt x="500" y="1113"/>
                </a:lnTo>
                <a:lnTo>
                  <a:pt x="471" y="1133"/>
                </a:lnTo>
                <a:lnTo>
                  <a:pt x="446" y="1158"/>
                </a:lnTo>
                <a:lnTo>
                  <a:pt x="426" y="1186"/>
                </a:lnTo>
                <a:lnTo>
                  <a:pt x="411" y="1218"/>
                </a:lnTo>
                <a:lnTo>
                  <a:pt x="402" y="1253"/>
                </a:lnTo>
                <a:lnTo>
                  <a:pt x="399" y="1289"/>
                </a:lnTo>
                <a:lnTo>
                  <a:pt x="399" y="1501"/>
                </a:lnTo>
                <a:lnTo>
                  <a:pt x="402" y="1538"/>
                </a:lnTo>
                <a:lnTo>
                  <a:pt x="411" y="1572"/>
                </a:lnTo>
                <a:lnTo>
                  <a:pt x="426" y="1605"/>
                </a:lnTo>
                <a:lnTo>
                  <a:pt x="446" y="1633"/>
                </a:lnTo>
                <a:lnTo>
                  <a:pt x="471" y="1658"/>
                </a:lnTo>
                <a:lnTo>
                  <a:pt x="500" y="1678"/>
                </a:lnTo>
                <a:lnTo>
                  <a:pt x="532" y="1693"/>
                </a:lnTo>
                <a:lnTo>
                  <a:pt x="566" y="1702"/>
                </a:lnTo>
                <a:lnTo>
                  <a:pt x="604" y="1706"/>
                </a:lnTo>
                <a:lnTo>
                  <a:pt x="1830" y="1706"/>
                </a:lnTo>
                <a:lnTo>
                  <a:pt x="1867" y="1702"/>
                </a:lnTo>
                <a:lnTo>
                  <a:pt x="1902" y="1693"/>
                </a:lnTo>
                <a:lnTo>
                  <a:pt x="1934" y="1678"/>
                </a:lnTo>
                <a:lnTo>
                  <a:pt x="1962" y="1658"/>
                </a:lnTo>
                <a:lnTo>
                  <a:pt x="1987" y="1633"/>
                </a:lnTo>
                <a:lnTo>
                  <a:pt x="2007" y="1605"/>
                </a:lnTo>
                <a:lnTo>
                  <a:pt x="2022" y="1572"/>
                </a:lnTo>
                <a:lnTo>
                  <a:pt x="2032" y="1538"/>
                </a:lnTo>
                <a:lnTo>
                  <a:pt x="2034" y="1501"/>
                </a:lnTo>
                <a:lnTo>
                  <a:pt x="2034" y="1289"/>
                </a:lnTo>
                <a:lnTo>
                  <a:pt x="2032" y="1253"/>
                </a:lnTo>
                <a:lnTo>
                  <a:pt x="2022" y="1218"/>
                </a:lnTo>
                <a:lnTo>
                  <a:pt x="2007" y="1186"/>
                </a:lnTo>
                <a:lnTo>
                  <a:pt x="1987" y="1158"/>
                </a:lnTo>
                <a:lnTo>
                  <a:pt x="1962" y="1133"/>
                </a:lnTo>
                <a:lnTo>
                  <a:pt x="1934" y="1113"/>
                </a:lnTo>
                <a:lnTo>
                  <a:pt x="1902" y="1098"/>
                </a:lnTo>
                <a:lnTo>
                  <a:pt x="1867" y="1088"/>
                </a:lnTo>
                <a:lnTo>
                  <a:pt x="1830" y="1084"/>
                </a:lnTo>
                <a:lnTo>
                  <a:pt x="604" y="1084"/>
                </a:lnTo>
                <a:close/>
                <a:moveTo>
                  <a:pt x="1536" y="240"/>
                </a:moveTo>
                <a:lnTo>
                  <a:pt x="1536" y="890"/>
                </a:lnTo>
                <a:lnTo>
                  <a:pt x="1676" y="890"/>
                </a:lnTo>
                <a:lnTo>
                  <a:pt x="1676" y="240"/>
                </a:lnTo>
                <a:lnTo>
                  <a:pt x="1536" y="240"/>
                </a:lnTo>
                <a:close/>
                <a:moveTo>
                  <a:pt x="758" y="240"/>
                </a:moveTo>
                <a:lnTo>
                  <a:pt x="758" y="890"/>
                </a:lnTo>
                <a:lnTo>
                  <a:pt x="1197" y="890"/>
                </a:lnTo>
                <a:lnTo>
                  <a:pt x="1197" y="240"/>
                </a:lnTo>
                <a:lnTo>
                  <a:pt x="758" y="240"/>
                </a:lnTo>
                <a:close/>
                <a:moveTo>
                  <a:pt x="639" y="0"/>
                </a:moveTo>
                <a:lnTo>
                  <a:pt x="1796" y="0"/>
                </a:lnTo>
                <a:lnTo>
                  <a:pt x="1823" y="3"/>
                </a:lnTo>
                <a:lnTo>
                  <a:pt x="1848" y="12"/>
                </a:lnTo>
                <a:lnTo>
                  <a:pt x="1871" y="26"/>
                </a:lnTo>
                <a:lnTo>
                  <a:pt x="1889" y="45"/>
                </a:lnTo>
                <a:lnTo>
                  <a:pt x="1903" y="67"/>
                </a:lnTo>
                <a:lnTo>
                  <a:pt x="1912" y="93"/>
                </a:lnTo>
                <a:lnTo>
                  <a:pt x="1915" y="120"/>
                </a:lnTo>
                <a:lnTo>
                  <a:pt x="1915" y="344"/>
                </a:lnTo>
                <a:lnTo>
                  <a:pt x="2154" y="344"/>
                </a:lnTo>
                <a:lnTo>
                  <a:pt x="2196" y="347"/>
                </a:lnTo>
                <a:lnTo>
                  <a:pt x="2236" y="357"/>
                </a:lnTo>
                <a:lnTo>
                  <a:pt x="2273" y="370"/>
                </a:lnTo>
                <a:lnTo>
                  <a:pt x="2307" y="389"/>
                </a:lnTo>
                <a:lnTo>
                  <a:pt x="2338" y="413"/>
                </a:lnTo>
                <a:lnTo>
                  <a:pt x="2366" y="441"/>
                </a:lnTo>
                <a:lnTo>
                  <a:pt x="2389" y="472"/>
                </a:lnTo>
                <a:lnTo>
                  <a:pt x="2408" y="506"/>
                </a:lnTo>
                <a:lnTo>
                  <a:pt x="2422" y="543"/>
                </a:lnTo>
                <a:lnTo>
                  <a:pt x="2431" y="583"/>
                </a:lnTo>
                <a:lnTo>
                  <a:pt x="2433" y="625"/>
                </a:lnTo>
                <a:lnTo>
                  <a:pt x="2433" y="3455"/>
                </a:lnTo>
                <a:lnTo>
                  <a:pt x="2431" y="3496"/>
                </a:lnTo>
                <a:lnTo>
                  <a:pt x="2422" y="3536"/>
                </a:lnTo>
                <a:lnTo>
                  <a:pt x="2408" y="3573"/>
                </a:lnTo>
                <a:lnTo>
                  <a:pt x="2389" y="3607"/>
                </a:lnTo>
                <a:lnTo>
                  <a:pt x="2366" y="3639"/>
                </a:lnTo>
                <a:lnTo>
                  <a:pt x="2338" y="3666"/>
                </a:lnTo>
                <a:lnTo>
                  <a:pt x="2307" y="3690"/>
                </a:lnTo>
                <a:lnTo>
                  <a:pt x="2273" y="3709"/>
                </a:lnTo>
                <a:lnTo>
                  <a:pt x="2236" y="3724"/>
                </a:lnTo>
                <a:lnTo>
                  <a:pt x="2196" y="3732"/>
                </a:lnTo>
                <a:lnTo>
                  <a:pt x="2154" y="3735"/>
                </a:lnTo>
                <a:lnTo>
                  <a:pt x="279" y="3735"/>
                </a:lnTo>
                <a:lnTo>
                  <a:pt x="237" y="3732"/>
                </a:lnTo>
                <a:lnTo>
                  <a:pt x="198" y="3724"/>
                </a:lnTo>
                <a:lnTo>
                  <a:pt x="162" y="3709"/>
                </a:lnTo>
                <a:lnTo>
                  <a:pt x="127" y="3690"/>
                </a:lnTo>
                <a:lnTo>
                  <a:pt x="96" y="3666"/>
                </a:lnTo>
                <a:lnTo>
                  <a:pt x="68" y="3639"/>
                </a:lnTo>
                <a:lnTo>
                  <a:pt x="44" y="3607"/>
                </a:lnTo>
                <a:lnTo>
                  <a:pt x="26" y="3573"/>
                </a:lnTo>
                <a:lnTo>
                  <a:pt x="11" y="3536"/>
                </a:lnTo>
                <a:lnTo>
                  <a:pt x="2" y="3496"/>
                </a:lnTo>
                <a:lnTo>
                  <a:pt x="0" y="3455"/>
                </a:lnTo>
                <a:lnTo>
                  <a:pt x="0" y="625"/>
                </a:lnTo>
                <a:lnTo>
                  <a:pt x="2" y="583"/>
                </a:lnTo>
                <a:lnTo>
                  <a:pt x="11" y="543"/>
                </a:lnTo>
                <a:lnTo>
                  <a:pt x="26" y="506"/>
                </a:lnTo>
                <a:lnTo>
                  <a:pt x="44" y="472"/>
                </a:lnTo>
                <a:lnTo>
                  <a:pt x="68" y="441"/>
                </a:lnTo>
                <a:lnTo>
                  <a:pt x="96" y="413"/>
                </a:lnTo>
                <a:lnTo>
                  <a:pt x="127" y="389"/>
                </a:lnTo>
                <a:lnTo>
                  <a:pt x="162" y="370"/>
                </a:lnTo>
                <a:lnTo>
                  <a:pt x="198" y="357"/>
                </a:lnTo>
                <a:lnTo>
                  <a:pt x="237" y="347"/>
                </a:lnTo>
                <a:lnTo>
                  <a:pt x="279" y="344"/>
                </a:lnTo>
                <a:lnTo>
                  <a:pt x="519" y="344"/>
                </a:lnTo>
                <a:lnTo>
                  <a:pt x="519" y="120"/>
                </a:lnTo>
                <a:lnTo>
                  <a:pt x="521" y="93"/>
                </a:lnTo>
                <a:lnTo>
                  <a:pt x="530" y="67"/>
                </a:lnTo>
                <a:lnTo>
                  <a:pt x="545" y="45"/>
                </a:lnTo>
                <a:lnTo>
                  <a:pt x="563" y="26"/>
                </a:lnTo>
                <a:lnTo>
                  <a:pt x="585" y="12"/>
                </a:lnTo>
                <a:lnTo>
                  <a:pt x="610" y="3"/>
                </a:lnTo>
                <a:lnTo>
                  <a:pt x="63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nvGrpSpPr>
          <p:cNvPr id="44" name="Group 43">
            <a:extLst>
              <a:ext uri="{FF2B5EF4-FFF2-40B4-BE49-F238E27FC236}">
                <a16:creationId xmlns:a16="http://schemas.microsoft.com/office/drawing/2014/main" id="{BF7599B1-9575-49B0-AAAA-EF3FD1CEC792}"/>
              </a:ext>
            </a:extLst>
          </p:cNvPr>
          <p:cNvGrpSpPr/>
          <p:nvPr/>
        </p:nvGrpSpPr>
        <p:grpSpPr>
          <a:xfrm>
            <a:off x="10180529" y="3707398"/>
            <a:ext cx="295480" cy="285383"/>
            <a:chOff x="10190054" y="4049063"/>
            <a:chExt cx="295480" cy="285383"/>
          </a:xfrm>
        </p:grpSpPr>
        <p:sp>
          <p:nvSpPr>
            <p:cNvPr id="26" name="Freeform 752">
              <a:extLst>
                <a:ext uri="{FF2B5EF4-FFF2-40B4-BE49-F238E27FC236}">
                  <a16:creationId xmlns:a16="http://schemas.microsoft.com/office/drawing/2014/main" id="{330231EC-0022-45EE-8E68-03373E2773FE}"/>
                </a:ext>
              </a:extLst>
            </p:cNvPr>
            <p:cNvSpPr>
              <a:spLocks/>
            </p:cNvSpPr>
            <p:nvPr/>
          </p:nvSpPr>
          <p:spPr bwMode="auto">
            <a:xfrm>
              <a:off x="10249765" y="4049063"/>
              <a:ext cx="108299" cy="138886"/>
            </a:xfrm>
            <a:custGeom>
              <a:avLst/>
              <a:gdLst>
                <a:gd name="T0" fmla="*/ 795 w 1480"/>
                <a:gd name="T1" fmla="*/ 1 h 1897"/>
                <a:gd name="T2" fmla="*/ 869 w 1480"/>
                <a:gd name="T3" fmla="*/ 8 h 1897"/>
                <a:gd name="T4" fmla="*/ 962 w 1480"/>
                <a:gd name="T5" fmla="*/ 27 h 1897"/>
                <a:gd name="T6" fmla="*/ 1065 w 1480"/>
                <a:gd name="T7" fmla="*/ 64 h 1897"/>
                <a:gd name="T8" fmla="*/ 1170 w 1480"/>
                <a:gd name="T9" fmla="*/ 121 h 1897"/>
                <a:gd name="T10" fmla="*/ 1272 w 1480"/>
                <a:gd name="T11" fmla="*/ 207 h 1897"/>
                <a:gd name="T12" fmla="*/ 1360 w 1480"/>
                <a:gd name="T13" fmla="*/ 323 h 1897"/>
                <a:gd name="T14" fmla="*/ 1428 w 1480"/>
                <a:gd name="T15" fmla="*/ 478 h 1897"/>
                <a:gd name="T16" fmla="*/ 1467 w 1480"/>
                <a:gd name="T17" fmla="*/ 674 h 1897"/>
                <a:gd name="T18" fmla="*/ 1475 w 1480"/>
                <a:gd name="T19" fmla="*/ 761 h 1897"/>
                <a:gd name="T20" fmla="*/ 1478 w 1480"/>
                <a:gd name="T21" fmla="*/ 810 h 1897"/>
                <a:gd name="T22" fmla="*/ 1480 w 1480"/>
                <a:gd name="T23" fmla="*/ 895 h 1897"/>
                <a:gd name="T24" fmla="*/ 1477 w 1480"/>
                <a:gd name="T25" fmla="*/ 1005 h 1897"/>
                <a:gd name="T26" fmla="*/ 1465 w 1480"/>
                <a:gd name="T27" fmla="*/ 1133 h 1897"/>
                <a:gd name="T28" fmla="*/ 1441 w 1480"/>
                <a:gd name="T29" fmla="*/ 1273 h 1897"/>
                <a:gd name="T30" fmla="*/ 1400 w 1480"/>
                <a:gd name="T31" fmla="*/ 1415 h 1897"/>
                <a:gd name="T32" fmla="*/ 1339 w 1480"/>
                <a:gd name="T33" fmla="*/ 1553 h 1897"/>
                <a:gd name="T34" fmla="*/ 1253 w 1480"/>
                <a:gd name="T35" fmla="*/ 1677 h 1897"/>
                <a:gd name="T36" fmla="*/ 1139 w 1480"/>
                <a:gd name="T37" fmla="*/ 1781 h 1897"/>
                <a:gd name="T38" fmla="*/ 995 w 1480"/>
                <a:gd name="T39" fmla="*/ 1855 h 1897"/>
                <a:gd name="T40" fmla="*/ 814 w 1480"/>
                <a:gd name="T41" fmla="*/ 1893 h 1897"/>
                <a:gd name="T42" fmla="*/ 667 w 1480"/>
                <a:gd name="T43" fmla="*/ 1893 h 1897"/>
                <a:gd name="T44" fmla="*/ 486 w 1480"/>
                <a:gd name="T45" fmla="*/ 1855 h 1897"/>
                <a:gd name="T46" fmla="*/ 340 w 1480"/>
                <a:gd name="T47" fmla="*/ 1781 h 1897"/>
                <a:gd name="T48" fmla="*/ 227 w 1480"/>
                <a:gd name="T49" fmla="*/ 1677 h 1897"/>
                <a:gd name="T50" fmla="*/ 142 w 1480"/>
                <a:gd name="T51" fmla="*/ 1553 h 1897"/>
                <a:gd name="T52" fmla="*/ 80 w 1480"/>
                <a:gd name="T53" fmla="*/ 1416 h 1897"/>
                <a:gd name="T54" fmla="*/ 40 w 1480"/>
                <a:gd name="T55" fmla="*/ 1273 h 1897"/>
                <a:gd name="T56" fmla="*/ 15 w 1480"/>
                <a:gd name="T57" fmla="*/ 1133 h 1897"/>
                <a:gd name="T58" fmla="*/ 3 w 1480"/>
                <a:gd name="T59" fmla="*/ 1005 h 1897"/>
                <a:gd name="T60" fmla="*/ 0 w 1480"/>
                <a:gd name="T61" fmla="*/ 895 h 1897"/>
                <a:gd name="T62" fmla="*/ 2 w 1480"/>
                <a:gd name="T63" fmla="*/ 810 h 1897"/>
                <a:gd name="T64" fmla="*/ 6 w 1480"/>
                <a:gd name="T65" fmla="*/ 761 h 1897"/>
                <a:gd name="T66" fmla="*/ 12 w 1480"/>
                <a:gd name="T67" fmla="*/ 674 h 1897"/>
                <a:gd name="T68" fmla="*/ 52 w 1480"/>
                <a:gd name="T69" fmla="*/ 478 h 1897"/>
                <a:gd name="T70" fmla="*/ 121 w 1480"/>
                <a:gd name="T71" fmla="*/ 323 h 1897"/>
                <a:gd name="T72" fmla="*/ 209 w 1480"/>
                <a:gd name="T73" fmla="*/ 207 h 1897"/>
                <a:gd name="T74" fmla="*/ 311 w 1480"/>
                <a:gd name="T75" fmla="*/ 121 h 1897"/>
                <a:gd name="T76" fmla="*/ 416 w 1480"/>
                <a:gd name="T77" fmla="*/ 64 h 1897"/>
                <a:gd name="T78" fmla="*/ 519 w 1480"/>
                <a:gd name="T79" fmla="*/ 27 h 1897"/>
                <a:gd name="T80" fmla="*/ 612 w 1480"/>
                <a:gd name="T81" fmla="*/ 8 h 1897"/>
                <a:gd name="T82" fmla="*/ 685 w 1480"/>
                <a:gd name="T83" fmla="*/ 1 h 1897"/>
                <a:gd name="T84" fmla="*/ 732 w 1480"/>
                <a:gd name="T85" fmla="*/ 0 h 1897"/>
                <a:gd name="T86" fmla="*/ 761 w 1480"/>
                <a:gd name="T87"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0" h="1897">
                  <a:moveTo>
                    <a:pt x="761" y="0"/>
                  </a:moveTo>
                  <a:lnTo>
                    <a:pt x="777" y="0"/>
                  </a:lnTo>
                  <a:lnTo>
                    <a:pt x="795" y="1"/>
                  </a:lnTo>
                  <a:lnTo>
                    <a:pt x="817" y="2"/>
                  </a:lnTo>
                  <a:lnTo>
                    <a:pt x="842" y="5"/>
                  </a:lnTo>
                  <a:lnTo>
                    <a:pt x="869" y="8"/>
                  </a:lnTo>
                  <a:lnTo>
                    <a:pt x="898" y="13"/>
                  </a:lnTo>
                  <a:lnTo>
                    <a:pt x="929" y="19"/>
                  </a:lnTo>
                  <a:lnTo>
                    <a:pt x="962" y="27"/>
                  </a:lnTo>
                  <a:lnTo>
                    <a:pt x="995" y="38"/>
                  </a:lnTo>
                  <a:lnTo>
                    <a:pt x="1029" y="49"/>
                  </a:lnTo>
                  <a:lnTo>
                    <a:pt x="1065" y="64"/>
                  </a:lnTo>
                  <a:lnTo>
                    <a:pt x="1100" y="81"/>
                  </a:lnTo>
                  <a:lnTo>
                    <a:pt x="1136" y="99"/>
                  </a:lnTo>
                  <a:lnTo>
                    <a:pt x="1170" y="121"/>
                  </a:lnTo>
                  <a:lnTo>
                    <a:pt x="1205" y="147"/>
                  </a:lnTo>
                  <a:lnTo>
                    <a:pt x="1239" y="175"/>
                  </a:lnTo>
                  <a:lnTo>
                    <a:pt x="1272" y="207"/>
                  </a:lnTo>
                  <a:lnTo>
                    <a:pt x="1302" y="242"/>
                  </a:lnTo>
                  <a:lnTo>
                    <a:pt x="1333" y="280"/>
                  </a:lnTo>
                  <a:lnTo>
                    <a:pt x="1360" y="323"/>
                  </a:lnTo>
                  <a:lnTo>
                    <a:pt x="1385" y="371"/>
                  </a:lnTo>
                  <a:lnTo>
                    <a:pt x="1407" y="422"/>
                  </a:lnTo>
                  <a:lnTo>
                    <a:pt x="1428" y="478"/>
                  </a:lnTo>
                  <a:lnTo>
                    <a:pt x="1445" y="538"/>
                  </a:lnTo>
                  <a:lnTo>
                    <a:pt x="1458" y="604"/>
                  </a:lnTo>
                  <a:lnTo>
                    <a:pt x="1467" y="674"/>
                  </a:lnTo>
                  <a:lnTo>
                    <a:pt x="1474" y="750"/>
                  </a:lnTo>
                  <a:lnTo>
                    <a:pt x="1474" y="754"/>
                  </a:lnTo>
                  <a:lnTo>
                    <a:pt x="1475" y="761"/>
                  </a:lnTo>
                  <a:lnTo>
                    <a:pt x="1476" y="773"/>
                  </a:lnTo>
                  <a:lnTo>
                    <a:pt x="1477" y="789"/>
                  </a:lnTo>
                  <a:lnTo>
                    <a:pt x="1478" y="810"/>
                  </a:lnTo>
                  <a:lnTo>
                    <a:pt x="1478" y="835"/>
                  </a:lnTo>
                  <a:lnTo>
                    <a:pt x="1480" y="863"/>
                  </a:lnTo>
                  <a:lnTo>
                    <a:pt x="1480" y="895"/>
                  </a:lnTo>
                  <a:lnTo>
                    <a:pt x="1480" y="929"/>
                  </a:lnTo>
                  <a:lnTo>
                    <a:pt x="1478" y="966"/>
                  </a:lnTo>
                  <a:lnTo>
                    <a:pt x="1477" y="1005"/>
                  </a:lnTo>
                  <a:lnTo>
                    <a:pt x="1474" y="1046"/>
                  </a:lnTo>
                  <a:lnTo>
                    <a:pt x="1470" y="1089"/>
                  </a:lnTo>
                  <a:lnTo>
                    <a:pt x="1465" y="1133"/>
                  </a:lnTo>
                  <a:lnTo>
                    <a:pt x="1459" y="1180"/>
                  </a:lnTo>
                  <a:lnTo>
                    <a:pt x="1450" y="1226"/>
                  </a:lnTo>
                  <a:lnTo>
                    <a:pt x="1441" y="1273"/>
                  </a:lnTo>
                  <a:lnTo>
                    <a:pt x="1429" y="1320"/>
                  </a:lnTo>
                  <a:lnTo>
                    <a:pt x="1415" y="1368"/>
                  </a:lnTo>
                  <a:lnTo>
                    <a:pt x="1400" y="1415"/>
                  </a:lnTo>
                  <a:lnTo>
                    <a:pt x="1382" y="1462"/>
                  </a:lnTo>
                  <a:lnTo>
                    <a:pt x="1361" y="1508"/>
                  </a:lnTo>
                  <a:lnTo>
                    <a:pt x="1339" y="1553"/>
                  </a:lnTo>
                  <a:lnTo>
                    <a:pt x="1313" y="1596"/>
                  </a:lnTo>
                  <a:lnTo>
                    <a:pt x="1284" y="1637"/>
                  </a:lnTo>
                  <a:lnTo>
                    <a:pt x="1253" y="1677"/>
                  </a:lnTo>
                  <a:lnTo>
                    <a:pt x="1219" y="1715"/>
                  </a:lnTo>
                  <a:lnTo>
                    <a:pt x="1181" y="1749"/>
                  </a:lnTo>
                  <a:lnTo>
                    <a:pt x="1139" y="1781"/>
                  </a:lnTo>
                  <a:lnTo>
                    <a:pt x="1095" y="1809"/>
                  </a:lnTo>
                  <a:lnTo>
                    <a:pt x="1046" y="1835"/>
                  </a:lnTo>
                  <a:lnTo>
                    <a:pt x="995" y="1855"/>
                  </a:lnTo>
                  <a:lnTo>
                    <a:pt x="939" y="1872"/>
                  </a:lnTo>
                  <a:lnTo>
                    <a:pt x="879" y="1886"/>
                  </a:lnTo>
                  <a:lnTo>
                    <a:pt x="814" y="1893"/>
                  </a:lnTo>
                  <a:lnTo>
                    <a:pt x="745" y="1897"/>
                  </a:lnTo>
                  <a:lnTo>
                    <a:pt x="735" y="1897"/>
                  </a:lnTo>
                  <a:lnTo>
                    <a:pt x="667" y="1893"/>
                  </a:lnTo>
                  <a:lnTo>
                    <a:pt x="602" y="1886"/>
                  </a:lnTo>
                  <a:lnTo>
                    <a:pt x="542" y="1872"/>
                  </a:lnTo>
                  <a:lnTo>
                    <a:pt x="486" y="1855"/>
                  </a:lnTo>
                  <a:lnTo>
                    <a:pt x="433" y="1835"/>
                  </a:lnTo>
                  <a:lnTo>
                    <a:pt x="385" y="1809"/>
                  </a:lnTo>
                  <a:lnTo>
                    <a:pt x="340" y="1781"/>
                  </a:lnTo>
                  <a:lnTo>
                    <a:pt x="300" y="1749"/>
                  </a:lnTo>
                  <a:lnTo>
                    <a:pt x="262" y="1715"/>
                  </a:lnTo>
                  <a:lnTo>
                    <a:pt x="227" y="1677"/>
                  </a:lnTo>
                  <a:lnTo>
                    <a:pt x="195" y="1637"/>
                  </a:lnTo>
                  <a:lnTo>
                    <a:pt x="167" y="1596"/>
                  </a:lnTo>
                  <a:lnTo>
                    <a:pt x="142" y="1553"/>
                  </a:lnTo>
                  <a:lnTo>
                    <a:pt x="118" y="1508"/>
                  </a:lnTo>
                  <a:lnTo>
                    <a:pt x="99" y="1462"/>
                  </a:lnTo>
                  <a:lnTo>
                    <a:pt x="80" y="1416"/>
                  </a:lnTo>
                  <a:lnTo>
                    <a:pt x="64" y="1368"/>
                  </a:lnTo>
                  <a:lnTo>
                    <a:pt x="51" y="1320"/>
                  </a:lnTo>
                  <a:lnTo>
                    <a:pt x="40" y="1273"/>
                  </a:lnTo>
                  <a:lnTo>
                    <a:pt x="30" y="1226"/>
                  </a:lnTo>
                  <a:lnTo>
                    <a:pt x="22" y="1180"/>
                  </a:lnTo>
                  <a:lnTo>
                    <a:pt x="15" y="1133"/>
                  </a:lnTo>
                  <a:lnTo>
                    <a:pt x="9" y="1089"/>
                  </a:lnTo>
                  <a:lnTo>
                    <a:pt x="6" y="1046"/>
                  </a:lnTo>
                  <a:lnTo>
                    <a:pt x="3" y="1005"/>
                  </a:lnTo>
                  <a:lnTo>
                    <a:pt x="1" y="966"/>
                  </a:lnTo>
                  <a:lnTo>
                    <a:pt x="1" y="929"/>
                  </a:lnTo>
                  <a:lnTo>
                    <a:pt x="0" y="895"/>
                  </a:lnTo>
                  <a:lnTo>
                    <a:pt x="1" y="863"/>
                  </a:lnTo>
                  <a:lnTo>
                    <a:pt x="1" y="835"/>
                  </a:lnTo>
                  <a:lnTo>
                    <a:pt x="2" y="810"/>
                  </a:lnTo>
                  <a:lnTo>
                    <a:pt x="3" y="789"/>
                  </a:lnTo>
                  <a:lnTo>
                    <a:pt x="4" y="773"/>
                  </a:lnTo>
                  <a:lnTo>
                    <a:pt x="6" y="761"/>
                  </a:lnTo>
                  <a:lnTo>
                    <a:pt x="6" y="754"/>
                  </a:lnTo>
                  <a:lnTo>
                    <a:pt x="7" y="750"/>
                  </a:lnTo>
                  <a:lnTo>
                    <a:pt x="12" y="674"/>
                  </a:lnTo>
                  <a:lnTo>
                    <a:pt x="22" y="604"/>
                  </a:lnTo>
                  <a:lnTo>
                    <a:pt x="35" y="538"/>
                  </a:lnTo>
                  <a:lnTo>
                    <a:pt x="52" y="478"/>
                  </a:lnTo>
                  <a:lnTo>
                    <a:pt x="72" y="422"/>
                  </a:lnTo>
                  <a:lnTo>
                    <a:pt x="95" y="371"/>
                  </a:lnTo>
                  <a:lnTo>
                    <a:pt x="121" y="323"/>
                  </a:lnTo>
                  <a:lnTo>
                    <a:pt x="148" y="280"/>
                  </a:lnTo>
                  <a:lnTo>
                    <a:pt x="177" y="242"/>
                  </a:lnTo>
                  <a:lnTo>
                    <a:pt x="209" y="207"/>
                  </a:lnTo>
                  <a:lnTo>
                    <a:pt x="242" y="175"/>
                  </a:lnTo>
                  <a:lnTo>
                    <a:pt x="275" y="147"/>
                  </a:lnTo>
                  <a:lnTo>
                    <a:pt x="311" y="121"/>
                  </a:lnTo>
                  <a:lnTo>
                    <a:pt x="345" y="99"/>
                  </a:lnTo>
                  <a:lnTo>
                    <a:pt x="380" y="81"/>
                  </a:lnTo>
                  <a:lnTo>
                    <a:pt x="416" y="64"/>
                  </a:lnTo>
                  <a:lnTo>
                    <a:pt x="451" y="49"/>
                  </a:lnTo>
                  <a:lnTo>
                    <a:pt x="486" y="38"/>
                  </a:lnTo>
                  <a:lnTo>
                    <a:pt x="519" y="27"/>
                  </a:lnTo>
                  <a:lnTo>
                    <a:pt x="552" y="19"/>
                  </a:lnTo>
                  <a:lnTo>
                    <a:pt x="582" y="13"/>
                  </a:lnTo>
                  <a:lnTo>
                    <a:pt x="612" y="8"/>
                  </a:lnTo>
                  <a:lnTo>
                    <a:pt x="639" y="5"/>
                  </a:lnTo>
                  <a:lnTo>
                    <a:pt x="663" y="2"/>
                  </a:lnTo>
                  <a:lnTo>
                    <a:pt x="685" y="1"/>
                  </a:lnTo>
                  <a:lnTo>
                    <a:pt x="704" y="0"/>
                  </a:lnTo>
                  <a:lnTo>
                    <a:pt x="719" y="0"/>
                  </a:lnTo>
                  <a:lnTo>
                    <a:pt x="732" y="0"/>
                  </a:lnTo>
                  <a:lnTo>
                    <a:pt x="740" y="0"/>
                  </a:lnTo>
                  <a:lnTo>
                    <a:pt x="749" y="0"/>
                  </a:lnTo>
                  <a:lnTo>
                    <a:pt x="7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7" name="Freeform 753">
              <a:extLst>
                <a:ext uri="{FF2B5EF4-FFF2-40B4-BE49-F238E27FC236}">
                  <a16:creationId xmlns:a16="http://schemas.microsoft.com/office/drawing/2014/main" id="{709C5B21-BE4F-418C-9D7A-65DF43F5CE56}"/>
                </a:ext>
              </a:extLst>
            </p:cNvPr>
            <p:cNvSpPr>
              <a:spLocks/>
            </p:cNvSpPr>
            <p:nvPr/>
          </p:nvSpPr>
          <p:spPr bwMode="auto">
            <a:xfrm>
              <a:off x="10190054" y="4203463"/>
              <a:ext cx="205621" cy="130983"/>
            </a:xfrm>
            <a:custGeom>
              <a:avLst/>
              <a:gdLst>
                <a:gd name="T0" fmla="*/ 1478 w 2811"/>
                <a:gd name="T1" fmla="*/ 444 h 1789"/>
                <a:gd name="T2" fmla="*/ 1397 w 2811"/>
                <a:gd name="T3" fmla="*/ 313 h 1789"/>
                <a:gd name="T4" fmla="*/ 1358 w 2811"/>
                <a:gd name="T5" fmla="*/ 210 h 1789"/>
                <a:gd name="T6" fmla="*/ 1352 w 2811"/>
                <a:gd name="T7" fmla="*/ 133 h 1789"/>
                <a:gd name="T8" fmla="*/ 1371 w 2811"/>
                <a:gd name="T9" fmla="*/ 78 h 1789"/>
                <a:gd name="T10" fmla="*/ 1408 w 2811"/>
                <a:gd name="T11" fmla="*/ 40 h 1789"/>
                <a:gd name="T12" fmla="*/ 1454 w 2811"/>
                <a:gd name="T13" fmla="*/ 17 h 1789"/>
                <a:gd name="T14" fmla="*/ 1501 w 2811"/>
                <a:gd name="T15" fmla="*/ 5 h 1789"/>
                <a:gd name="T16" fmla="*/ 1539 w 2811"/>
                <a:gd name="T17" fmla="*/ 0 h 1789"/>
                <a:gd name="T18" fmla="*/ 1561 w 2811"/>
                <a:gd name="T19" fmla="*/ 0 h 1789"/>
                <a:gd name="T20" fmla="*/ 1589 w 2811"/>
                <a:gd name="T21" fmla="*/ 1 h 1789"/>
                <a:gd name="T22" fmla="*/ 1632 w 2811"/>
                <a:gd name="T23" fmla="*/ 7 h 1789"/>
                <a:gd name="T24" fmla="*/ 1678 w 2811"/>
                <a:gd name="T25" fmla="*/ 23 h 1789"/>
                <a:gd name="T26" fmla="*/ 1723 w 2811"/>
                <a:gd name="T27" fmla="*/ 51 h 1789"/>
                <a:gd name="T28" fmla="*/ 1754 w 2811"/>
                <a:gd name="T29" fmla="*/ 94 h 1789"/>
                <a:gd name="T30" fmla="*/ 1767 w 2811"/>
                <a:gd name="T31" fmla="*/ 157 h 1789"/>
                <a:gd name="T32" fmla="*/ 1751 w 2811"/>
                <a:gd name="T33" fmla="*/ 242 h 1789"/>
                <a:gd name="T34" fmla="*/ 1698 w 2811"/>
                <a:gd name="T35" fmla="*/ 354 h 1789"/>
                <a:gd name="T36" fmla="*/ 1812 w 2811"/>
                <a:gd name="T37" fmla="*/ 934 h 1789"/>
                <a:gd name="T38" fmla="*/ 2119 w 2811"/>
                <a:gd name="T39" fmla="*/ 6 h 1789"/>
                <a:gd name="T40" fmla="*/ 2178 w 2811"/>
                <a:gd name="T41" fmla="*/ 34 h 1789"/>
                <a:gd name="T42" fmla="*/ 2275 w 2811"/>
                <a:gd name="T43" fmla="*/ 84 h 1789"/>
                <a:gd name="T44" fmla="*/ 2401 w 2811"/>
                <a:gd name="T45" fmla="*/ 150 h 1789"/>
                <a:gd name="T46" fmla="*/ 2548 w 2811"/>
                <a:gd name="T47" fmla="*/ 231 h 1789"/>
                <a:gd name="T48" fmla="*/ 2706 w 2811"/>
                <a:gd name="T49" fmla="*/ 322 h 1789"/>
                <a:gd name="T50" fmla="*/ 2773 w 2811"/>
                <a:gd name="T51" fmla="*/ 399 h 1789"/>
                <a:gd name="T52" fmla="*/ 2679 w 2811"/>
                <a:gd name="T53" fmla="*/ 467 h 1789"/>
                <a:gd name="T54" fmla="*/ 2630 w 2811"/>
                <a:gd name="T55" fmla="*/ 573 h 1789"/>
                <a:gd name="T56" fmla="*/ 2597 w 2811"/>
                <a:gd name="T57" fmla="*/ 728 h 1789"/>
                <a:gd name="T58" fmla="*/ 2234 w 2811"/>
                <a:gd name="T59" fmla="*/ 731 h 1789"/>
                <a:gd name="T60" fmla="*/ 2127 w 2811"/>
                <a:gd name="T61" fmla="*/ 782 h 1789"/>
                <a:gd name="T62" fmla="*/ 2058 w 2811"/>
                <a:gd name="T63" fmla="*/ 879 h 1789"/>
                <a:gd name="T64" fmla="*/ 2043 w 2811"/>
                <a:gd name="T65" fmla="*/ 1726 h 1789"/>
                <a:gd name="T66" fmla="*/ 0 w 2811"/>
                <a:gd name="T67" fmla="*/ 1789 h 1789"/>
                <a:gd name="T68" fmla="*/ 9 w 2811"/>
                <a:gd name="T69" fmla="*/ 844 h 1789"/>
                <a:gd name="T70" fmla="*/ 43 w 2811"/>
                <a:gd name="T71" fmla="*/ 689 h 1789"/>
                <a:gd name="T72" fmla="*/ 116 w 2811"/>
                <a:gd name="T73" fmla="*/ 552 h 1789"/>
                <a:gd name="T74" fmla="*/ 247 w 2811"/>
                <a:gd name="T75" fmla="*/ 428 h 1789"/>
                <a:gd name="T76" fmla="*/ 411 w 2811"/>
                <a:gd name="T77" fmla="*/ 324 h 1789"/>
                <a:gd name="T78" fmla="*/ 569 w 2811"/>
                <a:gd name="T79" fmla="*/ 232 h 1789"/>
                <a:gd name="T80" fmla="*/ 716 w 2811"/>
                <a:gd name="T81" fmla="*/ 152 h 1789"/>
                <a:gd name="T82" fmla="*/ 842 w 2811"/>
                <a:gd name="T83" fmla="*/ 84 h 1789"/>
                <a:gd name="T84" fmla="*/ 940 w 2811"/>
                <a:gd name="T85" fmla="*/ 34 h 1789"/>
                <a:gd name="T86" fmla="*/ 998 w 2811"/>
                <a:gd name="T87" fmla="*/ 6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11" h="1789">
                  <a:moveTo>
                    <a:pt x="1010" y="0"/>
                  </a:moveTo>
                  <a:lnTo>
                    <a:pt x="1305" y="934"/>
                  </a:lnTo>
                  <a:lnTo>
                    <a:pt x="1478" y="444"/>
                  </a:lnTo>
                  <a:lnTo>
                    <a:pt x="1446" y="396"/>
                  </a:lnTo>
                  <a:lnTo>
                    <a:pt x="1419" y="354"/>
                  </a:lnTo>
                  <a:lnTo>
                    <a:pt x="1397" y="313"/>
                  </a:lnTo>
                  <a:lnTo>
                    <a:pt x="1380" y="276"/>
                  </a:lnTo>
                  <a:lnTo>
                    <a:pt x="1366" y="242"/>
                  </a:lnTo>
                  <a:lnTo>
                    <a:pt x="1358" y="210"/>
                  </a:lnTo>
                  <a:lnTo>
                    <a:pt x="1352" y="182"/>
                  </a:lnTo>
                  <a:lnTo>
                    <a:pt x="1350" y="157"/>
                  </a:lnTo>
                  <a:lnTo>
                    <a:pt x="1352" y="133"/>
                  </a:lnTo>
                  <a:lnTo>
                    <a:pt x="1355" y="112"/>
                  </a:lnTo>
                  <a:lnTo>
                    <a:pt x="1363" y="94"/>
                  </a:lnTo>
                  <a:lnTo>
                    <a:pt x="1371" y="78"/>
                  </a:lnTo>
                  <a:lnTo>
                    <a:pt x="1382" y="64"/>
                  </a:lnTo>
                  <a:lnTo>
                    <a:pt x="1394" y="51"/>
                  </a:lnTo>
                  <a:lnTo>
                    <a:pt x="1408" y="40"/>
                  </a:lnTo>
                  <a:lnTo>
                    <a:pt x="1423" y="32"/>
                  </a:lnTo>
                  <a:lnTo>
                    <a:pt x="1438" y="23"/>
                  </a:lnTo>
                  <a:lnTo>
                    <a:pt x="1454" y="17"/>
                  </a:lnTo>
                  <a:lnTo>
                    <a:pt x="1469" y="12"/>
                  </a:lnTo>
                  <a:lnTo>
                    <a:pt x="1485" y="8"/>
                  </a:lnTo>
                  <a:lnTo>
                    <a:pt x="1501" y="5"/>
                  </a:lnTo>
                  <a:lnTo>
                    <a:pt x="1514" y="2"/>
                  </a:lnTo>
                  <a:lnTo>
                    <a:pt x="1528" y="1"/>
                  </a:lnTo>
                  <a:lnTo>
                    <a:pt x="1539" y="0"/>
                  </a:lnTo>
                  <a:lnTo>
                    <a:pt x="1549" y="0"/>
                  </a:lnTo>
                  <a:lnTo>
                    <a:pt x="1557" y="0"/>
                  </a:lnTo>
                  <a:lnTo>
                    <a:pt x="1561" y="0"/>
                  </a:lnTo>
                  <a:lnTo>
                    <a:pt x="1568" y="0"/>
                  </a:lnTo>
                  <a:lnTo>
                    <a:pt x="1578" y="0"/>
                  </a:lnTo>
                  <a:lnTo>
                    <a:pt x="1589" y="1"/>
                  </a:lnTo>
                  <a:lnTo>
                    <a:pt x="1603" y="2"/>
                  </a:lnTo>
                  <a:lnTo>
                    <a:pt x="1617" y="5"/>
                  </a:lnTo>
                  <a:lnTo>
                    <a:pt x="1632" y="7"/>
                  </a:lnTo>
                  <a:lnTo>
                    <a:pt x="1648" y="12"/>
                  </a:lnTo>
                  <a:lnTo>
                    <a:pt x="1664" y="17"/>
                  </a:lnTo>
                  <a:lnTo>
                    <a:pt x="1678" y="23"/>
                  </a:lnTo>
                  <a:lnTo>
                    <a:pt x="1694" y="30"/>
                  </a:lnTo>
                  <a:lnTo>
                    <a:pt x="1709" y="40"/>
                  </a:lnTo>
                  <a:lnTo>
                    <a:pt x="1723" y="51"/>
                  </a:lnTo>
                  <a:lnTo>
                    <a:pt x="1735" y="64"/>
                  </a:lnTo>
                  <a:lnTo>
                    <a:pt x="1746" y="78"/>
                  </a:lnTo>
                  <a:lnTo>
                    <a:pt x="1754" y="94"/>
                  </a:lnTo>
                  <a:lnTo>
                    <a:pt x="1762" y="112"/>
                  </a:lnTo>
                  <a:lnTo>
                    <a:pt x="1765" y="133"/>
                  </a:lnTo>
                  <a:lnTo>
                    <a:pt x="1767" y="157"/>
                  </a:lnTo>
                  <a:lnTo>
                    <a:pt x="1765" y="182"/>
                  </a:lnTo>
                  <a:lnTo>
                    <a:pt x="1760" y="210"/>
                  </a:lnTo>
                  <a:lnTo>
                    <a:pt x="1751" y="242"/>
                  </a:lnTo>
                  <a:lnTo>
                    <a:pt x="1738" y="276"/>
                  </a:lnTo>
                  <a:lnTo>
                    <a:pt x="1720" y="313"/>
                  </a:lnTo>
                  <a:lnTo>
                    <a:pt x="1698" y="354"/>
                  </a:lnTo>
                  <a:lnTo>
                    <a:pt x="1671" y="396"/>
                  </a:lnTo>
                  <a:lnTo>
                    <a:pt x="1639" y="444"/>
                  </a:lnTo>
                  <a:lnTo>
                    <a:pt x="1812" y="934"/>
                  </a:lnTo>
                  <a:lnTo>
                    <a:pt x="2108" y="0"/>
                  </a:lnTo>
                  <a:lnTo>
                    <a:pt x="2111" y="1"/>
                  </a:lnTo>
                  <a:lnTo>
                    <a:pt x="2119" y="6"/>
                  </a:lnTo>
                  <a:lnTo>
                    <a:pt x="2134" y="12"/>
                  </a:lnTo>
                  <a:lnTo>
                    <a:pt x="2153" y="22"/>
                  </a:lnTo>
                  <a:lnTo>
                    <a:pt x="2178" y="34"/>
                  </a:lnTo>
                  <a:lnTo>
                    <a:pt x="2206" y="49"/>
                  </a:lnTo>
                  <a:lnTo>
                    <a:pt x="2238" y="65"/>
                  </a:lnTo>
                  <a:lnTo>
                    <a:pt x="2275" y="84"/>
                  </a:lnTo>
                  <a:lnTo>
                    <a:pt x="2314" y="104"/>
                  </a:lnTo>
                  <a:lnTo>
                    <a:pt x="2357" y="127"/>
                  </a:lnTo>
                  <a:lnTo>
                    <a:pt x="2401" y="150"/>
                  </a:lnTo>
                  <a:lnTo>
                    <a:pt x="2448" y="176"/>
                  </a:lnTo>
                  <a:lnTo>
                    <a:pt x="2497" y="203"/>
                  </a:lnTo>
                  <a:lnTo>
                    <a:pt x="2548" y="231"/>
                  </a:lnTo>
                  <a:lnTo>
                    <a:pt x="2599" y="261"/>
                  </a:lnTo>
                  <a:lnTo>
                    <a:pt x="2652" y="291"/>
                  </a:lnTo>
                  <a:lnTo>
                    <a:pt x="2706" y="322"/>
                  </a:lnTo>
                  <a:lnTo>
                    <a:pt x="2758" y="354"/>
                  </a:lnTo>
                  <a:lnTo>
                    <a:pt x="2811" y="387"/>
                  </a:lnTo>
                  <a:lnTo>
                    <a:pt x="2773" y="399"/>
                  </a:lnTo>
                  <a:lnTo>
                    <a:pt x="2737" y="416"/>
                  </a:lnTo>
                  <a:lnTo>
                    <a:pt x="2706" y="439"/>
                  </a:lnTo>
                  <a:lnTo>
                    <a:pt x="2679" y="467"/>
                  </a:lnTo>
                  <a:lnTo>
                    <a:pt x="2657" y="499"/>
                  </a:lnTo>
                  <a:lnTo>
                    <a:pt x="2641" y="535"/>
                  </a:lnTo>
                  <a:lnTo>
                    <a:pt x="2630" y="573"/>
                  </a:lnTo>
                  <a:lnTo>
                    <a:pt x="2626" y="614"/>
                  </a:lnTo>
                  <a:lnTo>
                    <a:pt x="2626" y="734"/>
                  </a:lnTo>
                  <a:lnTo>
                    <a:pt x="2597" y="728"/>
                  </a:lnTo>
                  <a:lnTo>
                    <a:pt x="2565" y="727"/>
                  </a:lnTo>
                  <a:lnTo>
                    <a:pt x="2277" y="727"/>
                  </a:lnTo>
                  <a:lnTo>
                    <a:pt x="2234" y="731"/>
                  </a:lnTo>
                  <a:lnTo>
                    <a:pt x="2195" y="742"/>
                  </a:lnTo>
                  <a:lnTo>
                    <a:pt x="2158" y="759"/>
                  </a:lnTo>
                  <a:lnTo>
                    <a:pt x="2127" y="782"/>
                  </a:lnTo>
                  <a:lnTo>
                    <a:pt x="2098" y="810"/>
                  </a:lnTo>
                  <a:lnTo>
                    <a:pt x="2075" y="842"/>
                  </a:lnTo>
                  <a:lnTo>
                    <a:pt x="2058" y="879"/>
                  </a:lnTo>
                  <a:lnTo>
                    <a:pt x="2047" y="918"/>
                  </a:lnTo>
                  <a:lnTo>
                    <a:pt x="2043" y="959"/>
                  </a:lnTo>
                  <a:lnTo>
                    <a:pt x="2043" y="1726"/>
                  </a:lnTo>
                  <a:lnTo>
                    <a:pt x="2046" y="1757"/>
                  </a:lnTo>
                  <a:lnTo>
                    <a:pt x="2052" y="1789"/>
                  </a:lnTo>
                  <a:lnTo>
                    <a:pt x="0" y="1789"/>
                  </a:lnTo>
                  <a:lnTo>
                    <a:pt x="1" y="961"/>
                  </a:lnTo>
                  <a:lnTo>
                    <a:pt x="4" y="901"/>
                  </a:lnTo>
                  <a:lnTo>
                    <a:pt x="9" y="844"/>
                  </a:lnTo>
                  <a:lnTo>
                    <a:pt x="16" y="791"/>
                  </a:lnTo>
                  <a:lnTo>
                    <a:pt x="27" y="738"/>
                  </a:lnTo>
                  <a:lnTo>
                    <a:pt x="43" y="689"/>
                  </a:lnTo>
                  <a:lnTo>
                    <a:pt x="62" y="641"/>
                  </a:lnTo>
                  <a:lnTo>
                    <a:pt x="87" y="596"/>
                  </a:lnTo>
                  <a:lnTo>
                    <a:pt x="116" y="552"/>
                  </a:lnTo>
                  <a:lnTo>
                    <a:pt x="153" y="510"/>
                  </a:lnTo>
                  <a:lnTo>
                    <a:pt x="197" y="469"/>
                  </a:lnTo>
                  <a:lnTo>
                    <a:pt x="247" y="428"/>
                  </a:lnTo>
                  <a:lnTo>
                    <a:pt x="306" y="388"/>
                  </a:lnTo>
                  <a:lnTo>
                    <a:pt x="359" y="356"/>
                  </a:lnTo>
                  <a:lnTo>
                    <a:pt x="411" y="324"/>
                  </a:lnTo>
                  <a:lnTo>
                    <a:pt x="464" y="292"/>
                  </a:lnTo>
                  <a:lnTo>
                    <a:pt x="517" y="262"/>
                  </a:lnTo>
                  <a:lnTo>
                    <a:pt x="569" y="232"/>
                  </a:lnTo>
                  <a:lnTo>
                    <a:pt x="619" y="204"/>
                  </a:lnTo>
                  <a:lnTo>
                    <a:pt x="668" y="177"/>
                  </a:lnTo>
                  <a:lnTo>
                    <a:pt x="716" y="152"/>
                  </a:lnTo>
                  <a:lnTo>
                    <a:pt x="760" y="127"/>
                  </a:lnTo>
                  <a:lnTo>
                    <a:pt x="803" y="105"/>
                  </a:lnTo>
                  <a:lnTo>
                    <a:pt x="842" y="84"/>
                  </a:lnTo>
                  <a:lnTo>
                    <a:pt x="879" y="66"/>
                  </a:lnTo>
                  <a:lnTo>
                    <a:pt x="911" y="49"/>
                  </a:lnTo>
                  <a:lnTo>
                    <a:pt x="940" y="34"/>
                  </a:lnTo>
                  <a:lnTo>
                    <a:pt x="963" y="22"/>
                  </a:lnTo>
                  <a:lnTo>
                    <a:pt x="983" y="12"/>
                  </a:lnTo>
                  <a:lnTo>
                    <a:pt x="998" y="6"/>
                  </a:lnTo>
                  <a:lnTo>
                    <a:pt x="1006" y="1"/>
                  </a:lnTo>
                  <a:lnTo>
                    <a:pt x="101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8" name="Freeform 754">
              <a:extLst>
                <a:ext uri="{FF2B5EF4-FFF2-40B4-BE49-F238E27FC236}">
                  <a16:creationId xmlns:a16="http://schemas.microsoft.com/office/drawing/2014/main" id="{68BB0843-7D4F-471D-9ADF-F2939656D7BB}"/>
                </a:ext>
              </a:extLst>
            </p:cNvPr>
            <p:cNvSpPr>
              <a:spLocks/>
            </p:cNvSpPr>
            <p:nvPr/>
          </p:nvSpPr>
          <p:spPr bwMode="auto">
            <a:xfrm>
              <a:off x="10352063" y="4269174"/>
              <a:ext cx="30148" cy="65126"/>
            </a:xfrm>
            <a:custGeom>
              <a:avLst/>
              <a:gdLst>
                <a:gd name="T0" fmla="*/ 63 w 413"/>
                <a:gd name="T1" fmla="*/ 0 h 891"/>
                <a:gd name="T2" fmla="*/ 351 w 413"/>
                <a:gd name="T3" fmla="*/ 0 h 891"/>
                <a:gd name="T4" fmla="*/ 371 w 413"/>
                <a:gd name="T5" fmla="*/ 4 h 891"/>
                <a:gd name="T6" fmla="*/ 389 w 413"/>
                <a:gd name="T7" fmla="*/ 12 h 891"/>
                <a:gd name="T8" fmla="*/ 402 w 413"/>
                <a:gd name="T9" fmla="*/ 26 h 891"/>
                <a:gd name="T10" fmla="*/ 411 w 413"/>
                <a:gd name="T11" fmla="*/ 43 h 891"/>
                <a:gd name="T12" fmla="*/ 413 w 413"/>
                <a:gd name="T13" fmla="*/ 62 h 891"/>
                <a:gd name="T14" fmla="*/ 413 w 413"/>
                <a:gd name="T15" fmla="*/ 829 h 891"/>
                <a:gd name="T16" fmla="*/ 411 w 413"/>
                <a:gd name="T17" fmla="*/ 848 h 891"/>
                <a:gd name="T18" fmla="*/ 401 w 413"/>
                <a:gd name="T19" fmla="*/ 865 h 891"/>
                <a:gd name="T20" fmla="*/ 387 w 413"/>
                <a:gd name="T21" fmla="*/ 879 h 891"/>
                <a:gd name="T22" fmla="*/ 370 w 413"/>
                <a:gd name="T23" fmla="*/ 887 h 891"/>
                <a:gd name="T24" fmla="*/ 351 w 413"/>
                <a:gd name="T25" fmla="*/ 891 h 891"/>
                <a:gd name="T26" fmla="*/ 63 w 413"/>
                <a:gd name="T27" fmla="*/ 891 h 891"/>
                <a:gd name="T28" fmla="*/ 43 w 413"/>
                <a:gd name="T29" fmla="*/ 887 h 891"/>
                <a:gd name="T30" fmla="*/ 26 w 413"/>
                <a:gd name="T31" fmla="*/ 879 h 891"/>
                <a:gd name="T32" fmla="*/ 13 w 413"/>
                <a:gd name="T33" fmla="*/ 865 h 891"/>
                <a:gd name="T34" fmla="*/ 4 w 413"/>
                <a:gd name="T35" fmla="*/ 848 h 891"/>
                <a:gd name="T36" fmla="*/ 0 w 413"/>
                <a:gd name="T37" fmla="*/ 829 h 891"/>
                <a:gd name="T38" fmla="*/ 0 w 413"/>
                <a:gd name="T39" fmla="*/ 62 h 891"/>
                <a:gd name="T40" fmla="*/ 4 w 413"/>
                <a:gd name="T41" fmla="*/ 43 h 891"/>
                <a:gd name="T42" fmla="*/ 13 w 413"/>
                <a:gd name="T43" fmla="*/ 26 h 891"/>
                <a:gd name="T44" fmla="*/ 26 w 413"/>
                <a:gd name="T45" fmla="*/ 12 h 891"/>
                <a:gd name="T46" fmla="*/ 43 w 413"/>
                <a:gd name="T47" fmla="*/ 4 h 891"/>
                <a:gd name="T48" fmla="*/ 63 w 413"/>
                <a:gd name="T49"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891">
                  <a:moveTo>
                    <a:pt x="63" y="0"/>
                  </a:moveTo>
                  <a:lnTo>
                    <a:pt x="351" y="0"/>
                  </a:lnTo>
                  <a:lnTo>
                    <a:pt x="371" y="4"/>
                  </a:lnTo>
                  <a:lnTo>
                    <a:pt x="389" y="12"/>
                  </a:lnTo>
                  <a:lnTo>
                    <a:pt x="402" y="26"/>
                  </a:lnTo>
                  <a:lnTo>
                    <a:pt x="411" y="43"/>
                  </a:lnTo>
                  <a:lnTo>
                    <a:pt x="413" y="62"/>
                  </a:lnTo>
                  <a:lnTo>
                    <a:pt x="413" y="829"/>
                  </a:lnTo>
                  <a:lnTo>
                    <a:pt x="411" y="848"/>
                  </a:lnTo>
                  <a:lnTo>
                    <a:pt x="401" y="865"/>
                  </a:lnTo>
                  <a:lnTo>
                    <a:pt x="387" y="879"/>
                  </a:lnTo>
                  <a:lnTo>
                    <a:pt x="370" y="887"/>
                  </a:lnTo>
                  <a:lnTo>
                    <a:pt x="351" y="891"/>
                  </a:lnTo>
                  <a:lnTo>
                    <a:pt x="63" y="891"/>
                  </a:lnTo>
                  <a:lnTo>
                    <a:pt x="43" y="887"/>
                  </a:lnTo>
                  <a:lnTo>
                    <a:pt x="26" y="879"/>
                  </a:lnTo>
                  <a:lnTo>
                    <a:pt x="13" y="865"/>
                  </a:lnTo>
                  <a:lnTo>
                    <a:pt x="4" y="848"/>
                  </a:lnTo>
                  <a:lnTo>
                    <a:pt x="0" y="829"/>
                  </a:lnTo>
                  <a:lnTo>
                    <a:pt x="0" y="62"/>
                  </a:lnTo>
                  <a:lnTo>
                    <a:pt x="4" y="43"/>
                  </a:lnTo>
                  <a:lnTo>
                    <a:pt x="13" y="26"/>
                  </a:lnTo>
                  <a:lnTo>
                    <a:pt x="26" y="12"/>
                  </a:lnTo>
                  <a:lnTo>
                    <a:pt x="43" y="4"/>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9" name="Freeform 755">
              <a:extLst>
                <a:ext uri="{FF2B5EF4-FFF2-40B4-BE49-F238E27FC236}">
                  <a16:creationId xmlns:a16="http://schemas.microsoft.com/office/drawing/2014/main" id="{9349C6DB-BC7B-4A8B-9476-E54FBB8DA39E}"/>
                </a:ext>
              </a:extLst>
            </p:cNvPr>
            <p:cNvSpPr>
              <a:spLocks/>
            </p:cNvSpPr>
            <p:nvPr/>
          </p:nvSpPr>
          <p:spPr bwMode="auto">
            <a:xfrm>
              <a:off x="10394651" y="4244002"/>
              <a:ext cx="30294" cy="90298"/>
            </a:xfrm>
            <a:custGeom>
              <a:avLst/>
              <a:gdLst>
                <a:gd name="T0" fmla="*/ 63 w 414"/>
                <a:gd name="T1" fmla="*/ 0 h 1235"/>
                <a:gd name="T2" fmla="*/ 352 w 414"/>
                <a:gd name="T3" fmla="*/ 0 h 1235"/>
                <a:gd name="T4" fmla="*/ 371 w 414"/>
                <a:gd name="T5" fmla="*/ 3 h 1235"/>
                <a:gd name="T6" fmla="*/ 388 w 414"/>
                <a:gd name="T7" fmla="*/ 12 h 1235"/>
                <a:gd name="T8" fmla="*/ 400 w 414"/>
                <a:gd name="T9" fmla="*/ 26 h 1235"/>
                <a:gd name="T10" fmla="*/ 410 w 414"/>
                <a:gd name="T11" fmla="*/ 43 h 1235"/>
                <a:gd name="T12" fmla="*/ 414 w 414"/>
                <a:gd name="T13" fmla="*/ 62 h 1235"/>
                <a:gd name="T14" fmla="*/ 414 w 414"/>
                <a:gd name="T15" fmla="*/ 1173 h 1235"/>
                <a:gd name="T16" fmla="*/ 410 w 414"/>
                <a:gd name="T17" fmla="*/ 1192 h 1235"/>
                <a:gd name="T18" fmla="*/ 402 w 414"/>
                <a:gd name="T19" fmla="*/ 1209 h 1235"/>
                <a:gd name="T20" fmla="*/ 388 w 414"/>
                <a:gd name="T21" fmla="*/ 1223 h 1235"/>
                <a:gd name="T22" fmla="*/ 371 w 414"/>
                <a:gd name="T23" fmla="*/ 1231 h 1235"/>
                <a:gd name="T24" fmla="*/ 352 w 414"/>
                <a:gd name="T25" fmla="*/ 1235 h 1235"/>
                <a:gd name="T26" fmla="*/ 63 w 414"/>
                <a:gd name="T27" fmla="*/ 1235 h 1235"/>
                <a:gd name="T28" fmla="*/ 43 w 414"/>
                <a:gd name="T29" fmla="*/ 1231 h 1235"/>
                <a:gd name="T30" fmla="*/ 26 w 414"/>
                <a:gd name="T31" fmla="*/ 1223 h 1235"/>
                <a:gd name="T32" fmla="*/ 12 w 414"/>
                <a:gd name="T33" fmla="*/ 1209 h 1235"/>
                <a:gd name="T34" fmla="*/ 4 w 414"/>
                <a:gd name="T35" fmla="*/ 1192 h 1235"/>
                <a:gd name="T36" fmla="*/ 0 w 414"/>
                <a:gd name="T37" fmla="*/ 1173 h 1235"/>
                <a:gd name="T38" fmla="*/ 0 w 414"/>
                <a:gd name="T39" fmla="*/ 62 h 1235"/>
                <a:gd name="T40" fmla="*/ 4 w 414"/>
                <a:gd name="T41" fmla="*/ 42 h 1235"/>
                <a:gd name="T42" fmla="*/ 12 w 414"/>
                <a:gd name="T43" fmla="*/ 25 h 1235"/>
                <a:gd name="T44" fmla="*/ 26 w 414"/>
                <a:gd name="T45" fmla="*/ 11 h 1235"/>
                <a:gd name="T46" fmla="*/ 43 w 414"/>
                <a:gd name="T47" fmla="*/ 3 h 1235"/>
                <a:gd name="T48" fmla="*/ 63 w 414"/>
                <a:gd name="T49"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4" h="1235">
                  <a:moveTo>
                    <a:pt x="63" y="0"/>
                  </a:moveTo>
                  <a:lnTo>
                    <a:pt x="352" y="0"/>
                  </a:lnTo>
                  <a:lnTo>
                    <a:pt x="371" y="3"/>
                  </a:lnTo>
                  <a:lnTo>
                    <a:pt x="388" y="12"/>
                  </a:lnTo>
                  <a:lnTo>
                    <a:pt x="400" y="26"/>
                  </a:lnTo>
                  <a:lnTo>
                    <a:pt x="410" y="43"/>
                  </a:lnTo>
                  <a:lnTo>
                    <a:pt x="414" y="62"/>
                  </a:lnTo>
                  <a:lnTo>
                    <a:pt x="414" y="1173"/>
                  </a:lnTo>
                  <a:lnTo>
                    <a:pt x="410" y="1192"/>
                  </a:lnTo>
                  <a:lnTo>
                    <a:pt x="402" y="1209"/>
                  </a:lnTo>
                  <a:lnTo>
                    <a:pt x="388" y="1223"/>
                  </a:lnTo>
                  <a:lnTo>
                    <a:pt x="371" y="1231"/>
                  </a:lnTo>
                  <a:lnTo>
                    <a:pt x="352" y="1235"/>
                  </a:lnTo>
                  <a:lnTo>
                    <a:pt x="63" y="1235"/>
                  </a:lnTo>
                  <a:lnTo>
                    <a:pt x="43" y="1231"/>
                  </a:lnTo>
                  <a:lnTo>
                    <a:pt x="26" y="1223"/>
                  </a:lnTo>
                  <a:lnTo>
                    <a:pt x="12" y="1209"/>
                  </a:lnTo>
                  <a:lnTo>
                    <a:pt x="4" y="1192"/>
                  </a:lnTo>
                  <a:lnTo>
                    <a:pt x="0" y="1173"/>
                  </a:lnTo>
                  <a:lnTo>
                    <a:pt x="0" y="62"/>
                  </a:lnTo>
                  <a:lnTo>
                    <a:pt x="4" y="42"/>
                  </a:lnTo>
                  <a:lnTo>
                    <a:pt x="12" y="25"/>
                  </a:lnTo>
                  <a:lnTo>
                    <a:pt x="26" y="11"/>
                  </a:lnTo>
                  <a:lnTo>
                    <a:pt x="43" y="3"/>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30" name="Freeform 756">
              <a:extLst>
                <a:ext uri="{FF2B5EF4-FFF2-40B4-BE49-F238E27FC236}">
                  <a16:creationId xmlns:a16="http://schemas.microsoft.com/office/drawing/2014/main" id="{6096B6DC-6821-4FDE-9E51-FB0E0D86C5F2}"/>
                </a:ext>
              </a:extLst>
            </p:cNvPr>
            <p:cNvSpPr>
              <a:spLocks/>
            </p:cNvSpPr>
            <p:nvPr/>
          </p:nvSpPr>
          <p:spPr bwMode="auto">
            <a:xfrm>
              <a:off x="10419384" y="4165411"/>
              <a:ext cx="66150" cy="168888"/>
            </a:xfrm>
            <a:custGeom>
              <a:avLst/>
              <a:gdLst>
                <a:gd name="T0" fmla="*/ 451 w 904"/>
                <a:gd name="T1" fmla="*/ 0 h 2308"/>
                <a:gd name="T2" fmla="*/ 466 w 904"/>
                <a:gd name="T3" fmla="*/ 2 h 2308"/>
                <a:gd name="T4" fmla="*/ 480 w 904"/>
                <a:gd name="T5" fmla="*/ 9 h 2308"/>
                <a:gd name="T6" fmla="*/ 491 w 904"/>
                <a:gd name="T7" fmla="*/ 22 h 2308"/>
                <a:gd name="T8" fmla="*/ 896 w 904"/>
                <a:gd name="T9" fmla="*/ 673 h 2308"/>
                <a:gd name="T10" fmla="*/ 904 w 904"/>
                <a:gd name="T11" fmla="*/ 689 h 2308"/>
                <a:gd name="T12" fmla="*/ 904 w 904"/>
                <a:gd name="T13" fmla="*/ 706 h 2308"/>
                <a:gd name="T14" fmla="*/ 899 w 904"/>
                <a:gd name="T15" fmla="*/ 720 h 2308"/>
                <a:gd name="T16" fmla="*/ 888 w 904"/>
                <a:gd name="T17" fmla="*/ 733 h 2308"/>
                <a:gd name="T18" fmla="*/ 874 w 904"/>
                <a:gd name="T19" fmla="*/ 741 h 2308"/>
                <a:gd name="T20" fmla="*/ 857 w 904"/>
                <a:gd name="T21" fmla="*/ 744 h 2308"/>
                <a:gd name="T22" fmla="*/ 657 w 904"/>
                <a:gd name="T23" fmla="*/ 744 h 2308"/>
                <a:gd name="T24" fmla="*/ 657 w 904"/>
                <a:gd name="T25" fmla="*/ 2250 h 2308"/>
                <a:gd name="T26" fmla="*/ 657 w 904"/>
                <a:gd name="T27" fmla="*/ 2250 h 2308"/>
                <a:gd name="T28" fmla="*/ 654 w 904"/>
                <a:gd name="T29" fmla="*/ 2269 h 2308"/>
                <a:gd name="T30" fmla="*/ 644 w 904"/>
                <a:gd name="T31" fmla="*/ 2285 h 2308"/>
                <a:gd name="T32" fmla="*/ 632 w 904"/>
                <a:gd name="T33" fmla="*/ 2297 h 2308"/>
                <a:gd name="T34" fmla="*/ 615 w 904"/>
                <a:gd name="T35" fmla="*/ 2305 h 2308"/>
                <a:gd name="T36" fmla="*/ 596 w 904"/>
                <a:gd name="T37" fmla="*/ 2308 h 2308"/>
                <a:gd name="T38" fmla="*/ 307 w 904"/>
                <a:gd name="T39" fmla="*/ 2308 h 2308"/>
                <a:gd name="T40" fmla="*/ 288 w 904"/>
                <a:gd name="T41" fmla="*/ 2305 h 2308"/>
                <a:gd name="T42" fmla="*/ 271 w 904"/>
                <a:gd name="T43" fmla="*/ 2296 h 2308"/>
                <a:gd name="T44" fmla="*/ 257 w 904"/>
                <a:gd name="T45" fmla="*/ 2282 h 2308"/>
                <a:gd name="T46" fmla="*/ 249 w 904"/>
                <a:gd name="T47" fmla="*/ 2265 h 2308"/>
                <a:gd name="T48" fmla="*/ 245 w 904"/>
                <a:gd name="T49" fmla="*/ 2245 h 2308"/>
                <a:gd name="T50" fmla="*/ 245 w 904"/>
                <a:gd name="T51" fmla="*/ 744 h 2308"/>
                <a:gd name="T52" fmla="*/ 45 w 904"/>
                <a:gd name="T53" fmla="*/ 744 h 2308"/>
                <a:gd name="T54" fmla="*/ 28 w 904"/>
                <a:gd name="T55" fmla="*/ 741 h 2308"/>
                <a:gd name="T56" fmla="*/ 15 w 904"/>
                <a:gd name="T57" fmla="*/ 733 h 2308"/>
                <a:gd name="T58" fmla="*/ 5 w 904"/>
                <a:gd name="T59" fmla="*/ 720 h 2308"/>
                <a:gd name="T60" fmla="*/ 0 w 904"/>
                <a:gd name="T61" fmla="*/ 706 h 2308"/>
                <a:gd name="T62" fmla="*/ 0 w 904"/>
                <a:gd name="T63" fmla="*/ 689 h 2308"/>
                <a:gd name="T64" fmla="*/ 6 w 904"/>
                <a:gd name="T65" fmla="*/ 673 h 2308"/>
                <a:gd name="T66" fmla="*/ 411 w 904"/>
                <a:gd name="T67" fmla="*/ 22 h 2308"/>
                <a:gd name="T68" fmla="*/ 422 w 904"/>
                <a:gd name="T69" fmla="*/ 9 h 2308"/>
                <a:gd name="T70" fmla="*/ 436 w 904"/>
                <a:gd name="T71" fmla="*/ 2 h 2308"/>
                <a:gd name="T72" fmla="*/ 451 w 904"/>
                <a:gd name="T73" fmla="*/ 0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2308">
                  <a:moveTo>
                    <a:pt x="451" y="0"/>
                  </a:moveTo>
                  <a:lnTo>
                    <a:pt x="466" y="2"/>
                  </a:lnTo>
                  <a:lnTo>
                    <a:pt x="480" y="9"/>
                  </a:lnTo>
                  <a:lnTo>
                    <a:pt x="491" y="22"/>
                  </a:lnTo>
                  <a:lnTo>
                    <a:pt x="896" y="673"/>
                  </a:lnTo>
                  <a:lnTo>
                    <a:pt x="904" y="689"/>
                  </a:lnTo>
                  <a:lnTo>
                    <a:pt x="904" y="706"/>
                  </a:lnTo>
                  <a:lnTo>
                    <a:pt x="899" y="720"/>
                  </a:lnTo>
                  <a:lnTo>
                    <a:pt x="888" y="733"/>
                  </a:lnTo>
                  <a:lnTo>
                    <a:pt x="874" y="741"/>
                  </a:lnTo>
                  <a:lnTo>
                    <a:pt x="857" y="744"/>
                  </a:lnTo>
                  <a:lnTo>
                    <a:pt x="657" y="744"/>
                  </a:lnTo>
                  <a:lnTo>
                    <a:pt x="657" y="2250"/>
                  </a:lnTo>
                  <a:lnTo>
                    <a:pt x="657" y="2250"/>
                  </a:lnTo>
                  <a:lnTo>
                    <a:pt x="654" y="2269"/>
                  </a:lnTo>
                  <a:lnTo>
                    <a:pt x="644" y="2285"/>
                  </a:lnTo>
                  <a:lnTo>
                    <a:pt x="632" y="2297"/>
                  </a:lnTo>
                  <a:lnTo>
                    <a:pt x="615" y="2305"/>
                  </a:lnTo>
                  <a:lnTo>
                    <a:pt x="596" y="2308"/>
                  </a:lnTo>
                  <a:lnTo>
                    <a:pt x="307" y="2308"/>
                  </a:lnTo>
                  <a:lnTo>
                    <a:pt x="288" y="2305"/>
                  </a:lnTo>
                  <a:lnTo>
                    <a:pt x="271" y="2296"/>
                  </a:lnTo>
                  <a:lnTo>
                    <a:pt x="257" y="2282"/>
                  </a:lnTo>
                  <a:lnTo>
                    <a:pt x="249" y="2265"/>
                  </a:lnTo>
                  <a:lnTo>
                    <a:pt x="245" y="2245"/>
                  </a:lnTo>
                  <a:lnTo>
                    <a:pt x="245" y="744"/>
                  </a:lnTo>
                  <a:lnTo>
                    <a:pt x="45" y="744"/>
                  </a:lnTo>
                  <a:lnTo>
                    <a:pt x="28" y="741"/>
                  </a:lnTo>
                  <a:lnTo>
                    <a:pt x="15" y="733"/>
                  </a:lnTo>
                  <a:lnTo>
                    <a:pt x="5" y="720"/>
                  </a:lnTo>
                  <a:lnTo>
                    <a:pt x="0" y="706"/>
                  </a:lnTo>
                  <a:lnTo>
                    <a:pt x="0" y="689"/>
                  </a:lnTo>
                  <a:lnTo>
                    <a:pt x="6" y="673"/>
                  </a:lnTo>
                  <a:lnTo>
                    <a:pt x="411" y="22"/>
                  </a:lnTo>
                  <a:lnTo>
                    <a:pt x="422" y="9"/>
                  </a:lnTo>
                  <a:lnTo>
                    <a:pt x="436" y="2"/>
                  </a:lnTo>
                  <a:lnTo>
                    <a:pt x="45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45" name="Rectangle: Rounded Corners 44">
            <a:extLst>
              <a:ext uri="{FF2B5EF4-FFF2-40B4-BE49-F238E27FC236}">
                <a16:creationId xmlns:a16="http://schemas.microsoft.com/office/drawing/2014/main" id="{0637F842-8E26-4AAA-8EB2-E890BA6B40AE}"/>
              </a:ext>
            </a:extLst>
          </p:cNvPr>
          <p:cNvSpPr/>
          <p:nvPr/>
        </p:nvSpPr>
        <p:spPr>
          <a:xfrm>
            <a:off x="4472027" y="5053882"/>
            <a:ext cx="544789" cy="544789"/>
          </a:xfrm>
          <a:prstGeom prst="roundRect">
            <a:avLst>
              <a:gd name="adj" fmla="val 279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6" name="Rectangle: Rounded Corners 45">
            <a:extLst>
              <a:ext uri="{FF2B5EF4-FFF2-40B4-BE49-F238E27FC236}">
                <a16:creationId xmlns:a16="http://schemas.microsoft.com/office/drawing/2014/main" id="{7AC51C24-611F-430B-8DB3-6DBCC2A5E9B7}"/>
              </a:ext>
            </a:extLst>
          </p:cNvPr>
          <p:cNvSpPr/>
          <p:nvPr/>
        </p:nvSpPr>
        <p:spPr>
          <a:xfrm>
            <a:off x="7234133" y="5053882"/>
            <a:ext cx="544789" cy="544789"/>
          </a:xfrm>
          <a:prstGeom prst="roundRect">
            <a:avLst>
              <a:gd name="adj" fmla="val 279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7" name="Rectangle: Rounded Corners 46">
            <a:extLst>
              <a:ext uri="{FF2B5EF4-FFF2-40B4-BE49-F238E27FC236}">
                <a16:creationId xmlns:a16="http://schemas.microsoft.com/office/drawing/2014/main" id="{8C54645F-0D39-4844-9712-0CFC81F2404E}"/>
              </a:ext>
            </a:extLst>
          </p:cNvPr>
          <p:cNvSpPr/>
          <p:nvPr/>
        </p:nvSpPr>
        <p:spPr>
          <a:xfrm>
            <a:off x="10034882" y="5053882"/>
            <a:ext cx="544789" cy="544789"/>
          </a:xfrm>
          <a:prstGeom prst="roundRect">
            <a:avLst>
              <a:gd name="adj" fmla="val 279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75" name="TextBox 74">
            <a:extLst>
              <a:ext uri="{FF2B5EF4-FFF2-40B4-BE49-F238E27FC236}">
                <a16:creationId xmlns:a16="http://schemas.microsoft.com/office/drawing/2014/main" id="{D89657C8-6BDF-418B-BC73-AE7061C1788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8505060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7386076-B473-4463-AF40-5B72035DA38F}"/>
              </a:ext>
            </a:extLst>
          </p:cNvPr>
          <p:cNvCxnSpPr/>
          <p:nvPr/>
        </p:nvCxnSpPr>
        <p:spPr>
          <a:xfrm flipV="1">
            <a:off x="3723861" y="4131600"/>
            <a:ext cx="5125166" cy="68907"/>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Pentagon 46">
            <a:extLst>
              <a:ext uri="{FF2B5EF4-FFF2-40B4-BE49-F238E27FC236}">
                <a16:creationId xmlns:a16="http://schemas.microsoft.com/office/drawing/2014/main" id="{DC01DB5E-4A72-48B2-8AB6-3F605F7F3E79}"/>
              </a:ext>
            </a:extLst>
          </p:cNvPr>
          <p:cNvSpPr/>
          <p:nvPr/>
        </p:nvSpPr>
        <p:spPr>
          <a:xfrm rot="5400000">
            <a:off x="2458084" y="3260742"/>
            <a:ext cx="1236865" cy="178894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cs typeface="Poppins ExtraLight" panose="00000300000000000000" pitchFamily="50" charset="0"/>
            </a:endParaRPr>
          </a:p>
        </p:txBody>
      </p:sp>
      <p:sp>
        <p:nvSpPr>
          <p:cNvPr id="78" name="Pentagon 47">
            <a:extLst>
              <a:ext uri="{FF2B5EF4-FFF2-40B4-BE49-F238E27FC236}">
                <a16:creationId xmlns:a16="http://schemas.microsoft.com/office/drawing/2014/main" id="{CE533B51-EBB5-4B9D-A0BC-B9D427E621A3}"/>
              </a:ext>
            </a:extLst>
          </p:cNvPr>
          <p:cNvSpPr/>
          <p:nvPr/>
        </p:nvSpPr>
        <p:spPr>
          <a:xfrm rot="5400000">
            <a:off x="5559487" y="3260745"/>
            <a:ext cx="1236865" cy="17889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79" name="Текст 2">
            <a:extLst>
              <a:ext uri="{FF2B5EF4-FFF2-40B4-BE49-F238E27FC236}">
                <a16:creationId xmlns:a16="http://schemas.microsoft.com/office/drawing/2014/main" id="{7158BFCE-C7E9-4384-852A-3C6EB98AA91B}"/>
              </a:ext>
            </a:extLst>
          </p:cNvPr>
          <p:cNvSpPr txBox="1">
            <a:spLocks/>
          </p:cNvSpPr>
          <p:nvPr/>
        </p:nvSpPr>
        <p:spPr>
          <a:xfrm>
            <a:off x="1915658"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80" name="Oval 79">
            <a:extLst>
              <a:ext uri="{FF2B5EF4-FFF2-40B4-BE49-F238E27FC236}">
                <a16:creationId xmlns:a16="http://schemas.microsoft.com/office/drawing/2014/main" id="{CB0A51A9-45C3-4269-B7BC-AE8F499094FB}"/>
              </a:ext>
            </a:extLst>
          </p:cNvPr>
          <p:cNvSpPr/>
          <p:nvPr/>
        </p:nvSpPr>
        <p:spPr>
          <a:xfrm rot="2700000">
            <a:off x="2709468" y="3788164"/>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81" name="Oval 80">
            <a:extLst>
              <a:ext uri="{FF2B5EF4-FFF2-40B4-BE49-F238E27FC236}">
                <a16:creationId xmlns:a16="http://schemas.microsoft.com/office/drawing/2014/main" id="{1C58AAD9-1A83-4609-8013-77187F3990AF}"/>
              </a:ext>
            </a:extLst>
          </p:cNvPr>
          <p:cNvSpPr/>
          <p:nvPr/>
        </p:nvSpPr>
        <p:spPr>
          <a:xfrm rot="2700000">
            <a:off x="5810871"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82" name="Group 609">
            <a:extLst>
              <a:ext uri="{FF2B5EF4-FFF2-40B4-BE49-F238E27FC236}">
                <a16:creationId xmlns:a16="http://schemas.microsoft.com/office/drawing/2014/main" id="{E9BF0CEA-B1F3-42CD-992C-4ECD494E0EAB}"/>
              </a:ext>
            </a:extLst>
          </p:cNvPr>
          <p:cNvGrpSpPr>
            <a:grpSpLocks noChangeAspect="1"/>
          </p:cNvGrpSpPr>
          <p:nvPr/>
        </p:nvGrpSpPr>
        <p:grpSpPr bwMode="auto">
          <a:xfrm>
            <a:off x="5997240" y="3968003"/>
            <a:ext cx="361358" cy="374423"/>
            <a:chOff x="2929" y="1940"/>
            <a:chExt cx="2019" cy="2092"/>
          </a:xfrm>
          <a:solidFill>
            <a:schemeClr val="accent2"/>
          </a:solidFill>
        </p:grpSpPr>
        <p:sp>
          <p:nvSpPr>
            <p:cNvPr id="83" name="Freeform 611">
              <a:extLst>
                <a:ext uri="{FF2B5EF4-FFF2-40B4-BE49-F238E27FC236}">
                  <a16:creationId xmlns:a16="http://schemas.microsoft.com/office/drawing/2014/main" id="{C70D16C1-CECC-479A-A976-980E1F6B79FF}"/>
                </a:ext>
              </a:extLst>
            </p:cNvPr>
            <p:cNvSpPr>
              <a:spLocks/>
            </p:cNvSpPr>
            <p:nvPr/>
          </p:nvSpPr>
          <p:spPr bwMode="auto">
            <a:xfrm>
              <a:off x="3639" y="2629"/>
              <a:ext cx="620" cy="621"/>
            </a:xfrm>
            <a:custGeom>
              <a:avLst/>
              <a:gdLst>
                <a:gd name="T0" fmla="*/ 564 w 1241"/>
                <a:gd name="T1" fmla="*/ 0 h 1241"/>
                <a:gd name="T2" fmla="*/ 578 w 1241"/>
                <a:gd name="T3" fmla="*/ 1 h 1241"/>
                <a:gd name="T4" fmla="*/ 592 w 1241"/>
                <a:gd name="T5" fmla="*/ 5 h 1241"/>
                <a:gd name="T6" fmla="*/ 604 w 1241"/>
                <a:gd name="T7" fmla="*/ 14 h 1241"/>
                <a:gd name="T8" fmla="*/ 614 w 1241"/>
                <a:gd name="T9" fmla="*/ 24 h 1241"/>
                <a:gd name="T10" fmla="*/ 619 w 1241"/>
                <a:gd name="T11" fmla="*/ 38 h 1241"/>
                <a:gd name="T12" fmla="*/ 622 w 1241"/>
                <a:gd name="T13" fmla="*/ 52 h 1241"/>
                <a:gd name="T14" fmla="*/ 622 w 1241"/>
                <a:gd name="T15" fmla="*/ 567 h 1241"/>
                <a:gd name="T16" fmla="*/ 624 w 1241"/>
                <a:gd name="T17" fmla="*/ 583 h 1241"/>
                <a:gd name="T18" fmla="*/ 632 w 1241"/>
                <a:gd name="T19" fmla="*/ 597 h 1241"/>
                <a:gd name="T20" fmla="*/ 643 w 1241"/>
                <a:gd name="T21" fmla="*/ 609 h 1241"/>
                <a:gd name="T22" fmla="*/ 657 w 1241"/>
                <a:gd name="T23" fmla="*/ 617 h 1241"/>
                <a:gd name="T24" fmla="*/ 674 w 1241"/>
                <a:gd name="T25" fmla="*/ 619 h 1241"/>
                <a:gd name="T26" fmla="*/ 1188 w 1241"/>
                <a:gd name="T27" fmla="*/ 619 h 1241"/>
                <a:gd name="T28" fmla="*/ 1203 w 1241"/>
                <a:gd name="T29" fmla="*/ 622 h 1241"/>
                <a:gd name="T30" fmla="*/ 1216 w 1241"/>
                <a:gd name="T31" fmla="*/ 627 h 1241"/>
                <a:gd name="T32" fmla="*/ 1227 w 1241"/>
                <a:gd name="T33" fmla="*/ 637 h 1241"/>
                <a:gd name="T34" fmla="*/ 1236 w 1241"/>
                <a:gd name="T35" fmla="*/ 648 h 1241"/>
                <a:gd name="T36" fmla="*/ 1240 w 1241"/>
                <a:gd name="T37" fmla="*/ 662 h 1241"/>
                <a:gd name="T38" fmla="*/ 1241 w 1241"/>
                <a:gd name="T39" fmla="*/ 676 h 1241"/>
                <a:gd name="T40" fmla="*/ 1231 w 1241"/>
                <a:gd name="T41" fmla="*/ 744 h 1241"/>
                <a:gd name="T42" fmla="*/ 1214 w 1241"/>
                <a:gd name="T43" fmla="*/ 807 h 1241"/>
                <a:gd name="T44" fmla="*/ 1191 w 1241"/>
                <a:gd name="T45" fmla="*/ 868 h 1241"/>
                <a:gd name="T46" fmla="*/ 1162 w 1241"/>
                <a:gd name="T47" fmla="*/ 927 h 1241"/>
                <a:gd name="T48" fmla="*/ 1127 w 1241"/>
                <a:gd name="T49" fmla="*/ 981 h 1241"/>
                <a:gd name="T50" fmla="*/ 1087 w 1241"/>
                <a:gd name="T51" fmla="*/ 1031 h 1241"/>
                <a:gd name="T52" fmla="*/ 1041 w 1241"/>
                <a:gd name="T53" fmla="*/ 1078 h 1241"/>
                <a:gd name="T54" fmla="*/ 992 w 1241"/>
                <a:gd name="T55" fmla="*/ 1119 h 1241"/>
                <a:gd name="T56" fmla="*/ 938 w 1241"/>
                <a:gd name="T57" fmla="*/ 1154 h 1241"/>
                <a:gd name="T58" fmla="*/ 881 w 1241"/>
                <a:gd name="T59" fmla="*/ 1185 h 1241"/>
                <a:gd name="T60" fmla="*/ 820 w 1241"/>
                <a:gd name="T61" fmla="*/ 1209 h 1241"/>
                <a:gd name="T62" fmla="*/ 757 w 1241"/>
                <a:gd name="T63" fmla="*/ 1227 h 1241"/>
                <a:gd name="T64" fmla="*/ 690 w 1241"/>
                <a:gd name="T65" fmla="*/ 1237 h 1241"/>
                <a:gd name="T66" fmla="*/ 622 w 1241"/>
                <a:gd name="T67" fmla="*/ 1241 h 1241"/>
                <a:gd name="T68" fmla="*/ 553 w 1241"/>
                <a:gd name="T69" fmla="*/ 1237 h 1241"/>
                <a:gd name="T70" fmla="*/ 488 w 1241"/>
                <a:gd name="T71" fmla="*/ 1227 h 1241"/>
                <a:gd name="T72" fmla="*/ 425 w 1241"/>
                <a:gd name="T73" fmla="*/ 1209 h 1241"/>
                <a:gd name="T74" fmla="*/ 365 w 1241"/>
                <a:gd name="T75" fmla="*/ 1186 h 1241"/>
                <a:gd name="T76" fmla="*/ 308 w 1241"/>
                <a:gd name="T77" fmla="*/ 1156 h 1241"/>
                <a:gd name="T78" fmla="*/ 254 w 1241"/>
                <a:gd name="T79" fmla="*/ 1121 h 1241"/>
                <a:gd name="T80" fmla="*/ 205 w 1241"/>
                <a:gd name="T81" fmla="*/ 1081 h 1241"/>
                <a:gd name="T82" fmla="*/ 160 w 1241"/>
                <a:gd name="T83" fmla="*/ 1036 h 1241"/>
                <a:gd name="T84" fmla="*/ 119 w 1241"/>
                <a:gd name="T85" fmla="*/ 987 h 1241"/>
                <a:gd name="T86" fmla="*/ 84 w 1241"/>
                <a:gd name="T87" fmla="*/ 933 h 1241"/>
                <a:gd name="T88" fmla="*/ 55 w 1241"/>
                <a:gd name="T89" fmla="*/ 876 h 1241"/>
                <a:gd name="T90" fmla="*/ 32 w 1241"/>
                <a:gd name="T91" fmla="*/ 816 h 1241"/>
                <a:gd name="T92" fmla="*/ 14 w 1241"/>
                <a:gd name="T93" fmla="*/ 753 h 1241"/>
                <a:gd name="T94" fmla="*/ 4 w 1241"/>
                <a:gd name="T95" fmla="*/ 686 h 1241"/>
                <a:gd name="T96" fmla="*/ 0 w 1241"/>
                <a:gd name="T97" fmla="*/ 619 h 1241"/>
                <a:gd name="T98" fmla="*/ 4 w 1241"/>
                <a:gd name="T99" fmla="*/ 550 h 1241"/>
                <a:gd name="T100" fmla="*/ 14 w 1241"/>
                <a:gd name="T101" fmla="*/ 484 h 1241"/>
                <a:gd name="T102" fmla="*/ 32 w 1241"/>
                <a:gd name="T103" fmla="*/ 421 h 1241"/>
                <a:gd name="T104" fmla="*/ 56 w 1241"/>
                <a:gd name="T105" fmla="*/ 360 h 1241"/>
                <a:gd name="T106" fmla="*/ 86 w 1241"/>
                <a:gd name="T107" fmla="*/ 302 h 1241"/>
                <a:gd name="T108" fmla="*/ 122 w 1241"/>
                <a:gd name="T109" fmla="*/ 249 h 1241"/>
                <a:gd name="T110" fmla="*/ 163 w 1241"/>
                <a:gd name="T111" fmla="*/ 199 h 1241"/>
                <a:gd name="T112" fmla="*/ 208 w 1241"/>
                <a:gd name="T113" fmla="*/ 154 h 1241"/>
                <a:gd name="T114" fmla="*/ 259 w 1241"/>
                <a:gd name="T115" fmla="*/ 113 h 1241"/>
                <a:gd name="T116" fmla="*/ 314 w 1241"/>
                <a:gd name="T117" fmla="*/ 79 h 1241"/>
                <a:gd name="T118" fmla="*/ 371 w 1241"/>
                <a:gd name="T119" fmla="*/ 49 h 1241"/>
                <a:gd name="T120" fmla="*/ 434 w 1241"/>
                <a:gd name="T121" fmla="*/ 27 h 1241"/>
                <a:gd name="T122" fmla="*/ 497 w 1241"/>
                <a:gd name="T123" fmla="*/ 10 h 1241"/>
                <a:gd name="T124" fmla="*/ 564 w 1241"/>
                <a:gd name="T125"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1" h="1241">
                  <a:moveTo>
                    <a:pt x="564" y="0"/>
                  </a:moveTo>
                  <a:lnTo>
                    <a:pt x="578" y="1"/>
                  </a:lnTo>
                  <a:lnTo>
                    <a:pt x="592" y="5"/>
                  </a:lnTo>
                  <a:lnTo>
                    <a:pt x="604" y="14"/>
                  </a:lnTo>
                  <a:lnTo>
                    <a:pt x="614" y="24"/>
                  </a:lnTo>
                  <a:lnTo>
                    <a:pt x="619" y="38"/>
                  </a:lnTo>
                  <a:lnTo>
                    <a:pt x="622" y="52"/>
                  </a:lnTo>
                  <a:lnTo>
                    <a:pt x="622" y="567"/>
                  </a:lnTo>
                  <a:lnTo>
                    <a:pt x="624" y="583"/>
                  </a:lnTo>
                  <a:lnTo>
                    <a:pt x="632" y="597"/>
                  </a:lnTo>
                  <a:lnTo>
                    <a:pt x="643" y="609"/>
                  </a:lnTo>
                  <a:lnTo>
                    <a:pt x="657" y="617"/>
                  </a:lnTo>
                  <a:lnTo>
                    <a:pt x="674" y="619"/>
                  </a:lnTo>
                  <a:lnTo>
                    <a:pt x="1188" y="619"/>
                  </a:lnTo>
                  <a:lnTo>
                    <a:pt x="1203" y="622"/>
                  </a:lnTo>
                  <a:lnTo>
                    <a:pt x="1216" y="627"/>
                  </a:lnTo>
                  <a:lnTo>
                    <a:pt x="1227" y="637"/>
                  </a:lnTo>
                  <a:lnTo>
                    <a:pt x="1236" y="648"/>
                  </a:lnTo>
                  <a:lnTo>
                    <a:pt x="1240" y="662"/>
                  </a:lnTo>
                  <a:lnTo>
                    <a:pt x="1241" y="676"/>
                  </a:lnTo>
                  <a:lnTo>
                    <a:pt x="1231" y="744"/>
                  </a:lnTo>
                  <a:lnTo>
                    <a:pt x="1214" y="807"/>
                  </a:lnTo>
                  <a:lnTo>
                    <a:pt x="1191" y="868"/>
                  </a:lnTo>
                  <a:lnTo>
                    <a:pt x="1162" y="927"/>
                  </a:lnTo>
                  <a:lnTo>
                    <a:pt x="1127" y="981"/>
                  </a:lnTo>
                  <a:lnTo>
                    <a:pt x="1087" y="1031"/>
                  </a:lnTo>
                  <a:lnTo>
                    <a:pt x="1041" y="1078"/>
                  </a:lnTo>
                  <a:lnTo>
                    <a:pt x="992" y="1119"/>
                  </a:lnTo>
                  <a:lnTo>
                    <a:pt x="938" y="1154"/>
                  </a:lnTo>
                  <a:lnTo>
                    <a:pt x="881" y="1185"/>
                  </a:lnTo>
                  <a:lnTo>
                    <a:pt x="820" y="1209"/>
                  </a:lnTo>
                  <a:lnTo>
                    <a:pt x="757" y="1227"/>
                  </a:lnTo>
                  <a:lnTo>
                    <a:pt x="690" y="1237"/>
                  </a:lnTo>
                  <a:lnTo>
                    <a:pt x="622" y="1241"/>
                  </a:lnTo>
                  <a:lnTo>
                    <a:pt x="553" y="1237"/>
                  </a:lnTo>
                  <a:lnTo>
                    <a:pt x="488" y="1227"/>
                  </a:lnTo>
                  <a:lnTo>
                    <a:pt x="425" y="1209"/>
                  </a:lnTo>
                  <a:lnTo>
                    <a:pt x="365" y="1186"/>
                  </a:lnTo>
                  <a:lnTo>
                    <a:pt x="308" y="1156"/>
                  </a:lnTo>
                  <a:lnTo>
                    <a:pt x="254" y="1121"/>
                  </a:lnTo>
                  <a:lnTo>
                    <a:pt x="205" y="1081"/>
                  </a:lnTo>
                  <a:lnTo>
                    <a:pt x="160" y="1036"/>
                  </a:lnTo>
                  <a:lnTo>
                    <a:pt x="119" y="987"/>
                  </a:lnTo>
                  <a:lnTo>
                    <a:pt x="84" y="933"/>
                  </a:lnTo>
                  <a:lnTo>
                    <a:pt x="55" y="876"/>
                  </a:lnTo>
                  <a:lnTo>
                    <a:pt x="32" y="816"/>
                  </a:lnTo>
                  <a:lnTo>
                    <a:pt x="14" y="753"/>
                  </a:lnTo>
                  <a:lnTo>
                    <a:pt x="4" y="686"/>
                  </a:lnTo>
                  <a:lnTo>
                    <a:pt x="0" y="619"/>
                  </a:lnTo>
                  <a:lnTo>
                    <a:pt x="4" y="550"/>
                  </a:lnTo>
                  <a:lnTo>
                    <a:pt x="14" y="484"/>
                  </a:lnTo>
                  <a:lnTo>
                    <a:pt x="32" y="421"/>
                  </a:lnTo>
                  <a:lnTo>
                    <a:pt x="56" y="360"/>
                  </a:lnTo>
                  <a:lnTo>
                    <a:pt x="86" y="302"/>
                  </a:lnTo>
                  <a:lnTo>
                    <a:pt x="122" y="249"/>
                  </a:lnTo>
                  <a:lnTo>
                    <a:pt x="163" y="199"/>
                  </a:lnTo>
                  <a:lnTo>
                    <a:pt x="208" y="154"/>
                  </a:lnTo>
                  <a:lnTo>
                    <a:pt x="259" y="113"/>
                  </a:lnTo>
                  <a:lnTo>
                    <a:pt x="314" y="79"/>
                  </a:lnTo>
                  <a:lnTo>
                    <a:pt x="371" y="49"/>
                  </a:lnTo>
                  <a:lnTo>
                    <a:pt x="434" y="27"/>
                  </a:lnTo>
                  <a:lnTo>
                    <a:pt x="497" y="10"/>
                  </a:lnTo>
                  <a:lnTo>
                    <a:pt x="5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4" name="Freeform 612">
              <a:extLst>
                <a:ext uri="{FF2B5EF4-FFF2-40B4-BE49-F238E27FC236}">
                  <a16:creationId xmlns:a16="http://schemas.microsoft.com/office/drawing/2014/main" id="{B816A8DD-33FD-47D7-98E3-C7C41477BD2C}"/>
                </a:ext>
              </a:extLst>
            </p:cNvPr>
            <p:cNvSpPr>
              <a:spLocks/>
            </p:cNvSpPr>
            <p:nvPr/>
          </p:nvSpPr>
          <p:spPr bwMode="auto">
            <a:xfrm>
              <a:off x="4024" y="2595"/>
              <a:ext cx="269" cy="270"/>
            </a:xfrm>
            <a:custGeom>
              <a:avLst/>
              <a:gdLst>
                <a:gd name="T0" fmla="*/ 51 w 539"/>
                <a:gd name="T1" fmla="*/ 0 h 539"/>
                <a:gd name="T2" fmla="*/ 115 w 539"/>
                <a:gd name="T3" fmla="*/ 10 h 539"/>
                <a:gd name="T4" fmla="*/ 176 w 539"/>
                <a:gd name="T5" fmla="*/ 27 h 539"/>
                <a:gd name="T6" fmla="*/ 233 w 539"/>
                <a:gd name="T7" fmla="*/ 51 h 539"/>
                <a:gd name="T8" fmla="*/ 288 w 539"/>
                <a:gd name="T9" fmla="*/ 80 h 539"/>
                <a:gd name="T10" fmla="*/ 337 w 539"/>
                <a:gd name="T11" fmla="*/ 116 h 539"/>
                <a:gd name="T12" fmla="*/ 383 w 539"/>
                <a:gd name="T13" fmla="*/ 157 h 539"/>
                <a:gd name="T14" fmla="*/ 424 w 539"/>
                <a:gd name="T15" fmla="*/ 202 h 539"/>
                <a:gd name="T16" fmla="*/ 459 w 539"/>
                <a:gd name="T17" fmla="*/ 253 h 539"/>
                <a:gd name="T18" fmla="*/ 490 w 539"/>
                <a:gd name="T19" fmla="*/ 307 h 539"/>
                <a:gd name="T20" fmla="*/ 513 w 539"/>
                <a:gd name="T21" fmla="*/ 365 h 539"/>
                <a:gd name="T22" fmla="*/ 529 w 539"/>
                <a:gd name="T23" fmla="*/ 426 h 539"/>
                <a:gd name="T24" fmla="*/ 539 w 539"/>
                <a:gd name="T25" fmla="*/ 490 h 539"/>
                <a:gd name="T26" fmla="*/ 539 w 539"/>
                <a:gd name="T27" fmla="*/ 502 h 539"/>
                <a:gd name="T28" fmla="*/ 534 w 539"/>
                <a:gd name="T29" fmla="*/ 514 h 539"/>
                <a:gd name="T30" fmla="*/ 528 w 539"/>
                <a:gd name="T31" fmla="*/ 524 h 539"/>
                <a:gd name="T32" fmla="*/ 518 w 539"/>
                <a:gd name="T33" fmla="*/ 533 h 539"/>
                <a:gd name="T34" fmla="*/ 506 w 539"/>
                <a:gd name="T35" fmla="*/ 538 h 539"/>
                <a:gd name="T36" fmla="*/ 494 w 539"/>
                <a:gd name="T37" fmla="*/ 539 h 539"/>
                <a:gd name="T38" fmla="*/ 46 w 539"/>
                <a:gd name="T39" fmla="*/ 539 h 539"/>
                <a:gd name="T40" fmla="*/ 28 w 539"/>
                <a:gd name="T41" fmla="*/ 536 h 539"/>
                <a:gd name="T42" fmla="*/ 14 w 539"/>
                <a:gd name="T43" fmla="*/ 527 h 539"/>
                <a:gd name="T44" fmla="*/ 4 w 539"/>
                <a:gd name="T45" fmla="*/ 511 h 539"/>
                <a:gd name="T46" fmla="*/ 0 w 539"/>
                <a:gd name="T47" fmla="*/ 494 h 539"/>
                <a:gd name="T48" fmla="*/ 0 w 539"/>
                <a:gd name="T49" fmla="*/ 46 h 539"/>
                <a:gd name="T50" fmla="*/ 3 w 539"/>
                <a:gd name="T51" fmla="*/ 33 h 539"/>
                <a:gd name="T52" fmla="*/ 8 w 539"/>
                <a:gd name="T53" fmla="*/ 22 h 539"/>
                <a:gd name="T54" fmla="*/ 15 w 539"/>
                <a:gd name="T55" fmla="*/ 13 h 539"/>
                <a:gd name="T56" fmla="*/ 26 w 539"/>
                <a:gd name="T57" fmla="*/ 5 h 539"/>
                <a:gd name="T58" fmla="*/ 38 w 539"/>
                <a:gd name="T59" fmla="*/ 1 h 539"/>
                <a:gd name="T60" fmla="*/ 51 w 539"/>
                <a:gd name="T6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9" h="539">
                  <a:moveTo>
                    <a:pt x="51" y="0"/>
                  </a:moveTo>
                  <a:lnTo>
                    <a:pt x="115" y="10"/>
                  </a:lnTo>
                  <a:lnTo>
                    <a:pt x="176" y="27"/>
                  </a:lnTo>
                  <a:lnTo>
                    <a:pt x="233" y="51"/>
                  </a:lnTo>
                  <a:lnTo>
                    <a:pt x="288" y="80"/>
                  </a:lnTo>
                  <a:lnTo>
                    <a:pt x="337" y="116"/>
                  </a:lnTo>
                  <a:lnTo>
                    <a:pt x="383" y="157"/>
                  </a:lnTo>
                  <a:lnTo>
                    <a:pt x="424" y="202"/>
                  </a:lnTo>
                  <a:lnTo>
                    <a:pt x="459" y="253"/>
                  </a:lnTo>
                  <a:lnTo>
                    <a:pt x="490" y="307"/>
                  </a:lnTo>
                  <a:lnTo>
                    <a:pt x="513" y="365"/>
                  </a:lnTo>
                  <a:lnTo>
                    <a:pt x="529" y="426"/>
                  </a:lnTo>
                  <a:lnTo>
                    <a:pt x="539" y="490"/>
                  </a:lnTo>
                  <a:lnTo>
                    <a:pt x="539" y="502"/>
                  </a:lnTo>
                  <a:lnTo>
                    <a:pt x="534" y="514"/>
                  </a:lnTo>
                  <a:lnTo>
                    <a:pt x="528" y="524"/>
                  </a:lnTo>
                  <a:lnTo>
                    <a:pt x="518" y="533"/>
                  </a:lnTo>
                  <a:lnTo>
                    <a:pt x="506" y="538"/>
                  </a:lnTo>
                  <a:lnTo>
                    <a:pt x="494" y="539"/>
                  </a:lnTo>
                  <a:lnTo>
                    <a:pt x="46" y="539"/>
                  </a:lnTo>
                  <a:lnTo>
                    <a:pt x="28" y="536"/>
                  </a:lnTo>
                  <a:lnTo>
                    <a:pt x="14" y="527"/>
                  </a:lnTo>
                  <a:lnTo>
                    <a:pt x="4" y="511"/>
                  </a:lnTo>
                  <a:lnTo>
                    <a:pt x="0" y="494"/>
                  </a:lnTo>
                  <a:lnTo>
                    <a:pt x="0" y="46"/>
                  </a:lnTo>
                  <a:lnTo>
                    <a:pt x="3" y="33"/>
                  </a:lnTo>
                  <a:lnTo>
                    <a:pt x="8" y="22"/>
                  </a:lnTo>
                  <a:lnTo>
                    <a:pt x="15" y="13"/>
                  </a:lnTo>
                  <a:lnTo>
                    <a:pt x="26" y="5"/>
                  </a:lnTo>
                  <a:lnTo>
                    <a:pt x="38"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5" name="Freeform 613">
              <a:extLst>
                <a:ext uri="{FF2B5EF4-FFF2-40B4-BE49-F238E27FC236}">
                  <a16:creationId xmlns:a16="http://schemas.microsoft.com/office/drawing/2014/main" id="{47C16394-7604-4829-8C02-5778EB1F7E71}"/>
                </a:ext>
              </a:extLst>
            </p:cNvPr>
            <p:cNvSpPr>
              <a:spLocks/>
            </p:cNvSpPr>
            <p:nvPr/>
          </p:nvSpPr>
          <p:spPr bwMode="auto">
            <a:xfrm>
              <a:off x="2929" y="1940"/>
              <a:ext cx="2019" cy="1620"/>
            </a:xfrm>
            <a:custGeom>
              <a:avLst/>
              <a:gdLst>
                <a:gd name="T0" fmla="*/ 249 w 4037"/>
                <a:gd name="T1" fmla="*/ 5 h 3239"/>
                <a:gd name="T2" fmla="*/ 314 w 4037"/>
                <a:gd name="T3" fmla="*/ 31 h 3239"/>
                <a:gd name="T4" fmla="*/ 366 w 4037"/>
                <a:gd name="T5" fmla="*/ 77 h 3239"/>
                <a:gd name="T6" fmla="*/ 399 w 4037"/>
                <a:gd name="T7" fmla="*/ 139 h 3239"/>
                <a:gd name="T8" fmla="*/ 787 w 4037"/>
                <a:gd name="T9" fmla="*/ 2830 h 3239"/>
                <a:gd name="T10" fmla="*/ 3621 w 4037"/>
                <a:gd name="T11" fmla="*/ 1060 h 3239"/>
                <a:gd name="T12" fmla="*/ 1092 w 4037"/>
                <a:gd name="T13" fmla="*/ 1057 h 3239"/>
                <a:gd name="T14" fmla="*/ 1026 w 4037"/>
                <a:gd name="T15" fmla="*/ 1032 h 3239"/>
                <a:gd name="T16" fmla="*/ 973 w 4037"/>
                <a:gd name="T17" fmla="*/ 988 h 3239"/>
                <a:gd name="T18" fmla="*/ 937 w 4037"/>
                <a:gd name="T19" fmla="*/ 926 h 3239"/>
                <a:gd name="T20" fmla="*/ 924 w 4037"/>
                <a:gd name="T21" fmla="*/ 855 h 3239"/>
                <a:gd name="T22" fmla="*/ 937 w 4037"/>
                <a:gd name="T23" fmla="*/ 784 h 3239"/>
                <a:gd name="T24" fmla="*/ 973 w 4037"/>
                <a:gd name="T25" fmla="*/ 723 h 3239"/>
                <a:gd name="T26" fmla="*/ 1026 w 4037"/>
                <a:gd name="T27" fmla="*/ 679 h 3239"/>
                <a:gd name="T28" fmla="*/ 1092 w 4037"/>
                <a:gd name="T29" fmla="*/ 654 h 3239"/>
                <a:gd name="T30" fmla="*/ 3652 w 4037"/>
                <a:gd name="T31" fmla="*/ 651 h 3239"/>
                <a:gd name="T32" fmla="*/ 3750 w 4037"/>
                <a:gd name="T33" fmla="*/ 663 h 3239"/>
                <a:gd name="T34" fmla="*/ 3839 w 4037"/>
                <a:gd name="T35" fmla="*/ 699 h 3239"/>
                <a:gd name="T36" fmla="*/ 3916 w 4037"/>
                <a:gd name="T37" fmla="*/ 756 h 3239"/>
                <a:gd name="T38" fmla="*/ 3979 w 4037"/>
                <a:gd name="T39" fmla="*/ 832 h 3239"/>
                <a:gd name="T40" fmla="*/ 4019 w 4037"/>
                <a:gd name="T41" fmla="*/ 920 h 3239"/>
                <a:gd name="T42" fmla="*/ 4037 w 4037"/>
                <a:gd name="T43" fmla="*/ 1015 h 3239"/>
                <a:gd name="T44" fmla="*/ 4030 w 4037"/>
                <a:gd name="T45" fmla="*/ 1113 h 3239"/>
                <a:gd name="T46" fmla="*/ 3643 w 4037"/>
                <a:gd name="T47" fmla="*/ 2980 h 3239"/>
                <a:gd name="T48" fmla="*/ 3600 w 4037"/>
                <a:gd name="T49" fmla="*/ 3065 h 3239"/>
                <a:gd name="T50" fmla="*/ 3539 w 4037"/>
                <a:gd name="T51" fmla="*/ 3138 h 3239"/>
                <a:gd name="T52" fmla="*/ 3462 w 4037"/>
                <a:gd name="T53" fmla="*/ 3192 h 3239"/>
                <a:gd name="T54" fmla="*/ 3375 w 4037"/>
                <a:gd name="T55" fmla="*/ 3228 h 3239"/>
                <a:gd name="T56" fmla="*/ 3278 w 4037"/>
                <a:gd name="T57" fmla="*/ 3239 h 3239"/>
                <a:gd name="T58" fmla="*/ 714 w 4037"/>
                <a:gd name="T59" fmla="*/ 3237 h 3239"/>
                <a:gd name="T60" fmla="*/ 618 w 4037"/>
                <a:gd name="T61" fmla="*/ 3210 h 3239"/>
                <a:gd name="T62" fmla="*/ 533 w 4037"/>
                <a:gd name="T63" fmla="*/ 3161 h 3239"/>
                <a:gd name="T64" fmla="*/ 463 w 4037"/>
                <a:gd name="T65" fmla="*/ 3092 h 3239"/>
                <a:gd name="T66" fmla="*/ 412 w 4037"/>
                <a:gd name="T67" fmla="*/ 3007 h 3239"/>
                <a:gd name="T68" fmla="*/ 385 w 4037"/>
                <a:gd name="T69" fmla="*/ 2910 h 3239"/>
                <a:gd name="T70" fmla="*/ 0 w 4037"/>
                <a:gd name="T71" fmla="*/ 197 h 3239"/>
                <a:gd name="T72" fmla="*/ 15 w 4037"/>
                <a:gd name="T73" fmla="*/ 128 h 3239"/>
                <a:gd name="T74" fmla="*/ 52 w 4037"/>
                <a:gd name="T75" fmla="*/ 68 h 3239"/>
                <a:gd name="T76" fmla="*/ 107 w 4037"/>
                <a:gd name="T77" fmla="*/ 25 h 3239"/>
                <a:gd name="T78" fmla="*/ 176 w 4037"/>
                <a:gd name="T79" fmla="*/ 2 h 3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37" h="3239">
                  <a:moveTo>
                    <a:pt x="213" y="0"/>
                  </a:moveTo>
                  <a:lnTo>
                    <a:pt x="249" y="5"/>
                  </a:lnTo>
                  <a:lnTo>
                    <a:pt x="282" y="15"/>
                  </a:lnTo>
                  <a:lnTo>
                    <a:pt x="314" y="31"/>
                  </a:lnTo>
                  <a:lnTo>
                    <a:pt x="342" y="52"/>
                  </a:lnTo>
                  <a:lnTo>
                    <a:pt x="366" y="77"/>
                  </a:lnTo>
                  <a:lnTo>
                    <a:pt x="385" y="106"/>
                  </a:lnTo>
                  <a:lnTo>
                    <a:pt x="399" y="139"/>
                  </a:lnTo>
                  <a:lnTo>
                    <a:pt x="408" y="176"/>
                  </a:lnTo>
                  <a:lnTo>
                    <a:pt x="787" y="2830"/>
                  </a:lnTo>
                  <a:lnTo>
                    <a:pt x="3258" y="2830"/>
                  </a:lnTo>
                  <a:lnTo>
                    <a:pt x="3621" y="1060"/>
                  </a:lnTo>
                  <a:lnTo>
                    <a:pt x="1129" y="1060"/>
                  </a:lnTo>
                  <a:lnTo>
                    <a:pt x="1092" y="1057"/>
                  </a:lnTo>
                  <a:lnTo>
                    <a:pt x="1058" y="1047"/>
                  </a:lnTo>
                  <a:lnTo>
                    <a:pt x="1026" y="1032"/>
                  </a:lnTo>
                  <a:lnTo>
                    <a:pt x="997" y="1012"/>
                  </a:lnTo>
                  <a:lnTo>
                    <a:pt x="973" y="988"/>
                  </a:lnTo>
                  <a:lnTo>
                    <a:pt x="952" y="960"/>
                  </a:lnTo>
                  <a:lnTo>
                    <a:pt x="937" y="926"/>
                  </a:lnTo>
                  <a:lnTo>
                    <a:pt x="928" y="892"/>
                  </a:lnTo>
                  <a:lnTo>
                    <a:pt x="924" y="855"/>
                  </a:lnTo>
                  <a:lnTo>
                    <a:pt x="928" y="818"/>
                  </a:lnTo>
                  <a:lnTo>
                    <a:pt x="937" y="784"/>
                  </a:lnTo>
                  <a:lnTo>
                    <a:pt x="952" y="752"/>
                  </a:lnTo>
                  <a:lnTo>
                    <a:pt x="973" y="723"/>
                  </a:lnTo>
                  <a:lnTo>
                    <a:pt x="997" y="699"/>
                  </a:lnTo>
                  <a:lnTo>
                    <a:pt x="1026" y="679"/>
                  </a:lnTo>
                  <a:lnTo>
                    <a:pt x="1058" y="663"/>
                  </a:lnTo>
                  <a:lnTo>
                    <a:pt x="1092" y="654"/>
                  </a:lnTo>
                  <a:lnTo>
                    <a:pt x="1129" y="651"/>
                  </a:lnTo>
                  <a:lnTo>
                    <a:pt x="3652" y="651"/>
                  </a:lnTo>
                  <a:lnTo>
                    <a:pt x="3701" y="654"/>
                  </a:lnTo>
                  <a:lnTo>
                    <a:pt x="3750" y="663"/>
                  </a:lnTo>
                  <a:lnTo>
                    <a:pt x="3796" y="679"/>
                  </a:lnTo>
                  <a:lnTo>
                    <a:pt x="3839" y="699"/>
                  </a:lnTo>
                  <a:lnTo>
                    <a:pt x="3880" y="724"/>
                  </a:lnTo>
                  <a:lnTo>
                    <a:pt x="3916" y="756"/>
                  </a:lnTo>
                  <a:lnTo>
                    <a:pt x="3951" y="792"/>
                  </a:lnTo>
                  <a:lnTo>
                    <a:pt x="3979" y="832"/>
                  </a:lnTo>
                  <a:lnTo>
                    <a:pt x="4003" y="876"/>
                  </a:lnTo>
                  <a:lnTo>
                    <a:pt x="4019" y="920"/>
                  </a:lnTo>
                  <a:lnTo>
                    <a:pt x="4031" y="967"/>
                  </a:lnTo>
                  <a:lnTo>
                    <a:pt x="4037" y="1015"/>
                  </a:lnTo>
                  <a:lnTo>
                    <a:pt x="4036" y="1064"/>
                  </a:lnTo>
                  <a:lnTo>
                    <a:pt x="4030" y="1113"/>
                  </a:lnTo>
                  <a:lnTo>
                    <a:pt x="3656" y="2933"/>
                  </a:lnTo>
                  <a:lnTo>
                    <a:pt x="3643" y="2980"/>
                  </a:lnTo>
                  <a:lnTo>
                    <a:pt x="3624" y="3024"/>
                  </a:lnTo>
                  <a:lnTo>
                    <a:pt x="3600" y="3065"/>
                  </a:lnTo>
                  <a:lnTo>
                    <a:pt x="3572" y="3103"/>
                  </a:lnTo>
                  <a:lnTo>
                    <a:pt x="3539" y="3138"/>
                  </a:lnTo>
                  <a:lnTo>
                    <a:pt x="3503" y="3167"/>
                  </a:lnTo>
                  <a:lnTo>
                    <a:pt x="3462" y="3192"/>
                  </a:lnTo>
                  <a:lnTo>
                    <a:pt x="3420" y="3213"/>
                  </a:lnTo>
                  <a:lnTo>
                    <a:pt x="3375" y="3228"/>
                  </a:lnTo>
                  <a:lnTo>
                    <a:pt x="3328" y="3237"/>
                  </a:lnTo>
                  <a:lnTo>
                    <a:pt x="3278" y="3239"/>
                  </a:lnTo>
                  <a:lnTo>
                    <a:pt x="765" y="3239"/>
                  </a:lnTo>
                  <a:lnTo>
                    <a:pt x="714" y="3237"/>
                  </a:lnTo>
                  <a:lnTo>
                    <a:pt x="665" y="3227"/>
                  </a:lnTo>
                  <a:lnTo>
                    <a:pt x="618" y="3210"/>
                  </a:lnTo>
                  <a:lnTo>
                    <a:pt x="573" y="3189"/>
                  </a:lnTo>
                  <a:lnTo>
                    <a:pt x="533" y="3161"/>
                  </a:lnTo>
                  <a:lnTo>
                    <a:pt x="496" y="3129"/>
                  </a:lnTo>
                  <a:lnTo>
                    <a:pt x="463" y="3092"/>
                  </a:lnTo>
                  <a:lnTo>
                    <a:pt x="435" y="3051"/>
                  </a:lnTo>
                  <a:lnTo>
                    <a:pt x="412" y="3007"/>
                  </a:lnTo>
                  <a:lnTo>
                    <a:pt x="395" y="2960"/>
                  </a:lnTo>
                  <a:lnTo>
                    <a:pt x="385" y="2910"/>
                  </a:lnTo>
                  <a:lnTo>
                    <a:pt x="2" y="234"/>
                  </a:lnTo>
                  <a:lnTo>
                    <a:pt x="0" y="197"/>
                  </a:lnTo>
                  <a:lnTo>
                    <a:pt x="5" y="161"/>
                  </a:lnTo>
                  <a:lnTo>
                    <a:pt x="15" y="128"/>
                  </a:lnTo>
                  <a:lnTo>
                    <a:pt x="32" y="96"/>
                  </a:lnTo>
                  <a:lnTo>
                    <a:pt x="52" y="68"/>
                  </a:lnTo>
                  <a:lnTo>
                    <a:pt x="77" y="44"/>
                  </a:lnTo>
                  <a:lnTo>
                    <a:pt x="107" y="25"/>
                  </a:lnTo>
                  <a:lnTo>
                    <a:pt x="140" y="11"/>
                  </a:lnTo>
                  <a:lnTo>
                    <a:pt x="176" y="2"/>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6" name="Freeform 614">
              <a:extLst>
                <a:ext uri="{FF2B5EF4-FFF2-40B4-BE49-F238E27FC236}">
                  <a16:creationId xmlns:a16="http://schemas.microsoft.com/office/drawing/2014/main" id="{98295D3A-0EAA-419B-8826-524D71013F8A}"/>
                </a:ext>
              </a:extLst>
            </p:cNvPr>
            <p:cNvSpPr>
              <a:spLocks/>
            </p:cNvSpPr>
            <p:nvPr/>
          </p:nvSpPr>
          <p:spPr bwMode="auto">
            <a:xfrm>
              <a:off x="3429" y="3649"/>
              <a:ext cx="383"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2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2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2" y="576"/>
                  </a:lnTo>
                  <a:lnTo>
                    <a:pt x="31" y="532"/>
                  </a:lnTo>
                  <a:lnTo>
                    <a:pt x="14" y="485"/>
                  </a:lnTo>
                  <a:lnTo>
                    <a:pt x="4" y="435"/>
                  </a:lnTo>
                  <a:lnTo>
                    <a:pt x="0" y="383"/>
                  </a:lnTo>
                  <a:lnTo>
                    <a:pt x="4" y="331"/>
                  </a:lnTo>
                  <a:lnTo>
                    <a:pt x="14" y="281"/>
                  </a:lnTo>
                  <a:lnTo>
                    <a:pt x="31" y="234"/>
                  </a:lnTo>
                  <a:lnTo>
                    <a:pt x="52"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7" name="Freeform 615">
              <a:extLst>
                <a:ext uri="{FF2B5EF4-FFF2-40B4-BE49-F238E27FC236}">
                  <a16:creationId xmlns:a16="http://schemas.microsoft.com/office/drawing/2014/main" id="{286C1945-B9C8-4E3A-BC25-37283FA4D8AA}"/>
                </a:ext>
              </a:extLst>
            </p:cNvPr>
            <p:cNvSpPr>
              <a:spLocks/>
            </p:cNvSpPr>
            <p:nvPr/>
          </p:nvSpPr>
          <p:spPr bwMode="auto">
            <a:xfrm>
              <a:off x="4036" y="3649"/>
              <a:ext cx="382"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3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3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3" y="576"/>
                  </a:lnTo>
                  <a:lnTo>
                    <a:pt x="31" y="532"/>
                  </a:lnTo>
                  <a:lnTo>
                    <a:pt x="14" y="485"/>
                  </a:lnTo>
                  <a:lnTo>
                    <a:pt x="4" y="435"/>
                  </a:lnTo>
                  <a:lnTo>
                    <a:pt x="0" y="383"/>
                  </a:lnTo>
                  <a:lnTo>
                    <a:pt x="4" y="331"/>
                  </a:lnTo>
                  <a:lnTo>
                    <a:pt x="14" y="281"/>
                  </a:lnTo>
                  <a:lnTo>
                    <a:pt x="31" y="234"/>
                  </a:lnTo>
                  <a:lnTo>
                    <a:pt x="53"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88" name="Freeform 646">
            <a:extLst>
              <a:ext uri="{FF2B5EF4-FFF2-40B4-BE49-F238E27FC236}">
                <a16:creationId xmlns:a16="http://schemas.microsoft.com/office/drawing/2014/main" id="{08DFF8D9-7C83-45B6-87F5-EBCB0BDF3B34}"/>
              </a:ext>
            </a:extLst>
          </p:cNvPr>
          <p:cNvSpPr>
            <a:spLocks noEditPoints="1"/>
          </p:cNvSpPr>
          <p:nvPr/>
        </p:nvSpPr>
        <p:spPr bwMode="auto">
          <a:xfrm>
            <a:off x="2941783" y="3984788"/>
            <a:ext cx="269467" cy="340849"/>
          </a:xfrm>
          <a:custGeom>
            <a:avLst/>
            <a:gdLst>
              <a:gd name="T0" fmla="*/ 2644 w 3020"/>
              <a:gd name="T1" fmla="*/ 1741 h 3820"/>
              <a:gd name="T2" fmla="*/ 2622 w 3020"/>
              <a:gd name="T3" fmla="*/ 1606 h 3820"/>
              <a:gd name="T4" fmla="*/ 2171 w 3020"/>
              <a:gd name="T5" fmla="*/ 30 h 3820"/>
              <a:gd name="T6" fmla="*/ 2392 w 3020"/>
              <a:gd name="T7" fmla="*/ 188 h 3820"/>
              <a:gd name="T8" fmla="*/ 2500 w 3020"/>
              <a:gd name="T9" fmla="*/ 442 h 3820"/>
              <a:gd name="T10" fmla="*/ 2460 w 3020"/>
              <a:gd name="T11" fmla="*/ 705 h 3820"/>
              <a:gd name="T12" fmla="*/ 2304 w 3020"/>
              <a:gd name="T13" fmla="*/ 901 h 3820"/>
              <a:gd name="T14" fmla="*/ 2497 w 3020"/>
              <a:gd name="T15" fmla="*/ 952 h 3820"/>
              <a:gd name="T16" fmla="*/ 2659 w 3020"/>
              <a:gd name="T17" fmla="*/ 1070 h 3820"/>
              <a:gd name="T18" fmla="*/ 3020 w 3020"/>
              <a:gd name="T19" fmla="*/ 1641 h 3820"/>
              <a:gd name="T20" fmla="*/ 2981 w 3020"/>
              <a:gd name="T21" fmla="*/ 1811 h 3820"/>
              <a:gd name="T22" fmla="*/ 2621 w 3020"/>
              <a:gd name="T23" fmla="*/ 2287 h 3820"/>
              <a:gd name="T24" fmla="*/ 2472 w 3020"/>
              <a:gd name="T25" fmla="*/ 2378 h 3820"/>
              <a:gd name="T26" fmla="*/ 2390 w 3020"/>
              <a:gd name="T27" fmla="*/ 3551 h 3820"/>
              <a:gd name="T28" fmla="*/ 2285 w 3020"/>
              <a:gd name="T29" fmla="*/ 3742 h 3820"/>
              <a:gd name="T30" fmla="*/ 2078 w 3020"/>
              <a:gd name="T31" fmla="*/ 3820 h 3820"/>
              <a:gd name="T32" fmla="*/ 1755 w 3020"/>
              <a:gd name="T33" fmla="*/ 3769 h 3820"/>
              <a:gd name="T34" fmla="*/ 1623 w 3020"/>
              <a:gd name="T35" fmla="*/ 3595 h 3820"/>
              <a:gd name="T36" fmla="*/ 1551 w 3020"/>
              <a:gd name="T37" fmla="*/ 2399 h 3820"/>
              <a:gd name="T38" fmla="*/ 1481 w 3020"/>
              <a:gd name="T39" fmla="*/ 2259 h 3820"/>
              <a:gd name="T40" fmla="*/ 1321 w 3020"/>
              <a:gd name="T41" fmla="*/ 1493 h 3820"/>
              <a:gd name="T42" fmla="*/ 1151 w 3020"/>
              <a:gd name="T43" fmla="*/ 1451 h 3820"/>
              <a:gd name="T44" fmla="*/ 982 w 3020"/>
              <a:gd name="T45" fmla="*/ 1369 h 3820"/>
              <a:gd name="T46" fmla="*/ 764 w 3020"/>
              <a:gd name="T47" fmla="*/ 1391 h 3820"/>
              <a:gd name="T48" fmla="*/ 684 w 3020"/>
              <a:gd name="T49" fmla="*/ 1326 h 3820"/>
              <a:gd name="T50" fmla="*/ 659 w 3020"/>
              <a:gd name="T51" fmla="*/ 894 h 3820"/>
              <a:gd name="T52" fmla="*/ 428 w 3020"/>
              <a:gd name="T53" fmla="*/ 956 h 3820"/>
              <a:gd name="T54" fmla="*/ 239 w 3020"/>
              <a:gd name="T55" fmla="*/ 1045 h 3820"/>
              <a:gd name="T56" fmla="*/ 177 w 3020"/>
              <a:gd name="T57" fmla="*/ 1092 h 3820"/>
              <a:gd name="T58" fmla="*/ 83 w 3020"/>
              <a:gd name="T59" fmla="*/ 1153 h 3820"/>
              <a:gd name="T60" fmla="*/ 41 w 3020"/>
              <a:gd name="T61" fmla="*/ 1140 h 3820"/>
              <a:gd name="T62" fmla="*/ 1 w 3020"/>
              <a:gd name="T63" fmla="*/ 1063 h 3820"/>
              <a:gd name="T64" fmla="*/ 13 w 3020"/>
              <a:gd name="T65" fmla="*/ 145 h 3820"/>
              <a:gd name="T66" fmla="*/ 62 w 3020"/>
              <a:gd name="T67" fmla="*/ 101 h 3820"/>
              <a:gd name="T68" fmla="*/ 131 w 3020"/>
              <a:gd name="T69" fmla="*/ 112 h 3820"/>
              <a:gd name="T70" fmla="*/ 191 w 3020"/>
              <a:gd name="T71" fmla="*/ 171 h 3820"/>
              <a:gd name="T72" fmla="*/ 297 w 3020"/>
              <a:gd name="T73" fmla="*/ 238 h 3820"/>
              <a:gd name="T74" fmla="*/ 551 w 3020"/>
              <a:gd name="T75" fmla="*/ 338 h 3820"/>
              <a:gd name="T76" fmla="*/ 728 w 3020"/>
              <a:gd name="T77" fmla="*/ 331 h 3820"/>
              <a:gd name="T78" fmla="*/ 1028 w 3020"/>
              <a:gd name="T79" fmla="*/ 353 h 3820"/>
              <a:gd name="T80" fmla="*/ 1115 w 3020"/>
              <a:gd name="T81" fmla="*/ 463 h 3820"/>
              <a:gd name="T82" fmla="*/ 1181 w 3020"/>
              <a:gd name="T83" fmla="*/ 611 h 3820"/>
              <a:gd name="T84" fmla="*/ 1137 w 3020"/>
              <a:gd name="T85" fmla="*/ 765 h 3820"/>
              <a:gd name="T86" fmla="*/ 1053 w 3020"/>
              <a:gd name="T87" fmla="*/ 881 h 3820"/>
              <a:gd name="T88" fmla="*/ 1271 w 3020"/>
              <a:gd name="T89" fmla="*/ 1094 h 3820"/>
              <a:gd name="T90" fmla="*/ 1375 w 3020"/>
              <a:gd name="T91" fmla="*/ 1076 h 3820"/>
              <a:gd name="T92" fmla="*/ 1443 w 3020"/>
              <a:gd name="T93" fmla="*/ 1026 h 3820"/>
              <a:gd name="T94" fmla="*/ 1568 w 3020"/>
              <a:gd name="T95" fmla="*/ 955 h 3820"/>
              <a:gd name="T96" fmla="*/ 1741 w 3020"/>
              <a:gd name="T97" fmla="*/ 928 h 3820"/>
              <a:gd name="T98" fmla="*/ 1566 w 3020"/>
              <a:gd name="T99" fmla="*/ 751 h 3820"/>
              <a:gd name="T100" fmla="*/ 1501 w 3020"/>
              <a:gd name="T101" fmla="*/ 500 h 3820"/>
              <a:gd name="T102" fmla="*/ 1579 w 3020"/>
              <a:gd name="T103" fmla="*/ 232 h 3820"/>
              <a:gd name="T104" fmla="*/ 1781 w 3020"/>
              <a:gd name="T105" fmla="*/ 51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0" h="3820">
                <a:moveTo>
                  <a:pt x="2513" y="1460"/>
                </a:moveTo>
                <a:lnTo>
                  <a:pt x="2513" y="1946"/>
                </a:lnTo>
                <a:lnTo>
                  <a:pt x="2623" y="1791"/>
                </a:lnTo>
                <a:lnTo>
                  <a:pt x="2636" y="1768"/>
                </a:lnTo>
                <a:lnTo>
                  <a:pt x="2644" y="1741"/>
                </a:lnTo>
                <a:lnTo>
                  <a:pt x="2649" y="1713"/>
                </a:lnTo>
                <a:lnTo>
                  <a:pt x="2649" y="1684"/>
                </a:lnTo>
                <a:lnTo>
                  <a:pt x="2644" y="1655"/>
                </a:lnTo>
                <a:lnTo>
                  <a:pt x="2636" y="1629"/>
                </a:lnTo>
                <a:lnTo>
                  <a:pt x="2622" y="1606"/>
                </a:lnTo>
                <a:lnTo>
                  <a:pt x="2513" y="1460"/>
                </a:lnTo>
                <a:close/>
                <a:moveTo>
                  <a:pt x="2002" y="0"/>
                </a:moveTo>
                <a:lnTo>
                  <a:pt x="2060" y="3"/>
                </a:lnTo>
                <a:lnTo>
                  <a:pt x="2116" y="13"/>
                </a:lnTo>
                <a:lnTo>
                  <a:pt x="2171" y="30"/>
                </a:lnTo>
                <a:lnTo>
                  <a:pt x="2222" y="51"/>
                </a:lnTo>
                <a:lnTo>
                  <a:pt x="2270" y="79"/>
                </a:lnTo>
                <a:lnTo>
                  <a:pt x="2315" y="110"/>
                </a:lnTo>
                <a:lnTo>
                  <a:pt x="2356" y="147"/>
                </a:lnTo>
                <a:lnTo>
                  <a:pt x="2392" y="188"/>
                </a:lnTo>
                <a:lnTo>
                  <a:pt x="2425" y="232"/>
                </a:lnTo>
                <a:lnTo>
                  <a:pt x="2452" y="280"/>
                </a:lnTo>
                <a:lnTo>
                  <a:pt x="2474" y="332"/>
                </a:lnTo>
                <a:lnTo>
                  <a:pt x="2490" y="386"/>
                </a:lnTo>
                <a:lnTo>
                  <a:pt x="2500" y="442"/>
                </a:lnTo>
                <a:lnTo>
                  <a:pt x="2503" y="500"/>
                </a:lnTo>
                <a:lnTo>
                  <a:pt x="2501" y="555"/>
                </a:lnTo>
                <a:lnTo>
                  <a:pt x="2492" y="606"/>
                </a:lnTo>
                <a:lnTo>
                  <a:pt x="2479" y="657"/>
                </a:lnTo>
                <a:lnTo>
                  <a:pt x="2460" y="705"/>
                </a:lnTo>
                <a:lnTo>
                  <a:pt x="2437" y="751"/>
                </a:lnTo>
                <a:lnTo>
                  <a:pt x="2410" y="794"/>
                </a:lnTo>
                <a:lnTo>
                  <a:pt x="2378" y="833"/>
                </a:lnTo>
                <a:lnTo>
                  <a:pt x="2343" y="868"/>
                </a:lnTo>
                <a:lnTo>
                  <a:pt x="2304" y="901"/>
                </a:lnTo>
                <a:lnTo>
                  <a:pt x="2263" y="928"/>
                </a:lnTo>
                <a:lnTo>
                  <a:pt x="2382" y="928"/>
                </a:lnTo>
                <a:lnTo>
                  <a:pt x="2420" y="931"/>
                </a:lnTo>
                <a:lnTo>
                  <a:pt x="2459" y="939"/>
                </a:lnTo>
                <a:lnTo>
                  <a:pt x="2497" y="952"/>
                </a:lnTo>
                <a:lnTo>
                  <a:pt x="2536" y="970"/>
                </a:lnTo>
                <a:lnTo>
                  <a:pt x="2572" y="991"/>
                </a:lnTo>
                <a:lnTo>
                  <a:pt x="2606" y="1015"/>
                </a:lnTo>
                <a:lnTo>
                  <a:pt x="2635" y="1042"/>
                </a:lnTo>
                <a:lnTo>
                  <a:pt x="2659" y="1070"/>
                </a:lnTo>
                <a:lnTo>
                  <a:pt x="2973" y="1509"/>
                </a:lnTo>
                <a:lnTo>
                  <a:pt x="2991" y="1538"/>
                </a:lnTo>
                <a:lnTo>
                  <a:pt x="3005" y="1571"/>
                </a:lnTo>
                <a:lnTo>
                  <a:pt x="3014" y="1604"/>
                </a:lnTo>
                <a:lnTo>
                  <a:pt x="3020" y="1641"/>
                </a:lnTo>
                <a:lnTo>
                  <a:pt x="3020" y="1677"/>
                </a:lnTo>
                <a:lnTo>
                  <a:pt x="3016" y="1713"/>
                </a:lnTo>
                <a:lnTo>
                  <a:pt x="3009" y="1748"/>
                </a:lnTo>
                <a:lnTo>
                  <a:pt x="2998" y="1780"/>
                </a:lnTo>
                <a:lnTo>
                  <a:pt x="2981" y="1811"/>
                </a:lnTo>
                <a:lnTo>
                  <a:pt x="2743" y="2178"/>
                </a:lnTo>
                <a:lnTo>
                  <a:pt x="2720" y="2209"/>
                </a:lnTo>
                <a:lnTo>
                  <a:pt x="2691" y="2238"/>
                </a:lnTo>
                <a:lnTo>
                  <a:pt x="2657" y="2265"/>
                </a:lnTo>
                <a:lnTo>
                  <a:pt x="2621" y="2287"/>
                </a:lnTo>
                <a:lnTo>
                  <a:pt x="2582" y="2305"/>
                </a:lnTo>
                <a:lnTo>
                  <a:pt x="2543" y="2317"/>
                </a:lnTo>
                <a:lnTo>
                  <a:pt x="2504" y="2324"/>
                </a:lnTo>
                <a:lnTo>
                  <a:pt x="2490" y="2353"/>
                </a:lnTo>
                <a:lnTo>
                  <a:pt x="2472" y="2378"/>
                </a:lnTo>
                <a:lnTo>
                  <a:pt x="2450" y="2400"/>
                </a:lnTo>
                <a:lnTo>
                  <a:pt x="2423" y="2418"/>
                </a:lnTo>
                <a:lnTo>
                  <a:pt x="2395" y="2432"/>
                </a:lnTo>
                <a:lnTo>
                  <a:pt x="2394" y="3504"/>
                </a:lnTo>
                <a:lnTo>
                  <a:pt x="2390" y="3551"/>
                </a:lnTo>
                <a:lnTo>
                  <a:pt x="2380" y="3595"/>
                </a:lnTo>
                <a:lnTo>
                  <a:pt x="2363" y="3637"/>
                </a:lnTo>
                <a:lnTo>
                  <a:pt x="2342" y="3676"/>
                </a:lnTo>
                <a:lnTo>
                  <a:pt x="2315" y="3711"/>
                </a:lnTo>
                <a:lnTo>
                  <a:pt x="2285" y="3742"/>
                </a:lnTo>
                <a:lnTo>
                  <a:pt x="2249" y="3769"/>
                </a:lnTo>
                <a:lnTo>
                  <a:pt x="2211" y="3791"/>
                </a:lnTo>
                <a:lnTo>
                  <a:pt x="2169" y="3807"/>
                </a:lnTo>
                <a:lnTo>
                  <a:pt x="2124" y="3817"/>
                </a:lnTo>
                <a:lnTo>
                  <a:pt x="2078" y="3820"/>
                </a:lnTo>
                <a:lnTo>
                  <a:pt x="1926" y="3820"/>
                </a:lnTo>
                <a:lnTo>
                  <a:pt x="1879" y="3817"/>
                </a:lnTo>
                <a:lnTo>
                  <a:pt x="1835" y="3807"/>
                </a:lnTo>
                <a:lnTo>
                  <a:pt x="1793" y="3791"/>
                </a:lnTo>
                <a:lnTo>
                  <a:pt x="1755" y="3769"/>
                </a:lnTo>
                <a:lnTo>
                  <a:pt x="1719" y="3742"/>
                </a:lnTo>
                <a:lnTo>
                  <a:pt x="1688" y="3711"/>
                </a:lnTo>
                <a:lnTo>
                  <a:pt x="1661" y="3676"/>
                </a:lnTo>
                <a:lnTo>
                  <a:pt x="1639" y="3637"/>
                </a:lnTo>
                <a:lnTo>
                  <a:pt x="1623" y="3595"/>
                </a:lnTo>
                <a:lnTo>
                  <a:pt x="1612" y="3551"/>
                </a:lnTo>
                <a:lnTo>
                  <a:pt x="1609" y="3504"/>
                </a:lnTo>
                <a:lnTo>
                  <a:pt x="1607" y="2430"/>
                </a:lnTo>
                <a:lnTo>
                  <a:pt x="1577" y="2418"/>
                </a:lnTo>
                <a:lnTo>
                  <a:pt x="1551" y="2399"/>
                </a:lnTo>
                <a:lnTo>
                  <a:pt x="1527" y="2378"/>
                </a:lnTo>
                <a:lnTo>
                  <a:pt x="1508" y="2352"/>
                </a:lnTo>
                <a:lnTo>
                  <a:pt x="1494" y="2323"/>
                </a:lnTo>
                <a:lnTo>
                  <a:pt x="1484" y="2292"/>
                </a:lnTo>
                <a:lnTo>
                  <a:pt x="1481" y="2259"/>
                </a:lnTo>
                <a:lnTo>
                  <a:pt x="1481" y="1405"/>
                </a:lnTo>
                <a:lnTo>
                  <a:pt x="1411" y="1457"/>
                </a:lnTo>
                <a:lnTo>
                  <a:pt x="1383" y="1473"/>
                </a:lnTo>
                <a:lnTo>
                  <a:pt x="1352" y="1486"/>
                </a:lnTo>
                <a:lnTo>
                  <a:pt x="1321" y="1493"/>
                </a:lnTo>
                <a:lnTo>
                  <a:pt x="1286" y="1495"/>
                </a:lnTo>
                <a:lnTo>
                  <a:pt x="1250" y="1492"/>
                </a:lnTo>
                <a:lnTo>
                  <a:pt x="1215" y="1483"/>
                </a:lnTo>
                <a:lnTo>
                  <a:pt x="1181" y="1469"/>
                </a:lnTo>
                <a:lnTo>
                  <a:pt x="1151" y="1451"/>
                </a:lnTo>
                <a:lnTo>
                  <a:pt x="1125" y="1427"/>
                </a:lnTo>
                <a:lnTo>
                  <a:pt x="1013" y="1309"/>
                </a:lnTo>
                <a:lnTo>
                  <a:pt x="1007" y="1332"/>
                </a:lnTo>
                <a:lnTo>
                  <a:pt x="997" y="1353"/>
                </a:lnTo>
                <a:lnTo>
                  <a:pt x="982" y="1369"/>
                </a:lnTo>
                <a:lnTo>
                  <a:pt x="963" y="1382"/>
                </a:lnTo>
                <a:lnTo>
                  <a:pt x="941" y="1390"/>
                </a:lnTo>
                <a:lnTo>
                  <a:pt x="915" y="1394"/>
                </a:lnTo>
                <a:lnTo>
                  <a:pt x="786" y="1394"/>
                </a:lnTo>
                <a:lnTo>
                  <a:pt x="764" y="1391"/>
                </a:lnTo>
                <a:lnTo>
                  <a:pt x="742" y="1385"/>
                </a:lnTo>
                <a:lnTo>
                  <a:pt x="723" y="1375"/>
                </a:lnTo>
                <a:lnTo>
                  <a:pt x="707" y="1362"/>
                </a:lnTo>
                <a:lnTo>
                  <a:pt x="694" y="1345"/>
                </a:lnTo>
                <a:lnTo>
                  <a:pt x="684" y="1326"/>
                </a:lnTo>
                <a:lnTo>
                  <a:pt x="682" y="1304"/>
                </a:lnTo>
                <a:lnTo>
                  <a:pt x="682" y="911"/>
                </a:lnTo>
                <a:lnTo>
                  <a:pt x="672" y="907"/>
                </a:lnTo>
                <a:lnTo>
                  <a:pt x="665" y="901"/>
                </a:lnTo>
                <a:lnTo>
                  <a:pt x="659" y="894"/>
                </a:lnTo>
                <a:lnTo>
                  <a:pt x="652" y="888"/>
                </a:lnTo>
                <a:lnTo>
                  <a:pt x="599" y="900"/>
                </a:lnTo>
                <a:lnTo>
                  <a:pt x="551" y="913"/>
                </a:lnTo>
                <a:lnTo>
                  <a:pt x="486" y="935"/>
                </a:lnTo>
                <a:lnTo>
                  <a:pt x="428" y="956"/>
                </a:lnTo>
                <a:lnTo>
                  <a:pt x="378" y="975"/>
                </a:lnTo>
                <a:lnTo>
                  <a:pt x="335" y="994"/>
                </a:lnTo>
                <a:lnTo>
                  <a:pt x="297" y="1013"/>
                </a:lnTo>
                <a:lnTo>
                  <a:pt x="266" y="1030"/>
                </a:lnTo>
                <a:lnTo>
                  <a:pt x="239" y="1045"/>
                </a:lnTo>
                <a:lnTo>
                  <a:pt x="218" y="1059"/>
                </a:lnTo>
                <a:lnTo>
                  <a:pt x="202" y="1071"/>
                </a:lnTo>
                <a:lnTo>
                  <a:pt x="190" y="1080"/>
                </a:lnTo>
                <a:lnTo>
                  <a:pt x="182" y="1087"/>
                </a:lnTo>
                <a:lnTo>
                  <a:pt x="177" y="1092"/>
                </a:lnTo>
                <a:lnTo>
                  <a:pt x="176" y="1094"/>
                </a:lnTo>
                <a:lnTo>
                  <a:pt x="154" y="1120"/>
                </a:lnTo>
                <a:lnTo>
                  <a:pt x="131" y="1139"/>
                </a:lnTo>
                <a:lnTo>
                  <a:pt x="107" y="1149"/>
                </a:lnTo>
                <a:lnTo>
                  <a:pt x="83" y="1153"/>
                </a:lnTo>
                <a:lnTo>
                  <a:pt x="78" y="1153"/>
                </a:lnTo>
                <a:lnTo>
                  <a:pt x="71" y="1151"/>
                </a:lnTo>
                <a:lnTo>
                  <a:pt x="62" y="1150"/>
                </a:lnTo>
                <a:lnTo>
                  <a:pt x="51" y="1146"/>
                </a:lnTo>
                <a:lnTo>
                  <a:pt x="41" y="1140"/>
                </a:lnTo>
                <a:lnTo>
                  <a:pt x="31" y="1132"/>
                </a:lnTo>
                <a:lnTo>
                  <a:pt x="21" y="1120"/>
                </a:lnTo>
                <a:lnTo>
                  <a:pt x="13" y="1105"/>
                </a:lnTo>
                <a:lnTo>
                  <a:pt x="6" y="1086"/>
                </a:lnTo>
                <a:lnTo>
                  <a:pt x="1" y="1063"/>
                </a:lnTo>
                <a:lnTo>
                  <a:pt x="0" y="1035"/>
                </a:lnTo>
                <a:lnTo>
                  <a:pt x="0" y="215"/>
                </a:lnTo>
                <a:lnTo>
                  <a:pt x="1" y="187"/>
                </a:lnTo>
                <a:lnTo>
                  <a:pt x="6" y="164"/>
                </a:lnTo>
                <a:lnTo>
                  <a:pt x="13" y="145"/>
                </a:lnTo>
                <a:lnTo>
                  <a:pt x="21" y="130"/>
                </a:lnTo>
                <a:lnTo>
                  <a:pt x="31" y="118"/>
                </a:lnTo>
                <a:lnTo>
                  <a:pt x="41" y="110"/>
                </a:lnTo>
                <a:lnTo>
                  <a:pt x="51" y="104"/>
                </a:lnTo>
                <a:lnTo>
                  <a:pt x="62" y="101"/>
                </a:lnTo>
                <a:lnTo>
                  <a:pt x="70" y="98"/>
                </a:lnTo>
                <a:lnTo>
                  <a:pt x="78" y="97"/>
                </a:lnTo>
                <a:lnTo>
                  <a:pt x="83" y="97"/>
                </a:lnTo>
                <a:lnTo>
                  <a:pt x="107" y="101"/>
                </a:lnTo>
                <a:lnTo>
                  <a:pt x="131" y="112"/>
                </a:lnTo>
                <a:lnTo>
                  <a:pt x="154" y="131"/>
                </a:lnTo>
                <a:lnTo>
                  <a:pt x="177" y="158"/>
                </a:lnTo>
                <a:lnTo>
                  <a:pt x="178" y="159"/>
                </a:lnTo>
                <a:lnTo>
                  <a:pt x="183" y="164"/>
                </a:lnTo>
                <a:lnTo>
                  <a:pt x="191" y="171"/>
                </a:lnTo>
                <a:lnTo>
                  <a:pt x="203" y="180"/>
                </a:lnTo>
                <a:lnTo>
                  <a:pt x="219" y="192"/>
                </a:lnTo>
                <a:lnTo>
                  <a:pt x="240" y="206"/>
                </a:lnTo>
                <a:lnTo>
                  <a:pt x="266" y="222"/>
                </a:lnTo>
                <a:lnTo>
                  <a:pt x="297" y="238"/>
                </a:lnTo>
                <a:lnTo>
                  <a:pt x="335" y="257"/>
                </a:lnTo>
                <a:lnTo>
                  <a:pt x="378" y="277"/>
                </a:lnTo>
                <a:lnTo>
                  <a:pt x="429" y="296"/>
                </a:lnTo>
                <a:lnTo>
                  <a:pt x="486" y="317"/>
                </a:lnTo>
                <a:lnTo>
                  <a:pt x="551" y="338"/>
                </a:lnTo>
                <a:lnTo>
                  <a:pt x="602" y="352"/>
                </a:lnTo>
                <a:lnTo>
                  <a:pt x="655" y="365"/>
                </a:lnTo>
                <a:lnTo>
                  <a:pt x="676" y="350"/>
                </a:lnTo>
                <a:lnTo>
                  <a:pt x="701" y="338"/>
                </a:lnTo>
                <a:lnTo>
                  <a:pt x="728" y="331"/>
                </a:lnTo>
                <a:lnTo>
                  <a:pt x="756" y="329"/>
                </a:lnTo>
                <a:lnTo>
                  <a:pt x="947" y="329"/>
                </a:lnTo>
                <a:lnTo>
                  <a:pt x="976" y="332"/>
                </a:lnTo>
                <a:lnTo>
                  <a:pt x="1004" y="341"/>
                </a:lnTo>
                <a:lnTo>
                  <a:pt x="1028" y="353"/>
                </a:lnTo>
                <a:lnTo>
                  <a:pt x="1049" y="370"/>
                </a:lnTo>
                <a:lnTo>
                  <a:pt x="1067" y="391"/>
                </a:lnTo>
                <a:lnTo>
                  <a:pt x="1080" y="415"/>
                </a:lnTo>
                <a:lnTo>
                  <a:pt x="1088" y="442"/>
                </a:lnTo>
                <a:lnTo>
                  <a:pt x="1115" y="463"/>
                </a:lnTo>
                <a:lnTo>
                  <a:pt x="1137" y="487"/>
                </a:lnTo>
                <a:lnTo>
                  <a:pt x="1155" y="514"/>
                </a:lnTo>
                <a:lnTo>
                  <a:pt x="1169" y="544"/>
                </a:lnTo>
                <a:lnTo>
                  <a:pt x="1179" y="576"/>
                </a:lnTo>
                <a:lnTo>
                  <a:pt x="1181" y="611"/>
                </a:lnTo>
                <a:lnTo>
                  <a:pt x="1181" y="639"/>
                </a:lnTo>
                <a:lnTo>
                  <a:pt x="1179" y="674"/>
                </a:lnTo>
                <a:lnTo>
                  <a:pt x="1169" y="706"/>
                </a:lnTo>
                <a:lnTo>
                  <a:pt x="1155" y="737"/>
                </a:lnTo>
                <a:lnTo>
                  <a:pt x="1137" y="765"/>
                </a:lnTo>
                <a:lnTo>
                  <a:pt x="1115" y="790"/>
                </a:lnTo>
                <a:lnTo>
                  <a:pt x="1088" y="810"/>
                </a:lnTo>
                <a:lnTo>
                  <a:pt x="1081" y="837"/>
                </a:lnTo>
                <a:lnTo>
                  <a:pt x="1069" y="860"/>
                </a:lnTo>
                <a:lnTo>
                  <a:pt x="1053" y="881"/>
                </a:lnTo>
                <a:lnTo>
                  <a:pt x="1034" y="899"/>
                </a:lnTo>
                <a:lnTo>
                  <a:pt x="1196" y="1058"/>
                </a:lnTo>
                <a:lnTo>
                  <a:pt x="1217" y="1074"/>
                </a:lnTo>
                <a:lnTo>
                  <a:pt x="1243" y="1086"/>
                </a:lnTo>
                <a:lnTo>
                  <a:pt x="1271" y="1094"/>
                </a:lnTo>
                <a:lnTo>
                  <a:pt x="1300" y="1097"/>
                </a:lnTo>
                <a:lnTo>
                  <a:pt x="1326" y="1094"/>
                </a:lnTo>
                <a:lnTo>
                  <a:pt x="1350" y="1088"/>
                </a:lnTo>
                <a:lnTo>
                  <a:pt x="1372" y="1078"/>
                </a:lnTo>
                <a:lnTo>
                  <a:pt x="1375" y="1076"/>
                </a:lnTo>
                <a:lnTo>
                  <a:pt x="1382" y="1071"/>
                </a:lnTo>
                <a:lnTo>
                  <a:pt x="1392" y="1062"/>
                </a:lnTo>
                <a:lnTo>
                  <a:pt x="1406" y="1051"/>
                </a:lnTo>
                <a:lnTo>
                  <a:pt x="1424" y="1038"/>
                </a:lnTo>
                <a:lnTo>
                  <a:pt x="1443" y="1026"/>
                </a:lnTo>
                <a:lnTo>
                  <a:pt x="1466" y="1010"/>
                </a:lnTo>
                <a:lnTo>
                  <a:pt x="1490" y="995"/>
                </a:lnTo>
                <a:lnTo>
                  <a:pt x="1516" y="980"/>
                </a:lnTo>
                <a:lnTo>
                  <a:pt x="1541" y="966"/>
                </a:lnTo>
                <a:lnTo>
                  <a:pt x="1568" y="955"/>
                </a:lnTo>
                <a:lnTo>
                  <a:pt x="1594" y="944"/>
                </a:lnTo>
                <a:lnTo>
                  <a:pt x="1619" y="935"/>
                </a:lnTo>
                <a:lnTo>
                  <a:pt x="1645" y="930"/>
                </a:lnTo>
                <a:lnTo>
                  <a:pt x="1668" y="928"/>
                </a:lnTo>
                <a:lnTo>
                  <a:pt x="1741" y="928"/>
                </a:lnTo>
                <a:lnTo>
                  <a:pt x="1699" y="901"/>
                </a:lnTo>
                <a:lnTo>
                  <a:pt x="1660" y="868"/>
                </a:lnTo>
                <a:lnTo>
                  <a:pt x="1625" y="833"/>
                </a:lnTo>
                <a:lnTo>
                  <a:pt x="1594" y="794"/>
                </a:lnTo>
                <a:lnTo>
                  <a:pt x="1566" y="751"/>
                </a:lnTo>
                <a:lnTo>
                  <a:pt x="1544" y="705"/>
                </a:lnTo>
                <a:lnTo>
                  <a:pt x="1525" y="657"/>
                </a:lnTo>
                <a:lnTo>
                  <a:pt x="1511" y="606"/>
                </a:lnTo>
                <a:lnTo>
                  <a:pt x="1503" y="554"/>
                </a:lnTo>
                <a:lnTo>
                  <a:pt x="1501" y="500"/>
                </a:lnTo>
                <a:lnTo>
                  <a:pt x="1504" y="442"/>
                </a:lnTo>
                <a:lnTo>
                  <a:pt x="1513" y="386"/>
                </a:lnTo>
                <a:lnTo>
                  <a:pt x="1530" y="331"/>
                </a:lnTo>
                <a:lnTo>
                  <a:pt x="1551" y="280"/>
                </a:lnTo>
                <a:lnTo>
                  <a:pt x="1579" y="232"/>
                </a:lnTo>
                <a:lnTo>
                  <a:pt x="1610" y="188"/>
                </a:lnTo>
                <a:lnTo>
                  <a:pt x="1647" y="146"/>
                </a:lnTo>
                <a:lnTo>
                  <a:pt x="1688" y="110"/>
                </a:lnTo>
                <a:lnTo>
                  <a:pt x="1733" y="77"/>
                </a:lnTo>
                <a:lnTo>
                  <a:pt x="1781" y="51"/>
                </a:lnTo>
                <a:lnTo>
                  <a:pt x="1833" y="30"/>
                </a:lnTo>
                <a:lnTo>
                  <a:pt x="1886" y="13"/>
                </a:lnTo>
                <a:lnTo>
                  <a:pt x="1944" y="3"/>
                </a:lnTo>
                <a:lnTo>
                  <a:pt x="200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9" name="Pentagon 47">
            <a:extLst>
              <a:ext uri="{FF2B5EF4-FFF2-40B4-BE49-F238E27FC236}">
                <a16:creationId xmlns:a16="http://schemas.microsoft.com/office/drawing/2014/main" id="{3FFA0804-9624-4675-AFD7-B5DE010FC441}"/>
              </a:ext>
            </a:extLst>
          </p:cNvPr>
          <p:cNvSpPr/>
          <p:nvPr/>
        </p:nvSpPr>
        <p:spPr>
          <a:xfrm rot="5400000">
            <a:off x="8660890" y="3260745"/>
            <a:ext cx="1236865" cy="1788939"/>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90" name="Oval 89">
            <a:extLst>
              <a:ext uri="{FF2B5EF4-FFF2-40B4-BE49-F238E27FC236}">
                <a16:creationId xmlns:a16="http://schemas.microsoft.com/office/drawing/2014/main" id="{B3923552-48F1-4065-83D6-18360BE228B2}"/>
              </a:ext>
            </a:extLst>
          </p:cNvPr>
          <p:cNvSpPr/>
          <p:nvPr/>
        </p:nvSpPr>
        <p:spPr>
          <a:xfrm rot="2700000">
            <a:off x="8912274"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91" name="Group 258">
            <a:extLst>
              <a:ext uri="{FF2B5EF4-FFF2-40B4-BE49-F238E27FC236}">
                <a16:creationId xmlns:a16="http://schemas.microsoft.com/office/drawing/2014/main" id="{9475B1E2-0911-4780-9FC7-ECF38EC4888F}"/>
              </a:ext>
            </a:extLst>
          </p:cNvPr>
          <p:cNvGrpSpPr>
            <a:grpSpLocks noChangeAspect="1"/>
          </p:cNvGrpSpPr>
          <p:nvPr/>
        </p:nvGrpSpPr>
        <p:grpSpPr bwMode="auto">
          <a:xfrm>
            <a:off x="9133123" y="3967877"/>
            <a:ext cx="292398" cy="374675"/>
            <a:chOff x="2305" y="169"/>
            <a:chExt cx="462" cy="592"/>
          </a:xfrm>
          <a:solidFill>
            <a:schemeClr val="accent3"/>
          </a:solidFill>
        </p:grpSpPr>
        <p:sp>
          <p:nvSpPr>
            <p:cNvPr id="92" name="Freeform 260">
              <a:extLst>
                <a:ext uri="{FF2B5EF4-FFF2-40B4-BE49-F238E27FC236}">
                  <a16:creationId xmlns:a16="http://schemas.microsoft.com/office/drawing/2014/main" id="{FF218CDE-14CC-4084-8F5F-80618A0A20C4}"/>
                </a:ext>
              </a:extLst>
            </p:cNvPr>
            <p:cNvSpPr>
              <a:spLocks/>
            </p:cNvSpPr>
            <p:nvPr/>
          </p:nvSpPr>
          <p:spPr bwMode="auto">
            <a:xfrm>
              <a:off x="2340"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3 w 385"/>
                <a:gd name="T11" fmla="*/ 47 h 494"/>
                <a:gd name="T12" fmla="*/ 352 w 385"/>
                <a:gd name="T13" fmla="*/ 83 h 494"/>
                <a:gd name="T14" fmla="*/ 373 w 385"/>
                <a:gd name="T15" fmla="*/ 131 h 494"/>
                <a:gd name="T16" fmla="*/ 384 w 385"/>
                <a:gd name="T17" fmla="*/ 196 h 494"/>
                <a:gd name="T18" fmla="*/ 384 w 385"/>
                <a:gd name="T19" fmla="*/ 205 h 494"/>
                <a:gd name="T20" fmla="*/ 385 w 385"/>
                <a:gd name="T21" fmla="*/ 227 h 494"/>
                <a:gd name="T22" fmla="*/ 384 w 385"/>
                <a:gd name="T23" fmla="*/ 260 h 494"/>
                <a:gd name="T24" fmla="*/ 380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3 w 385"/>
                <a:gd name="T37" fmla="*/ 494 h 494"/>
                <a:gd name="T38" fmla="*/ 160 w 385"/>
                <a:gd name="T39" fmla="*/ 492 h 494"/>
                <a:gd name="T40" fmla="*/ 107 w 385"/>
                <a:gd name="T41" fmla="*/ 475 h 494"/>
                <a:gd name="T42" fmla="*/ 68 w 385"/>
                <a:gd name="T43" fmla="*/ 447 h 494"/>
                <a:gd name="T44" fmla="*/ 39 w 385"/>
                <a:gd name="T45" fmla="*/ 409 h 494"/>
                <a:gd name="T46" fmla="*/ 19 w 385"/>
                <a:gd name="T47" fmla="*/ 367 h 494"/>
                <a:gd name="T48" fmla="*/ 7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6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7" y="0"/>
                  </a:lnTo>
                  <a:lnTo>
                    <a:pt x="205" y="0"/>
                  </a:lnTo>
                  <a:lnTo>
                    <a:pt x="215" y="2"/>
                  </a:lnTo>
                  <a:lnTo>
                    <a:pt x="228" y="4"/>
                  </a:lnTo>
                  <a:lnTo>
                    <a:pt x="242" y="6"/>
                  </a:lnTo>
                  <a:lnTo>
                    <a:pt x="258" y="10"/>
                  </a:lnTo>
                  <a:lnTo>
                    <a:pt x="274" y="16"/>
                  </a:lnTo>
                  <a:lnTo>
                    <a:pt x="291" y="24"/>
                  </a:lnTo>
                  <a:lnTo>
                    <a:pt x="307" y="34"/>
                  </a:lnTo>
                  <a:lnTo>
                    <a:pt x="323" y="47"/>
                  </a:lnTo>
                  <a:lnTo>
                    <a:pt x="338" y="63"/>
                  </a:lnTo>
                  <a:lnTo>
                    <a:pt x="352" y="83"/>
                  </a:lnTo>
                  <a:lnTo>
                    <a:pt x="364" y="104"/>
                  </a:lnTo>
                  <a:lnTo>
                    <a:pt x="373" y="131"/>
                  </a:lnTo>
                  <a:lnTo>
                    <a:pt x="379" y="161"/>
                  </a:lnTo>
                  <a:lnTo>
                    <a:pt x="384" y="196"/>
                  </a:lnTo>
                  <a:lnTo>
                    <a:pt x="384" y="198"/>
                  </a:lnTo>
                  <a:lnTo>
                    <a:pt x="384" y="205"/>
                  </a:lnTo>
                  <a:lnTo>
                    <a:pt x="385" y="214"/>
                  </a:lnTo>
                  <a:lnTo>
                    <a:pt x="385" y="227"/>
                  </a:lnTo>
                  <a:lnTo>
                    <a:pt x="385" y="242"/>
                  </a:lnTo>
                  <a:lnTo>
                    <a:pt x="384" y="260"/>
                  </a:lnTo>
                  <a:lnTo>
                    <a:pt x="383" y="279"/>
                  </a:lnTo>
                  <a:lnTo>
                    <a:pt x="380" y="301"/>
                  </a:lnTo>
                  <a:lnTo>
                    <a:pt x="377" y="322"/>
                  </a:lnTo>
                  <a:lnTo>
                    <a:pt x="372" y="344"/>
                  </a:lnTo>
                  <a:lnTo>
                    <a:pt x="365" y="367"/>
                  </a:lnTo>
                  <a:lnTo>
                    <a:pt x="357" y="388"/>
                  </a:lnTo>
                  <a:lnTo>
                    <a:pt x="346" y="409"/>
                  </a:lnTo>
                  <a:lnTo>
                    <a:pt x="333" y="429"/>
                  </a:lnTo>
                  <a:lnTo>
                    <a:pt x="317" y="447"/>
                  </a:lnTo>
                  <a:lnTo>
                    <a:pt x="298" y="463"/>
                  </a:lnTo>
                  <a:lnTo>
                    <a:pt x="278" y="476"/>
                  </a:lnTo>
                  <a:lnTo>
                    <a:pt x="253" y="485"/>
                  </a:lnTo>
                  <a:lnTo>
                    <a:pt x="225" y="492"/>
                  </a:lnTo>
                  <a:lnTo>
                    <a:pt x="193" y="494"/>
                  </a:lnTo>
                  <a:lnTo>
                    <a:pt x="191" y="494"/>
                  </a:lnTo>
                  <a:lnTo>
                    <a:pt x="160" y="492"/>
                  </a:lnTo>
                  <a:lnTo>
                    <a:pt x="132" y="485"/>
                  </a:lnTo>
                  <a:lnTo>
                    <a:pt x="107" y="475"/>
                  </a:lnTo>
                  <a:lnTo>
                    <a:pt x="86" y="462"/>
                  </a:lnTo>
                  <a:lnTo>
                    <a:pt x="68" y="447"/>
                  </a:lnTo>
                  <a:lnTo>
                    <a:pt x="52" y="428"/>
                  </a:lnTo>
                  <a:lnTo>
                    <a:pt x="39" y="409"/>
                  </a:lnTo>
                  <a:lnTo>
                    <a:pt x="28" y="388"/>
                  </a:lnTo>
                  <a:lnTo>
                    <a:pt x="19" y="367"/>
                  </a:lnTo>
                  <a:lnTo>
                    <a:pt x="13" y="344"/>
                  </a:lnTo>
                  <a:lnTo>
                    <a:pt x="7" y="322"/>
                  </a:lnTo>
                  <a:lnTo>
                    <a:pt x="4" y="300"/>
                  </a:lnTo>
                  <a:lnTo>
                    <a:pt x="2" y="279"/>
                  </a:lnTo>
                  <a:lnTo>
                    <a:pt x="0" y="260"/>
                  </a:lnTo>
                  <a:lnTo>
                    <a:pt x="0" y="242"/>
                  </a:lnTo>
                  <a:lnTo>
                    <a:pt x="0" y="226"/>
                  </a:lnTo>
                  <a:lnTo>
                    <a:pt x="0" y="214"/>
                  </a:lnTo>
                  <a:lnTo>
                    <a:pt x="1" y="205"/>
                  </a:lnTo>
                  <a:lnTo>
                    <a:pt x="1" y="198"/>
                  </a:lnTo>
                  <a:lnTo>
                    <a:pt x="1" y="196"/>
                  </a:lnTo>
                  <a:lnTo>
                    <a:pt x="5" y="161"/>
                  </a:lnTo>
                  <a:lnTo>
                    <a:pt x="12" y="131"/>
                  </a:lnTo>
                  <a:lnTo>
                    <a:pt x="21" y="104"/>
                  </a:lnTo>
                  <a:lnTo>
                    <a:pt x="32" y="83"/>
                  </a:lnTo>
                  <a:lnTo>
                    <a:pt x="46" y="63"/>
                  </a:lnTo>
                  <a:lnTo>
                    <a:pt x="61" y="47"/>
                  </a:lnTo>
                  <a:lnTo>
                    <a:pt x="78" y="34"/>
                  </a:lnTo>
                  <a:lnTo>
                    <a:pt x="94" y="24"/>
                  </a:lnTo>
                  <a:lnTo>
                    <a:pt x="111" y="16"/>
                  </a:lnTo>
                  <a:lnTo>
                    <a:pt x="127" y="10"/>
                  </a:lnTo>
                  <a:lnTo>
                    <a:pt x="143" y="6"/>
                  </a:lnTo>
                  <a:lnTo>
                    <a:pt x="157" y="4"/>
                  </a:lnTo>
                  <a:lnTo>
                    <a:pt x="170" y="2"/>
                  </a:lnTo>
                  <a:lnTo>
                    <a:pt x="179"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3" name="Freeform 261">
              <a:extLst>
                <a:ext uri="{FF2B5EF4-FFF2-40B4-BE49-F238E27FC236}">
                  <a16:creationId xmlns:a16="http://schemas.microsoft.com/office/drawing/2014/main" id="{877FE1A4-B04C-461C-8419-77D952E2084C}"/>
                </a:ext>
              </a:extLst>
            </p:cNvPr>
            <p:cNvSpPr>
              <a:spLocks/>
            </p:cNvSpPr>
            <p:nvPr/>
          </p:nvSpPr>
          <p:spPr bwMode="auto">
            <a:xfrm>
              <a:off x="2449"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5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5 w 385"/>
                <a:gd name="T37" fmla="*/ 494 h 494"/>
                <a:gd name="T38" fmla="*/ 160 w 385"/>
                <a:gd name="T39" fmla="*/ 492 h 494"/>
                <a:gd name="T40" fmla="*/ 108 w 385"/>
                <a:gd name="T41" fmla="*/ 476 h 494"/>
                <a:gd name="T42" fmla="*/ 68 w 385"/>
                <a:gd name="T43" fmla="*/ 447 h 494"/>
                <a:gd name="T44" fmla="*/ 40 w 385"/>
                <a:gd name="T45" fmla="*/ 409 h 494"/>
                <a:gd name="T46" fmla="*/ 21 w 385"/>
                <a:gd name="T47" fmla="*/ 367 h 494"/>
                <a:gd name="T48" fmla="*/ 9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2 w 385"/>
                <a:gd name="T61" fmla="*/ 104 h 494"/>
                <a:gd name="T62" fmla="*/ 47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8" y="0"/>
                  </a:lnTo>
                  <a:lnTo>
                    <a:pt x="205" y="0"/>
                  </a:lnTo>
                  <a:lnTo>
                    <a:pt x="216" y="2"/>
                  </a:lnTo>
                  <a:lnTo>
                    <a:pt x="228" y="4"/>
                  </a:lnTo>
                  <a:lnTo>
                    <a:pt x="242" y="6"/>
                  </a:lnTo>
                  <a:lnTo>
                    <a:pt x="258" y="10"/>
                  </a:lnTo>
                  <a:lnTo>
                    <a:pt x="275" y="16"/>
                  </a:lnTo>
                  <a:lnTo>
                    <a:pt x="291" y="24"/>
                  </a:lnTo>
                  <a:lnTo>
                    <a:pt x="308" y="34"/>
                  </a:lnTo>
                  <a:lnTo>
                    <a:pt x="324" y="47"/>
                  </a:lnTo>
                  <a:lnTo>
                    <a:pt x="338" y="63"/>
                  </a:lnTo>
                  <a:lnTo>
                    <a:pt x="353" y="83"/>
                  </a:lnTo>
                  <a:lnTo>
                    <a:pt x="364" y="104"/>
                  </a:lnTo>
                  <a:lnTo>
                    <a:pt x="374" y="131"/>
                  </a:lnTo>
                  <a:lnTo>
                    <a:pt x="381" y="161"/>
                  </a:lnTo>
                  <a:lnTo>
                    <a:pt x="384" y="196"/>
                  </a:lnTo>
                  <a:lnTo>
                    <a:pt x="384" y="198"/>
                  </a:lnTo>
                  <a:lnTo>
                    <a:pt x="385" y="205"/>
                  </a:lnTo>
                  <a:lnTo>
                    <a:pt x="385" y="214"/>
                  </a:lnTo>
                  <a:lnTo>
                    <a:pt x="385" y="227"/>
                  </a:lnTo>
                  <a:lnTo>
                    <a:pt x="385" y="242"/>
                  </a:lnTo>
                  <a:lnTo>
                    <a:pt x="385" y="260"/>
                  </a:lnTo>
                  <a:lnTo>
                    <a:pt x="383" y="279"/>
                  </a:lnTo>
                  <a:lnTo>
                    <a:pt x="381" y="301"/>
                  </a:lnTo>
                  <a:lnTo>
                    <a:pt x="377" y="322"/>
                  </a:lnTo>
                  <a:lnTo>
                    <a:pt x="372" y="344"/>
                  </a:lnTo>
                  <a:lnTo>
                    <a:pt x="366" y="367"/>
                  </a:lnTo>
                  <a:lnTo>
                    <a:pt x="357" y="388"/>
                  </a:lnTo>
                  <a:lnTo>
                    <a:pt x="346" y="409"/>
                  </a:lnTo>
                  <a:lnTo>
                    <a:pt x="333" y="429"/>
                  </a:lnTo>
                  <a:lnTo>
                    <a:pt x="317" y="447"/>
                  </a:lnTo>
                  <a:lnTo>
                    <a:pt x="298" y="463"/>
                  </a:lnTo>
                  <a:lnTo>
                    <a:pt x="278" y="476"/>
                  </a:lnTo>
                  <a:lnTo>
                    <a:pt x="253" y="485"/>
                  </a:lnTo>
                  <a:lnTo>
                    <a:pt x="226" y="492"/>
                  </a:lnTo>
                  <a:lnTo>
                    <a:pt x="195" y="494"/>
                  </a:lnTo>
                  <a:lnTo>
                    <a:pt x="191" y="494"/>
                  </a:lnTo>
                  <a:lnTo>
                    <a:pt x="160" y="492"/>
                  </a:lnTo>
                  <a:lnTo>
                    <a:pt x="132" y="485"/>
                  </a:lnTo>
                  <a:lnTo>
                    <a:pt x="108" y="476"/>
                  </a:lnTo>
                  <a:lnTo>
                    <a:pt x="87" y="463"/>
                  </a:lnTo>
                  <a:lnTo>
                    <a:pt x="68" y="447"/>
                  </a:lnTo>
                  <a:lnTo>
                    <a:pt x="53" y="429"/>
                  </a:lnTo>
                  <a:lnTo>
                    <a:pt x="40" y="409"/>
                  </a:lnTo>
                  <a:lnTo>
                    <a:pt x="29" y="388"/>
                  </a:lnTo>
                  <a:lnTo>
                    <a:pt x="21" y="367"/>
                  </a:lnTo>
                  <a:lnTo>
                    <a:pt x="13" y="344"/>
                  </a:lnTo>
                  <a:lnTo>
                    <a:pt x="9" y="322"/>
                  </a:lnTo>
                  <a:lnTo>
                    <a:pt x="4" y="301"/>
                  </a:lnTo>
                  <a:lnTo>
                    <a:pt x="2" y="279"/>
                  </a:lnTo>
                  <a:lnTo>
                    <a:pt x="1" y="260"/>
                  </a:lnTo>
                  <a:lnTo>
                    <a:pt x="0" y="242"/>
                  </a:lnTo>
                  <a:lnTo>
                    <a:pt x="0" y="227"/>
                  </a:lnTo>
                  <a:lnTo>
                    <a:pt x="0" y="214"/>
                  </a:lnTo>
                  <a:lnTo>
                    <a:pt x="1" y="205"/>
                  </a:lnTo>
                  <a:lnTo>
                    <a:pt x="1" y="198"/>
                  </a:lnTo>
                  <a:lnTo>
                    <a:pt x="2" y="196"/>
                  </a:lnTo>
                  <a:lnTo>
                    <a:pt x="5" y="161"/>
                  </a:lnTo>
                  <a:lnTo>
                    <a:pt x="12" y="131"/>
                  </a:lnTo>
                  <a:lnTo>
                    <a:pt x="22" y="104"/>
                  </a:lnTo>
                  <a:lnTo>
                    <a:pt x="34" y="83"/>
                  </a:lnTo>
                  <a:lnTo>
                    <a:pt x="47" y="63"/>
                  </a:lnTo>
                  <a:lnTo>
                    <a:pt x="62" y="47"/>
                  </a:lnTo>
                  <a:lnTo>
                    <a:pt x="78" y="34"/>
                  </a:lnTo>
                  <a:lnTo>
                    <a:pt x="95" y="24"/>
                  </a:lnTo>
                  <a:lnTo>
                    <a:pt x="111" y="16"/>
                  </a:lnTo>
                  <a:lnTo>
                    <a:pt x="128" y="10"/>
                  </a:lnTo>
                  <a:lnTo>
                    <a:pt x="143" y="6"/>
                  </a:lnTo>
                  <a:lnTo>
                    <a:pt x="158" y="4"/>
                  </a:lnTo>
                  <a:lnTo>
                    <a:pt x="170" y="2"/>
                  </a:lnTo>
                  <a:lnTo>
                    <a:pt x="181"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4" name="Freeform 262">
              <a:extLst>
                <a:ext uri="{FF2B5EF4-FFF2-40B4-BE49-F238E27FC236}">
                  <a16:creationId xmlns:a16="http://schemas.microsoft.com/office/drawing/2014/main" id="{45386163-722D-403E-8ED1-72360C45C177}"/>
                </a:ext>
              </a:extLst>
            </p:cNvPr>
            <p:cNvSpPr>
              <a:spLocks/>
            </p:cNvSpPr>
            <p:nvPr/>
          </p:nvSpPr>
          <p:spPr bwMode="auto">
            <a:xfrm>
              <a:off x="2558" y="349"/>
              <a:ext cx="64" cy="82"/>
            </a:xfrm>
            <a:custGeom>
              <a:avLst/>
              <a:gdLst>
                <a:gd name="T0" fmla="*/ 193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3 w 385"/>
                <a:gd name="T15" fmla="*/ 131 h 494"/>
                <a:gd name="T16" fmla="*/ 383 w 385"/>
                <a:gd name="T17" fmla="*/ 196 h 494"/>
                <a:gd name="T18" fmla="*/ 384 w 385"/>
                <a:gd name="T19" fmla="*/ 205 h 494"/>
                <a:gd name="T20" fmla="*/ 385 w 385"/>
                <a:gd name="T21" fmla="*/ 227 h 494"/>
                <a:gd name="T22" fmla="*/ 384 w 385"/>
                <a:gd name="T23" fmla="*/ 260 h 494"/>
                <a:gd name="T24" fmla="*/ 381 w 385"/>
                <a:gd name="T25" fmla="*/ 301 h 494"/>
                <a:gd name="T26" fmla="*/ 372 w 385"/>
                <a:gd name="T27" fmla="*/ 344 h 494"/>
                <a:gd name="T28" fmla="*/ 356 w 385"/>
                <a:gd name="T29" fmla="*/ 388 h 494"/>
                <a:gd name="T30" fmla="*/ 332 w 385"/>
                <a:gd name="T31" fmla="*/ 429 h 494"/>
                <a:gd name="T32" fmla="*/ 299 w 385"/>
                <a:gd name="T33" fmla="*/ 463 h 494"/>
                <a:gd name="T34" fmla="*/ 253 w 385"/>
                <a:gd name="T35" fmla="*/ 485 h 494"/>
                <a:gd name="T36" fmla="*/ 194 w 385"/>
                <a:gd name="T37" fmla="*/ 494 h 494"/>
                <a:gd name="T38" fmla="*/ 159 w 385"/>
                <a:gd name="T39" fmla="*/ 492 h 494"/>
                <a:gd name="T40" fmla="*/ 107 w 385"/>
                <a:gd name="T41" fmla="*/ 476 h 494"/>
                <a:gd name="T42" fmla="*/ 68 w 385"/>
                <a:gd name="T43" fmla="*/ 447 h 494"/>
                <a:gd name="T44" fmla="*/ 39 w 385"/>
                <a:gd name="T45" fmla="*/ 409 h 494"/>
                <a:gd name="T46" fmla="*/ 20 w 385"/>
                <a:gd name="T47" fmla="*/ 367 h 494"/>
                <a:gd name="T48" fmla="*/ 8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7" y="0"/>
                  </a:moveTo>
                  <a:lnTo>
                    <a:pt x="193" y="0"/>
                  </a:lnTo>
                  <a:lnTo>
                    <a:pt x="197" y="0"/>
                  </a:lnTo>
                  <a:lnTo>
                    <a:pt x="205" y="0"/>
                  </a:lnTo>
                  <a:lnTo>
                    <a:pt x="215" y="2"/>
                  </a:lnTo>
                  <a:lnTo>
                    <a:pt x="228" y="4"/>
                  </a:lnTo>
                  <a:lnTo>
                    <a:pt x="242" y="6"/>
                  </a:lnTo>
                  <a:lnTo>
                    <a:pt x="258" y="10"/>
                  </a:lnTo>
                  <a:lnTo>
                    <a:pt x="274" y="16"/>
                  </a:lnTo>
                  <a:lnTo>
                    <a:pt x="291" y="24"/>
                  </a:lnTo>
                  <a:lnTo>
                    <a:pt x="307" y="34"/>
                  </a:lnTo>
                  <a:lnTo>
                    <a:pt x="324" y="47"/>
                  </a:lnTo>
                  <a:lnTo>
                    <a:pt x="339" y="63"/>
                  </a:lnTo>
                  <a:lnTo>
                    <a:pt x="353" y="83"/>
                  </a:lnTo>
                  <a:lnTo>
                    <a:pt x="364" y="104"/>
                  </a:lnTo>
                  <a:lnTo>
                    <a:pt x="373" y="131"/>
                  </a:lnTo>
                  <a:lnTo>
                    <a:pt x="380" y="161"/>
                  </a:lnTo>
                  <a:lnTo>
                    <a:pt x="383" y="196"/>
                  </a:lnTo>
                  <a:lnTo>
                    <a:pt x="384" y="198"/>
                  </a:lnTo>
                  <a:lnTo>
                    <a:pt x="384" y="205"/>
                  </a:lnTo>
                  <a:lnTo>
                    <a:pt x="385" y="214"/>
                  </a:lnTo>
                  <a:lnTo>
                    <a:pt x="385" y="227"/>
                  </a:lnTo>
                  <a:lnTo>
                    <a:pt x="385" y="242"/>
                  </a:lnTo>
                  <a:lnTo>
                    <a:pt x="384" y="260"/>
                  </a:lnTo>
                  <a:lnTo>
                    <a:pt x="383" y="279"/>
                  </a:lnTo>
                  <a:lnTo>
                    <a:pt x="381" y="301"/>
                  </a:lnTo>
                  <a:lnTo>
                    <a:pt x="377" y="322"/>
                  </a:lnTo>
                  <a:lnTo>
                    <a:pt x="372" y="344"/>
                  </a:lnTo>
                  <a:lnTo>
                    <a:pt x="365" y="367"/>
                  </a:lnTo>
                  <a:lnTo>
                    <a:pt x="356" y="388"/>
                  </a:lnTo>
                  <a:lnTo>
                    <a:pt x="345" y="409"/>
                  </a:lnTo>
                  <a:lnTo>
                    <a:pt x="332" y="429"/>
                  </a:lnTo>
                  <a:lnTo>
                    <a:pt x="317" y="447"/>
                  </a:lnTo>
                  <a:lnTo>
                    <a:pt x="299" y="463"/>
                  </a:lnTo>
                  <a:lnTo>
                    <a:pt x="277" y="476"/>
                  </a:lnTo>
                  <a:lnTo>
                    <a:pt x="253" y="485"/>
                  </a:lnTo>
                  <a:lnTo>
                    <a:pt x="225" y="492"/>
                  </a:lnTo>
                  <a:lnTo>
                    <a:pt x="194" y="494"/>
                  </a:lnTo>
                  <a:lnTo>
                    <a:pt x="191" y="494"/>
                  </a:lnTo>
                  <a:lnTo>
                    <a:pt x="159" y="492"/>
                  </a:lnTo>
                  <a:lnTo>
                    <a:pt x="132" y="485"/>
                  </a:lnTo>
                  <a:lnTo>
                    <a:pt x="107" y="476"/>
                  </a:lnTo>
                  <a:lnTo>
                    <a:pt x="87" y="463"/>
                  </a:lnTo>
                  <a:lnTo>
                    <a:pt x="68" y="447"/>
                  </a:lnTo>
                  <a:lnTo>
                    <a:pt x="52" y="429"/>
                  </a:lnTo>
                  <a:lnTo>
                    <a:pt x="39" y="409"/>
                  </a:lnTo>
                  <a:lnTo>
                    <a:pt x="28" y="388"/>
                  </a:lnTo>
                  <a:lnTo>
                    <a:pt x="20" y="367"/>
                  </a:lnTo>
                  <a:lnTo>
                    <a:pt x="13" y="344"/>
                  </a:lnTo>
                  <a:lnTo>
                    <a:pt x="8" y="322"/>
                  </a:lnTo>
                  <a:lnTo>
                    <a:pt x="5" y="301"/>
                  </a:lnTo>
                  <a:lnTo>
                    <a:pt x="2" y="279"/>
                  </a:lnTo>
                  <a:lnTo>
                    <a:pt x="0" y="260"/>
                  </a:lnTo>
                  <a:lnTo>
                    <a:pt x="0" y="242"/>
                  </a:lnTo>
                  <a:lnTo>
                    <a:pt x="0" y="227"/>
                  </a:lnTo>
                  <a:lnTo>
                    <a:pt x="0" y="214"/>
                  </a:lnTo>
                  <a:lnTo>
                    <a:pt x="0" y="205"/>
                  </a:lnTo>
                  <a:lnTo>
                    <a:pt x="1" y="198"/>
                  </a:lnTo>
                  <a:lnTo>
                    <a:pt x="1" y="196"/>
                  </a:lnTo>
                  <a:lnTo>
                    <a:pt x="5" y="161"/>
                  </a:lnTo>
                  <a:lnTo>
                    <a:pt x="12" y="131"/>
                  </a:lnTo>
                  <a:lnTo>
                    <a:pt x="21" y="104"/>
                  </a:lnTo>
                  <a:lnTo>
                    <a:pt x="33" y="83"/>
                  </a:lnTo>
                  <a:lnTo>
                    <a:pt x="47" y="63"/>
                  </a:lnTo>
                  <a:lnTo>
                    <a:pt x="62" y="47"/>
                  </a:lnTo>
                  <a:lnTo>
                    <a:pt x="78" y="34"/>
                  </a:lnTo>
                  <a:lnTo>
                    <a:pt x="94" y="24"/>
                  </a:lnTo>
                  <a:lnTo>
                    <a:pt x="112" y="16"/>
                  </a:lnTo>
                  <a:lnTo>
                    <a:pt x="128" y="10"/>
                  </a:lnTo>
                  <a:lnTo>
                    <a:pt x="143" y="6"/>
                  </a:lnTo>
                  <a:lnTo>
                    <a:pt x="157" y="4"/>
                  </a:lnTo>
                  <a:lnTo>
                    <a:pt x="170" y="2"/>
                  </a:lnTo>
                  <a:lnTo>
                    <a:pt x="180" y="0"/>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5" name="Freeform 263">
              <a:extLst>
                <a:ext uri="{FF2B5EF4-FFF2-40B4-BE49-F238E27FC236}">
                  <a16:creationId xmlns:a16="http://schemas.microsoft.com/office/drawing/2014/main" id="{4AF4B8B2-1027-4D54-BD4B-974A36075098}"/>
                </a:ext>
              </a:extLst>
            </p:cNvPr>
            <p:cNvSpPr>
              <a:spLocks/>
            </p:cNvSpPr>
            <p:nvPr/>
          </p:nvSpPr>
          <p:spPr bwMode="auto">
            <a:xfrm>
              <a:off x="2667" y="349"/>
              <a:ext cx="64" cy="82"/>
            </a:xfrm>
            <a:custGeom>
              <a:avLst/>
              <a:gdLst>
                <a:gd name="T0" fmla="*/ 193 w 385"/>
                <a:gd name="T1" fmla="*/ 0 h 494"/>
                <a:gd name="T2" fmla="*/ 206 w 385"/>
                <a:gd name="T3" fmla="*/ 0 h 494"/>
                <a:gd name="T4" fmla="*/ 229 w 385"/>
                <a:gd name="T5" fmla="*/ 4 h 494"/>
                <a:gd name="T6" fmla="*/ 259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4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9 w 385"/>
                <a:gd name="T33" fmla="*/ 463 h 494"/>
                <a:gd name="T34" fmla="*/ 253 w 385"/>
                <a:gd name="T35" fmla="*/ 485 h 494"/>
                <a:gd name="T36" fmla="*/ 194 w 385"/>
                <a:gd name="T37" fmla="*/ 494 h 494"/>
                <a:gd name="T38" fmla="*/ 160 w 385"/>
                <a:gd name="T39" fmla="*/ 492 h 494"/>
                <a:gd name="T40" fmla="*/ 107 w 385"/>
                <a:gd name="T41" fmla="*/ 476 h 494"/>
                <a:gd name="T42" fmla="*/ 69 w 385"/>
                <a:gd name="T43" fmla="*/ 447 h 494"/>
                <a:gd name="T44" fmla="*/ 39 w 385"/>
                <a:gd name="T45" fmla="*/ 409 h 494"/>
                <a:gd name="T46" fmla="*/ 20 w 385"/>
                <a:gd name="T47" fmla="*/ 367 h 494"/>
                <a:gd name="T48" fmla="*/ 8 w 385"/>
                <a:gd name="T49" fmla="*/ 322 h 494"/>
                <a:gd name="T50" fmla="*/ 3 w 385"/>
                <a:gd name="T51" fmla="*/ 279 h 494"/>
                <a:gd name="T52" fmla="*/ 0 w 385"/>
                <a:gd name="T53" fmla="*/ 242 h 494"/>
                <a:gd name="T54" fmla="*/ 0 w 385"/>
                <a:gd name="T55" fmla="*/ 214 h 494"/>
                <a:gd name="T56" fmla="*/ 2 w 385"/>
                <a:gd name="T57" fmla="*/ 198 h 494"/>
                <a:gd name="T58" fmla="*/ 6 w 385"/>
                <a:gd name="T59" fmla="*/ 161 h 494"/>
                <a:gd name="T60" fmla="*/ 22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9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9" y="0"/>
                  </a:moveTo>
                  <a:lnTo>
                    <a:pt x="193" y="0"/>
                  </a:lnTo>
                  <a:lnTo>
                    <a:pt x="197" y="0"/>
                  </a:lnTo>
                  <a:lnTo>
                    <a:pt x="206" y="0"/>
                  </a:lnTo>
                  <a:lnTo>
                    <a:pt x="216" y="2"/>
                  </a:lnTo>
                  <a:lnTo>
                    <a:pt x="229" y="4"/>
                  </a:lnTo>
                  <a:lnTo>
                    <a:pt x="243" y="6"/>
                  </a:lnTo>
                  <a:lnTo>
                    <a:pt x="259" y="10"/>
                  </a:lnTo>
                  <a:lnTo>
                    <a:pt x="275" y="16"/>
                  </a:lnTo>
                  <a:lnTo>
                    <a:pt x="291" y="24"/>
                  </a:lnTo>
                  <a:lnTo>
                    <a:pt x="308" y="34"/>
                  </a:lnTo>
                  <a:lnTo>
                    <a:pt x="324" y="47"/>
                  </a:lnTo>
                  <a:lnTo>
                    <a:pt x="339" y="63"/>
                  </a:lnTo>
                  <a:lnTo>
                    <a:pt x="353" y="83"/>
                  </a:lnTo>
                  <a:lnTo>
                    <a:pt x="365" y="104"/>
                  </a:lnTo>
                  <a:lnTo>
                    <a:pt x="374" y="131"/>
                  </a:lnTo>
                  <a:lnTo>
                    <a:pt x="381" y="161"/>
                  </a:lnTo>
                  <a:lnTo>
                    <a:pt x="384" y="196"/>
                  </a:lnTo>
                  <a:lnTo>
                    <a:pt x="384" y="198"/>
                  </a:lnTo>
                  <a:lnTo>
                    <a:pt x="384" y="205"/>
                  </a:lnTo>
                  <a:lnTo>
                    <a:pt x="385" y="214"/>
                  </a:lnTo>
                  <a:lnTo>
                    <a:pt x="385" y="227"/>
                  </a:lnTo>
                  <a:lnTo>
                    <a:pt x="385" y="242"/>
                  </a:lnTo>
                  <a:lnTo>
                    <a:pt x="385" y="260"/>
                  </a:lnTo>
                  <a:lnTo>
                    <a:pt x="383" y="279"/>
                  </a:lnTo>
                  <a:lnTo>
                    <a:pt x="381" y="301"/>
                  </a:lnTo>
                  <a:lnTo>
                    <a:pt x="378" y="322"/>
                  </a:lnTo>
                  <a:lnTo>
                    <a:pt x="372" y="344"/>
                  </a:lnTo>
                  <a:lnTo>
                    <a:pt x="366" y="367"/>
                  </a:lnTo>
                  <a:lnTo>
                    <a:pt x="357" y="388"/>
                  </a:lnTo>
                  <a:lnTo>
                    <a:pt x="346" y="409"/>
                  </a:lnTo>
                  <a:lnTo>
                    <a:pt x="333" y="429"/>
                  </a:lnTo>
                  <a:lnTo>
                    <a:pt x="317" y="447"/>
                  </a:lnTo>
                  <a:lnTo>
                    <a:pt x="299" y="463"/>
                  </a:lnTo>
                  <a:lnTo>
                    <a:pt x="278" y="476"/>
                  </a:lnTo>
                  <a:lnTo>
                    <a:pt x="253" y="485"/>
                  </a:lnTo>
                  <a:lnTo>
                    <a:pt x="225" y="492"/>
                  </a:lnTo>
                  <a:lnTo>
                    <a:pt x="194" y="494"/>
                  </a:lnTo>
                  <a:lnTo>
                    <a:pt x="192" y="494"/>
                  </a:lnTo>
                  <a:lnTo>
                    <a:pt x="160" y="492"/>
                  </a:lnTo>
                  <a:lnTo>
                    <a:pt x="132" y="485"/>
                  </a:lnTo>
                  <a:lnTo>
                    <a:pt x="107" y="476"/>
                  </a:lnTo>
                  <a:lnTo>
                    <a:pt x="87" y="463"/>
                  </a:lnTo>
                  <a:lnTo>
                    <a:pt x="69" y="447"/>
                  </a:lnTo>
                  <a:lnTo>
                    <a:pt x="52" y="429"/>
                  </a:lnTo>
                  <a:lnTo>
                    <a:pt x="39" y="409"/>
                  </a:lnTo>
                  <a:lnTo>
                    <a:pt x="29" y="388"/>
                  </a:lnTo>
                  <a:lnTo>
                    <a:pt x="20" y="367"/>
                  </a:lnTo>
                  <a:lnTo>
                    <a:pt x="13" y="344"/>
                  </a:lnTo>
                  <a:lnTo>
                    <a:pt x="8" y="322"/>
                  </a:lnTo>
                  <a:lnTo>
                    <a:pt x="5" y="301"/>
                  </a:lnTo>
                  <a:lnTo>
                    <a:pt x="3" y="279"/>
                  </a:lnTo>
                  <a:lnTo>
                    <a:pt x="2" y="260"/>
                  </a:lnTo>
                  <a:lnTo>
                    <a:pt x="0" y="242"/>
                  </a:lnTo>
                  <a:lnTo>
                    <a:pt x="0" y="227"/>
                  </a:lnTo>
                  <a:lnTo>
                    <a:pt x="0" y="214"/>
                  </a:lnTo>
                  <a:lnTo>
                    <a:pt x="2" y="205"/>
                  </a:lnTo>
                  <a:lnTo>
                    <a:pt x="2" y="198"/>
                  </a:lnTo>
                  <a:lnTo>
                    <a:pt x="2" y="196"/>
                  </a:lnTo>
                  <a:lnTo>
                    <a:pt x="6" y="161"/>
                  </a:lnTo>
                  <a:lnTo>
                    <a:pt x="12" y="131"/>
                  </a:lnTo>
                  <a:lnTo>
                    <a:pt x="22" y="104"/>
                  </a:lnTo>
                  <a:lnTo>
                    <a:pt x="34" y="81"/>
                  </a:lnTo>
                  <a:lnTo>
                    <a:pt x="47" y="63"/>
                  </a:lnTo>
                  <a:lnTo>
                    <a:pt x="62" y="47"/>
                  </a:lnTo>
                  <a:lnTo>
                    <a:pt x="78" y="34"/>
                  </a:lnTo>
                  <a:lnTo>
                    <a:pt x="95" y="24"/>
                  </a:lnTo>
                  <a:lnTo>
                    <a:pt x="112" y="16"/>
                  </a:lnTo>
                  <a:lnTo>
                    <a:pt x="128" y="10"/>
                  </a:lnTo>
                  <a:lnTo>
                    <a:pt x="143" y="6"/>
                  </a:lnTo>
                  <a:lnTo>
                    <a:pt x="157" y="3"/>
                  </a:lnTo>
                  <a:lnTo>
                    <a:pt x="170" y="2"/>
                  </a:lnTo>
                  <a:lnTo>
                    <a:pt x="181" y="0"/>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6" name="Freeform 264">
              <a:extLst>
                <a:ext uri="{FF2B5EF4-FFF2-40B4-BE49-F238E27FC236}">
                  <a16:creationId xmlns:a16="http://schemas.microsoft.com/office/drawing/2014/main" id="{028AF2DF-1A0E-465D-8E59-BF956E1ACB09}"/>
                </a:ext>
              </a:extLst>
            </p:cNvPr>
            <p:cNvSpPr>
              <a:spLocks/>
            </p:cNvSpPr>
            <p:nvPr/>
          </p:nvSpPr>
          <p:spPr bwMode="auto">
            <a:xfrm>
              <a:off x="2305" y="441"/>
              <a:ext cx="462" cy="320"/>
            </a:xfrm>
            <a:custGeom>
              <a:avLst/>
              <a:gdLst>
                <a:gd name="T0" fmla="*/ 451 w 2770"/>
                <a:gd name="T1" fmla="*/ 15 h 1920"/>
                <a:gd name="T2" fmla="*/ 426 w 2770"/>
                <a:gd name="T3" fmla="*/ 116 h 1920"/>
                <a:gd name="T4" fmla="*/ 609 w 2770"/>
                <a:gd name="T5" fmla="*/ 28 h 1920"/>
                <a:gd name="T6" fmla="*/ 782 w 2770"/>
                <a:gd name="T7" fmla="*/ 68 h 1920"/>
                <a:gd name="T8" fmla="*/ 912 w 2770"/>
                <a:gd name="T9" fmla="*/ 1 h 1920"/>
                <a:gd name="T10" fmla="*/ 1003 w 2770"/>
                <a:gd name="T11" fmla="*/ 43 h 1920"/>
                <a:gd name="T12" fmla="*/ 1042 w 2770"/>
                <a:gd name="T13" fmla="*/ 1 h 1920"/>
                <a:gd name="T14" fmla="*/ 1082 w 2770"/>
                <a:gd name="T15" fmla="*/ 3 h 1920"/>
                <a:gd name="T16" fmla="*/ 1110 w 2770"/>
                <a:gd name="T17" fmla="*/ 57 h 1920"/>
                <a:gd name="T18" fmla="*/ 1213 w 2770"/>
                <a:gd name="T19" fmla="*/ 6 h 1920"/>
                <a:gd name="T20" fmla="*/ 1360 w 2770"/>
                <a:gd name="T21" fmla="*/ 84 h 1920"/>
                <a:gd name="T22" fmla="*/ 1528 w 2770"/>
                <a:gd name="T23" fmla="*/ 18 h 1920"/>
                <a:gd name="T24" fmla="*/ 1676 w 2770"/>
                <a:gd name="T25" fmla="*/ 93 h 1920"/>
                <a:gd name="T26" fmla="*/ 1673 w 2770"/>
                <a:gd name="T27" fmla="*/ 10 h 1920"/>
                <a:gd name="T28" fmla="*/ 1716 w 2770"/>
                <a:gd name="T29" fmla="*/ 0 h 1920"/>
                <a:gd name="T30" fmla="*/ 1764 w 2770"/>
                <a:gd name="T31" fmla="*/ 23 h 1920"/>
                <a:gd name="T32" fmla="*/ 1779 w 2770"/>
                <a:gd name="T33" fmla="*/ 243 h 1920"/>
                <a:gd name="T34" fmla="*/ 1939 w 2770"/>
                <a:gd name="T35" fmla="*/ 40 h 1920"/>
                <a:gd name="T36" fmla="*/ 2115 w 2770"/>
                <a:gd name="T37" fmla="*/ 53 h 1920"/>
                <a:gd name="T38" fmla="*/ 2222 w 2770"/>
                <a:gd name="T39" fmla="*/ 0 h 1920"/>
                <a:gd name="T40" fmla="*/ 2312 w 2770"/>
                <a:gd name="T41" fmla="*/ 33 h 1920"/>
                <a:gd name="T42" fmla="*/ 2356 w 2770"/>
                <a:gd name="T43" fmla="*/ 1 h 1920"/>
                <a:gd name="T44" fmla="*/ 2397 w 2770"/>
                <a:gd name="T45" fmla="*/ 6 h 1920"/>
                <a:gd name="T46" fmla="*/ 2412 w 2770"/>
                <a:gd name="T47" fmla="*/ 74 h 1920"/>
                <a:gd name="T48" fmla="*/ 2534 w 2770"/>
                <a:gd name="T49" fmla="*/ 11 h 1920"/>
                <a:gd name="T50" fmla="*/ 2692 w 2770"/>
                <a:gd name="T51" fmla="*/ 102 h 1920"/>
                <a:gd name="T52" fmla="*/ 2763 w 2770"/>
                <a:gd name="T53" fmla="*/ 197 h 1920"/>
                <a:gd name="T54" fmla="*/ 2766 w 2770"/>
                <a:gd name="T55" fmla="*/ 414 h 1920"/>
                <a:gd name="T56" fmla="*/ 2729 w 2770"/>
                <a:gd name="T57" fmla="*/ 598 h 1920"/>
                <a:gd name="T58" fmla="*/ 2659 w 2770"/>
                <a:gd name="T59" fmla="*/ 753 h 1920"/>
                <a:gd name="T60" fmla="*/ 2611 w 2770"/>
                <a:gd name="T61" fmla="*/ 898 h 1920"/>
                <a:gd name="T62" fmla="*/ 2280 w 2770"/>
                <a:gd name="T63" fmla="*/ 1920 h 1920"/>
                <a:gd name="T64" fmla="*/ 2116 w 2770"/>
                <a:gd name="T65" fmla="*/ 860 h 1920"/>
                <a:gd name="T66" fmla="*/ 2067 w 2770"/>
                <a:gd name="T67" fmla="*/ 740 h 1920"/>
                <a:gd name="T68" fmla="*/ 2002 w 2770"/>
                <a:gd name="T69" fmla="*/ 756 h 1920"/>
                <a:gd name="T70" fmla="*/ 1956 w 2770"/>
                <a:gd name="T71" fmla="*/ 898 h 1920"/>
                <a:gd name="T72" fmla="*/ 1626 w 2770"/>
                <a:gd name="T73" fmla="*/ 1920 h 1920"/>
                <a:gd name="T74" fmla="*/ 1462 w 2770"/>
                <a:gd name="T75" fmla="*/ 860 h 1920"/>
                <a:gd name="T76" fmla="*/ 1414 w 2770"/>
                <a:gd name="T77" fmla="*/ 740 h 1920"/>
                <a:gd name="T78" fmla="*/ 1348 w 2770"/>
                <a:gd name="T79" fmla="*/ 756 h 1920"/>
                <a:gd name="T80" fmla="*/ 1303 w 2770"/>
                <a:gd name="T81" fmla="*/ 898 h 1920"/>
                <a:gd name="T82" fmla="*/ 972 w 2770"/>
                <a:gd name="T83" fmla="*/ 1920 h 1920"/>
                <a:gd name="T84" fmla="*/ 809 w 2770"/>
                <a:gd name="T85" fmla="*/ 860 h 1920"/>
                <a:gd name="T86" fmla="*/ 760 w 2770"/>
                <a:gd name="T87" fmla="*/ 740 h 1920"/>
                <a:gd name="T88" fmla="*/ 694 w 2770"/>
                <a:gd name="T89" fmla="*/ 756 h 1920"/>
                <a:gd name="T90" fmla="*/ 649 w 2770"/>
                <a:gd name="T91" fmla="*/ 898 h 1920"/>
                <a:gd name="T92" fmla="*/ 318 w 2770"/>
                <a:gd name="T93" fmla="*/ 1920 h 1920"/>
                <a:gd name="T94" fmla="*/ 155 w 2770"/>
                <a:gd name="T95" fmla="*/ 860 h 1920"/>
                <a:gd name="T96" fmla="*/ 105 w 2770"/>
                <a:gd name="T97" fmla="*/ 736 h 1920"/>
                <a:gd name="T98" fmla="*/ 35 w 2770"/>
                <a:gd name="T99" fmla="*/ 575 h 1920"/>
                <a:gd name="T100" fmla="*/ 3 w 2770"/>
                <a:gd name="T101" fmla="*/ 380 h 1920"/>
                <a:gd name="T102" fmla="*/ 13 w 2770"/>
                <a:gd name="T103" fmla="*/ 175 h 1920"/>
                <a:gd name="T104" fmla="*/ 103 w 2770"/>
                <a:gd name="T105" fmla="*/ 84 h 1920"/>
                <a:gd name="T106" fmla="*/ 250 w 2770"/>
                <a:gd name="T107" fmla="*/ 6 h 1920"/>
                <a:gd name="T108" fmla="*/ 352 w 2770"/>
                <a:gd name="T109" fmla="*/ 57 h 1920"/>
                <a:gd name="T110" fmla="*/ 381 w 2770"/>
                <a:gd name="T111" fmla="*/ 3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0" h="1920">
                  <a:moveTo>
                    <a:pt x="409" y="0"/>
                  </a:moveTo>
                  <a:lnTo>
                    <a:pt x="414" y="0"/>
                  </a:lnTo>
                  <a:lnTo>
                    <a:pt x="421" y="1"/>
                  </a:lnTo>
                  <a:lnTo>
                    <a:pt x="428" y="3"/>
                  </a:lnTo>
                  <a:lnTo>
                    <a:pt x="437" y="6"/>
                  </a:lnTo>
                  <a:lnTo>
                    <a:pt x="443" y="10"/>
                  </a:lnTo>
                  <a:lnTo>
                    <a:pt x="451" y="15"/>
                  </a:lnTo>
                  <a:lnTo>
                    <a:pt x="455" y="23"/>
                  </a:lnTo>
                  <a:lnTo>
                    <a:pt x="458" y="33"/>
                  </a:lnTo>
                  <a:lnTo>
                    <a:pt x="459" y="43"/>
                  </a:lnTo>
                  <a:lnTo>
                    <a:pt x="457" y="57"/>
                  </a:lnTo>
                  <a:lnTo>
                    <a:pt x="451" y="74"/>
                  </a:lnTo>
                  <a:lnTo>
                    <a:pt x="441" y="93"/>
                  </a:lnTo>
                  <a:lnTo>
                    <a:pt x="426" y="116"/>
                  </a:lnTo>
                  <a:lnTo>
                    <a:pt x="471" y="243"/>
                  </a:lnTo>
                  <a:lnTo>
                    <a:pt x="548" y="0"/>
                  </a:lnTo>
                  <a:lnTo>
                    <a:pt x="551" y="1"/>
                  </a:lnTo>
                  <a:lnTo>
                    <a:pt x="560" y="6"/>
                  </a:lnTo>
                  <a:lnTo>
                    <a:pt x="573" y="11"/>
                  </a:lnTo>
                  <a:lnTo>
                    <a:pt x="589" y="18"/>
                  </a:lnTo>
                  <a:lnTo>
                    <a:pt x="609" y="28"/>
                  </a:lnTo>
                  <a:lnTo>
                    <a:pt x="631" y="40"/>
                  </a:lnTo>
                  <a:lnTo>
                    <a:pt x="656" y="53"/>
                  </a:lnTo>
                  <a:lnTo>
                    <a:pt x="681" y="68"/>
                  </a:lnTo>
                  <a:lnTo>
                    <a:pt x="706" y="84"/>
                  </a:lnTo>
                  <a:lnTo>
                    <a:pt x="732" y="102"/>
                  </a:lnTo>
                  <a:lnTo>
                    <a:pt x="757" y="84"/>
                  </a:lnTo>
                  <a:lnTo>
                    <a:pt x="782" y="68"/>
                  </a:lnTo>
                  <a:lnTo>
                    <a:pt x="808" y="53"/>
                  </a:lnTo>
                  <a:lnTo>
                    <a:pt x="831" y="40"/>
                  </a:lnTo>
                  <a:lnTo>
                    <a:pt x="854" y="28"/>
                  </a:lnTo>
                  <a:lnTo>
                    <a:pt x="874" y="18"/>
                  </a:lnTo>
                  <a:lnTo>
                    <a:pt x="891" y="11"/>
                  </a:lnTo>
                  <a:lnTo>
                    <a:pt x="904" y="6"/>
                  </a:lnTo>
                  <a:lnTo>
                    <a:pt x="912" y="1"/>
                  </a:lnTo>
                  <a:lnTo>
                    <a:pt x="915" y="0"/>
                  </a:lnTo>
                  <a:lnTo>
                    <a:pt x="992" y="243"/>
                  </a:lnTo>
                  <a:lnTo>
                    <a:pt x="1037" y="116"/>
                  </a:lnTo>
                  <a:lnTo>
                    <a:pt x="1022" y="93"/>
                  </a:lnTo>
                  <a:lnTo>
                    <a:pt x="1012" y="74"/>
                  </a:lnTo>
                  <a:lnTo>
                    <a:pt x="1006" y="57"/>
                  </a:lnTo>
                  <a:lnTo>
                    <a:pt x="1003" y="43"/>
                  </a:lnTo>
                  <a:lnTo>
                    <a:pt x="1004" y="33"/>
                  </a:lnTo>
                  <a:lnTo>
                    <a:pt x="1008" y="23"/>
                  </a:lnTo>
                  <a:lnTo>
                    <a:pt x="1013" y="15"/>
                  </a:lnTo>
                  <a:lnTo>
                    <a:pt x="1020" y="10"/>
                  </a:lnTo>
                  <a:lnTo>
                    <a:pt x="1027" y="7"/>
                  </a:lnTo>
                  <a:lnTo>
                    <a:pt x="1035" y="3"/>
                  </a:lnTo>
                  <a:lnTo>
                    <a:pt x="1042" y="1"/>
                  </a:lnTo>
                  <a:lnTo>
                    <a:pt x="1049" y="1"/>
                  </a:lnTo>
                  <a:lnTo>
                    <a:pt x="1054" y="0"/>
                  </a:lnTo>
                  <a:lnTo>
                    <a:pt x="1059" y="0"/>
                  </a:lnTo>
                  <a:lnTo>
                    <a:pt x="1062" y="0"/>
                  </a:lnTo>
                  <a:lnTo>
                    <a:pt x="1067" y="0"/>
                  </a:lnTo>
                  <a:lnTo>
                    <a:pt x="1075" y="1"/>
                  </a:lnTo>
                  <a:lnTo>
                    <a:pt x="1082" y="3"/>
                  </a:lnTo>
                  <a:lnTo>
                    <a:pt x="1090" y="6"/>
                  </a:lnTo>
                  <a:lnTo>
                    <a:pt x="1097" y="10"/>
                  </a:lnTo>
                  <a:lnTo>
                    <a:pt x="1104" y="15"/>
                  </a:lnTo>
                  <a:lnTo>
                    <a:pt x="1109" y="23"/>
                  </a:lnTo>
                  <a:lnTo>
                    <a:pt x="1113" y="33"/>
                  </a:lnTo>
                  <a:lnTo>
                    <a:pt x="1114" y="43"/>
                  </a:lnTo>
                  <a:lnTo>
                    <a:pt x="1110" y="57"/>
                  </a:lnTo>
                  <a:lnTo>
                    <a:pt x="1105" y="74"/>
                  </a:lnTo>
                  <a:lnTo>
                    <a:pt x="1095" y="93"/>
                  </a:lnTo>
                  <a:lnTo>
                    <a:pt x="1080" y="116"/>
                  </a:lnTo>
                  <a:lnTo>
                    <a:pt x="1126" y="243"/>
                  </a:lnTo>
                  <a:lnTo>
                    <a:pt x="1202" y="0"/>
                  </a:lnTo>
                  <a:lnTo>
                    <a:pt x="1206" y="1"/>
                  </a:lnTo>
                  <a:lnTo>
                    <a:pt x="1213" y="6"/>
                  </a:lnTo>
                  <a:lnTo>
                    <a:pt x="1226" y="11"/>
                  </a:lnTo>
                  <a:lnTo>
                    <a:pt x="1243" y="18"/>
                  </a:lnTo>
                  <a:lnTo>
                    <a:pt x="1263" y="28"/>
                  </a:lnTo>
                  <a:lnTo>
                    <a:pt x="1286" y="40"/>
                  </a:lnTo>
                  <a:lnTo>
                    <a:pt x="1309" y="53"/>
                  </a:lnTo>
                  <a:lnTo>
                    <a:pt x="1334" y="68"/>
                  </a:lnTo>
                  <a:lnTo>
                    <a:pt x="1360" y="84"/>
                  </a:lnTo>
                  <a:lnTo>
                    <a:pt x="1385" y="102"/>
                  </a:lnTo>
                  <a:lnTo>
                    <a:pt x="1410" y="84"/>
                  </a:lnTo>
                  <a:lnTo>
                    <a:pt x="1436" y="68"/>
                  </a:lnTo>
                  <a:lnTo>
                    <a:pt x="1461" y="53"/>
                  </a:lnTo>
                  <a:lnTo>
                    <a:pt x="1486" y="40"/>
                  </a:lnTo>
                  <a:lnTo>
                    <a:pt x="1507" y="28"/>
                  </a:lnTo>
                  <a:lnTo>
                    <a:pt x="1528" y="18"/>
                  </a:lnTo>
                  <a:lnTo>
                    <a:pt x="1544" y="11"/>
                  </a:lnTo>
                  <a:lnTo>
                    <a:pt x="1557" y="6"/>
                  </a:lnTo>
                  <a:lnTo>
                    <a:pt x="1566" y="1"/>
                  </a:lnTo>
                  <a:lnTo>
                    <a:pt x="1568" y="0"/>
                  </a:lnTo>
                  <a:lnTo>
                    <a:pt x="1646" y="243"/>
                  </a:lnTo>
                  <a:lnTo>
                    <a:pt x="1690" y="116"/>
                  </a:lnTo>
                  <a:lnTo>
                    <a:pt x="1676" y="93"/>
                  </a:lnTo>
                  <a:lnTo>
                    <a:pt x="1665" y="74"/>
                  </a:lnTo>
                  <a:lnTo>
                    <a:pt x="1660" y="57"/>
                  </a:lnTo>
                  <a:lnTo>
                    <a:pt x="1658" y="43"/>
                  </a:lnTo>
                  <a:lnTo>
                    <a:pt x="1658" y="33"/>
                  </a:lnTo>
                  <a:lnTo>
                    <a:pt x="1661" y="23"/>
                  </a:lnTo>
                  <a:lnTo>
                    <a:pt x="1666" y="15"/>
                  </a:lnTo>
                  <a:lnTo>
                    <a:pt x="1673" y="10"/>
                  </a:lnTo>
                  <a:lnTo>
                    <a:pt x="1680" y="7"/>
                  </a:lnTo>
                  <a:lnTo>
                    <a:pt x="1688" y="3"/>
                  </a:lnTo>
                  <a:lnTo>
                    <a:pt x="1695" y="1"/>
                  </a:lnTo>
                  <a:lnTo>
                    <a:pt x="1703" y="1"/>
                  </a:lnTo>
                  <a:lnTo>
                    <a:pt x="1708" y="0"/>
                  </a:lnTo>
                  <a:lnTo>
                    <a:pt x="1712" y="0"/>
                  </a:lnTo>
                  <a:lnTo>
                    <a:pt x="1716" y="0"/>
                  </a:lnTo>
                  <a:lnTo>
                    <a:pt x="1721" y="0"/>
                  </a:lnTo>
                  <a:lnTo>
                    <a:pt x="1728" y="1"/>
                  </a:lnTo>
                  <a:lnTo>
                    <a:pt x="1735" y="3"/>
                  </a:lnTo>
                  <a:lnTo>
                    <a:pt x="1744" y="6"/>
                  </a:lnTo>
                  <a:lnTo>
                    <a:pt x="1752" y="10"/>
                  </a:lnTo>
                  <a:lnTo>
                    <a:pt x="1758" y="15"/>
                  </a:lnTo>
                  <a:lnTo>
                    <a:pt x="1764" y="23"/>
                  </a:lnTo>
                  <a:lnTo>
                    <a:pt x="1767" y="33"/>
                  </a:lnTo>
                  <a:lnTo>
                    <a:pt x="1767" y="43"/>
                  </a:lnTo>
                  <a:lnTo>
                    <a:pt x="1765" y="57"/>
                  </a:lnTo>
                  <a:lnTo>
                    <a:pt x="1759" y="74"/>
                  </a:lnTo>
                  <a:lnTo>
                    <a:pt x="1748" y="93"/>
                  </a:lnTo>
                  <a:lnTo>
                    <a:pt x="1734" y="116"/>
                  </a:lnTo>
                  <a:lnTo>
                    <a:pt x="1779" y="243"/>
                  </a:lnTo>
                  <a:lnTo>
                    <a:pt x="1856" y="0"/>
                  </a:lnTo>
                  <a:lnTo>
                    <a:pt x="1859" y="1"/>
                  </a:lnTo>
                  <a:lnTo>
                    <a:pt x="1867" y="6"/>
                  </a:lnTo>
                  <a:lnTo>
                    <a:pt x="1880" y="11"/>
                  </a:lnTo>
                  <a:lnTo>
                    <a:pt x="1897" y="18"/>
                  </a:lnTo>
                  <a:lnTo>
                    <a:pt x="1917" y="28"/>
                  </a:lnTo>
                  <a:lnTo>
                    <a:pt x="1939" y="40"/>
                  </a:lnTo>
                  <a:lnTo>
                    <a:pt x="1964" y="53"/>
                  </a:lnTo>
                  <a:lnTo>
                    <a:pt x="1989" y="68"/>
                  </a:lnTo>
                  <a:lnTo>
                    <a:pt x="2014" y="84"/>
                  </a:lnTo>
                  <a:lnTo>
                    <a:pt x="2039" y="102"/>
                  </a:lnTo>
                  <a:lnTo>
                    <a:pt x="2064" y="84"/>
                  </a:lnTo>
                  <a:lnTo>
                    <a:pt x="2089" y="68"/>
                  </a:lnTo>
                  <a:lnTo>
                    <a:pt x="2115" y="53"/>
                  </a:lnTo>
                  <a:lnTo>
                    <a:pt x="2139" y="40"/>
                  </a:lnTo>
                  <a:lnTo>
                    <a:pt x="2162" y="28"/>
                  </a:lnTo>
                  <a:lnTo>
                    <a:pt x="2181" y="18"/>
                  </a:lnTo>
                  <a:lnTo>
                    <a:pt x="2198" y="11"/>
                  </a:lnTo>
                  <a:lnTo>
                    <a:pt x="2211" y="6"/>
                  </a:lnTo>
                  <a:lnTo>
                    <a:pt x="2219" y="1"/>
                  </a:lnTo>
                  <a:lnTo>
                    <a:pt x="2222" y="0"/>
                  </a:lnTo>
                  <a:lnTo>
                    <a:pt x="2299" y="243"/>
                  </a:lnTo>
                  <a:lnTo>
                    <a:pt x="2344" y="116"/>
                  </a:lnTo>
                  <a:lnTo>
                    <a:pt x="2329" y="93"/>
                  </a:lnTo>
                  <a:lnTo>
                    <a:pt x="2319" y="74"/>
                  </a:lnTo>
                  <a:lnTo>
                    <a:pt x="2313" y="57"/>
                  </a:lnTo>
                  <a:lnTo>
                    <a:pt x="2311" y="43"/>
                  </a:lnTo>
                  <a:lnTo>
                    <a:pt x="2312" y="33"/>
                  </a:lnTo>
                  <a:lnTo>
                    <a:pt x="2315" y="23"/>
                  </a:lnTo>
                  <a:lnTo>
                    <a:pt x="2321" y="15"/>
                  </a:lnTo>
                  <a:lnTo>
                    <a:pt x="2327" y="10"/>
                  </a:lnTo>
                  <a:lnTo>
                    <a:pt x="2335" y="7"/>
                  </a:lnTo>
                  <a:lnTo>
                    <a:pt x="2342" y="3"/>
                  </a:lnTo>
                  <a:lnTo>
                    <a:pt x="2350" y="1"/>
                  </a:lnTo>
                  <a:lnTo>
                    <a:pt x="2356" y="1"/>
                  </a:lnTo>
                  <a:lnTo>
                    <a:pt x="2363" y="0"/>
                  </a:lnTo>
                  <a:lnTo>
                    <a:pt x="2366" y="0"/>
                  </a:lnTo>
                  <a:lnTo>
                    <a:pt x="2369" y="0"/>
                  </a:lnTo>
                  <a:lnTo>
                    <a:pt x="2376" y="0"/>
                  </a:lnTo>
                  <a:lnTo>
                    <a:pt x="2382" y="1"/>
                  </a:lnTo>
                  <a:lnTo>
                    <a:pt x="2390" y="3"/>
                  </a:lnTo>
                  <a:lnTo>
                    <a:pt x="2397" y="6"/>
                  </a:lnTo>
                  <a:lnTo>
                    <a:pt x="2405" y="10"/>
                  </a:lnTo>
                  <a:lnTo>
                    <a:pt x="2411" y="15"/>
                  </a:lnTo>
                  <a:lnTo>
                    <a:pt x="2417" y="23"/>
                  </a:lnTo>
                  <a:lnTo>
                    <a:pt x="2420" y="33"/>
                  </a:lnTo>
                  <a:lnTo>
                    <a:pt x="2421" y="43"/>
                  </a:lnTo>
                  <a:lnTo>
                    <a:pt x="2419" y="57"/>
                  </a:lnTo>
                  <a:lnTo>
                    <a:pt x="2412" y="74"/>
                  </a:lnTo>
                  <a:lnTo>
                    <a:pt x="2403" y="93"/>
                  </a:lnTo>
                  <a:lnTo>
                    <a:pt x="2388" y="116"/>
                  </a:lnTo>
                  <a:lnTo>
                    <a:pt x="2433" y="243"/>
                  </a:lnTo>
                  <a:lnTo>
                    <a:pt x="2510" y="0"/>
                  </a:lnTo>
                  <a:lnTo>
                    <a:pt x="2513" y="1"/>
                  </a:lnTo>
                  <a:lnTo>
                    <a:pt x="2521" y="6"/>
                  </a:lnTo>
                  <a:lnTo>
                    <a:pt x="2534" y="11"/>
                  </a:lnTo>
                  <a:lnTo>
                    <a:pt x="2551" y="18"/>
                  </a:lnTo>
                  <a:lnTo>
                    <a:pt x="2570" y="28"/>
                  </a:lnTo>
                  <a:lnTo>
                    <a:pt x="2593" y="40"/>
                  </a:lnTo>
                  <a:lnTo>
                    <a:pt x="2617" y="53"/>
                  </a:lnTo>
                  <a:lnTo>
                    <a:pt x="2643" y="68"/>
                  </a:lnTo>
                  <a:lnTo>
                    <a:pt x="2668" y="84"/>
                  </a:lnTo>
                  <a:lnTo>
                    <a:pt x="2692" y="102"/>
                  </a:lnTo>
                  <a:lnTo>
                    <a:pt x="2707" y="112"/>
                  </a:lnTo>
                  <a:lnTo>
                    <a:pt x="2718" y="122"/>
                  </a:lnTo>
                  <a:lnTo>
                    <a:pt x="2730" y="133"/>
                  </a:lnTo>
                  <a:lnTo>
                    <a:pt x="2743" y="146"/>
                  </a:lnTo>
                  <a:lnTo>
                    <a:pt x="2751" y="158"/>
                  </a:lnTo>
                  <a:lnTo>
                    <a:pt x="2758" y="175"/>
                  </a:lnTo>
                  <a:lnTo>
                    <a:pt x="2763" y="197"/>
                  </a:lnTo>
                  <a:lnTo>
                    <a:pt x="2767" y="222"/>
                  </a:lnTo>
                  <a:lnTo>
                    <a:pt x="2769" y="250"/>
                  </a:lnTo>
                  <a:lnTo>
                    <a:pt x="2770" y="281"/>
                  </a:lnTo>
                  <a:lnTo>
                    <a:pt x="2770" y="313"/>
                  </a:lnTo>
                  <a:lnTo>
                    <a:pt x="2770" y="347"/>
                  </a:lnTo>
                  <a:lnTo>
                    <a:pt x="2768" y="380"/>
                  </a:lnTo>
                  <a:lnTo>
                    <a:pt x="2766" y="414"/>
                  </a:lnTo>
                  <a:lnTo>
                    <a:pt x="2763" y="446"/>
                  </a:lnTo>
                  <a:lnTo>
                    <a:pt x="2758" y="476"/>
                  </a:lnTo>
                  <a:lnTo>
                    <a:pt x="2754" y="506"/>
                  </a:lnTo>
                  <a:lnTo>
                    <a:pt x="2750" y="530"/>
                  </a:lnTo>
                  <a:lnTo>
                    <a:pt x="2744" y="552"/>
                  </a:lnTo>
                  <a:lnTo>
                    <a:pt x="2738" y="575"/>
                  </a:lnTo>
                  <a:lnTo>
                    <a:pt x="2729" y="598"/>
                  </a:lnTo>
                  <a:lnTo>
                    <a:pt x="2720" y="623"/>
                  </a:lnTo>
                  <a:lnTo>
                    <a:pt x="2709" y="647"/>
                  </a:lnTo>
                  <a:lnTo>
                    <a:pt x="2698" y="672"/>
                  </a:lnTo>
                  <a:lnTo>
                    <a:pt x="2688" y="695"/>
                  </a:lnTo>
                  <a:lnTo>
                    <a:pt x="2677" y="716"/>
                  </a:lnTo>
                  <a:lnTo>
                    <a:pt x="2668" y="736"/>
                  </a:lnTo>
                  <a:lnTo>
                    <a:pt x="2659" y="753"/>
                  </a:lnTo>
                  <a:lnTo>
                    <a:pt x="2651" y="767"/>
                  </a:lnTo>
                  <a:lnTo>
                    <a:pt x="2646" y="778"/>
                  </a:lnTo>
                  <a:lnTo>
                    <a:pt x="2642" y="784"/>
                  </a:lnTo>
                  <a:lnTo>
                    <a:pt x="2641" y="786"/>
                  </a:lnTo>
                  <a:lnTo>
                    <a:pt x="2627" y="823"/>
                  </a:lnTo>
                  <a:lnTo>
                    <a:pt x="2617" y="860"/>
                  </a:lnTo>
                  <a:lnTo>
                    <a:pt x="2611" y="898"/>
                  </a:lnTo>
                  <a:lnTo>
                    <a:pt x="2513" y="1865"/>
                  </a:lnTo>
                  <a:lnTo>
                    <a:pt x="2508" y="1884"/>
                  </a:lnTo>
                  <a:lnTo>
                    <a:pt x="2499" y="1898"/>
                  </a:lnTo>
                  <a:lnTo>
                    <a:pt x="2486" y="1910"/>
                  </a:lnTo>
                  <a:lnTo>
                    <a:pt x="2471" y="1917"/>
                  </a:lnTo>
                  <a:lnTo>
                    <a:pt x="2452" y="1920"/>
                  </a:lnTo>
                  <a:lnTo>
                    <a:pt x="2280" y="1920"/>
                  </a:lnTo>
                  <a:lnTo>
                    <a:pt x="2263" y="1917"/>
                  </a:lnTo>
                  <a:lnTo>
                    <a:pt x="2247" y="1910"/>
                  </a:lnTo>
                  <a:lnTo>
                    <a:pt x="2234" y="1898"/>
                  </a:lnTo>
                  <a:lnTo>
                    <a:pt x="2225" y="1883"/>
                  </a:lnTo>
                  <a:lnTo>
                    <a:pt x="2221" y="1865"/>
                  </a:lnTo>
                  <a:lnTo>
                    <a:pt x="2122" y="898"/>
                  </a:lnTo>
                  <a:lnTo>
                    <a:pt x="2116" y="860"/>
                  </a:lnTo>
                  <a:lnTo>
                    <a:pt x="2106" y="823"/>
                  </a:lnTo>
                  <a:lnTo>
                    <a:pt x="2092" y="786"/>
                  </a:lnTo>
                  <a:lnTo>
                    <a:pt x="2091" y="784"/>
                  </a:lnTo>
                  <a:lnTo>
                    <a:pt x="2088" y="779"/>
                  </a:lnTo>
                  <a:lnTo>
                    <a:pt x="2083" y="769"/>
                  </a:lnTo>
                  <a:lnTo>
                    <a:pt x="2076" y="756"/>
                  </a:lnTo>
                  <a:lnTo>
                    <a:pt x="2067" y="740"/>
                  </a:lnTo>
                  <a:lnTo>
                    <a:pt x="2059" y="723"/>
                  </a:lnTo>
                  <a:lnTo>
                    <a:pt x="2049" y="702"/>
                  </a:lnTo>
                  <a:lnTo>
                    <a:pt x="2039" y="681"/>
                  </a:lnTo>
                  <a:lnTo>
                    <a:pt x="2029" y="702"/>
                  </a:lnTo>
                  <a:lnTo>
                    <a:pt x="2019" y="723"/>
                  </a:lnTo>
                  <a:lnTo>
                    <a:pt x="2010" y="740"/>
                  </a:lnTo>
                  <a:lnTo>
                    <a:pt x="2002" y="756"/>
                  </a:lnTo>
                  <a:lnTo>
                    <a:pt x="1995" y="769"/>
                  </a:lnTo>
                  <a:lnTo>
                    <a:pt x="1990" y="779"/>
                  </a:lnTo>
                  <a:lnTo>
                    <a:pt x="1986" y="784"/>
                  </a:lnTo>
                  <a:lnTo>
                    <a:pt x="1985" y="786"/>
                  </a:lnTo>
                  <a:lnTo>
                    <a:pt x="1972" y="823"/>
                  </a:lnTo>
                  <a:lnTo>
                    <a:pt x="1961" y="860"/>
                  </a:lnTo>
                  <a:lnTo>
                    <a:pt x="1956" y="898"/>
                  </a:lnTo>
                  <a:lnTo>
                    <a:pt x="1858" y="1865"/>
                  </a:lnTo>
                  <a:lnTo>
                    <a:pt x="1852" y="1884"/>
                  </a:lnTo>
                  <a:lnTo>
                    <a:pt x="1844" y="1898"/>
                  </a:lnTo>
                  <a:lnTo>
                    <a:pt x="1831" y="1910"/>
                  </a:lnTo>
                  <a:lnTo>
                    <a:pt x="1816" y="1917"/>
                  </a:lnTo>
                  <a:lnTo>
                    <a:pt x="1797" y="1920"/>
                  </a:lnTo>
                  <a:lnTo>
                    <a:pt x="1626" y="1920"/>
                  </a:lnTo>
                  <a:lnTo>
                    <a:pt x="1609" y="1917"/>
                  </a:lnTo>
                  <a:lnTo>
                    <a:pt x="1593" y="1910"/>
                  </a:lnTo>
                  <a:lnTo>
                    <a:pt x="1580" y="1898"/>
                  </a:lnTo>
                  <a:lnTo>
                    <a:pt x="1571" y="1883"/>
                  </a:lnTo>
                  <a:lnTo>
                    <a:pt x="1566" y="1865"/>
                  </a:lnTo>
                  <a:lnTo>
                    <a:pt x="1468" y="898"/>
                  </a:lnTo>
                  <a:lnTo>
                    <a:pt x="1462" y="860"/>
                  </a:lnTo>
                  <a:lnTo>
                    <a:pt x="1452" y="823"/>
                  </a:lnTo>
                  <a:lnTo>
                    <a:pt x="1439" y="786"/>
                  </a:lnTo>
                  <a:lnTo>
                    <a:pt x="1438" y="784"/>
                  </a:lnTo>
                  <a:lnTo>
                    <a:pt x="1435" y="779"/>
                  </a:lnTo>
                  <a:lnTo>
                    <a:pt x="1429" y="769"/>
                  </a:lnTo>
                  <a:lnTo>
                    <a:pt x="1422" y="756"/>
                  </a:lnTo>
                  <a:lnTo>
                    <a:pt x="1414" y="740"/>
                  </a:lnTo>
                  <a:lnTo>
                    <a:pt x="1405" y="723"/>
                  </a:lnTo>
                  <a:lnTo>
                    <a:pt x="1395" y="702"/>
                  </a:lnTo>
                  <a:lnTo>
                    <a:pt x="1385" y="681"/>
                  </a:lnTo>
                  <a:lnTo>
                    <a:pt x="1375" y="702"/>
                  </a:lnTo>
                  <a:lnTo>
                    <a:pt x="1366" y="723"/>
                  </a:lnTo>
                  <a:lnTo>
                    <a:pt x="1356" y="740"/>
                  </a:lnTo>
                  <a:lnTo>
                    <a:pt x="1348" y="756"/>
                  </a:lnTo>
                  <a:lnTo>
                    <a:pt x="1341" y="769"/>
                  </a:lnTo>
                  <a:lnTo>
                    <a:pt x="1336" y="779"/>
                  </a:lnTo>
                  <a:lnTo>
                    <a:pt x="1333" y="784"/>
                  </a:lnTo>
                  <a:lnTo>
                    <a:pt x="1331" y="786"/>
                  </a:lnTo>
                  <a:lnTo>
                    <a:pt x="1318" y="823"/>
                  </a:lnTo>
                  <a:lnTo>
                    <a:pt x="1308" y="860"/>
                  </a:lnTo>
                  <a:lnTo>
                    <a:pt x="1303" y="898"/>
                  </a:lnTo>
                  <a:lnTo>
                    <a:pt x="1203" y="1865"/>
                  </a:lnTo>
                  <a:lnTo>
                    <a:pt x="1199" y="1884"/>
                  </a:lnTo>
                  <a:lnTo>
                    <a:pt x="1189" y="1898"/>
                  </a:lnTo>
                  <a:lnTo>
                    <a:pt x="1178" y="1910"/>
                  </a:lnTo>
                  <a:lnTo>
                    <a:pt x="1161" y="1917"/>
                  </a:lnTo>
                  <a:lnTo>
                    <a:pt x="1143" y="1920"/>
                  </a:lnTo>
                  <a:lnTo>
                    <a:pt x="972" y="1920"/>
                  </a:lnTo>
                  <a:lnTo>
                    <a:pt x="954" y="1917"/>
                  </a:lnTo>
                  <a:lnTo>
                    <a:pt x="939" y="1910"/>
                  </a:lnTo>
                  <a:lnTo>
                    <a:pt x="926" y="1898"/>
                  </a:lnTo>
                  <a:lnTo>
                    <a:pt x="916" y="1883"/>
                  </a:lnTo>
                  <a:lnTo>
                    <a:pt x="912" y="1865"/>
                  </a:lnTo>
                  <a:lnTo>
                    <a:pt x="814" y="898"/>
                  </a:lnTo>
                  <a:lnTo>
                    <a:pt x="809" y="860"/>
                  </a:lnTo>
                  <a:lnTo>
                    <a:pt x="799" y="823"/>
                  </a:lnTo>
                  <a:lnTo>
                    <a:pt x="785" y="786"/>
                  </a:lnTo>
                  <a:lnTo>
                    <a:pt x="784" y="784"/>
                  </a:lnTo>
                  <a:lnTo>
                    <a:pt x="781" y="779"/>
                  </a:lnTo>
                  <a:lnTo>
                    <a:pt x="775" y="769"/>
                  </a:lnTo>
                  <a:lnTo>
                    <a:pt x="769" y="756"/>
                  </a:lnTo>
                  <a:lnTo>
                    <a:pt x="760" y="740"/>
                  </a:lnTo>
                  <a:lnTo>
                    <a:pt x="751" y="723"/>
                  </a:lnTo>
                  <a:lnTo>
                    <a:pt x="742" y="702"/>
                  </a:lnTo>
                  <a:lnTo>
                    <a:pt x="732" y="681"/>
                  </a:lnTo>
                  <a:lnTo>
                    <a:pt x="721" y="702"/>
                  </a:lnTo>
                  <a:lnTo>
                    <a:pt x="711" y="723"/>
                  </a:lnTo>
                  <a:lnTo>
                    <a:pt x="703" y="740"/>
                  </a:lnTo>
                  <a:lnTo>
                    <a:pt x="694" y="756"/>
                  </a:lnTo>
                  <a:lnTo>
                    <a:pt x="688" y="769"/>
                  </a:lnTo>
                  <a:lnTo>
                    <a:pt x="682" y="779"/>
                  </a:lnTo>
                  <a:lnTo>
                    <a:pt x="679" y="784"/>
                  </a:lnTo>
                  <a:lnTo>
                    <a:pt x="678" y="786"/>
                  </a:lnTo>
                  <a:lnTo>
                    <a:pt x="664" y="823"/>
                  </a:lnTo>
                  <a:lnTo>
                    <a:pt x="654" y="860"/>
                  </a:lnTo>
                  <a:lnTo>
                    <a:pt x="649" y="898"/>
                  </a:lnTo>
                  <a:lnTo>
                    <a:pt x="550" y="1865"/>
                  </a:lnTo>
                  <a:lnTo>
                    <a:pt x="545" y="1884"/>
                  </a:lnTo>
                  <a:lnTo>
                    <a:pt x="536" y="1898"/>
                  </a:lnTo>
                  <a:lnTo>
                    <a:pt x="523" y="1910"/>
                  </a:lnTo>
                  <a:lnTo>
                    <a:pt x="507" y="1917"/>
                  </a:lnTo>
                  <a:lnTo>
                    <a:pt x="490" y="1920"/>
                  </a:lnTo>
                  <a:lnTo>
                    <a:pt x="318" y="1920"/>
                  </a:lnTo>
                  <a:lnTo>
                    <a:pt x="301" y="1917"/>
                  </a:lnTo>
                  <a:lnTo>
                    <a:pt x="284" y="1910"/>
                  </a:lnTo>
                  <a:lnTo>
                    <a:pt x="271" y="1898"/>
                  </a:lnTo>
                  <a:lnTo>
                    <a:pt x="263" y="1883"/>
                  </a:lnTo>
                  <a:lnTo>
                    <a:pt x="258" y="1865"/>
                  </a:lnTo>
                  <a:lnTo>
                    <a:pt x="161" y="898"/>
                  </a:lnTo>
                  <a:lnTo>
                    <a:pt x="155" y="860"/>
                  </a:lnTo>
                  <a:lnTo>
                    <a:pt x="145" y="823"/>
                  </a:lnTo>
                  <a:lnTo>
                    <a:pt x="132" y="786"/>
                  </a:lnTo>
                  <a:lnTo>
                    <a:pt x="131" y="784"/>
                  </a:lnTo>
                  <a:lnTo>
                    <a:pt x="126" y="778"/>
                  </a:lnTo>
                  <a:lnTo>
                    <a:pt x="121" y="767"/>
                  </a:lnTo>
                  <a:lnTo>
                    <a:pt x="113" y="753"/>
                  </a:lnTo>
                  <a:lnTo>
                    <a:pt x="105" y="736"/>
                  </a:lnTo>
                  <a:lnTo>
                    <a:pt x="95" y="716"/>
                  </a:lnTo>
                  <a:lnTo>
                    <a:pt x="84" y="695"/>
                  </a:lnTo>
                  <a:lnTo>
                    <a:pt x="73" y="672"/>
                  </a:lnTo>
                  <a:lnTo>
                    <a:pt x="63" y="647"/>
                  </a:lnTo>
                  <a:lnTo>
                    <a:pt x="53" y="623"/>
                  </a:lnTo>
                  <a:lnTo>
                    <a:pt x="43" y="598"/>
                  </a:lnTo>
                  <a:lnTo>
                    <a:pt x="35" y="575"/>
                  </a:lnTo>
                  <a:lnTo>
                    <a:pt x="28" y="552"/>
                  </a:lnTo>
                  <a:lnTo>
                    <a:pt x="23" y="530"/>
                  </a:lnTo>
                  <a:lnTo>
                    <a:pt x="17" y="506"/>
                  </a:lnTo>
                  <a:lnTo>
                    <a:pt x="13" y="476"/>
                  </a:lnTo>
                  <a:lnTo>
                    <a:pt x="10" y="446"/>
                  </a:lnTo>
                  <a:lnTo>
                    <a:pt x="6" y="414"/>
                  </a:lnTo>
                  <a:lnTo>
                    <a:pt x="3" y="380"/>
                  </a:lnTo>
                  <a:lnTo>
                    <a:pt x="1" y="347"/>
                  </a:lnTo>
                  <a:lnTo>
                    <a:pt x="0" y="313"/>
                  </a:lnTo>
                  <a:lnTo>
                    <a:pt x="0" y="281"/>
                  </a:lnTo>
                  <a:lnTo>
                    <a:pt x="1" y="250"/>
                  </a:lnTo>
                  <a:lnTo>
                    <a:pt x="4" y="222"/>
                  </a:lnTo>
                  <a:lnTo>
                    <a:pt x="7" y="197"/>
                  </a:lnTo>
                  <a:lnTo>
                    <a:pt x="13" y="175"/>
                  </a:lnTo>
                  <a:lnTo>
                    <a:pt x="19" y="158"/>
                  </a:lnTo>
                  <a:lnTo>
                    <a:pt x="28" y="146"/>
                  </a:lnTo>
                  <a:lnTo>
                    <a:pt x="40" y="133"/>
                  </a:lnTo>
                  <a:lnTo>
                    <a:pt x="52" y="123"/>
                  </a:lnTo>
                  <a:lnTo>
                    <a:pt x="64" y="112"/>
                  </a:lnTo>
                  <a:lnTo>
                    <a:pt x="78" y="102"/>
                  </a:lnTo>
                  <a:lnTo>
                    <a:pt x="103" y="84"/>
                  </a:lnTo>
                  <a:lnTo>
                    <a:pt x="129" y="68"/>
                  </a:lnTo>
                  <a:lnTo>
                    <a:pt x="153" y="53"/>
                  </a:lnTo>
                  <a:lnTo>
                    <a:pt x="177" y="40"/>
                  </a:lnTo>
                  <a:lnTo>
                    <a:pt x="200" y="28"/>
                  </a:lnTo>
                  <a:lnTo>
                    <a:pt x="221" y="18"/>
                  </a:lnTo>
                  <a:lnTo>
                    <a:pt x="237" y="11"/>
                  </a:lnTo>
                  <a:lnTo>
                    <a:pt x="250" y="6"/>
                  </a:lnTo>
                  <a:lnTo>
                    <a:pt x="258" y="1"/>
                  </a:lnTo>
                  <a:lnTo>
                    <a:pt x="261" y="0"/>
                  </a:lnTo>
                  <a:lnTo>
                    <a:pt x="337" y="243"/>
                  </a:lnTo>
                  <a:lnTo>
                    <a:pt x="383" y="116"/>
                  </a:lnTo>
                  <a:lnTo>
                    <a:pt x="369" y="93"/>
                  </a:lnTo>
                  <a:lnTo>
                    <a:pt x="358" y="74"/>
                  </a:lnTo>
                  <a:lnTo>
                    <a:pt x="352" y="57"/>
                  </a:lnTo>
                  <a:lnTo>
                    <a:pt x="350" y="43"/>
                  </a:lnTo>
                  <a:lnTo>
                    <a:pt x="350" y="33"/>
                  </a:lnTo>
                  <a:lnTo>
                    <a:pt x="354" y="23"/>
                  </a:lnTo>
                  <a:lnTo>
                    <a:pt x="359" y="15"/>
                  </a:lnTo>
                  <a:lnTo>
                    <a:pt x="365" y="10"/>
                  </a:lnTo>
                  <a:lnTo>
                    <a:pt x="373" y="7"/>
                  </a:lnTo>
                  <a:lnTo>
                    <a:pt x="381" y="3"/>
                  </a:lnTo>
                  <a:lnTo>
                    <a:pt x="388" y="1"/>
                  </a:lnTo>
                  <a:lnTo>
                    <a:pt x="396" y="1"/>
                  </a:lnTo>
                  <a:lnTo>
                    <a:pt x="401" y="0"/>
                  </a:lnTo>
                  <a:lnTo>
                    <a:pt x="404" y="0"/>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7" name="Freeform 265">
              <a:extLst>
                <a:ext uri="{FF2B5EF4-FFF2-40B4-BE49-F238E27FC236}">
                  <a16:creationId xmlns:a16="http://schemas.microsoft.com/office/drawing/2014/main" id="{33CD4065-07E3-47FC-8283-2440694348A4}"/>
                </a:ext>
              </a:extLst>
            </p:cNvPr>
            <p:cNvSpPr>
              <a:spLocks/>
            </p:cNvSpPr>
            <p:nvPr/>
          </p:nvSpPr>
          <p:spPr bwMode="auto">
            <a:xfrm>
              <a:off x="2395" y="258"/>
              <a:ext cx="64" cy="83"/>
            </a:xfrm>
            <a:custGeom>
              <a:avLst/>
              <a:gdLst>
                <a:gd name="T0" fmla="*/ 205 w 385"/>
                <a:gd name="T1" fmla="*/ 1 h 494"/>
                <a:gd name="T2" fmla="*/ 228 w 385"/>
                <a:gd name="T3" fmla="*/ 3 h 494"/>
                <a:gd name="T4" fmla="*/ 257 w 385"/>
                <a:gd name="T5" fmla="*/ 10 h 494"/>
                <a:gd name="T6" fmla="*/ 290 w 385"/>
                <a:gd name="T7" fmla="*/ 24 h 494"/>
                <a:gd name="T8" fmla="*/ 323 w 385"/>
                <a:gd name="T9" fmla="*/ 47 h 494"/>
                <a:gd name="T10" fmla="*/ 352 w 385"/>
                <a:gd name="T11" fmla="*/ 81 h 494"/>
                <a:gd name="T12" fmla="*/ 373 w 385"/>
                <a:gd name="T13" fmla="*/ 131 h 494"/>
                <a:gd name="T14" fmla="*/ 383 w 385"/>
                <a:gd name="T15" fmla="*/ 196 h 494"/>
                <a:gd name="T16" fmla="*/ 383 w 385"/>
                <a:gd name="T17" fmla="*/ 204 h 494"/>
                <a:gd name="T18" fmla="*/ 385 w 385"/>
                <a:gd name="T19" fmla="*/ 227 h 494"/>
                <a:gd name="T20" fmla="*/ 383 w 385"/>
                <a:gd name="T21" fmla="*/ 259 h 494"/>
                <a:gd name="T22" fmla="*/ 380 w 385"/>
                <a:gd name="T23" fmla="*/ 300 h 494"/>
                <a:gd name="T24" fmla="*/ 372 w 385"/>
                <a:gd name="T25" fmla="*/ 344 h 494"/>
                <a:gd name="T26" fmla="*/ 355 w 385"/>
                <a:gd name="T27" fmla="*/ 388 h 494"/>
                <a:gd name="T28" fmla="*/ 332 w 385"/>
                <a:gd name="T29" fmla="*/ 429 h 494"/>
                <a:gd name="T30" fmla="*/ 298 w 385"/>
                <a:gd name="T31" fmla="*/ 462 h 494"/>
                <a:gd name="T32" fmla="*/ 253 w 385"/>
                <a:gd name="T33" fmla="*/ 485 h 494"/>
                <a:gd name="T34" fmla="*/ 193 w 385"/>
                <a:gd name="T35" fmla="*/ 494 h 494"/>
                <a:gd name="T36" fmla="*/ 160 w 385"/>
                <a:gd name="T37" fmla="*/ 492 h 494"/>
                <a:gd name="T38" fmla="*/ 107 w 385"/>
                <a:gd name="T39" fmla="*/ 475 h 494"/>
                <a:gd name="T40" fmla="*/ 68 w 385"/>
                <a:gd name="T41" fmla="*/ 446 h 494"/>
                <a:gd name="T42" fmla="*/ 39 w 385"/>
                <a:gd name="T43" fmla="*/ 409 h 494"/>
                <a:gd name="T44" fmla="*/ 19 w 385"/>
                <a:gd name="T45" fmla="*/ 366 h 494"/>
                <a:gd name="T46" fmla="*/ 7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1 w 385"/>
                <a:gd name="T59" fmla="*/ 105 h 494"/>
                <a:gd name="T60" fmla="*/ 46 w 385"/>
                <a:gd name="T61" fmla="*/ 63 h 494"/>
                <a:gd name="T62" fmla="*/ 77 w 385"/>
                <a:gd name="T63" fmla="*/ 35 h 494"/>
                <a:gd name="T64" fmla="*/ 111 w 385"/>
                <a:gd name="T65" fmla="*/ 16 h 494"/>
                <a:gd name="T66" fmla="*/ 142 w 385"/>
                <a:gd name="T67" fmla="*/ 6 h 494"/>
                <a:gd name="T68" fmla="*/ 169 w 385"/>
                <a:gd name="T69" fmla="*/ 1 h 494"/>
                <a:gd name="T70" fmla="*/ 188 w 385"/>
                <a:gd name="T71" fmla="*/ 0 h 494"/>
                <a:gd name="T72" fmla="*/ 196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6" y="0"/>
                  </a:moveTo>
                  <a:lnTo>
                    <a:pt x="205" y="1"/>
                  </a:lnTo>
                  <a:lnTo>
                    <a:pt x="215" y="1"/>
                  </a:lnTo>
                  <a:lnTo>
                    <a:pt x="228" y="3"/>
                  </a:lnTo>
                  <a:lnTo>
                    <a:pt x="242" y="6"/>
                  </a:lnTo>
                  <a:lnTo>
                    <a:pt x="257" y="10"/>
                  </a:lnTo>
                  <a:lnTo>
                    <a:pt x="274" y="15"/>
                  </a:lnTo>
                  <a:lnTo>
                    <a:pt x="290" y="24"/>
                  </a:lnTo>
                  <a:lnTo>
                    <a:pt x="307" y="34"/>
                  </a:lnTo>
                  <a:lnTo>
                    <a:pt x="323" y="47"/>
                  </a:lnTo>
                  <a:lnTo>
                    <a:pt x="338" y="63"/>
                  </a:lnTo>
                  <a:lnTo>
                    <a:pt x="352" y="81"/>
                  </a:lnTo>
                  <a:lnTo>
                    <a:pt x="364" y="104"/>
                  </a:lnTo>
                  <a:lnTo>
                    <a:pt x="373" y="131"/>
                  </a:lnTo>
                  <a:lnTo>
                    <a:pt x="379" y="161"/>
                  </a:lnTo>
                  <a:lnTo>
                    <a:pt x="383" y="196"/>
                  </a:lnTo>
                  <a:lnTo>
                    <a:pt x="383" y="198"/>
                  </a:lnTo>
                  <a:lnTo>
                    <a:pt x="383" y="204"/>
                  </a:lnTo>
                  <a:lnTo>
                    <a:pt x="385" y="214"/>
                  </a:lnTo>
                  <a:lnTo>
                    <a:pt x="385" y="227"/>
                  </a:lnTo>
                  <a:lnTo>
                    <a:pt x="385" y="242"/>
                  </a:lnTo>
                  <a:lnTo>
                    <a:pt x="383" y="259"/>
                  </a:lnTo>
                  <a:lnTo>
                    <a:pt x="382" y="279"/>
                  </a:lnTo>
                  <a:lnTo>
                    <a:pt x="380" y="300"/>
                  </a:lnTo>
                  <a:lnTo>
                    <a:pt x="376" y="322"/>
                  </a:lnTo>
                  <a:lnTo>
                    <a:pt x="372" y="344"/>
                  </a:lnTo>
                  <a:lnTo>
                    <a:pt x="364" y="366"/>
                  </a:lnTo>
                  <a:lnTo>
                    <a:pt x="355" y="388"/>
                  </a:lnTo>
                  <a:lnTo>
                    <a:pt x="346" y="409"/>
                  </a:lnTo>
                  <a:lnTo>
                    <a:pt x="332" y="429"/>
                  </a:lnTo>
                  <a:lnTo>
                    <a:pt x="316" y="446"/>
                  </a:lnTo>
                  <a:lnTo>
                    <a:pt x="298" y="462"/>
                  </a:lnTo>
                  <a:lnTo>
                    <a:pt x="278" y="475"/>
                  </a:lnTo>
                  <a:lnTo>
                    <a:pt x="253" y="485"/>
                  </a:lnTo>
                  <a:lnTo>
                    <a:pt x="225" y="492"/>
                  </a:lnTo>
                  <a:lnTo>
                    <a:pt x="193" y="494"/>
                  </a:lnTo>
                  <a:lnTo>
                    <a:pt x="191" y="494"/>
                  </a:lnTo>
                  <a:lnTo>
                    <a:pt x="160" y="492"/>
                  </a:lnTo>
                  <a:lnTo>
                    <a:pt x="132" y="485"/>
                  </a:lnTo>
                  <a:lnTo>
                    <a:pt x="107" y="475"/>
                  </a:lnTo>
                  <a:lnTo>
                    <a:pt x="86" y="462"/>
                  </a:lnTo>
                  <a:lnTo>
                    <a:pt x="68" y="446"/>
                  </a:lnTo>
                  <a:lnTo>
                    <a:pt x="52" y="429"/>
                  </a:lnTo>
                  <a:lnTo>
                    <a:pt x="39" y="409"/>
                  </a:lnTo>
                  <a:lnTo>
                    <a:pt x="28" y="388"/>
                  </a:lnTo>
                  <a:lnTo>
                    <a:pt x="19" y="366"/>
                  </a:lnTo>
                  <a:lnTo>
                    <a:pt x="13" y="344"/>
                  </a:lnTo>
                  <a:lnTo>
                    <a:pt x="7" y="322"/>
                  </a:lnTo>
                  <a:lnTo>
                    <a:pt x="4" y="300"/>
                  </a:lnTo>
                  <a:lnTo>
                    <a:pt x="2" y="279"/>
                  </a:lnTo>
                  <a:lnTo>
                    <a:pt x="0" y="259"/>
                  </a:lnTo>
                  <a:lnTo>
                    <a:pt x="0" y="242"/>
                  </a:lnTo>
                  <a:lnTo>
                    <a:pt x="0" y="227"/>
                  </a:lnTo>
                  <a:lnTo>
                    <a:pt x="0" y="214"/>
                  </a:lnTo>
                  <a:lnTo>
                    <a:pt x="1" y="204"/>
                  </a:lnTo>
                  <a:lnTo>
                    <a:pt x="1" y="198"/>
                  </a:lnTo>
                  <a:lnTo>
                    <a:pt x="1" y="196"/>
                  </a:lnTo>
                  <a:lnTo>
                    <a:pt x="5" y="161"/>
                  </a:lnTo>
                  <a:lnTo>
                    <a:pt x="11" y="131"/>
                  </a:lnTo>
                  <a:lnTo>
                    <a:pt x="21" y="105"/>
                  </a:lnTo>
                  <a:lnTo>
                    <a:pt x="32" y="82"/>
                  </a:lnTo>
                  <a:lnTo>
                    <a:pt x="46" y="63"/>
                  </a:lnTo>
                  <a:lnTo>
                    <a:pt x="61" y="48"/>
                  </a:lnTo>
                  <a:lnTo>
                    <a:pt x="77" y="35"/>
                  </a:lnTo>
                  <a:lnTo>
                    <a:pt x="94" y="24"/>
                  </a:lnTo>
                  <a:lnTo>
                    <a:pt x="111" y="16"/>
                  </a:lnTo>
                  <a:lnTo>
                    <a:pt x="127" y="10"/>
                  </a:lnTo>
                  <a:lnTo>
                    <a:pt x="142" y="6"/>
                  </a:lnTo>
                  <a:lnTo>
                    <a:pt x="156" y="3"/>
                  </a:lnTo>
                  <a:lnTo>
                    <a:pt x="169" y="1"/>
                  </a:lnTo>
                  <a:lnTo>
                    <a:pt x="179" y="1"/>
                  </a:lnTo>
                  <a:lnTo>
                    <a:pt x="188" y="0"/>
                  </a:lnTo>
                  <a:lnTo>
                    <a:pt x="192" y="0"/>
                  </a:lnTo>
                  <a:lnTo>
                    <a:pt x="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8" name="Freeform 266">
              <a:extLst>
                <a:ext uri="{FF2B5EF4-FFF2-40B4-BE49-F238E27FC236}">
                  <a16:creationId xmlns:a16="http://schemas.microsoft.com/office/drawing/2014/main" id="{BC1F7153-510C-4A84-92C7-8E06A3DCC1A7}"/>
                </a:ext>
              </a:extLst>
            </p:cNvPr>
            <p:cNvSpPr>
              <a:spLocks/>
            </p:cNvSpPr>
            <p:nvPr/>
          </p:nvSpPr>
          <p:spPr bwMode="auto">
            <a:xfrm>
              <a:off x="2504" y="258"/>
              <a:ext cx="64" cy="83"/>
            </a:xfrm>
            <a:custGeom>
              <a:avLst/>
              <a:gdLst>
                <a:gd name="T0" fmla="*/ 205 w 385"/>
                <a:gd name="T1" fmla="*/ 1 h 494"/>
                <a:gd name="T2" fmla="*/ 228 w 385"/>
                <a:gd name="T3" fmla="*/ 3 h 494"/>
                <a:gd name="T4" fmla="*/ 258 w 385"/>
                <a:gd name="T5" fmla="*/ 10 h 494"/>
                <a:gd name="T6" fmla="*/ 291 w 385"/>
                <a:gd name="T7" fmla="*/ 24 h 494"/>
                <a:gd name="T8" fmla="*/ 323 w 385"/>
                <a:gd name="T9" fmla="*/ 47 h 494"/>
                <a:gd name="T10" fmla="*/ 352 w 385"/>
                <a:gd name="T11" fmla="*/ 81 h 494"/>
                <a:gd name="T12" fmla="*/ 374 w 385"/>
                <a:gd name="T13" fmla="*/ 131 h 494"/>
                <a:gd name="T14" fmla="*/ 384 w 385"/>
                <a:gd name="T15" fmla="*/ 196 h 494"/>
                <a:gd name="T16" fmla="*/ 384 w 385"/>
                <a:gd name="T17" fmla="*/ 204 h 494"/>
                <a:gd name="T18" fmla="*/ 385 w 385"/>
                <a:gd name="T19" fmla="*/ 227 h 494"/>
                <a:gd name="T20" fmla="*/ 385 w 385"/>
                <a:gd name="T21" fmla="*/ 259 h 494"/>
                <a:gd name="T22" fmla="*/ 380 w 385"/>
                <a:gd name="T23" fmla="*/ 300 h 494"/>
                <a:gd name="T24" fmla="*/ 372 w 385"/>
                <a:gd name="T25" fmla="*/ 344 h 494"/>
                <a:gd name="T26" fmla="*/ 357 w 385"/>
                <a:gd name="T27" fmla="*/ 388 h 494"/>
                <a:gd name="T28" fmla="*/ 333 w 385"/>
                <a:gd name="T29" fmla="*/ 429 h 494"/>
                <a:gd name="T30" fmla="*/ 298 w 385"/>
                <a:gd name="T31" fmla="*/ 462 h 494"/>
                <a:gd name="T32" fmla="*/ 253 w 385"/>
                <a:gd name="T33" fmla="*/ 485 h 494"/>
                <a:gd name="T34" fmla="*/ 193 w 385"/>
                <a:gd name="T35" fmla="*/ 494 h 494"/>
                <a:gd name="T36" fmla="*/ 160 w 385"/>
                <a:gd name="T37" fmla="*/ 492 h 494"/>
                <a:gd name="T38" fmla="*/ 108 w 385"/>
                <a:gd name="T39" fmla="*/ 475 h 494"/>
                <a:gd name="T40" fmla="*/ 68 w 385"/>
                <a:gd name="T41" fmla="*/ 446 h 494"/>
                <a:gd name="T42" fmla="*/ 40 w 385"/>
                <a:gd name="T43" fmla="*/ 409 h 494"/>
                <a:gd name="T44" fmla="*/ 20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0 w 385"/>
                <a:gd name="T59" fmla="*/ 105 h 494"/>
                <a:gd name="T60" fmla="*/ 46 w 385"/>
                <a:gd name="T61" fmla="*/ 63 h 494"/>
                <a:gd name="T62" fmla="*/ 78 w 385"/>
                <a:gd name="T63" fmla="*/ 35 h 494"/>
                <a:gd name="T64" fmla="*/ 111 w 385"/>
                <a:gd name="T65" fmla="*/ 16 h 494"/>
                <a:gd name="T66" fmla="*/ 143 w 385"/>
                <a:gd name="T67" fmla="*/ 6 h 494"/>
                <a:gd name="T68" fmla="*/ 170 w 385"/>
                <a:gd name="T69" fmla="*/ 1 h 494"/>
                <a:gd name="T70" fmla="*/ 188 w 385"/>
                <a:gd name="T71" fmla="*/ 0 h 494"/>
                <a:gd name="T72" fmla="*/ 19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8" y="0"/>
                  </a:moveTo>
                  <a:lnTo>
                    <a:pt x="205" y="1"/>
                  </a:lnTo>
                  <a:lnTo>
                    <a:pt x="216" y="1"/>
                  </a:lnTo>
                  <a:lnTo>
                    <a:pt x="228" y="3"/>
                  </a:lnTo>
                  <a:lnTo>
                    <a:pt x="242" y="6"/>
                  </a:lnTo>
                  <a:lnTo>
                    <a:pt x="258" y="10"/>
                  </a:lnTo>
                  <a:lnTo>
                    <a:pt x="274" y="15"/>
                  </a:lnTo>
                  <a:lnTo>
                    <a:pt x="291" y="24"/>
                  </a:lnTo>
                  <a:lnTo>
                    <a:pt x="308" y="34"/>
                  </a:lnTo>
                  <a:lnTo>
                    <a:pt x="323" y="47"/>
                  </a:lnTo>
                  <a:lnTo>
                    <a:pt x="338" y="63"/>
                  </a:lnTo>
                  <a:lnTo>
                    <a:pt x="352" y="81"/>
                  </a:lnTo>
                  <a:lnTo>
                    <a:pt x="364" y="104"/>
                  </a:lnTo>
                  <a:lnTo>
                    <a:pt x="374" y="131"/>
                  </a:lnTo>
                  <a:lnTo>
                    <a:pt x="380" y="161"/>
                  </a:lnTo>
                  <a:lnTo>
                    <a:pt x="384" y="196"/>
                  </a:lnTo>
                  <a:lnTo>
                    <a:pt x="384" y="198"/>
                  </a:lnTo>
                  <a:lnTo>
                    <a:pt x="384" y="204"/>
                  </a:lnTo>
                  <a:lnTo>
                    <a:pt x="385" y="214"/>
                  </a:lnTo>
                  <a:lnTo>
                    <a:pt x="385" y="227"/>
                  </a:lnTo>
                  <a:lnTo>
                    <a:pt x="385" y="242"/>
                  </a:lnTo>
                  <a:lnTo>
                    <a:pt x="385" y="259"/>
                  </a:lnTo>
                  <a:lnTo>
                    <a:pt x="383" y="279"/>
                  </a:lnTo>
                  <a:lnTo>
                    <a:pt x="380" y="300"/>
                  </a:lnTo>
                  <a:lnTo>
                    <a:pt x="377" y="322"/>
                  </a:lnTo>
                  <a:lnTo>
                    <a:pt x="372" y="344"/>
                  </a:lnTo>
                  <a:lnTo>
                    <a:pt x="365" y="366"/>
                  </a:lnTo>
                  <a:lnTo>
                    <a:pt x="357" y="388"/>
                  </a:lnTo>
                  <a:lnTo>
                    <a:pt x="346" y="409"/>
                  </a:lnTo>
                  <a:lnTo>
                    <a:pt x="333" y="429"/>
                  </a:lnTo>
                  <a:lnTo>
                    <a:pt x="317" y="446"/>
                  </a:lnTo>
                  <a:lnTo>
                    <a:pt x="298" y="462"/>
                  </a:lnTo>
                  <a:lnTo>
                    <a:pt x="278" y="475"/>
                  </a:lnTo>
                  <a:lnTo>
                    <a:pt x="253" y="485"/>
                  </a:lnTo>
                  <a:lnTo>
                    <a:pt x="226" y="492"/>
                  </a:lnTo>
                  <a:lnTo>
                    <a:pt x="193" y="494"/>
                  </a:lnTo>
                  <a:lnTo>
                    <a:pt x="191" y="494"/>
                  </a:lnTo>
                  <a:lnTo>
                    <a:pt x="160" y="492"/>
                  </a:lnTo>
                  <a:lnTo>
                    <a:pt x="132" y="485"/>
                  </a:lnTo>
                  <a:lnTo>
                    <a:pt x="108" y="475"/>
                  </a:lnTo>
                  <a:lnTo>
                    <a:pt x="86" y="462"/>
                  </a:lnTo>
                  <a:lnTo>
                    <a:pt x="68" y="446"/>
                  </a:lnTo>
                  <a:lnTo>
                    <a:pt x="53" y="429"/>
                  </a:lnTo>
                  <a:lnTo>
                    <a:pt x="40" y="409"/>
                  </a:lnTo>
                  <a:lnTo>
                    <a:pt x="29" y="388"/>
                  </a:lnTo>
                  <a:lnTo>
                    <a:pt x="20" y="366"/>
                  </a:lnTo>
                  <a:lnTo>
                    <a:pt x="13" y="344"/>
                  </a:lnTo>
                  <a:lnTo>
                    <a:pt x="8" y="322"/>
                  </a:lnTo>
                  <a:lnTo>
                    <a:pt x="4" y="300"/>
                  </a:lnTo>
                  <a:lnTo>
                    <a:pt x="2" y="279"/>
                  </a:lnTo>
                  <a:lnTo>
                    <a:pt x="1" y="259"/>
                  </a:lnTo>
                  <a:lnTo>
                    <a:pt x="0" y="242"/>
                  </a:lnTo>
                  <a:lnTo>
                    <a:pt x="0" y="227"/>
                  </a:lnTo>
                  <a:lnTo>
                    <a:pt x="0" y="214"/>
                  </a:lnTo>
                  <a:lnTo>
                    <a:pt x="1" y="204"/>
                  </a:lnTo>
                  <a:lnTo>
                    <a:pt x="1" y="198"/>
                  </a:lnTo>
                  <a:lnTo>
                    <a:pt x="1" y="196"/>
                  </a:lnTo>
                  <a:lnTo>
                    <a:pt x="5" y="161"/>
                  </a:lnTo>
                  <a:lnTo>
                    <a:pt x="12" y="131"/>
                  </a:lnTo>
                  <a:lnTo>
                    <a:pt x="20" y="105"/>
                  </a:lnTo>
                  <a:lnTo>
                    <a:pt x="32" y="82"/>
                  </a:lnTo>
                  <a:lnTo>
                    <a:pt x="46" y="63"/>
                  </a:lnTo>
                  <a:lnTo>
                    <a:pt x="61" y="48"/>
                  </a:lnTo>
                  <a:lnTo>
                    <a:pt x="78" y="35"/>
                  </a:lnTo>
                  <a:lnTo>
                    <a:pt x="94" y="24"/>
                  </a:lnTo>
                  <a:lnTo>
                    <a:pt x="111" y="16"/>
                  </a:lnTo>
                  <a:lnTo>
                    <a:pt x="127" y="10"/>
                  </a:lnTo>
                  <a:lnTo>
                    <a:pt x="143" y="6"/>
                  </a:lnTo>
                  <a:lnTo>
                    <a:pt x="157" y="3"/>
                  </a:lnTo>
                  <a:lnTo>
                    <a:pt x="170" y="1"/>
                  </a:lnTo>
                  <a:lnTo>
                    <a:pt x="179" y="1"/>
                  </a:lnTo>
                  <a:lnTo>
                    <a:pt x="188" y="0"/>
                  </a:lnTo>
                  <a:lnTo>
                    <a:pt x="192"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9" name="Freeform 267">
              <a:extLst>
                <a:ext uri="{FF2B5EF4-FFF2-40B4-BE49-F238E27FC236}">
                  <a16:creationId xmlns:a16="http://schemas.microsoft.com/office/drawing/2014/main" id="{BEF00116-037B-4D3D-A340-05954E57ECE1}"/>
                </a:ext>
              </a:extLst>
            </p:cNvPr>
            <p:cNvSpPr>
              <a:spLocks/>
            </p:cNvSpPr>
            <p:nvPr/>
          </p:nvSpPr>
          <p:spPr bwMode="auto">
            <a:xfrm>
              <a:off x="2613" y="258"/>
              <a:ext cx="64" cy="83"/>
            </a:xfrm>
            <a:custGeom>
              <a:avLst/>
              <a:gdLst>
                <a:gd name="T0" fmla="*/ 204 w 385"/>
                <a:gd name="T1" fmla="*/ 1 h 494"/>
                <a:gd name="T2" fmla="*/ 228 w 385"/>
                <a:gd name="T3" fmla="*/ 3 h 494"/>
                <a:gd name="T4" fmla="*/ 257 w 385"/>
                <a:gd name="T5" fmla="*/ 10 h 494"/>
                <a:gd name="T6" fmla="*/ 291 w 385"/>
                <a:gd name="T7" fmla="*/ 24 h 494"/>
                <a:gd name="T8" fmla="*/ 323 w 385"/>
                <a:gd name="T9" fmla="*/ 47 h 494"/>
                <a:gd name="T10" fmla="*/ 353 w 385"/>
                <a:gd name="T11" fmla="*/ 81 h 494"/>
                <a:gd name="T12" fmla="*/ 373 w 385"/>
                <a:gd name="T13" fmla="*/ 131 h 494"/>
                <a:gd name="T14" fmla="*/ 383 w 385"/>
                <a:gd name="T15" fmla="*/ 196 h 494"/>
                <a:gd name="T16" fmla="*/ 384 w 385"/>
                <a:gd name="T17" fmla="*/ 204 h 494"/>
                <a:gd name="T18" fmla="*/ 385 w 385"/>
                <a:gd name="T19" fmla="*/ 227 h 494"/>
                <a:gd name="T20" fmla="*/ 384 w 385"/>
                <a:gd name="T21" fmla="*/ 259 h 494"/>
                <a:gd name="T22" fmla="*/ 381 w 385"/>
                <a:gd name="T23" fmla="*/ 300 h 494"/>
                <a:gd name="T24" fmla="*/ 372 w 385"/>
                <a:gd name="T25" fmla="*/ 344 h 494"/>
                <a:gd name="T26" fmla="*/ 356 w 385"/>
                <a:gd name="T27" fmla="*/ 388 h 494"/>
                <a:gd name="T28" fmla="*/ 332 w 385"/>
                <a:gd name="T29" fmla="*/ 429 h 494"/>
                <a:gd name="T30" fmla="*/ 298 w 385"/>
                <a:gd name="T31" fmla="*/ 462 h 494"/>
                <a:gd name="T32" fmla="*/ 253 w 385"/>
                <a:gd name="T33" fmla="*/ 485 h 494"/>
                <a:gd name="T34" fmla="*/ 194 w 385"/>
                <a:gd name="T35" fmla="*/ 494 h 494"/>
                <a:gd name="T36" fmla="*/ 159 w 385"/>
                <a:gd name="T37" fmla="*/ 492 h 494"/>
                <a:gd name="T38" fmla="*/ 107 w 385"/>
                <a:gd name="T39" fmla="*/ 475 h 494"/>
                <a:gd name="T40" fmla="*/ 68 w 385"/>
                <a:gd name="T41" fmla="*/ 446 h 494"/>
                <a:gd name="T42" fmla="*/ 39 w 385"/>
                <a:gd name="T43" fmla="*/ 409 h 494"/>
                <a:gd name="T44" fmla="*/ 19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4 w 385"/>
                <a:gd name="T57" fmla="*/ 161 h 494"/>
                <a:gd name="T58" fmla="*/ 21 w 385"/>
                <a:gd name="T59" fmla="*/ 105 h 494"/>
                <a:gd name="T60" fmla="*/ 47 w 385"/>
                <a:gd name="T61" fmla="*/ 63 h 494"/>
                <a:gd name="T62" fmla="*/ 78 w 385"/>
                <a:gd name="T63" fmla="*/ 35 h 494"/>
                <a:gd name="T64" fmla="*/ 111 w 385"/>
                <a:gd name="T65" fmla="*/ 16 h 494"/>
                <a:gd name="T66" fmla="*/ 143 w 385"/>
                <a:gd name="T67" fmla="*/ 6 h 494"/>
                <a:gd name="T68" fmla="*/ 170 w 385"/>
                <a:gd name="T69" fmla="*/ 1 h 494"/>
                <a:gd name="T70" fmla="*/ 187 w 385"/>
                <a:gd name="T71" fmla="*/ 0 h 494"/>
                <a:gd name="T72" fmla="*/ 19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7" y="0"/>
                  </a:moveTo>
                  <a:lnTo>
                    <a:pt x="204" y="1"/>
                  </a:lnTo>
                  <a:lnTo>
                    <a:pt x="215" y="1"/>
                  </a:lnTo>
                  <a:lnTo>
                    <a:pt x="228" y="3"/>
                  </a:lnTo>
                  <a:lnTo>
                    <a:pt x="242" y="6"/>
                  </a:lnTo>
                  <a:lnTo>
                    <a:pt x="257" y="10"/>
                  </a:lnTo>
                  <a:lnTo>
                    <a:pt x="274" y="15"/>
                  </a:lnTo>
                  <a:lnTo>
                    <a:pt x="291" y="24"/>
                  </a:lnTo>
                  <a:lnTo>
                    <a:pt x="307" y="34"/>
                  </a:lnTo>
                  <a:lnTo>
                    <a:pt x="323" y="47"/>
                  </a:lnTo>
                  <a:lnTo>
                    <a:pt x="338" y="63"/>
                  </a:lnTo>
                  <a:lnTo>
                    <a:pt x="353" y="81"/>
                  </a:lnTo>
                  <a:lnTo>
                    <a:pt x="363" y="104"/>
                  </a:lnTo>
                  <a:lnTo>
                    <a:pt x="373" y="131"/>
                  </a:lnTo>
                  <a:lnTo>
                    <a:pt x="380" y="161"/>
                  </a:lnTo>
                  <a:lnTo>
                    <a:pt x="383" y="196"/>
                  </a:lnTo>
                  <a:lnTo>
                    <a:pt x="384" y="198"/>
                  </a:lnTo>
                  <a:lnTo>
                    <a:pt x="384" y="204"/>
                  </a:lnTo>
                  <a:lnTo>
                    <a:pt x="385" y="214"/>
                  </a:lnTo>
                  <a:lnTo>
                    <a:pt x="385" y="227"/>
                  </a:lnTo>
                  <a:lnTo>
                    <a:pt x="385" y="242"/>
                  </a:lnTo>
                  <a:lnTo>
                    <a:pt x="384" y="259"/>
                  </a:lnTo>
                  <a:lnTo>
                    <a:pt x="383" y="279"/>
                  </a:lnTo>
                  <a:lnTo>
                    <a:pt x="381" y="300"/>
                  </a:lnTo>
                  <a:lnTo>
                    <a:pt x="376" y="322"/>
                  </a:lnTo>
                  <a:lnTo>
                    <a:pt x="372" y="344"/>
                  </a:lnTo>
                  <a:lnTo>
                    <a:pt x="364" y="366"/>
                  </a:lnTo>
                  <a:lnTo>
                    <a:pt x="356" y="388"/>
                  </a:lnTo>
                  <a:lnTo>
                    <a:pt x="345" y="409"/>
                  </a:lnTo>
                  <a:lnTo>
                    <a:pt x="332" y="429"/>
                  </a:lnTo>
                  <a:lnTo>
                    <a:pt x="317" y="446"/>
                  </a:lnTo>
                  <a:lnTo>
                    <a:pt x="298" y="462"/>
                  </a:lnTo>
                  <a:lnTo>
                    <a:pt x="277" y="475"/>
                  </a:lnTo>
                  <a:lnTo>
                    <a:pt x="253" y="485"/>
                  </a:lnTo>
                  <a:lnTo>
                    <a:pt x="225" y="492"/>
                  </a:lnTo>
                  <a:lnTo>
                    <a:pt x="194" y="494"/>
                  </a:lnTo>
                  <a:lnTo>
                    <a:pt x="190" y="494"/>
                  </a:lnTo>
                  <a:lnTo>
                    <a:pt x="159" y="492"/>
                  </a:lnTo>
                  <a:lnTo>
                    <a:pt x="132" y="485"/>
                  </a:lnTo>
                  <a:lnTo>
                    <a:pt x="107" y="475"/>
                  </a:lnTo>
                  <a:lnTo>
                    <a:pt x="87" y="462"/>
                  </a:lnTo>
                  <a:lnTo>
                    <a:pt x="68" y="446"/>
                  </a:lnTo>
                  <a:lnTo>
                    <a:pt x="52" y="429"/>
                  </a:lnTo>
                  <a:lnTo>
                    <a:pt x="39" y="409"/>
                  </a:lnTo>
                  <a:lnTo>
                    <a:pt x="28" y="388"/>
                  </a:lnTo>
                  <a:lnTo>
                    <a:pt x="19" y="366"/>
                  </a:lnTo>
                  <a:lnTo>
                    <a:pt x="13" y="344"/>
                  </a:lnTo>
                  <a:lnTo>
                    <a:pt x="8" y="322"/>
                  </a:lnTo>
                  <a:lnTo>
                    <a:pt x="4" y="300"/>
                  </a:lnTo>
                  <a:lnTo>
                    <a:pt x="2" y="279"/>
                  </a:lnTo>
                  <a:lnTo>
                    <a:pt x="0" y="259"/>
                  </a:lnTo>
                  <a:lnTo>
                    <a:pt x="0" y="242"/>
                  </a:lnTo>
                  <a:lnTo>
                    <a:pt x="0" y="227"/>
                  </a:lnTo>
                  <a:lnTo>
                    <a:pt x="0" y="214"/>
                  </a:lnTo>
                  <a:lnTo>
                    <a:pt x="0" y="204"/>
                  </a:lnTo>
                  <a:lnTo>
                    <a:pt x="1" y="198"/>
                  </a:lnTo>
                  <a:lnTo>
                    <a:pt x="1" y="196"/>
                  </a:lnTo>
                  <a:lnTo>
                    <a:pt x="4" y="161"/>
                  </a:lnTo>
                  <a:lnTo>
                    <a:pt x="12" y="131"/>
                  </a:lnTo>
                  <a:lnTo>
                    <a:pt x="21" y="105"/>
                  </a:lnTo>
                  <a:lnTo>
                    <a:pt x="32" y="82"/>
                  </a:lnTo>
                  <a:lnTo>
                    <a:pt x="47" y="63"/>
                  </a:lnTo>
                  <a:lnTo>
                    <a:pt x="62" y="48"/>
                  </a:lnTo>
                  <a:lnTo>
                    <a:pt x="78" y="35"/>
                  </a:lnTo>
                  <a:lnTo>
                    <a:pt x="94" y="24"/>
                  </a:lnTo>
                  <a:lnTo>
                    <a:pt x="111" y="16"/>
                  </a:lnTo>
                  <a:lnTo>
                    <a:pt x="128" y="10"/>
                  </a:lnTo>
                  <a:lnTo>
                    <a:pt x="143" y="6"/>
                  </a:lnTo>
                  <a:lnTo>
                    <a:pt x="157" y="3"/>
                  </a:lnTo>
                  <a:lnTo>
                    <a:pt x="170" y="1"/>
                  </a:lnTo>
                  <a:lnTo>
                    <a:pt x="180" y="1"/>
                  </a:lnTo>
                  <a:lnTo>
                    <a:pt x="187" y="0"/>
                  </a:lnTo>
                  <a:lnTo>
                    <a:pt x="193" y="0"/>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0" name="Freeform 268">
              <a:extLst>
                <a:ext uri="{FF2B5EF4-FFF2-40B4-BE49-F238E27FC236}">
                  <a16:creationId xmlns:a16="http://schemas.microsoft.com/office/drawing/2014/main" id="{C7A041F3-1373-45C5-B286-B3A7D9F92D34}"/>
                </a:ext>
              </a:extLst>
            </p:cNvPr>
            <p:cNvSpPr>
              <a:spLocks/>
            </p:cNvSpPr>
            <p:nvPr/>
          </p:nvSpPr>
          <p:spPr bwMode="auto">
            <a:xfrm>
              <a:off x="2449" y="169"/>
              <a:ext cx="65" cy="83"/>
            </a:xfrm>
            <a:custGeom>
              <a:avLst/>
              <a:gdLst>
                <a:gd name="T0" fmla="*/ 206 w 385"/>
                <a:gd name="T1" fmla="*/ 0 h 493"/>
                <a:gd name="T2" fmla="*/ 228 w 385"/>
                <a:gd name="T3" fmla="*/ 2 h 493"/>
                <a:gd name="T4" fmla="*/ 259 w 385"/>
                <a:gd name="T5" fmla="*/ 8 h 493"/>
                <a:gd name="T6" fmla="*/ 291 w 385"/>
                <a:gd name="T7" fmla="*/ 22 h 493"/>
                <a:gd name="T8" fmla="*/ 325 w 385"/>
                <a:gd name="T9" fmla="*/ 45 h 493"/>
                <a:gd name="T10" fmla="*/ 353 w 385"/>
                <a:gd name="T11" fmla="*/ 81 h 493"/>
                <a:gd name="T12" fmla="*/ 374 w 385"/>
                <a:gd name="T13" fmla="*/ 129 h 493"/>
                <a:gd name="T14" fmla="*/ 384 w 385"/>
                <a:gd name="T15" fmla="*/ 194 h 493"/>
                <a:gd name="T16" fmla="*/ 385 w 385"/>
                <a:gd name="T17" fmla="*/ 203 h 493"/>
                <a:gd name="T18" fmla="*/ 385 w 385"/>
                <a:gd name="T19" fmla="*/ 225 h 493"/>
                <a:gd name="T20" fmla="*/ 385 w 385"/>
                <a:gd name="T21" fmla="*/ 259 h 493"/>
                <a:gd name="T22" fmla="*/ 381 w 385"/>
                <a:gd name="T23" fmla="*/ 299 h 493"/>
                <a:gd name="T24" fmla="*/ 372 w 385"/>
                <a:gd name="T25" fmla="*/ 343 h 493"/>
                <a:gd name="T26" fmla="*/ 357 w 385"/>
                <a:gd name="T27" fmla="*/ 386 h 493"/>
                <a:gd name="T28" fmla="*/ 333 w 385"/>
                <a:gd name="T29" fmla="*/ 427 h 493"/>
                <a:gd name="T30" fmla="*/ 299 w 385"/>
                <a:gd name="T31" fmla="*/ 461 h 493"/>
                <a:gd name="T32" fmla="*/ 253 w 385"/>
                <a:gd name="T33" fmla="*/ 483 h 493"/>
                <a:gd name="T34" fmla="*/ 195 w 385"/>
                <a:gd name="T35" fmla="*/ 493 h 493"/>
                <a:gd name="T36" fmla="*/ 160 w 385"/>
                <a:gd name="T37" fmla="*/ 490 h 493"/>
                <a:gd name="T38" fmla="*/ 108 w 385"/>
                <a:gd name="T39" fmla="*/ 474 h 493"/>
                <a:gd name="T40" fmla="*/ 68 w 385"/>
                <a:gd name="T41" fmla="*/ 446 h 493"/>
                <a:gd name="T42" fmla="*/ 40 w 385"/>
                <a:gd name="T43" fmla="*/ 408 h 493"/>
                <a:gd name="T44" fmla="*/ 21 w 385"/>
                <a:gd name="T45" fmla="*/ 365 h 493"/>
                <a:gd name="T46" fmla="*/ 9 w 385"/>
                <a:gd name="T47" fmla="*/ 320 h 493"/>
                <a:gd name="T48" fmla="*/ 2 w 385"/>
                <a:gd name="T49" fmla="*/ 278 h 493"/>
                <a:gd name="T50" fmla="*/ 0 w 385"/>
                <a:gd name="T51" fmla="*/ 240 h 493"/>
                <a:gd name="T52" fmla="*/ 0 w 385"/>
                <a:gd name="T53" fmla="*/ 212 h 493"/>
                <a:gd name="T54" fmla="*/ 1 w 385"/>
                <a:gd name="T55" fmla="*/ 196 h 493"/>
                <a:gd name="T56" fmla="*/ 6 w 385"/>
                <a:gd name="T57" fmla="*/ 159 h 493"/>
                <a:gd name="T58" fmla="*/ 22 w 385"/>
                <a:gd name="T59" fmla="*/ 103 h 493"/>
                <a:gd name="T60" fmla="*/ 47 w 385"/>
                <a:gd name="T61" fmla="*/ 61 h 493"/>
                <a:gd name="T62" fmla="*/ 78 w 385"/>
                <a:gd name="T63" fmla="*/ 33 h 493"/>
                <a:gd name="T64" fmla="*/ 112 w 385"/>
                <a:gd name="T65" fmla="*/ 15 h 493"/>
                <a:gd name="T66" fmla="*/ 143 w 385"/>
                <a:gd name="T67" fmla="*/ 5 h 493"/>
                <a:gd name="T68" fmla="*/ 170 w 385"/>
                <a:gd name="T69" fmla="*/ 0 h 493"/>
                <a:gd name="T70" fmla="*/ 188 w 385"/>
                <a:gd name="T71" fmla="*/ 0 h 493"/>
                <a:gd name="T72" fmla="*/ 198 w 385"/>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3">
                  <a:moveTo>
                    <a:pt x="198" y="0"/>
                  </a:moveTo>
                  <a:lnTo>
                    <a:pt x="206" y="0"/>
                  </a:lnTo>
                  <a:lnTo>
                    <a:pt x="216" y="0"/>
                  </a:lnTo>
                  <a:lnTo>
                    <a:pt x="228" y="2"/>
                  </a:lnTo>
                  <a:lnTo>
                    <a:pt x="242" y="4"/>
                  </a:lnTo>
                  <a:lnTo>
                    <a:pt x="259" y="8"/>
                  </a:lnTo>
                  <a:lnTo>
                    <a:pt x="275" y="15"/>
                  </a:lnTo>
                  <a:lnTo>
                    <a:pt x="291" y="22"/>
                  </a:lnTo>
                  <a:lnTo>
                    <a:pt x="308" y="33"/>
                  </a:lnTo>
                  <a:lnTo>
                    <a:pt x="325" y="45"/>
                  </a:lnTo>
                  <a:lnTo>
                    <a:pt x="339" y="61"/>
                  </a:lnTo>
                  <a:lnTo>
                    <a:pt x="353" y="81"/>
                  </a:lnTo>
                  <a:lnTo>
                    <a:pt x="365" y="103"/>
                  </a:lnTo>
                  <a:lnTo>
                    <a:pt x="374" y="129"/>
                  </a:lnTo>
                  <a:lnTo>
                    <a:pt x="381" y="159"/>
                  </a:lnTo>
                  <a:lnTo>
                    <a:pt x="384" y="194"/>
                  </a:lnTo>
                  <a:lnTo>
                    <a:pt x="384" y="196"/>
                  </a:lnTo>
                  <a:lnTo>
                    <a:pt x="385" y="203"/>
                  </a:lnTo>
                  <a:lnTo>
                    <a:pt x="385" y="212"/>
                  </a:lnTo>
                  <a:lnTo>
                    <a:pt x="385" y="225"/>
                  </a:lnTo>
                  <a:lnTo>
                    <a:pt x="385" y="240"/>
                  </a:lnTo>
                  <a:lnTo>
                    <a:pt x="385" y="259"/>
                  </a:lnTo>
                  <a:lnTo>
                    <a:pt x="383" y="278"/>
                  </a:lnTo>
                  <a:lnTo>
                    <a:pt x="381" y="299"/>
                  </a:lnTo>
                  <a:lnTo>
                    <a:pt x="378" y="320"/>
                  </a:lnTo>
                  <a:lnTo>
                    <a:pt x="372" y="343"/>
                  </a:lnTo>
                  <a:lnTo>
                    <a:pt x="366" y="365"/>
                  </a:lnTo>
                  <a:lnTo>
                    <a:pt x="357" y="386"/>
                  </a:lnTo>
                  <a:lnTo>
                    <a:pt x="346" y="408"/>
                  </a:lnTo>
                  <a:lnTo>
                    <a:pt x="333" y="427"/>
                  </a:lnTo>
                  <a:lnTo>
                    <a:pt x="317" y="446"/>
                  </a:lnTo>
                  <a:lnTo>
                    <a:pt x="299" y="461"/>
                  </a:lnTo>
                  <a:lnTo>
                    <a:pt x="278" y="474"/>
                  </a:lnTo>
                  <a:lnTo>
                    <a:pt x="253" y="483"/>
                  </a:lnTo>
                  <a:lnTo>
                    <a:pt x="226" y="490"/>
                  </a:lnTo>
                  <a:lnTo>
                    <a:pt x="195" y="493"/>
                  </a:lnTo>
                  <a:lnTo>
                    <a:pt x="192" y="493"/>
                  </a:lnTo>
                  <a:lnTo>
                    <a:pt x="160" y="490"/>
                  </a:lnTo>
                  <a:lnTo>
                    <a:pt x="132" y="483"/>
                  </a:lnTo>
                  <a:lnTo>
                    <a:pt x="108" y="474"/>
                  </a:lnTo>
                  <a:lnTo>
                    <a:pt x="87" y="461"/>
                  </a:lnTo>
                  <a:lnTo>
                    <a:pt x="68" y="446"/>
                  </a:lnTo>
                  <a:lnTo>
                    <a:pt x="53" y="427"/>
                  </a:lnTo>
                  <a:lnTo>
                    <a:pt x="40" y="408"/>
                  </a:lnTo>
                  <a:lnTo>
                    <a:pt x="29" y="386"/>
                  </a:lnTo>
                  <a:lnTo>
                    <a:pt x="21" y="365"/>
                  </a:lnTo>
                  <a:lnTo>
                    <a:pt x="13" y="343"/>
                  </a:lnTo>
                  <a:lnTo>
                    <a:pt x="9" y="320"/>
                  </a:lnTo>
                  <a:lnTo>
                    <a:pt x="4" y="299"/>
                  </a:lnTo>
                  <a:lnTo>
                    <a:pt x="2" y="278"/>
                  </a:lnTo>
                  <a:lnTo>
                    <a:pt x="1" y="259"/>
                  </a:lnTo>
                  <a:lnTo>
                    <a:pt x="0" y="240"/>
                  </a:lnTo>
                  <a:lnTo>
                    <a:pt x="0" y="225"/>
                  </a:lnTo>
                  <a:lnTo>
                    <a:pt x="0" y="212"/>
                  </a:lnTo>
                  <a:lnTo>
                    <a:pt x="1" y="203"/>
                  </a:lnTo>
                  <a:lnTo>
                    <a:pt x="1" y="196"/>
                  </a:lnTo>
                  <a:lnTo>
                    <a:pt x="2" y="194"/>
                  </a:lnTo>
                  <a:lnTo>
                    <a:pt x="6" y="159"/>
                  </a:lnTo>
                  <a:lnTo>
                    <a:pt x="12" y="129"/>
                  </a:lnTo>
                  <a:lnTo>
                    <a:pt x="22" y="103"/>
                  </a:lnTo>
                  <a:lnTo>
                    <a:pt x="34" y="81"/>
                  </a:lnTo>
                  <a:lnTo>
                    <a:pt x="47" y="61"/>
                  </a:lnTo>
                  <a:lnTo>
                    <a:pt x="62" y="46"/>
                  </a:lnTo>
                  <a:lnTo>
                    <a:pt x="78" y="33"/>
                  </a:lnTo>
                  <a:lnTo>
                    <a:pt x="95" y="22"/>
                  </a:lnTo>
                  <a:lnTo>
                    <a:pt x="112" y="15"/>
                  </a:lnTo>
                  <a:lnTo>
                    <a:pt x="128" y="8"/>
                  </a:lnTo>
                  <a:lnTo>
                    <a:pt x="143" y="5"/>
                  </a:lnTo>
                  <a:lnTo>
                    <a:pt x="158" y="2"/>
                  </a:lnTo>
                  <a:lnTo>
                    <a:pt x="170" y="0"/>
                  </a:lnTo>
                  <a:lnTo>
                    <a:pt x="181" y="0"/>
                  </a:lnTo>
                  <a:lnTo>
                    <a:pt x="188"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1" name="Freeform 269">
              <a:extLst>
                <a:ext uri="{FF2B5EF4-FFF2-40B4-BE49-F238E27FC236}">
                  <a16:creationId xmlns:a16="http://schemas.microsoft.com/office/drawing/2014/main" id="{1E3919D6-E5BA-4727-8FCE-6BCDBCFC2C4D}"/>
                </a:ext>
              </a:extLst>
            </p:cNvPr>
            <p:cNvSpPr>
              <a:spLocks/>
            </p:cNvSpPr>
            <p:nvPr/>
          </p:nvSpPr>
          <p:spPr bwMode="auto">
            <a:xfrm>
              <a:off x="2558" y="169"/>
              <a:ext cx="65" cy="83"/>
            </a:xfrm>
            <a:custGeom>
              <a:avLst/>
              <a:gdLst>
                <a:gd name="T0" fmla="*/ 206 w 386"/>
                <a:gd name="T1" fmla="*/ 0 h 493"/>
                <a:gd name="T2" fmla="*/ 229 w 386"/>
                <a:gd name="T3" fmla="*/ 2 h 493"/>
                <a:gd name="T4" fmla="*/ 259 w 386"/>
                <a:gd name="T5" fmla="*/ 8 h 493"/>
                <a:gd name="T6" fmla="*/ 292 w 386"/>
                <a:gd name="T7" fmla="*/ 22 h 493"/>
                <a:gd name="T8" fmla="*/ 325 w 386"/>
                <a:gd name="T9" fmla="*/ 45 h 493"/>
                <a:gd name="T10" fmla="*/ 353 w 386"/>
                <a:gd name="T11" fmla="*/ 81 h 493"/>
                <a:gd name="T12" fmla="*/ 375 w 386"/>
                <a:gd name="T13" fmla="*/ 129 h 493"/>
                <a:gd name="T14" fmla="*/ 384 w 386"/>
                <a:gd name="T15" fmla="*/ 194 h 493"/>
                <a:gd name="T16" fmla="*/ 385 w 386"/>
                <a:gd name="T17" fmla="*/ 203 h 493"/>
                <a:gd name="T18" fmla="*/ 386 w 386"/>
                <a:gd name="T19" fmla="*/ 225 h 493"/>
                <a:gd name="T20" fmla="*/ 385 w 386"/>
                <a:gd name="T21" fmla="*/ 259 h 493"/>
                <a:gd name="T22" fmla="*/ 381 w 386"/>
                <a:gd name="T23" fmla="*/ 299 h 493"/>
                <a:gd name="T24" fmla="*/ 372 w 386"/>
                <a:gd name="T25" fmla="*/ 343 h 493"/>
                <a:gd name="T26" fmla="*/ 357 w 386"/>
                <a:gd name="T27" fmla="*/ 386 h 493"/>
                <a:gd name="T28" fmla="*/ 333 w 386"/>
                <a:gd name="T29" fmla="*/ 427 h 493"/>
                <a:gd name="T30" fmla="*/ 300 w 386"/>
                <a:gd name="T31" fmla="*/ 461 h 493"/>
                <a:gd name="T32" fmla="*/ 253 w 386"/>
                <a:gd name="T33" fmla="*/ 483 h 493"/>
                <a:gd name="T34" fmla="*/ 195 w 386"/>
                <a:gd name="T35" fmla="*/ 493 h 493"/>
                <a:gd name="T36" fmla="*/ 160 w 386"/>
                <a:gd name="T37" fmla="*/ 490 h 493"/>
                <a:gd name="T38" fmla="*/ 109 w 386"/>
                <a:gd name="T39" fmla="*/ 474 h 493"/>
                <a:gd name="T40" fmla="*/ 69 w 386"/>
                <a:gd name="T41" fmla="*/ 446 h 493"/>
                <a:gd name="T42" fmla="*/ 40 w 386"/>
                <a:gd name="T43" fmla="*/ 408 h 493"/>
                <a:gd name="T44" fmla="*/ 21 w 386"/>
                <a:gd name="T45" fmla="*/ 365 h 493"/>
                <a:gd name="T46" fmla="*/ 9 w 386"/>
                <a:gd name="T47" fmla="*/ 320 h 493"/>
                <a:gd name="T48" fmla="*/ 3 w 386"/>
                <a:gd name="T49" fmla="*/ 278 h 493"/>
                <a:gd name="T50" fmla="*/ 0 w 386"/>
                <a:gd name="T51" fmla="*/ 240 h 493"/>
                <a:gd name="T52" fmla="*/ 1 w 386"/>
                <a:gd name="T53" fmla="*/ 212 h 493"/>
                <a:gd name="T54" fmla="*/ 3 w 386"/>
                <a:gd name="T55" fmla="*/ 196 h 493"/>
                <a:gd name="T56" fmla="*/ 6 w 386"/>
                <a:gd name="T57" fmla="*/ 159 h 493"/>
                <a:gd name="T58" fmla="*/ 22 w 386"/>
                <a:gd name="T59" fmla="*/ 103 h 493"/>
                <a:gd name="T60" fmla="*/ 48 w 386"/>
                <a:gd name="T61" fmla="*/ 61 h 493"/>
                <a:gd name="T62" fmla="*/ 79 w 386"/>
                <a:gd name="T63" fmla="*/ 33 h 493"/>
                <a:gd name="T64" fmla="*/ 112 w 386"/>
                <a:gd name="T65" fmla="*/ 15 h 493"/>
                <a:gd name="T66" fmla="*/ 144 w 386"/>
                <a:gd name="T67" fmla="*/ 5 h 493"/>
                <a:gd name="T68" fmla="*/ 170 w 386"/>
                <a:gd name="T69" fmla="*/ 0 h 493"/>
                <a:gd name="T70" fmla="*/ 189 w 386"/>
                <a:gd name="T71" fmla="*/ 0 h 493"/>
                <a:gd name="T72" fmla="*/ 198 w 386"/>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 h="493">
                  <a:moveTo>
                    <a:pt x="198" y="0"/>
                  </a:moveTo>
                  <a:lnTo>
                    <a:pt x="206" y="0"/>
                  </a:lnTo>
                  <a:lnTo>
                    <a:pt x="217" y="0"/>
                  </a:lnTo>
                  <a:lnTo>
                    <a:pt x="229" y="2"/>
                  </a:lnTo>
                  <a:lnTo>
                    <a:pt x="244" y="4"/>
                  </a:lnTo>
                  <a:lnTo>
                    <a:pt x="259" y="8"/>
                  </a:lnTo>
                  <a:lnTo>
                    <a:pt x="275" y="15"/>
                  </a:lnTo>
                  <a:lnTo>
                    <a:pt x="292" y="22"/>
                  </a:lnTo>
                  <a:lnTo>
                    <a:pt x="309" y="33"/>
                  </a:lnTo>
                  <a:lnTo>
                    <a:pt x="325" y="45"/>
                  </a:lnTo>
                  <a:lnTo>
                    <a:pt x="340" y="61"/>
                  </a:lnTo>
                  <a:lnTo>
                    <a:pt x="353" y="81"/>
                  </a:lnTo>
                  <a:lnTo>
                    <a:pt x="365" y="103"/>
                  </a:lnTo>
                  <a:lnTo>
                    <a:pt x="375" y="129"/>
                  </a:lnTo>
                  <a:lnTo>
                    <a:pt x="381" y="159"/>
                  </a:lnTo>
                  <a:lnTo>
                    <a:pt x="384" y="194"/>
                  </a:lnTo>
                  <a:lnTo>
                    <a:pt x="384" y="196"/>
                  </a:lnTo>
                  <a:lnTo>
                    <a:pt x="385" y="203"/>
                  </a:lnTo>
                  <a:lnTo>
                    <a:pt x="385" y="212"/>
                  </a:lnTo>
                  <a:lnTo>
                    <a:pt x="386" y="225"/>
                  </a:lnTo>
                  <a:lnTo>
                    <a:pt x="386" y="240"/>
                  </a:lnTo>
                  <a:lnTo>
                    <a:pt x="385" y="259"/>
                  </a:lnTo>
                  <a:lnTo>
                    <a:pt x="384" y="278"/>
                  </a:lnTo>
                  <a:lnTo>
                    <a:pt x="381" y="299"/>
                  </a:lnTo>
                  <a:lnTo>
                    <a:pt x="378" y="320"/>
                  </a:lnTo>
                  <a:lnTo>
                    <a:pt x="372" y="343"/>
                  </a:lnTo>
                  <a:lnTo>
                    <a:pt x="366" y="365"/>
                  </a:lnTo>
                  <a:lnTo>
                    <a:pt x="357" y="386"/>
                  </a:lnTo>
                  <a:lnTo>
                    <a:pt x="346" y="408"/>
                  </a:lnTo>
                  <a:lnTo>
                    <a:pt x="333" y="427"/>
                  </a:lnTo>
                  <a:lnTo>
                    <a:pt x="318" y="446"/>
                  </a:lnTo>
                  <a:lnTo>
                    <a:pt x="300" y="461"/>
                  </a:lnTo>
                  <a:lnTo>
                    <a:pt x="278" y="474"/>
                  </a:lnTo>
                  <a:lnTo>
                    <a:pt x="253" y="483"/>
                  </a:lnTo>
                  <a:lnTo>
                    <a:pt x="226" y="490"/>
                  </a:lnTo>
                  <a:lnTo>
                    <a:pt x="195" y="493"/>
                  </a:lnTo>
                  <a:lnTo>
                    <a:pt x="192" y="493"/>
                  </a:lnTo>
                  <a:lnTo>
                    <a:pt x="160" y="490"/>
                  </a:lnTo>
                  <a:lnTo>
                    <a:pt x="132" y="483"/>
                  </a:lnTo>
                  <a:lnTo>
                    <a:pt x="109" y="474"/>
                  </a:lnTo>
                  <a:lnTo>
                    <a:pt x="87" y="461"/>
                  </a:lnTo>
                  <a:lnTo>
                    <a:pt x="69" y="446"/>
                  </a:lnTo>
                  <a:lnTo>
                    <a:pt x="53" y="427"/>
                  </a:lnTo>
                  <a:lnTo>
                    <a:pt x="40" y="408"/>
                  </a:lnTo>
                  <a:lnTo>
                    <a:pt x="30" y="386"/>
                  </a:lnTo>
                  <a:lnTo>
                    <a:pt x="21" y="365"/>
                  </a:lnTo>
                  <a:lnTo>
                    <a:pt x="14" y="343"/>
                  </a:lnTo>
                  <a:lnTo>
                    <a:pt x="9" y="320"/>
                  </a:lnTo>
                  <a:lnTo>
                    <a:pt x="6" y="299"/>
                  </a:lnTo>
                  <a:lnTo>
                    <a:pt x="3" y="278"/>
                  </a:lnTo>
                  <a:lnTo>
                    <a:pt x="1" y="259"/>
                  </a:lnTo>
                  <a:lnTo>
                    <a:pt x="0" y="240"/>
                  </a:lnTo>
                  <a:lnTo>
                    <a:pt x="0" y="225"/>
                  </a:lnTo>
                  <a:lnTo>
                    <a:pt x="1" y="212"/>
                  </a:lnTo>
                  <a:lnTo>
                    <a:pt x="1" y="203"/>
                  </a:lnTo>
                  <a:lnTo>
                    <a:pt x="3" y="196"/>
                  </a:lnTo>
                  <a:lnTo>
                    <a:pt x="3" y="194"/>
                  </a:lnTo>
                  <a:lnTo>
                    <a:pt x="6" y="159"/>
                  </a:lnTo>
                  <a:lnTo>
                    <a:pt x="12" y="129"/>
                  </a:lnTo>
                  <a:lnTo>
                    <a:pt x="22" y="103"/>
                  </a:lnTo>
                  <a:lnTo>
                    <a:pt x="34" y="81"/>
                  </a:lnTo>
                  <a:lnTo>
                    <a:pt x="48" y="61"/>
                  </a:lnTo>
                  <a:lnTo>
                    <a:pt x="63" y="46"/>
                  </a:lnTo>
                  <a:lnTo>
                    <a:pt x="79" y="33"/>
                  </a:lnTo>
                  <a:lnTo>
                    <a:pt x="96" y="22"/>
                  </a:lnTo>
                  <a:lnTo>
                    <a:pt x="112" y="15"/>
                  </a:lnTo>
                  <a:lnTo>
                    <a:pt x="128" y="8"/>
                  </a:lnTo>
                  <a:lnTo>
                    <a:pt x="144" y="5"/>
                  </a:lnTo>
                  <a:lnTo>
                    <a:pt x="158" y="2"/>
                  </a:lnTo>
                  <a:lnTo>
                    <a:pt x="170" y="0"/>
                  </a:lnTo>
                  <a:lnTo>
                    <a:pt x="181" y="0"/>
                  </a:lnTo>
                  <a:lnTo>
                    <a:pt x="189"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102" name="Rectangle 101">
            <a:extLst>
              <a:ext uri="{FF2B5EF4-FFF2-40B4-BE49-F238E27FC236}">
                <a16:creationId xmlns:a16="http://schemas.microsoft.com/office/drawing/2014/main" id="{438BEF02-0D90-4064-949F-17C5C71AF739}"/>
              </a:ext>
            </a:extLst>
          </p:cNvPr>
          <p:cNvSpPr/>
          <p:nvPr/>
        </p:nvSpPr>
        <p:spPr>
          <a:xfrm>
            <a:off x="5377059" y="3016981"/>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2"/>
                </a:solidFill>
                <a:cs typeface="Poppins ExtraLight" panose="00000300000000000000" pitchFamily="50" charset="0"/>
              </a:rPr>
              <a:t>Here</a:t>
            </a:r>
          </a:p>
        </p:txBody>
      </p:sp>
      <p:sp>
        <p:nvSpPr>
          <p:cNvPr id="103" name="Rectangle 102">
            <a:extLst>
              <a:ext uri="{FF2B5EF4-FFF2-40B4-BE49-F238E27FC236}">
                <a16:creationId xmlns:a16="http://schemas.microsoft.com/office/drawing/2014/main" id="{1E9C54B2-7B84-4212-92E8-15DADC89EDF2}"/>
              </a:ext>
            </a:extLst>
          </p:cNvPr>
          <p:cNvSpPr/>
          <p:nvPr/>
        </p:nvSpPr>
        <p:spPr>
          <a:xfrm>
            <a:off x="8478462" y="3016762"/>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3"/>
                </a:solidFill>
                <a:cs typeface="Poppins ExtraLight" panose="00000300000000000000" pitchFamily="50" charset="0"/>
              </a:rPr>
              <a:t>Here</a:t>
            </a:r>
          </a:p>
        </p:txBody>
      </p:sp>
      <p:sp>
        <p:nvSpPr>
          <p:cNvPr id="104" name="Rectangle 103">
            <a:extLst>
              <a:ext uri="{FF2B5EF4-FFF2-40B4-BE49-F238E27FC236}">
                <a16:creationId xmlns:a16="http://schemas.microsoft.com/office/drawing/2014/main" id="{8C8B15AC-72AE-4B3B-B210-D1B2D5AD2B20}"/>
              </a:ext>
            </a:extLst>
          </p:cNvPr>
          <p:cNvSpPr/>
          <p:nvPr/>
        </p:nvSpPr>
        <p:spPr>
          <a:xfrm>
            <a:off x="2275656" y="3010604"/>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a:t>
            </a:r>
            <a:r>
              <a:rPr lang="en-US" dirty="0">
                <a:solidFill>
                  <a:schemeClr val="bg1">
                    <a:lumMod val="50000"/>
                  </a:schemeClr>
                </a:solidFill>
                <a:cs typeface="Poppins ExtraLight" panose="00000300000000000000" pitchFamily="50" charset="0"/>
              </a:rPr>
              <a:t> </a:t>
            </a:r>
            <a:r>
              <a:rPr lang="en-US" dirty="0">
                <a:solidFill>
                  <a:schemeClr val="accent4"/>
                </a:solidFill>
                <a:cs typeface="Poppins ExtraLight" panose="00000300000000000000" pitchFamily="50" charset="0"/>
              </a:rPr>
              <a:t>Here</a:t>
            </a:r>
          </a:p>
        </p:txBody>
      </p:sp>
      <p:sp>
        <p:nvSpPr>
          <p:cNvPr id="105" name="Текст 2">
            <a:extLst>
              <a:ext uri="{FF2B5EF4-FFF2-40B4-BE49-F238E27FC236}">
                <a16:creationId xmlns:a16="http://schemas.microsoft.com/office/drawing/2014/main" id="{4EB05B63-CECF-4B96-905C-E7403F6CF6A9}"/>
              </a:ext>
            </a:extLst>
          </p:cNvPr>
          <p:cNvSpPr txBox="1">
            <a:spLocks/>
          </p:cNvSpPr>
          <p:nvPr/>
        </p:nvSpPr>
        <p:spPr>
          <a:xfrm>
            <a:off x="5017061"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6" name="Текст 2">
            <a:extLst>
              <a:ext uri="{FF2B5EF4-FFF2-40B4-BE49-F238E27FC236}">
                <a16:creationId xmlns:a16="http://schemas.microsoft.com/office/drawing/2014/main" id="{C8CB519F-222F-40C4-9266-F0CBE2225F25}"/>
              </a:ext>
            </a:extLst>
          </p:cNvPr>
          <p:cNvSpPr txBox="1">
            <a:spLocks/>
          </p:cNvSpPr>
          <p:nvPr/>
        </p:nvSpPr>
        <p:spPr>
          <a:xfrm>
            <a:off x="8118464"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7" name="Rectangle 106">
            <a:extLst>
              <a:ext uri="{FF2B5EF4-FFF2-40B4-BE49-F238E27FC236}">
                <a16:creationId xmlns:a16="http://schemas.microsoft.com/office/drawing/2014/main" id="{0F5C1672-35D4-4AF8-BA64-22CE420220F5}"/>
              </a:ext>
            </a:extLst>
          </p:cNvPr>
          <p:cNvSpPr/>
          <p:nvPr/>
        </p:nvSpPr>
        <p:spPr>
          <a:xfrm>
            <a:off x="1872903" y="2002208"/>
            <a:ext cx="8751066" cy="705258"/>
          </a:xfrm>
          <a:prstGeom prst="rect">
            <a:avLst/>
          </a:prstGeom>
        </p:spPr>
        <p:txBody>
          <a:bodyPr wrap="square">
            <a:spAutoFit/>
          </a:bodyPr>
          <a:lstStyle/>
          <a:p>
            <a:pPr algn="ctr">
              <a:lnSpc>
                <a:spcPct val="150000"/>
              </a:lnSpc>
            </a:pPr>
            <a:r>
              <a:rPr lang="en-US" sz="1400" dirty="0">
                <a:solidFill>
                  <a:schemeClr val="tx2">
                    <a:lumMod val="50000"/>
                  </a:schemeClr>
                </a:solidFill>
                <a:ea typeface="Adobe Fan Heiti Std B" panose="020B0700000000000000" pitchFamily="34" charset="-128"/>
                <a:cs typeface="Poppins ExtraLight" panose="00000300000000000000" pitchFamily="50" charset="0"/>
              </a:rPr>
              <a:t>Lorem ipsum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sed</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Lorem ipsum dolor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sed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endParaRPr lang="en-US" sz="1400" dirty="0">
              <a:solidFill>
                <a:schemeClr val="tx2">
                  <a:lumMod val="50000"/>
                </a:schemeClr>
              </a:solidFill>
              <a:cs typeface="Poppins ExtraLight" panose="00000300000000000000" pitchFamily="50" charset="0"/>
            </a:endParaRPr>
          </a:p>
        </p:txBody>
      </p:sp>
      <p:sp>
        <p:nvSpPr>
          <p:cNvPr id="61" name="TextBox 60">
            <a:extLst>
              <a:ext uri="{FF2B5EF4-FFF2-40B4-BE49-F238E27FC236}">
                <a16:creationId xmlns:a16="http://schemas.microsoft.com/office/drawing/2014/main" id="{90F971DD-FCCF-43A0-A75B-F3CEE7C0611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61203395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FF4D42F7-8D18-4AA0-B52E-77601254D805}"/>
              </a:ext>
            </a:extLst>
          </p:cNvPr>
          <p:cNvSpPr>
            <a:spLocks/>
          </p:cNvSpPr>
          <p:nvPr/>
        </p:nvSpPr>
        <p:spPr bwMode="auto">
          <a:xfrm rot="5400000">
            <a:off x="6253437" y="3283725"/>
            <a:ext cx="1675562" cy="1675562"/>
          </a:xfrm>
          <a:prstGeom prst="snip2Same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5" name="Freeform 8">
            <a:extLst>
              <a:ext uri="{FF2B5EF4-FFF2-40B4-BE49-F238E27FC236}">
                <a16:creationId xmlns:a16="http://schemas.microsoft.com/office/drawing/2014/main" id="{C9F8E571-BC20-40E4-93D7-DAF519822063}"/>
              </a:ext>
            </a:extLst>
          </p:cNvPr>
          <p:cNvSpPr>
            <a:spLocks/>
          </p:cNvSpPr>
          <p:nvPr/>
        </p:nvSpPr>
        <p:spPr bwMode="auto">
          <a:xfrm rot="5400000">
            <a:off x="4108403" y="3286683"/>
            <a:ext cx="1661656" cy="1675562"/>
          </a:xfrm>
          <a:prstGeom prst="snip2Same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6" name="Freeform 11">
            <a:extLst>
              <a:ext uri="{FF2B5EF4-FFF2-40B4-BE49-F238E27FC236}">
                <a16:creationId xmlns:a16="http://schemas.microsoft.com/office/drawing/2014/main" id="{D7392082-2968-4E4C-8844-67B9DCC4932A}"/>
              </a:ext>
            </a:extLst>
          </p:cNvPr>
          <p:cNvSpPr>
            <a:spLocks/>
          </p:cNvSpPr>
          <p:nvPr/>
        </p:nvSpPr>
        <p:spPr bwMode="auto">
          <a:xfrm rot="5400000">
            <a:off x="1837116" y="3296406"/>
            <a:ext cx="1661656" cy="1661657"/>
          </a:xfrm>
          <a:prstGeom prst="snip2Same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7" name="Oval 15">
            <a:extLst>
              <a:ext uri="{FF2B5EF4-FFF2-40B4-BE49-F238E27FC236}">
                <a16:creationId xmlns:a16="http://schemas.microsoft.com/office/drawing/2014/main" id="{A4B07088-780F-4E0F-B6AD-1D24991799A6}"/>
              </a:ext>
            </a:extLst>
          </p:cNvPr>
          <p:cNvSpPr>
            <a:spLocks noChangeArrowheads="1"/>
          </p:cNvSpPr>
          <p:nvPr/>
        </p:nvSpPr>
        <p:spPr bwMode="auto">
          <a:xfrm>
            <a:off x="5319972" y="3631953"/>
            <a:ext cx="958172" cy="95817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8" name="Freeform 134">
            <a:extLst>
              <a:ext uri="{FF2B5EF4-FFF2-40B4-BE49-F238E27FC236}">
                <a16:creationId xmlns:a16="http://schemas.microsoft.com/office/drawing/2014/main" id="{FB3E092D-F7BE-4661-BB86-5E35FED9ED10}"/>
              </a:ext>
            </a:extLst>
          </p:cNvPr>
          <p:cNvSpPr>
            <a:spLocks noEditPoints="1"/>
          </p:cNvSpPr>
          <p:nvPr/>
        </p:nvSpPr>
        <p:spPr bwMode="auto">
          <a:xfrm>
            <a:off x="5536139" y="3845310"/>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9" name="Oval 17">
            <a:extLst>
              <a:ext uri="{FF2B5EF4-FFF2-40B4-BE49-F238E27FC236}">
                <a16:creationId xmlns:a16="http://schemas.microsoft.com/office/drawing/2014/main" id="{1C88C423-A0DF-4EE7-844E-6C694AB3EEEA}"/>
              </a:ext>
            </a:extLst>
          </p:cNvPr>
          <p:cNvSpPr>
            <a:spLocks noChangeArrowheads="1"/>
          </p:cNvSpPr>
          <p:nvPr/>
        </p:nvSpPr>
        <p:spPr bwMode="auto">
          <a:xfrm>
            <a:off x="7599509" y="3626019"/>
            <a:ext cx="958172" cy="97004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0" name="กลุ่ม 153">
            <a:extLst>
              <a:ext uri="{FF2B5EF4-FFF2-40B4-BE49-F238E27FC236}">
                <a16:creationId xmlns:a16="http://schemas.microsoft.com/office/drawing/2014/main" id="{12687BA5-30F5-4A63-85B0-22CF4C5F0A38}"/>
              </a:ext>
            </a:extLst>
          </p:cNvPr>
          <p:cNvGrpSpPr/>
          <p:nvPr/>
        </p:nvGrpSpPr>
        <p:grpSpPr>
          <a:xfrm>
            <a:off x="7873190" y="3832612"/>
            <a:ext cx="410810" cy="510775"/>
            <a:chOff x="14409738" y="2870200"/>
            <a:chExt cx="476250" cy="592138"/>
          </a:xfrm>
          <a:solidFill>
            <a:schemeClr val="bg1"/>
          </a:solidFill>
        </p:grpSpPr>
        <p:sp>
          <p:nvSpPr>
            <p:cNvPr id="11" name="Freeform 42">
              <a:extLst>
                <a:ext uri="{FF2B5EF4-FFF2-40B4-BE49-F238E27FC236}">
                  <a16:creationId xmlns:a16="http://schemas.microsoft.com/office/drawing/2014/main" id="{CE7DE60A-BAA7-4AAE-B705-6AB45C7BB425}"/>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43">
              <a:extLst>
                <a:ext uri="{FF2B5EF4-FFF2-40B4-BE49-F238E27FC236}">
                  <a16:creationId xmlns:a16="http://schemas.microsoft.com/office/drawing/2014/main" id="{44D4F151-1F4B-4392-AF47-7706F091CF06}"/>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44">
              <a:extLst>
                <a:ext uri="{FF2B5EF4-FFF2-40B4-BE49-F238E27FC236}">
                  <a16:creationId xmlns:a16="http://schemas.microsoft.com/office/drawing/2014/main" id="{3C715850-32EA-4BB0-902A-1F3652857E7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45">
              <a:extLst>
                <a:ext uri="{FF2B5EF4-FFF2-40B4-BE49-F238E27FC236}">
                  <a16:creationId xmlns:a16="http://schemas.microsoft.com/office/drawing/2014/main" id="{D966469C-523C-4A74-B1C5-BC74B82CD576}"/>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Freeform 46">
              <a:extLst>
                <a:ext uri="{FF2B5EF4-FFF2-40B4-BE49-F238E27FC236}">
                  <a16:creationId xmlns:a16="http://schemas.microsoft.com/office/drawing/2014/main" id="{FE110A25-7A4A-483E-8381-A53B0CDFA8A0}"/>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Freeform 47">
              <a:extLst>
                <a:ext uri="{FF2B5EF4-FFF2-40B4-BE49-F238E27FC236}">
                  <a16:creationId xmlns:a16="http://schemas.microsoft.com/office/drawing/2014/main" id="{280D5E41-107A-4361-A226-2AB7578E52E5}"/>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48">
              <a:extLst>
                <a:ext uri="{FF2B5EF4-FFF2-40B4-BE49-F238E27FC236}">
                  <a16:creationId xmlns:a16="http://schemas.microsoft.com/office/drawing/2014/main" id="{75C8AB2F-7BC6-43C5-BCBD-21A687D27E4D}"/>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8" name="Oval 15">
            <a:extLst>
              <a:ext uri="{FF2B5EF4-FFF2-40B4-BE49-F238E27FC236}">
                <a16:creationId xmlns:a16="http://schemas.microsoft.com/office/drawing/2014/main" id="{F6E84004-1C73-4BB8-914A-053454CB81CF}"/>
              </a:ext>
            </a:extLst>
          </p:cNvPr>
          <p:cNvSpPr>
            <a:spLocks noChangeArrowheads="1"/>
          </p:cNvSpPr>
          <p:nvPr/>
        </p:nvSpPr>
        <p:spPr bwMode="auto">
          <a:xfrm>
            <a:off x="3173831" y="3631959"/>
            <a:ext cx="958171" cy="95817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 name="Freeform 134">
            <a:extLst>
              <a:ext uri="{FF2B5EF4-FFF2-40B4-BE49-F238E27FC236}">
                <a16:creationId xmlns:a16="http://schemas.microsoft.com/office/drawing/2014/main" id="{263B7D3A-B5CE-4CFB-B818-F6899D95B245}"/>
              </a:ext>
            </a:extLst>
          </p:cNvPr>
          <p:cNvSpPr>
            <a:spLocks noEditPoints="1"/>
          </p:cNvSpPr>
          <p:nvPr/>
        </p:nvSpPr>
        <p:spPr bwMode="auto">
          <a:xfrm>
            <a:off x="3389996" y="3845319"/>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20" name="TextBox 19">
            <a:extLst>
              <a:ext uri="{FF2B5EF4-FFF2-40B4-BE49-F238E27FC236}">
                <a16:creationId xmlns:a16="http://schemas.microsoft.com/office/drawing/2014/main" id="{5488EC06-E4D2-4134-B95F-8F055D37103F}"/>
              </a:ext>
            </a:extLst>
          </p:cNvPr>
          <p:cNvSpPr txBox="1"/>
          <p:nvPr/>
        </p:nvSpPr>
        <p:spPr>
          <a:xfrm>
            <a:off x="1640753" y="2340518"/>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1" name="TextBox 20">
            <a:extLst>
              <a:ext uri="{FF2B5EF4-FFF2-40B4-BE49-F238E27FC236}">
                <a16:creationId xmlns:a16="http://schemas.microsoft.com/office/drawing/2014/main" id="{D8B99D69-A84E-4A99-8099-58CA4FD5B63C}"/>
              </a:ext>
            </a:extLst>
          </p:cNvPr>
          <p:cNvSpPr txBox="1"/>
          <p:nvPr/>
        </p:nvSpPr>
        <p:spPr>
          <a:xfrm>
            <a:off x="3857876"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2" name="TextBox 21">
            <a:extLst>
              <a:ext uri="{FF2B5EF4-FFF2-40B4-BE49-F238E27FC236}">
                <a16:creationId xmlns:a16="http://schemas.microsoft.com/office/drawing/2014/main" id="{974E7D68-93E6-4E89-9B34-C6A1650B7678}"/>
              </a:ext>
            </a:extLst>
          </p:cNvPr>
          <p:cNvSpPr txBox="1"/>
          <p:nvPr/>
        </p:nvSpPr>
        <p:spPr>
          <a:xfrm>
            <a:off x="5877755" y="2340515"/>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3" name="TextBox 22">
            <a:extLst>
              <a:ext uri="{FF2B5EF4-FFF2-40B4-BE49-F238E27FC236}">
                <a16:creationId xmlns:a16="http://schemas.microsoft.com/office/drawing/2014/main" id="{42D3EB3E-AF2B-476B-8742-F3EB032C70B6}"/>
              </a:ext>
            </a:extLst>
          </p:cNvPr>
          <p:cNvSpPr txBox="1"/>
          <p:nvPr/>
        </p:nvSpPr>
        <p:spPr bwMode="auto">
          <a:xfrm>
            <a:off x="2192345" y="2044804"/>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6FF35AA6-1735-4475-9E99-B7E39B7FD986}"/>
              </a:ext>
            </a:extLst>
          </p:cNvPr>
          <p:cNvSpPr txBox="1"/>
          <p:nvPr/>
        </p:nvSpPr>
        <p:spPr bwMode="auto">
          <a:xfrm>
            <a:off x="4431491"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48BBD0F4-6873-4657-940F-DA3E8AD89028}"/>
              </a:ext>
            </a:extLst>
          </p:cNvPr>
          <p:cNvSpPr txBox="1"/>
          <p:nvPr/>
        </p:nvSpPr>
        <p:spPr bwMode="auto">
          <a:xfrm>
            <a:off x="6363267" y="2044801"/>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endParaRPr>
          </a:p>
        </p:txBody>
      </p:sp>
      <p:sp>
        <p:nvSpPr>
          <p:cNvPr id="26" name="TextBox 25">
            <a:extLst>
              <a:ext uri="{FF2B5EF4-FFF2-40B4-BE49-F238E27FC236}">
                <a16:creationId xmlns:a16="http://schemas.microsoft.com/office/drawing/2014/main" id="{0FF69C6C-A366-4C4C-B431-BD9AAC87205D}"/>
              </a:ext>
            </a:extLst>
          </p:cNvPr>
          <p:cNvSpPr txBox="1"/>
          <p:nvPr/>
        </p:nvSpPr>
        <p:spPr>
          <a:xfrm>
            <a:off x="6450434"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7" name="TextBox 26">
            <a:extLst>
              <a:ext uri="{FF2B5EF4-FFF2-40B4-BE49-F238E27FC236}">
                <a16:creationId xmlns:a16="http://schemas.microsoft.com/office/drawing/2014/main" id="{7D66C9FD-7CE4-4CDE-AF88-95DF7057677E}"/>
              </a:ext>
            </a:extLst>
          </p:cNvPr>
          <p:cNvSpPr txBox="1"/>
          <p:nvPr/>
        </p:nvSpPr>
        <p:spPr>
          <a:xfrm>
            <a:off x="426044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8" name="TextBox 27">
            <a:extLst>
              <a:ext uri="{FF2B5EF4-FFF2-40B4-BE49-F238E27FC236}">
                <a16:creationId xmlns:a16="http://schemas.microsoft.com/office/drawing/2014/main" id="{9AD73FAF-DEE6-478B-B686-621B6F1F0B87}"/>
              </a:ext>
            </a:extLst>
          </p:cNvPr>
          <p:cNvSpPr txBox="1"/>
          <p:nvPr/>
        </p:nvSpPr>
        <p:spPr>
          <a:xfrm>
            <a:off x="1968070" y="3898741"/>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9" name="Freeform 9">
            <a:extLst>
              <a:ext uri="{FF2B5EF4-FFF2-40B4-BE49-F238E27FC236}">
                <a16:creationId xmlns:a16="http://schemas.microsoft.com/office/drawing/2014/main" id="{2A71EA0B-C5A8-43B2-840A-90FBE9A3AB78}"/>
              </a:ext>
            </a:extLst>
          </p:cNvPr>
          <p:cNvSpPr>
            <a:spLocks/>
          </p:cNvSpPr>
          <p:nvPr/>
        </p:nvSpPr>
        <p:spPr bwMode="auto">
          <a:xfrm rot="5400000">
            <a:off x="8557681" y="3283725"/>
            <a:ext cx="1675562" cy="1675562"/>
          </a:xfrm>
          <a:prstGeom prst="snip2Same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30" name="Oval 17">
            <a:extLst>
              <a:ext uri="{FF2B5EF4-FFF2-40B4-BE49-F238E27FC236}">
                <a16:creationId xmlns:a16="http://schemas.microsoft.com/office/drawing/2014/main" id="{7B46DE26-8135-4149-BDF8-CCEC896E443A}"/>
              </a:ext>
            </a:extLst>
          </p:cNvPr>
          <p:cNvSpPr>
            <a:spLocks noChangeArrowheads="1"/>
          </p:cNvSpPr>
          <p:nvPr/>
        </p:nvSpPr>
        <p:spPr bwMode="auto">
          <a:xfrm>
            <a:off x="9903753" y="3626019"/>
            <a:ext cx="958172" cy="97004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31" name="กลุ่ม 153">
            <a:extLst>
              <a:ext uri="{FF2B5EF4-FFF2-40B4-BE49-F238E27FC236}">
                <a16:creationId xmlns:a16="http://schemas.microsoft.com/office/drawing/2014/main" id="{6FB12B7F-BC3F-427D-BEEC-C67A337629A9}"/>
              </a:ext>
            </a:extLst>
          </p:cNvPr>
          <p:cNvGrpSpPr/>
          <p:nvPr/>
        </p:nvGrpSpPr>
        <p:grpSpPr>
          <a:xfrm>
            <a:off x="10177434" y="3832612"/>
            <a:ext cx="410810" cy="510775"/>
            <a:chOff x="14409738" y="2870200"/>
            <a:chExt cx="476250" cy="592138"/>
          </a:xfrm>
          <a:solidFill>
            <a:schemeClr val="bg1"/>
          </a:solidFill>
        </p:grpSpPr>
        <p:sp>
          <p:nvSpPr>
            <p:cNvPr id="32" name="Freeform 42">
              <a:extLst>
                <a:ext uri="{FF2B5EF4-FFF2-40B4-BE49-F238E27FC236}">
                  <a16:creationId xmlns:a16="http://schemas.microsoft.com/office/drawing/2014/main" id="{4A84F996-3519-43B1-9286-F33165926422}"/>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Freeform 43">
              <a:extLst>
                <a:ext uri="{FF2B5EF4-FFF2-40B4-BE49-F238E27FC236}">
                  <a16:creationId xmlns:a16="http://schemas.microsoft.com/office/drawing/2014/main" id="{1F4BA46C-90A5-4D68-A653-056DEE432B05}"/>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Freeform 44">
              <a:extLst>
                <a:ext uri="{FF2B5EF4-FFF2-40B4-BE49-F238E27FC236}">
                  <a16:creationId xmlns:a16="http://schemas.microsoft.com/office/drawing/2014/main" id="{2579B02F-CEAB-464A-905C-229A19833E9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Freeform 45">
              <a:extLst>
                <a:ext uri="{FF2B5EF4-FFF2-40B4-BE49-F238E27FC236}">
                  <a16:creationId xmlns:a16="http://schemas.microsoft.com/office/drawing/2014/main" id="{4E774476-FF6A-42BD-84A0-3843566B6443}"/>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Freeform 46">
              <a:extLst>
                <a:ext uri="{FF2B5EF4-FFF2-40B4-BE49-F238E27FC236}">
                  <a16:creationId xmlns:a16="http://schemas.microsoft.com/office/drawing/2014/main" id="{FA8B2A8B-2B67-42A5-929A-9281B859D674}"/>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47">
              <a:extLst>
                <a:ext uri="{FF2B5EF4-FFF2-40B4-BE49-F238E27FC236}">
                  <a16:creationId xmlns:a16="http://schemas.microsoft.com/office/drawing/2014/main" id="{A0EACD7B-7342-4145-ACC0-3FD51B1ED536}"/>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Freeform 48">
              <a:extLst>
                <a:ext uri="{FF2B5EF4-FFF2-40B4-BE49-F238E27FC236}">
                  <a16:creationId xmlns:a16="http://schemas.microsoft.com/office/drawing/2014/main" id="{0B1B523A-F5FF-4B60-B484-F5C8FDCEAF07}"/>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9" name="TextBox 38">
            <a:extLst>
              <a:ext uri="{FF2B5EF4-FFF2-40B4-BE49-F238E27FC236}">
                <a16:creationId xmlns:a16="http://schemas.microsoft.com/office/drawing/2014/main" id="{6DC2CDB1-8FEC-4E7C-9C33-5BF7688FE060}"/>
              </a:ext>
            </a:extLst>
          </p:cNvPr>
          <p:cNvSpPr txBox="1"/>
          <p:nvPr/>
        </p:nvSpPr>
        <p:spPr>
          <a:xfrm>
            <a:off x="877668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41" name="TextBox 40">
            <a:extLst>
              <a:ext uri="{FF2B5EF4-FFF2-40B4-BE49-F238E27FC236}">
                <a16:creationId xmlns:a16="http://schemas.microsoft.com/office/drawing/2014/main" id="{0F3174B6-A656-4158-A0AA-BB71F70AC52D}"/>
              </a:ext>
            </a:extLst>
          </p:cNvPr>
          <p:cNvSpPr txBox="1"/>
          <p:nvPr/>
        </p:nvSpPr>
        <p:spPr>
          <a:xfrm>
            <a:off x="8398741"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42" name="TextBox 41">
            <a:extLst>
              <a:ext uri="{FF2B5EF4-FFF2-40B4-BE49-F238E27FC236}">
                <a16:creationId xmlns:a16="http://schemas.microsoft.com/office/drawing/2014/main" id="{56EB6E4A-B220-44BE-99DB-B4A1E937CCE8}"/>
              </a:ext>
            </a:extLst>
          </p:cNvPr>
          <p:cNvSpPr txBox="1"/>
          <p:nvPr/>
        </p:nvSpPr>
        <p:spPr bwMode="auto">
          <a:xfrm>
            <a:off x="8972356"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endParaRPr>
          </a:p>
        </p:txBody>
      </p:sp>
      <p:sp>
        <p:nvSpPr>
          <p:cNvPr id="69" name="TextBox 68">
            <a:extLst>
              <a:ext uri="{FF2B5EF4-FFF2-40B4-BE49-F238E27FC236}">
                <a16:creationId xmlns:a16="http://schemas.microsoft.com/office/drawing/2014/main" id="{A46D2A0E-C39A-4DC4-8092-99BFC72A9DA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752936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Diagonal Corners Rounded 38">
            <a:extLst>
              <a:ext uri="{FF2B5EF4-FFF2-40B4-BE49-F238E27FC236}">
                <a16:creationId xmlns:a16="http://schemas.microsoft.com/office/drawing/2014/main" id="{33C2CB95-71D7-4906-B88C-0589C8894FF9}"/>
              </a:ext>
            </a:extLst>
          </p:cNvPr>
          <p:cNvSpPr/>
          <p:nvPr/>
        </p:nvSpPr>
        <p:spPr>
          <a:xfrm>
            <a:off x="9554228" y="2125629"/>
            <a:ext cx="1121677" cy="1121677"/>
          </a:xfrm>
          <a:prstGeom prst="round2Diag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8" name="Rectangle: Diagonal Corners Rounded 37">
            <a:extLst>
              <a:ext uri="{FF2B5EF4-FFF2-40B4-BE49-F238E27FC236}">
                <a16:creationId xmlns:a16="http://schemas.microsoft.com/office/drawing/2014/main" id="{0E6E7389-19D1-4007-81F5-A99D51E0B1BF}"/>
              </a:ext>
            </a:extLst>
          </p:cNvPr>
          <p:cNvSpPr/>
          <p:nvPr/>
        </p:nvSpPr>
        <p:spPr>
          <a:xfrm>
            <a:off x="6783120" y="2125629"/>
            <a:ext cx="1121677" cy="1121677"/>
          </a:xfrm>
          <a:prstGeom prst="round2Diag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7" name="Rectangle: Diagonal Corners Rounded 36">
            <a:extLst>
              <a:ext uri="{FF2B5EF4-FFF2-40B4-BE49-F238E27FC236}">
                <a16:creationId xmlns:a16="http://schemas.microsoft.com/office/drawing/2014/main" id="{1AB57A75-C71D-441D-B61B-5E3F0F4A3266}"/>
              </a:ext>
            </a:extLst>
          </p:cNvPr>
          <p:cNvSpPr/>
          <p:nvPr/>
        </p:nvSpPr>
        <p:spPr>
          <a:xfrm>
            <a:off x="4135166" y="2125629"/>
            <a:ext cx="1121677" cy="1121677"/>
          </a:xfrm>
          <a:prstGeom prst="round2Diag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2" name="Rectangle: Diagonal Corners Rounded 1">
            <a:extLst>
              <a:ext uri="{FF2B5EF4-FFF2-40B4-BE49-F238E27FC236}">
                <a16:creationId xmlns:a16="http://schemas.microsoft.com/office/drawing/2014/main" id="{70AEF0C1-1780-46DD-AB65-FFFB4005FF78}"/>
              </a:ext>
            </a:extLst>
          </p:cNvPr>
          <p:cNvSpPr/>
          <p:nvPr/>
        </p:nvSpPr>
        <p:spPr>
          <a:xfrm>
            <a:off x="1392815" y="2125629"/>
            <a:ext cx="1121677" cy="1121677"/>
          </a:xfrm>
          <a:prstGeom prst="round2DiagRect">
            <a:avLst>
              <a:gd name="adj1" fmla="val 16667"/>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5" name="TextBox 4">
            <a:extLst>
              <a:ext uri="{FF2B5EF4-FFF2-40B4-BE49-F238E27FC236}">
                <a16:creationId xmlns:a16="http://schemas.microsoft.com/office/drawing/2014/main" id="{3226D1DF-222D-428A-8860-DC122CE86208}"/>
              </a:ext>
            </a:extLst>
          </p:cNvPr>
          <p:cNvSpPr txBox="1"/>
          <p:nvPr/>
        </p:nvSpPr>
        <p:spPr>
          <a:xfrm>
            <a:off x="6584330" y="4442540"/>
            <a:ext cx="1626812" cy="338554"/>
          </a:xfrm>
          <a:prstGeom prst="rect">
            <a:avLst/>
          </a:prstGeom>
          <a:noFill/>
        </p:spPr>
        <p:txBody>
          <a:bodyPr wrap="square" rtlCol="0">
            <a:spAutoFit/>
          </a:bodyPr>
          <a:lstStyle/>
          <a:p>
            <a:pPr algn="ctr"/>
            <a:r>
              <a:rPr lang="en-US" sz="1600" spc="30" dirty="0">
                <a:solidFill>
                  <a:schemeClr val="accent3"/>
                </a:solidFill>
                <a:cs typeface="Poppins ExtraLight" panose="00000300000000000000" pitchFamily="50" charset="0"/>
              </a:rPr>
              <a:t>Subtitle Here</a:t>
            </a:r>
          </a:p>
        </p:txBody>
      </p:sp>
      <p:sp>
        <p:nvSpPr>
          <p:cNvPr id="6" name="TextBox 5">
            <a:extLst>
              <a:ext uri="{FF2B5EF4-FFF2-40B4-BE49-F238E27FC236}">
                <a16:creationId xmlns:a16="http://schemas.microsoft.com/office/drawing/2014/main" id="{1687D095-C538-467D-8CF1-E5735DC2C9B6}"/>
              </a:ext>
            </a:extLst>
          </p:cNvPr>
          <p:cNvSpPr txBox="1"/>
          <p:nvPr/>
        </p:nvSpPr>
        <p:spPr>
          <a:xfrm>
            <a:off x="6584330" y="4832744"/>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8" name="TextBox 7">
            <a:extLst>
              <a:ext uri="{FF2B5EF4-FFF2-40B4-BE49-F238E27FC236}">
                <a16:creationId xmlns:a16="http://schemas.microsoft.com/office/drawing/2014/main" id="{DB6DD7D7-5659-41F4-9FBA-988D6150208B}"/>
              </a:ext>
            </a:extLst>
          </p:cNvPr>
          <p:cNvSpPr txBox="1"/>
          <p:nvPr/>
        </p:nvSpPr>
        <p:spPr>
          <a:xfrm>
            <a:off x="9294356" y="4452279"/>
            <a:ext cx="1626812" cy="338554"/>
          </a:xfrm>
          <a:prstGeom prst="rect">
            <a:avLst/>
          </a:prstGeom>
          <a:noFill/>
        </p:spPr>
        <p:txBody>
          <a:bodyPr wrap="square" rtlCol="0">
            <a:spAutoFit/>
          </a:bodyPr>
          <a:lstStyle/>
          <a:p>
            <a:pPr algn="ctr"/>
            <a:r>
              <a:rPr lang="en-US" sz="1600" spc="30" dirty="0">
                <a:solidFill>
                  <a:schemeClr val="accent4"/>
                </a:solidFill>
                <a:cs typeface="Poppins ExtraLight" panose="00000300000000000000" pitchFamily="50" charset="0"/>
              </a:rPr>
              <a:t>Subtitle Here</a:t>
            </a:r>
          </a:p>
        </p:txBody>
      </p:sp>
      <p:sp>
        <p:nvSpPr>
          <p:cNvPr id="9" name="TextBox 8">
            <a:extLst>
              <a:ext uri="{FF2B5EF4-FFF2-40B4-BE49-F238E27FC236}">
                <a16:creationId xmlns:a16="http://schemas.microsoft.com/office/drawing/2014/main" id="{C07CA780-7B8E-4694-9D81-0FA8CB439647}"/>
              </a:ext>
            </a:extLst>
          </p:cNvPr>
          <p:cNvSpPr txBox="1"/>
          <p:nvPr/>
        </p:nvSpPr>
        <p:spPr>
          <a:xfrm>
            <a:off x="9294356"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10" name="Oval 9">
            <a:extLst>
              <a:ext uri="{FF2B5EF4-FFF2-40B4-BE49-F238E27FC236}">
                <a16:creationId xmlns:a16="http://schemas.microsoft.com/office/drawing/2014/main" id="{36684ADC-91FD-48F6-98D1-083853D72CDD}"/>
              </a:ext>
            </a:extLst>
          </p:cNvPr>
          <p:cNvSpPr/>
          <p:nvPr/>
        </p:nvSpPr>
        <p:spPr>
          <a:xfrm>
            <a:off x="7290062" y="3851531"/>
            <a:ext cx="215348" cy="2153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ExtraLight" panose="00000300000000000000" pitchFamily="50" charset="0"/>
              <a:cs typeface="Poppins ExtraLight" panose="00000300000000000000" pitchFamily="50" charset="0"/>
            </a:endParaRPr>
          </a:p>
        </p:txBody>
      </p:sp>
      <p:sp>
        <p:nvSpPr>
          <p:cNvPr id="11" name="Oval 10">
            <a:extLst>
              <a:ext uri="{FF2B5EF4-FFF2-40B4-BE49-F238E27FC236}">
                <a16:creationId xmlns:a16="http://schemas.microsoft.com/office/drawing/2014/main" id="{ECAC9CC1-07E8-4400-BC37-85E5F509C50A}"/>
              </a:ext>
            </a:extLst>
          </p:cNvPr>
          <p:cNvSpPr/>
          <p:nvPr/>
        </p:nvSpPr>
        <p:spPr>
          <a:xfrm>
            <a:off x="9965676" y="3848179"/>
            <a:ext cx="215348" cy="2153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2" name="Oval 11">
            <a:extLst>
              <a:ext uri="{FF2B5EF4-FFF2-40B4-BE49-F238E27FC236}">
                <a16:creationId xmlns:a16="http://schemas.microsoft.com/office/drawing/2014/main" id="{F25706D1-8912-48EE-A99E-2F39C7FE1367}"/>
              </a:ext>
            </a:extLst>
          </p:cNvPr>
          <p:cNvSpPr/>
          <p:nvPr/>
        </p:nvSpPr>
        <p:spPr>
          <a:xfrm>
            <a:off x="4590765" y="3866648"/>
            <a:ext cx="215348" cy="2153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3" name="Oval 12">
            <a:extLst>
              <a:ext uri="{FF2B5EF4-FFF2-40B4-BE49-F238E27FC236}">
                <a16:creationId xmlns:a16="http://schemas.microsoft.com/office/drawing/2014/main" id="{E988DCC2-ECF1-4816-ABFF-F6A0757D61FB}"/>
              </a:ext>
            </a:extLst>
          </p:cNvPr>
          <p:cNvSpPr/>
          <p:nvPr/>
        </p:nvSpPr>
        <p:spPr>
          <a:xfrm>
            <a:off x="1903302" y="3883870"/>
            <a:ext cx="215348" cy="215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cxnSp>
        <p:nvCxnSpPr>
          <p:cNvPr id="14" name="Straight Connector 13">
            <a:extLst>
              <a:ext uri="{FF2B5EF4-FFF2-40B4-BE49-F238E27FC236}">
                <a16:creationId xmlns:a16="http://schemas.microsoft.com/office/drawing/2014/main" id="{28A65797-BC4C-43BB-A6A9-D4F752716026}"/>
              </a:ext>
            </a:extLst>
          </p:cNvPr>
          <p:cNvCxnSpPr>
            <a:cxnSpLocks/>
            <a:stCxn id="13" idx="6"/>
            <a:endCxn id="12" idx="2"/>
          </p:cNvCxnSpPr>
          <p:nvPr/>
        </p:nvCxnSpPr>
        <p:spPr>
          <a:xfrm flipV="1">
            <a:off x="2118650" y="3974322"/>
            <a:ext cx="2472115" cy="17222"/>
          </a:xfrm>
          <a:prstGeom prst="line">
            <a:avLst/>
          </a:prstGeom>
          <a:ln w="28575">
            <a:solidFill>
              <a:schemeClr val="bg1">
                <a:lumMod val="85000"/>
              </a:schemeClr>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23680E8-1388-4A1F-A672-E7934697CB0E}"/>
              </a:ext>
            </a:extLst>
          </p:cNvPr>
          <p:cNvCxnSpPr>
            <a:stCxn id="12" idx="6"/>
            <a:endCxn id="10" idx="2"/>
          </p:cNvCxnSpPr>
          <p:nvPr/>
        </p:nvCxnSpPr>
        <p:spPr>
          <a:xfrm flipV="1">
            <a:off x="4806113" y="3959205"/>
            <a:ext cx="2483949" cy="15117"/>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5C4DB-F018-4D5E-A533-2A812FA0BA0E}"/>
              </a:ext>
            </a:extLst>
          </p:cNvPr>
          <p:cNvCxnSpPr>
            <a:stCxn id="10" idx="6"/>
            <a:endCxn id="11" idx="2"/>
          </p:cNvCxnSpPr>
          <p:nvPr/>
        </p:nvCxnSpPr>
        <p:spPr>
          <a:xfrm flipV="1">
            <a:off x="7505410" y="3955853"/>
            <a:ext cx="2460266" cy="3352"/>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0EFB3B-807F-4AA0-9015-85518BF4AE6A}"/>
              </a:ext>
            </a:extLst>
          </p:cNvPr>
          <p:cNvSpPr txBox="1"/>
          <p:nvPr/>
        </p:nvSpPr>
        <p:spPr>
          <a:xfrm>
            <a:off x="1164276" y="4442540"/>
            <a:ext cx="1626812" cy="338554"/>
          </a:xfrm>
          <a:prstGeom prst="rect">
            <a:avLst/>
          </a:prstGeom>
          <a:noFill/>
        </p:spPr>
        <p:txBody>
          <a:bodyPr wrap="square" rtlCol="0">
            <a:spAutoFit/>
          </a:bodyPr>
          <a:lstStyle/>
          <a:p>
            <a:pPr algn="ctr"/>
            <a:r>
              <a:rPr lang="en-US" sz="1600" spc="30" dirty="0">
                <a:solidFill>
                  <a:schemeClr val="accent1"/>
                </a:solidFill>
                <a:cs typeface="Poppins ExtraLight" panose="00000300000000000000" pitchFamily="50" charset="0"/>
              </a:rPr>
              <a:t>Subtitle Here</a:t>
            </a:r>
          </a:p>
        </p:txBody>
      </p:sp>
      <p:sp>
        <p:nvSpPr>
          <p:cNvPr id="21" name="TextBox 20">
            <a:extLst>
              <a:ext uri="{FF2B5EF4-FFF2-40B4-BE49-F238E27FC236}">
                <a16:creationId xmlns:a16="http://schemas.microsoft.com/office/drawing/2014/main" id="{CD581B89-4DFE-4541-91BD-0CC6DA484F43}"/>
              </a:ext>
            </a:extLst>
          </p:cNvPr>
          <p:cNvSpPr txBox="1"/>
          <p:nvPr/>
        </p:nvSpPr>
        <p:spPr>
          <a:xfrm>
            <a:off x="3874303" y="4452279"/>
            <a:ext cx="1626812" cy="338554"/>
          </a:xfrm>
          <a:prstGeom prst="rect">
            <a:avLst/>
          </a:prstGeom>
          <a:noFill/>
        </p:spPr>
        <p:txBody>
          <a:bodyPr wrap="square" rtlCol="0">
            <a:spAutoFit/>
          </a:bodyPr>
          <a:lstStyle/>
          <a:p>
            <a:pPr algn="ctr"/>
            <a:r>
              <a:rPr lang="en-US" sz="1600" spc="30" dirty="0">
                <a:solidFill>
                  <a:schemeClr val="accent2"/>
                </a:solidFill>
                <a:cs typeface="Poppins ExtraLight" panose="00000300000000000000" pitchFamily="50" charset="0"/>
              </a:rPr>
              <a:t>Subtitle Here</a:t>
            </a:r>
          </a:p>
        </p:txBody>
      </p:sp>
      <p:sp>
        <p:nvSpPr>
          <p:cNvPr id="22" name="TextBox 21">
            <a:extLst>
              <a:ext uri="{FF2B5EF4-FFF2-40B4-BE49-F238E27FC236}">
                <a16:creationId xmlns:a16="http://schemas.microsoft.com/office/drawing/2014/main" id="{8B205362-28A1-4369-A2FA-081215295C05}"/>
              </a:ext>
            </a:extLst>
          </p:cNvPr>
          <p:cNvSpPr txBox="1"/>
          <p:nvPr/>
        </p:nvSpPr>
        <p:spPr>
          <a:xfrm>
            <a:off x="3874303"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23" name="Freeform 425">
            <a:extLst>
              <a:ext uri="{FF2B5EF4-FFF2-40B4-BE49-F238E27FC236}">
                <a16:creationId xmlns:a16="http://schemas.microsoft.com/office/drawing/2014/main" id="{2E2C0197-19AC-44C1-A87E-13768ED71412}"/>
              </a:ext>
            </a:extLst>
          </p:cNvPr>
          <p:cNvSpPr>
            <a:spLocks noEditPoints="1"/>
          </p:cNvSpPr>
          <p:nvPr/>
        </p:nvSpPr>
        <p:spPr bwMode="auto">
          <a:xfrm>
            <a:off x="1752792" y="2438244"/>
            <a:ext cx="439585" cy="403102"/>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nvGrpSpPr>
          <p:cNvPr id="24" name="Group 428">
            <a:extLst>
              <a:ext uri="{FF2B5EF4-FFF2-40B4-BE49-F238E27FC236}">
                <a16:creationId xmlns:a16="http://schemas.microsoft.com/office/drawing/2014/main" id="{F0EB97D1-D667-4B2F-A384-28C7392FC369}"/>
              </a:ext>
            </a:extLst>
          </p:cNvPr>
          <p:cNvGrpSpPr>
            <a:grpSpLocks noChangeAspect="1"/>
          </p:cNvGrpSpPr>
          <p:nvPr/>
        </p:nvGrpSpPr>
        <p:grpSpPr bwMode="auto">
          <a:xfrm>
            <a:off x="4478647" y="2466883"/>
            <a:ext cx="420715" cy="420715"/>
            <a:chOff x="3226" y="1077"/>
            <a:chExt cx="215" cy="215"/>
          </a:xfrm>
          <a:solidFill>
            <a:schemeClr val="bg1"/>
          </a:solidFill>
        </p:grpSpPr>
        <p:sp>
          <p:nvSpPr>
            <p:cNvPr id="25" name="Freeform 430">
              <a:extLst>
                <a:ext uri="{FF2B5EF4-FFF2-40B4-BE49-F238E27FC236}">
                  <a16:creationId xmlns:a16="http://schemas.microsoft.com/office/drawing/2014/main" id="{69222168-2602-47E3-BAFC-893013FC9F4F}"/>
                </a:ext>
              </a:extLst>
            </p:cNvPr>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6" name="Freeform 431">
              <a:extLst>
                <a:ext uri="{FF2B5EF4-FFF2-40B4-BE49-F238E27FC236}">
                  <a16:creationId xmlns:a16="http://schemas.microsoft.com/office/drawing/2014/main" id="{F5A02E73-7F21-40D8-B859-1E19C2B962B2}"/>
                </a:ext>
              </a:extLst>
            </p:cNvPr>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27" name="Group 14">
            <a:extLst>
              <a:ext uri="{FF2B5EF4-FFF2-40B4-BE49-F238E27FC236}">
                <a16:creationId xmlns:a16="http://schemas.microsoft.com/office/drawing/2014/main" id="{9944192A-54AA-41A6-934F-0235FF8FD3F7}"/>
              </a:ext>
            </a:extLst>
          </p:cNvPr>
          <p:cNvGrpSpPr>
            <a:grpSpLocks noChangeAspect="1"/>
          </p:cNvGrpSpPr>
          <p:nvPr/>
        </p:nvGrpSpPr>
        <p:grpSpPr bwMode="auto">
          <a:xfrm>
            <a:off x="9933084" y="2454163"/>
            <a:ext cx="354183" cy="446154"/>
            <a:chOff x="3369" y="729"/>
            <a:chExt cx="181" cy="228"/>
          </a:xfrm>
          <a:solidFill>
            <a:schemeClr val="bg1"/>
          </a:solidFill>
        </p:grpSpPr>
        <p:sp>
          <p:nvSpPr>
            <p:cNvPr id="28" name="Freeform 16">
              <a:extLst>
                <a:ext uri="{FF2B5EF4-FFF2-40B4-BE49-F238E27FC236}">
                  <a16:creationId xmlns:a16="http://schemas.microsoft.com/office/drawing/2014/main" id="{250128EB-159B-493A-9D08-A4C01F345C47}"/>
                </a:ext>
              </a:extLst>
            </p:cNvPr>
            <p:cNvSpPr>
              <a:spLocks noEditPoints="1"/>
            </p:cNvSpPr>
            <p:nvPr/>
          </p:nvSpPr>
          <p:spPr bwMode="auto">
            <a:xfrm>
              <a:off x="3394" y="777"/>
              <a:ext cx="131" cy="132"/>
            </a:xfrm>
            <a:custGeom>
              <a:avLst/>
              <a:gdLst>
                <a:gd name="T0" fmla="*/ 911 w 1970"/>
                <a:gd name="T1" fmla="*/ 322 h 1970"/>
                <a:gd name="T2" fmla="*/ 901 w 1970"/>
                <a:gd name="T3" fmla="*/ 432 h 1970"/>
                <a:gd name="T4" fmla="*/ 880 w 1970"/>
                <a:gd name="T5" fmla="*/ 473 h 1970"/>
                <a:gd name="T6" fmla="*/ 753 w 1970"/>
                <a:gd name="T7" fmla="*/ 535 h 1970"/>
                <a:gd name="T8" fmla="*/ 657 w 1970"/>
                <a:gd name="T9" fmla="*/ 672 h 1970"/>
                <a:gd name="T10" fmla="*/ 658 w 1970"/>
                <a:gd name="T11" fmla="*/ 852 h 1970"/>
                <a:gd name="T12" fmla="*/ 765 w 1970"/>
                <a:gd name="T13" fmla="*/ 982 h 1970"/>
                <a:gd name="T14" fmla="*/ 946 w 1970"/>
                <a:gd name="T15" fmla="*/ 1071 h 1970"/>
                <a:gd name="T16" fmla="*/ 1071 w 1970"/>
                <a:gd name="T17" fmla="*/ 1145 h 1970"/>
                <a:gd name="T18" fmla="*/ 1088 w 1970"/>
                <a:gd name="T19" fmla="*/ 1237 h 1970"/>
                <a:gd name="T20" fmla="*/ 1002 w 1970"/>
                <a:gd name="T21" fmla="*/ 1304 h 1970"/>
                <a:gd name="T22" fmla="*/ 815 w 1970"/>
                <a:gd name="T23" fmla="*/ 1291 h 1970"/>
                <a:gd name="T24" fmla="*/ 689 w 1970"/>
                <a:gd name="T25" fmla="*/ 1245 h 1970"/>
                <a:gd name="T26" fmla="*/ 641 w 1970"/>
                <a:gd name="T27" fmla="*/ 1375 h 1970"/>
                <a:gd name="T28" fmla="*/ 658 w 1970"/>
                <a:gd name="T29" fmla="*/ 1439 h 1970"/>
                <a:gd name="T30" fmla="*/ 843 w 1970"/>
                <a:gd name="T31" fmla="*/ 1497 h 1970"/>
                <a:gd name="T32" fmla="*/ 890 w 1970"/>
                <a:gd name="T33" fmla="*/ 1533 h 1970"/>
                <a:gd name="T34" fmla="*/ 897 w 1970"/>
                <a:gd name="T35" fmla="*/ 1643 h 1970"/>
                <a:gd name="T36" fmla="*/ 1025 w 1970"/>
                <a:gd name="T37" fmla="*/ 1660 h 1970"/>
                <a:gd name="T38" fmla="*/ 1064 w 1970"/>
                <a:gd name="T39" fmla="*/ 1619 h 1970"/>
                <a:gd name="T40" fmla="*/ 1077 w 1970"/>
                <a:gd name="T41" fmla="*/ 1493 h 1970"/>
                <a:gd name="T42" fmla="*/ 1211 w 1970"/>
                <a:gd name="T43" fmla="*/ 1429 h 1970"/>
                <a:gd name="T44" fmla="*/ 1323 w 1970"/>
                <a:gd name="T45" fmla="*/ 1273 h 1970"/>
                <a:gd name="T46" fmla="*/ 1318 w 1970"/>
                <a:gd name="T47" fmla="*/ 1095 h 1970"/>
                <a:gd name="T48" fmla="*/ 1206 w 1970"/>
                <a:gd name="T49" fmla="*/ 946 h 1970"/>
                <a:gd name="T50" fmla="*/ 976 w 1970"/>
                <a:gd name="T51" fmla="*/ 836 h 1970"/>
                <a:gd name="T52" fmla="*/ 885 w 1970"/>
                <a:gd name="T53" fmla="*/ 749 h 1970"/>
                <a:gd name="T54" fmla="*/ 918 w 1970"/>
                <a:gd name="T55" fmla="*/ 669 h 1970"/>
                <a:gd name="T56" fmla="*/ 1100 w 1970"/>
                <a:gd name="T57" fmla="*/ 654 h 1970"/>
                <a:gd name="T58" fmla="*/ 1236 w 1970"/>
                <a:gd name="T59" fmla="*/ 696 h 1970"/>
                <a:gd name="T60" fmla="*/ 1287 w 1970"/>
                <a:gd name="T61" fmla="*/ 556 h 1970"/>
                <a:gd name="T62" fmla="*/ 1262 w 1970"/>
                <a:gd name="T63" fmla="*/ 505 h 1970"/>
                <a:gd name="T64" fmla="*/ 1096 w 1970"/>
                <a:gd name="T65" fmla="*/ 460 h 1970"/>
                <a:gd name="T66" fmla="*/ 1072 w 1970"/>
                <a:gd name="T67" fmla="*/ 416 h 1970"/>
                <a:gd name="T68" fmla="*/ 1060 w 1970"/>
                <a:gd name="T69" fmla="*/ 323 h 1970"/>
                <a:gd name="T70" fmla="*/ 968 w 1970"/>
                <a:gd name="T71" fmla="*/ 312 h 1970"/>
                <a:gd name="T72" fmla="*/ 1296 w 1970"/>
                <a:gd name="T73" fmla="*/ 51 h 1970"/>
                <a:gd name="T74" fmla="*/ 1625 w 1970"/>
                <a:gd name="T75" fmla="*/ 238 h 1970"/>
                <a:gd name="T76" fmla="*/ 1860 w 1970"/>
                <a:gd name="T77" fmla="*/ 533 h 1970"/>
                <a:gd name="T78" fmla="*/ 1967 w 1970"/>
                <a:gd name="T79" fmla="*/ 904 h 1970"/>
                <a:gd name="T80" fmla="*/ 1919 w 1970"/>
                <a:gd name="T81" fmla="*/ 1296 h 1970"/>
                <a:gd name="T82" fmla="*/ 1732 w 1970"/>
                <a:gd name="T83" fmla="*/ 1625 h 1970"/>
                <a:gd name="T84" fmla="*/ 1437 w 1970"/>
                <a:gd name="T85" fmla="*/ 1860 h 1970"/>
                <a:gd name="T86" fmla="*/ 1065 w 1970"/>
                <a:gd name="T87" fmla="*/ 1965 h 1970"/>
                <a:gd name="T88" fmla="*/ 673 w 1970"/>
                <a:gd name="T89" fmla="*/ 1919 h 1970"/>
                <a:gd name="T90" fmla="*/ 344 w 1970"/>
                <a:gd name="T91" fmla="*/ 1732 h 1970"/>
                <a:gd name="T92" fmla="*/ 110 w 1970"/>
                <a:gd name="T93" fmla="*/ 1437 h 1970"/>
                <a:gd name="T94" fmla="*/ 3 w 1970"/>
                <a:gd name="T95" fmla="*/ 1065 h 1970"/>
                <a:gd name="T96" fmla="*/ 46 w 1970"/>
                <a:gd name="T97" fmla="*/ 687 h 1970"/>
                <a:gd name="T98" fmla="*/ 218 w 1970"/>
                <a:gd name="T99" fmla="*/ 366 h 1970"/>
                <a:gd name="T100" fmla="*/ 490 w 1970"/>
                <a:gd name="T101" fmla="*/ 134 h 1970"/>
                <a:gd name="T102" fmla="*/ 833 w 1970"/>
                <a:gd name="T103" fmla="*/ 13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0" h="1970">
                  <a:moveTo>
                    <a:pt x="968" y="312"/>
                  </a:moveTo>
                  <a:lnTo>
                    <a:pt x="949" y="312"/>
                  </a:lnTo>
                  <a:lnTo>
                    <a:pt x="932" y="313"/>
                  </a:lnTo>
                  <a:lnTo>
                    <a:pt x="919" y="317"/>
                  </a:lnTo>
                  <a:lnTo>
                    <a:pt x="911" y="322"/>
                  </a:lnTo>
                  <a:lnTo>
                    <a:pt x="906" y="330"/>
                  </a:lnTo>
                  <a:lnTo>
                    <a:pt x="902" y="343"/>
                  </a:lnTo>
                  <a:lnTo>
                    <a:pt x="901" y="360"/>
                  </a:lnTo>
                  <a:lnTo>
                    <a:pt x="901" y="414"/>
                  </a:lnTo>
                  <a:lnTo>
                    <a:pt x="901" y="432"/>
                  </a:lnTo>
                  <a:lnTo>
                    <a:pt x="900" y="445"/>
                  </a:lnTo>
                  <a:lnTo>
                    <a:pt x="898" y="454"/>
                  </a:lnTo>
                  <a:lnTo>
                    <a:pt x="895" y="463"/>
                  </a:lnTo>
                  <a:lnTo>
                    <a:pt x="889" y="468"/>
                  </a:lnTo>
                  <a:lnTo>
                    <a:pt x="880" y="473"/>
                  </a:lnTo>
                  <a:lnTo>
                    <a:pt x="867" y="478"/>
                  </a:lnTo>
                  <a:lnTo>
                    <a:pt x="851" y="484"/>
                  </a:lnTo>
                  <a:lnTo>
                    <a:pt x="815" y="499"/>
                  </a:lnTo>
                  <a:lnTo>
                    <a:pt x="782" y="517"/>
                  </a:lnTo>
                  <a:lnTo>
                    <a:pt x="753" y="535"/>
                  </a:lnTo>
                  <a:lnTo>
                    <a:pt x="727" y="557"/>
                  </a:lnTo>
                  <a:lnTo>
                    <a:pt x="704" y="582"/>
                  </a:lnTo>
                  <a:lnTo>
                    <a:pt x="685" y="609"/>
                  </a:lnTo>
                  <a:lnTo>
                    <a:pt x="669" y="639"/>
                  </a:lnTo>
                  <a:lnTo>
                    <a:pt x="657" y="672"/>
                  </a:lnTo>
                  <a:lnTo>
                    <a:pt x="648" y="707"/>
                  </a:lnTo>
                  <a:lnTo>
                    <a:pt x="643" y="747"/>
                  </a:lnTo>
                  <a:lnTo>
                    <a:pt x="643" y="784"/>
                  </a:lnTo>
                  <a:lnTo>
                    <a:pt x="648" y="819"/>
                  </a:lnTo>
                  <a:lnTo>
                    <a:pt x="658" y="852"/>
                  </a:lnTo>
                  <a:lnTo>
                    <a:pt x="672" y="882"/>
                  </a:lnTo>
                  <a:lnTo>
                    <a:pt x="690" y="910"/>
                  </a:lnTo>
                  <a:lnTo>
                    <a:pt x="711" y="936"/>
                  </a:lnTo>
                  <a:lnTo>
                    <a:pt x="737" y="960"/>
                  </a:lnTo>
                  <a:lnTo>
                    <a:pt x="765" y="982"/>
                  </a:lnTo>
                  <a:lnTo>
                    <a:pt x="796" y="1003"/>
                  </a:lnTo>
                  <a:lnTo>
                    <a:pt x="832" y="1022"/>
                  </a:lnTo>
                  <a:lnTo>
                    <a:pt x="869" y="1040"/>
                  </a:lnTo>
                  <a:lnTo>
                    <a:pt x="908" y="1057"/>
                  </a:lnTo>
                  <a:lnTo>
                    <a:pt x="946" y="1071"/>
                  </a:lnTo>
                  <a:lnTo>
                    <a:pt x="984" y="1088"/>
                  </a:lnTo>
                  <a:lnTo>
                    <a:pt x="1008" y="1099"/>
                  </a:lnTo>
                  <a:lnTo>
                    <a:pt x="1032" y="1112"/>
                  </a:lnTo>
                  <a:lnTo>
                    <a:pt x="1054" y="1128"/>
                  </a:lnTo>
                  <a:lnTo>
                    <a:pt x="1071" y="1145"/>
                  </a:lnTo>
                  <a:lnTo>
                    <a:pt x="1082" y="1162"/>
                  </a:lnTo>
                  <a:lnTo>
                    <a:pt x="1090" y="1181"/>
                  </a:lnTo>
                  <a:lnTo>
                    <a:pt x="1093" y="1200"/>
                  </a:lnTo>
                  <a:lnTo>
                    <a:pt x="1093" y="1218"/>
                  </a:lnTo>
                  <a:lnTo>
                    <a:pt x="1088" y="1237"/>
                  </a:lnTo>
                  <a:lnTo>
                    <a:pt x="1080" y="1254"/>
                  </a:lnTo>
                  <a:lnTo>
                    <a:pt x="1067" y="1270"/>
                  </a:lnTo>
                  <a:lnTo>
                    <a:pt x="1052" y="1283"/>
                  </a:lnTo>
                  <a:lnTo>
                    <a:pt x="1031" y="1294"/>
                  </a:lnTo>
                  <a:lnTo>
                    <a:pt x="1002" y="1304"/>
                  </a:lnTo>
                  <a:lnTo>
                    <a:pt x="972" y="1310"/>
                  </a:lnTo>
                  <a:lnTo>
                    <a:pt x="941" y="1312"/>
                  </a:lnTo>
                  <a:lnTo>
                    <a:pt x="910" y="1310"/>
                  </a:lnTo>
                  <a:lnTo>
                    <a:pt x="862" y="1302"/>
                  </a:lnTo>
                  <a:lnTo>
                    <a:pt x="815" y="1291"/>
                  </a:lnTo>
                  <a:lnTo>
                    <a:pt x="770" y="1275"/>
                  </a:lnTo>
                  <a:lnTo>
                    <a:pt x="725" y="1254"/>
                  </a:lnTo>
                  <a:lnTo>
                    <a:pt x="710" y="1247"/>
                  </a:lnTo>
                  <a:lnTo>
                    <a:pt x="698" y="1244"/>
                  </a:lnTo>
                  <a:lnTo>
                    <a:pt x="689" y="1245"/>
                  </a:lnTo>
                  <a:lnTo>
                    <a:pt x="681" y="1251"/>
                  </a:lnTo>
                  <a:lnTo>
                    <a:pt x="674" y="1263"/>
                  </a:lnTo>
                  <a:lnTo>
                    <a:pt x="669" y="1278"/>
                  </a:lnTo>
                  <a:lnTo>
                    <a:pt x="655" y="1326"/>
                  </a:lnTo>
                  <a:lnTo>
                    <a:pt x="641" y="1375"/>
                  </a:lnTo>
                  <a:lnTo>
                    <a:pt x="636" y="1393"/>
                  </a:lnTo>
                  <a:lnTo>
                    <a:pt x="635" y="1409"/>
                  </a:lnTo>
                  <a:lnTo>
                    <a:pt x="638" y="1420"/>
                  </a:lnTo>
                  <a:lnTo>
                    <a:pt x="645" y="1430"/>
                  </a:lnTo>
                  <a:lnTo>
                    <a:pt x="658" y="1439"/>
                  </a:lnTo>
                  <a:lnTo>
                    <a:pt x="676" y="1449"/>
                  </a:lnTo>
                  <a:lnTo>
                    <a:pt x="717" y="1466"/>
                  </a:lnTo>
                  <a:lnTo>
                    <a:pt x="758" y="1479"/>
                  </a:lnTo>
                  <a:lnTo>
                    <a:pt x="800" y="1490"/>
                  </a:lnTo>
                  <a:lnTo>
                    <a:pt x="843" y="1497"/>
                  </a:lnTo>
                  <a:lnTo>
                    <a:pt x="862" y="1501"/>
                  </a:lnTo>
                  <a:lnTo>
                    <a:pt x="876" y="1504"/>
                  </a:lnTo>
                  <a:lnTo>
                    <a:pt x="884" y="1510"/>
                  </a:lnTo>
                  <a:lnTo>
                    <a:pt x="888" y="1520"/>
                  </a:lnTo>
                  <a:lnTo>
                    <a:pt x="890" y="1533"/>
                  </a:lnTo>
                  <a:lnTo>
                    <a:pt x="890" y="1553"/>
                  </a:lnTo>
                  <a:lnTo>
                    <a:pt x="891" y="1585"/>
                  </a:lnTo>
                  <a:lnTo>
                    <a:pt x="891" y="1616"/>
                  </a:lnTo>
                  <a:lnTo>
                    <a:pt x="892" y="1632"/>
                  </a:lnTo>
                  <a:lnTo>
                    <a:pt x="897" y="1643"/>
                  </a:lnTo>
                  <a:lnTo>
                    <a:pt x="906" y="1651"/>
                  </a:lnTo>
                  <a:lnTo>
                    <a:pt x="917" y="1657"/>
                  </a:lnTo>
                  <a:lnTo>
                    <a:pt x="932" y="1660"/>
                  </a:lnTo>
                  <a:lnTo>
                    <a:pt x="978" y="1660"/>
                  </a:lnTo>
                  <a:lnTo>
                    <a:pt x="1025" y="1660"/>
                  </a:lnTo>
                  <a:lnTo>
                    <a:pt x="1039" y="1658"/>
                  </a:lnTo>
                  <a:lnTo>
                    <a:pt x="1050" y="1652"/>
                  </a:lnTo>
                  <a:lnTo>
                    <a:pt x="1058" y="1644"/>
                  </a:lnTo>
                  <a:lnTo>
                    <a:pt x="1062" y="1633"/>
                  </a:lnTo>
                  <a:lnTo>
                    <a:pt x="1064" y="1619"/>
                  </a:lnTo>
                  <a:lnTo>
                    <a:pt x="1064" y="1575"/>
                  </a:lnTo>
                  <a:lnTo>
                    <a:pt x="1064" y="1531"/>
                  </a:lnTo>
                  <a:lnTo>
                    <a:pt x="1065" y="1516"/>
                  </a:lnTo>
                  <a:lnTo>
                    <a:pt x="1069" y="1502"/>
                  </a:lnTo>
                  <a:lnTo>
                    <a:pt x="1077" y="1493"/>
                  </a:lnTo>
                  <a:lnTo>
                    <a:pt x="1089" y="1485"/>
                  </a:lnTo>
                  <a:lnTo>
                    <a:pt x="1104" y="1479"/>
                  </a:lnTo>
                  <a:lnTo>
                    <a:pt x="1142" y="1466"/>
                  </a:lnTo>
                  <a:lnTo>
                    <a:pt x="1177" y="1449"/>
                  </a:lnTo>
                  <a:lnTo>
                    <a:pt x="1211" y="1429"/>
                  </a:lnTo>
                  <a:lnTo>
                    <a:pt x="1241" y="1403"/>
                  </a:lnTo>
                  <a:lnTo>
                    <a:pt x="1269" y="1374"/>
                  </a:lnTo>
                  <a:lnTo>
                    <a:pt x="1291" y="1342"/>
                  </a:lnTo>
                  <a:lnTo>
                    <a:pt x="1309" y="1308"/>
                  </a:lnTo>
                  <a:lnTo>
                    <a:pt x="1323" y="1273"/>
                  </a:lnTo>
                  <a:lnTo>
                    <a:pt x="1331" y="1238"/>
                  </a:lnTo>
                  <a:lnTo>
                    <a:pt x="1334" y="1202"/>
                  </a:lnTo>
                  <a:lnTo>
                    <a:pt x="1334" y="1165"/>
                  </a:lnTo>
                  <a:lnTo>
                    <a:pt x="1328" y="1130"/>
                  </a:lnTo>
                  <a:lnTo>
                    <a:pt x="1318" y="1095"/>
                  </a:lnTo>
                  <a:lnTo>
                    <a:pt x="1305" y="1062"/>
                  </a:lnTo>
                  <a:lnTo>
                    <a:pt x="1286" y="1029"/>
                  </a:lnTo>
                  <a:lnTo>
                    <a:pt x="1263" y="998"/>
                  </a:lnTo>
                  <a:lnTo>
                    <a:pt x="1237" y="972"/>
                  </a:lnTo>
                  <a:lnTo>
                    <a:pt x="1206" y="946"/>
                  </a:lnTo>
                  <a:lnTo>
                    <a:pt x="1172" y="924"/>
                  </a:lnTo>
                  <a:lnTo>
                    <a:pt x="1118" y="897"/>
                  </a:lnTo>
                  <a:lnTo>
                    <a:pt x="1063" y="873"/>
                  </a:lnTo>
                  <a:lnTo>
                    <a:pt x="1007" y="849"/>
                  </a:lnTo>
                  <a:lnTo>
                    <a:pt x="976" y="836"/>
                  </a:lnTo>
                  <a:lnTo>
                    <a:pt x="946" y="818"/>
                  </a:lnTo>
                  <a:lnTo>
                    <a:pt x="918" y="798"/>
                  </a:lnTo>
                  <a:lnTo>
                    <a:pt x="902" y="783"/>
                  </a:lnTo>
                  <a:lnTo>
                    <a:pt x="891" y="766"/>
                  </a:lnTo>
                  <a:lnTo>
                    <a:pt x="885" y="749"/>
                  </a:lnTo>
                  <a:lnTo>
                    <a:pt x="883" y="731"/>
                  </a:lnTo>
                  <a:lnTo>
                    <a:pt x="885" y="713"/>
                  </a:lnTo>
                  <a:lnTo>
                    <a:pt x="892" y="697"/>
                  </a:lnTo>
                  <a:lnTo>
                    <a:pt x="904" y="682"/>
                  </a:lnTo>
                  <a:lnTo>
                    <a:pt x="918" y="669"/>
                  </a:lnTo>
                  <a:lnTo>
                    <a:pt x="937" y="659"/>
                  </a:lnTo>
                  <a:lnTo>
                    <a:pt x="965" y="650"/>
                  </a:lnTo>
                  <a:lnTo>
                    <a:pt x="993" y="647"/>
                  </a:lnTo>
                  <a:lnTo>
                    <a:pt x="1047" y="647"/>
                  </a:lnTo>
                  <a:lnTo>
                    <a:pt x="1100" y="654"/>
                  </a:lnTo>
                  <a:lnTo>
                    <a:pt x="1150" y="668"/>
                  </a:lnTo>
                  <a:lnTo>
                    <a:pt x="1201" y="689"/>
                  </a:lnTo>
                  <a:lnTo>
                    <a:pt x="1216" y="695"/>
                  </a:lnTo>
                  <a:lnTo>
                    <a:pt x="1227" y="697"/>
                  </a:lnTo>
                  <a:lnTo>
                    <a:pt x="1236" y="696"/>
                  </a:lnTo>
                  <a:lnTo>
                    <a:pt x="1244" y="690"/>
                  </a:lnTo>
                  <a:lnTo>
                    <a:pt x="1250" y="680"/>
                  </a:lnTo>
                  <a:lnTo>
                    <a:pt x="1255" y="666"/>
                  </a:lnTo>
                  <a:lnTo>
                    <a:pt x="1272" y="611"/>
                  </a:lnTo>
                  <a:lnTo>
                    <a:pt x="1287" y="556"/>
                  </a:lnTo>
                  <a:lnTo>
                    <a:pt x="1290" y="542"/>
                  </a:lnTo>
                  <a:lnTo>
                    <a:pt x="1288" y="530"/>
                  </a:lnTo>
                  <a:lnTo>
                    <a:pt x="1283" y="521"/>
                  </a:lnTo>
                  <a:lnTo>
                    <a:pt x="1275" y="511"/>
                  </a:lnTo>
                  <a:lnTo>
                    <a:pt x="1262" y="505"/>
                  </a:lnTo>
                  <a:lnTo>
                    <a:pt x="1220" y="488"/>
                  </a:lnTo>
                  <a:lnTo>
                    <a:pt x="1176" y="475"/>
                  </a:lnTo>
                  <a:lnTo>
                    <a:pt x="1132" y="466"/>
                  </a:lnTo>
                  <a:lnTo>
                    <a:pt x="1111" y="463"/>
                  </a:lnTo>
                  <a:lnTo>
                    <a:pt x="1096" y="460"/>
                  </a:lnTo>
                  <a:lnTo>
                    <a:pt x="1086" y="455"/>
                  </a:lnTo>
                  <a:lnTo>
                    <a:pt x="1079" y="450"/>
                  </a:lnTo>
                  <a:lnTo>
                    <a:pt x="1075" y="443"/>
                  </a:lnTo>
                  <a:lnTo>
                    <a:pt x="1073" y="432"/>
                  </a:lnTo>
                  <a:lnTo>
                    <a:pt x="1072" y="416"/>
                  </a:lnTo>
                  <a:lnTo>
                    <a:pt x="1072" y="396"/>
                  </a:lnTo>
                  <a:lnTo>
                    <a:pt x="1071" y="368"/>
                  </a:lnTo>
                  <a:lnTo>
                    <a:pt x="1069" y="348"/>
                  </a:lnTo>
                  <a:lnTo>
                    <a:pt x="1066" y="333"/>
                  </a:lnTo>
                  <a:lnTo>
                    <a:pt x="1060" y="323"/>
                  </a:lnTo>
                  <a:lnTo>
                    <a:pt x="1050" y="317"/>
                  </a:lnTo>
                  <a:lnTo>
                    <a:pt x="1035" y="313"/>
                  </a:lnTo>
                  <a:lnTo>
                    <a:pt x="1013" y="312"/>
                  </a:lnTo>
                  <a:lnTo>
                    <a:pt x="985" y="312"/>
                  </a:lnTo>
                  <a:lnTo>
                    <a:pt x="968" y="312"/>
                  </a:lnTo>
                  <a:close/>
                  <a:moveTo>
                    <a:pt x="984" y="0"/>
                  </a:moveTo>
                  <a:lnTo>
                    <a:pt x="1065" y="5"/>
                  </a:lnTo>
                  <a:lnTo>
                    <a:pt x="1144" y="14"/>
                  </a:lnTo>
                  <a:lnTo>
                    <a:pt x="1221" y="29"/>
                  </a:lnTo>
                  <a:lnTo>
                    <a:pt x="1296" y="51"/>
                  </a:lnTo>
                  <a:lnTo>
                    <a:pt x="1368" y="78"/>
                  </a:lnTo>
                  <a:lnTo>
                    <a:pt x="1438" y="110"/>
                  </a:lnTo>
                  <a:lnTo>
                    <a:pt x="1503" y="149"/>
                  </a:lnTo>
                  <a:lnTo>
                    <a:pt x="1566" y="191"/>
                  </a:lnTo>
                  <a:lnTo>
                    <a:pt x="1625" y="238"/>
                  </a:lnTo>
                  <a:lnTo>
                    <a:pt x="1681" y="290"/>
                  </a:lnTo>
                  <a:lnTo>
                    <a:pt x="1732" y="345"/>
                  </a:lnTo>
                  <a:lnTo>
                    <a:pt x="1780" y="404"/>
                  </a:lnTo>
                  <a:lnTo>
                    <a:pt x="1822" y="467"/>
                  </a:lnTo>
                  <a:lnTo>
                    <a:pt x="1860" y="533"/>
                  </a:lnTo>
                  <a:lnTo>
                    <a:pt x="1892" y="603"/>
                  </a:lnTo>
                  <a:lnTo>
                    <a:pt x="1919" y="674"/>
                  </a:lnTo>
                  <a:lnTo>
                    <a:pt x="1941" y="749"/>
                  </a:lnTo>
                  <a:lnTo>
                    <a:pt x="1956" y="825"/>
                  </a:lnTo>
                  <a:lnTo>
                    <a:pt x="1967" y="904"/>
                  </a:lnTo>
                  <a:lnTo>
                    <a:pt x="1970" y="985"/>
                  </a:lnTo>
                  <a:lnTo>
                    <a:pt x="1967" y="1066"/>
                  </a:lnTo>
                  <a:lnTo>
                    <a:pt x="1956" y="1145"/>
                  </a:lnTo>
                  <a:lnTo>
                    <a:pt x="1941" y="1221"/>
                  </a:lnTo>
                  <a:lnTo>
                    <a:pt x="1919" y="1296"/>
                  </a:lnTo>
                  <a:lnTo>
                    <a:pt x="1892" y="1368"/>
                  </a:lnTo>
                  <a:lnTo>
                    <a:pt x="1860" y="1437"/>
                  </a:lnTo>
                  <a:lnTo>
                    <a:pt x="1821" y="1503"/>
                  </a:lnTo>
                  <a:lnTo>
                    <a:pt x="1779" y="1566"/>
                  </a:lnTo>
                  <a:lnTo>
                    <a:pt x="1732" y="1625"/>
                  </a:lnTo>
                  <a:lnTo>
                    <a:pt x="1680" y="1681"/>
                  </a:lnTo>
                  <a:lnTo>
                    <a:pt x="1625" y="1732"/>
                  </a:lnTo>
                  <a:lnTo>
                    <a:pt x="1566" y="1779"/>
                  </a:lnTo>
                  <a:lnTo>
                    <a:pt x="1503" y="1821"/>
                  </a:lnTo>
                  <a:lnTo>
                    <a:pt x="1437" y="1860"/>
                  </a:lnTo>
                  <a:lnTo>
                    <a:pt x="1368" y="1892"/>
                  </a:lnTo>
                  <a:lnTo>
                    <a:pt x="1296" y="1919"/>
                  </a:lnTo>
                  <a:lnTo>
                    <a:pt x="1221" y="1941"/>
                  </a:lnTo>
                  <a:lnTo>
                    <a:pt x="1144" y="1956"/>
                  </a:lnTo>
                  <a:lnTo>
                    <a:pt x="1065" y="1965"/>
                  </a:lnTo>
                  <a:lnTo>
                    <a:pt x="984" y="1970"/>
                  </a:lnTo>
                  <a:lnTo>
                    <a:pt x="904" y="1965"/>
                  </a:lnTo>
                  <a:lnTo>
                    <a:pt x="825" y="1956"/>
                  </a:lnTo>
                  <a:lnTo>
                    <a:pt x="748" y="1941"/>
                  </a:lnTo>
                  <a:lnTo>
                    <a:pt x="673" y="1919"/>
                  </a:lnTo>
                  <a:lnTo>
                    <a:pt x="602" y="1892"/>
                  </a:lnTo>
                  <a:lnTo>
                    <a:pt x="532" y="1860"/>
                  </a:lnTo>
                  <a:lnTo>
                    <a:pt x="466" y="1821"/>
                  </a:lnTo>
                  <a:lnTo>
                    <a:pt x="404" y="1779"/>
                  </a:lnTo>
                  <a:lnTo>
                    <a:pt x="344" y="1732"/>
                  </a:lnTo>
                  <a:lnTo>
                    <a:pt x="289" y="1680"/>
                  </a:lnTo>
                  <a:lnTo>
                    <a:pt x="237" y="1625"/>
                  </a:lnTo>
                  <a:lnTo>
                    <a:pt x="190" y="1566"/>
                  </a:lnTo>
                  <a:lnTo>
                    <a:pt x="148" y="1503"/>
                  </a:lnTo>
                  <a:lnTo>
                    <a:pt x="110" y="1437"/>
                  </a:lnTo>
                  <a:lnTo>
                    <a:pt x="77" y="1367"/>
                  </a:lnTo>
                  <a:lnTo>
                    <a:pt x="50" y="1296"/>
                  </a:lnTo>
                  <a:lnTo>
                    <a:pt x="28" y="1221"/>
                  </a:lnTo>
                  <a:lnTo>
                    <a:pt x="13" y="1145"/>
                  </a:lnTo>
                  <a:lnTo>
                    <a:pt x="3" y="1065"/>
                  </a:lnTo>
                  <a:lnTo>
                    <a:pt x="0" y="984"/>
                  </a:lnTo>
                  <a:lnTo>
                    <a:pt x="2" y="907"/>
                  </a:lnTo>
                  <a:lnTo>
                    <a:pt x="12" y="832"/>
                  </a:lnTo>
                  <a:lnTo>
                    <a:pt x="26" y="758"/>
                  </a:lnTo>
                  <a:lnTo>
                    <a:pt x="46" y="687"/>
                  </a:lnTo>
                  <a:lnTo>
                    <a:pt x="71" y="617"/>
                  </a:lnTo>
                  <a:lnTo>
                    <a:pt x="101" y="550"/>
                  </a:lnTo>
                  <a:lnTo>
                    <a:pt x="136" y="485"/>
                  </a:lnTo>
                  <a:lnTo>
                    <a:pt x="174" y="424"/>
                  </a:lnTo>
                  <a:lnTo>
                    <a:pt x="218" y="366"/>
                  </a:lnTo>
                  <a:lnTo>
                    <a:pt x="266" y="312"/>
                  </a:lnTo>
                  <a:lnTo>
                    <a:pt x="317" y="262"/>
                  </a:lnTo>
                  <a:lnTo>
                    <a:pt x="372" y="215"/>
                  </a:lnTo>
                  <a:lnTo>
                    <a:pt x="429" y="172"/>
                  </a:lnTo>
                  <a:lnTo>
                    <a:pt x="490" y="134"/>
                  </a:lnTo>
                  <a:lnTo>
                    <a:pt x="553" y="100"/>
                  </a:lnTo>
                  <a:lnTo>
                    <a:pt x="619" y="71"/>
                  </a:lnTo>
                  <a:lnTo>
                    <a:pt x="689" y="46"/>
                  </a:lnTo>
                  <a:lnTo>
                    <a:pt x="759" y="26"/>
                  </a:lnTo>
                  <a:lnTo>
                    <a:pt x="833" y="13"/>
                  </a:lnTo>
                  <a:lnTo>
                    <a:pt x="908" y="4"/>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9" name="Freeform 17">
              <a:extLst>
                <a:ext uri="{FF2B5EF4-FFF2-40B4-BE49-F238E27FC236}">
                  <a16:creationId xmlns:a16="http://schemas.microsoft.com/office/drawing/2014/main" id="{27E4946A-3760-447F-9F32-7F1B7F0ADBB4}"/>
                </a:ext>
              </a:extLst>
            </p:cNvPr>
            <p:cNvSpPr>
              <a:spLocks/>
            </p:cNvSpPr>
            <p:nvPr/>
          </p:nvSpPr>
          <p:spPr bwMode="auto">
            <a:xfrm>
              <a:off x="3369" y="904"/>
              <a:ext cx="176" cy="53"/>
            </a:xfrm>
            <a:custGeom>
              <a:avLst/>
              <a:gdLst>
                <a:gd name="T0" fmla="*/ 539 w 2637"/>
                <a:gd name="T1" fmla="*/ 0 h 788"/>
                <a:gd name="T2" fmla="*/ 349 w 2637"/>
                <a:gd name="T3" fmla="*/ 202 h 788"/>
                <a:gd name="T4" fmla="*/ 492 w 2637"/>
                <a:gd name="T5" fmla="*/ 314 h 788"/>
                <a:gd name="T6" fmla="*/ 643 w 2637"/>
                <a:gd name="T7" fmla="*/ 408 h 788"/>
                <a:gd name="T8" fmla="*/ 802 w 2637"/>
                <a:gd name="T9" fmla="*/ 481 h 788"/>
                <a:gd name="T10" fmla="*/ 968 w 2637"/>
                <a:gd name="T11" fmla="*/ 535 h 788"/>
                <a:gd name="T12" fmla="*/ 1137 w 2637"/>
                <a:gd name="T13" fmla="*/ 569 h 788"/>
                <a:gd name="T14" fmla="*/ 1308 w 2637"/>
                <a:gd name="T15" fmla="*/ 585 h 788"/>
                <a:gd name="T16" fmla="*/ 1480 w 2637"/>
                <a:gd name="T17" fmla="*/ 581 h 788"/>
                <a:gd name="T18" fmla="*/ 1651 w 2637"/>
                <a:gd name="T19" fmla="*/ 556 h 788"/>
                <a:gd name="T20" fmla="*/ 1819 w 2637"/>
                <a:gd name="T21" fmla="*/ 513 h 788"/>
                <a:gd name="T22" fmla="*/ 1982 w 2637"/>
                <a:gd name="T23" fmla="*/ 450 h 788"/>
                <a:gd name="T24" fmla="*/ 2137 w 2637"/>
                <a:gd name="T25" fmla="*/ 367 h 788"/>
                <a:gd name="T26" fmla="*/ 2285 w 2637"/>
                <a:gd name="T27" fmla="*/ 266 h 788"/>
                <a:gd name="T28" fmla="*/ 2423 w 2637"/>
                <a:gd name="T29" fmla="*/ 144 h 788"/>
                <a:gd name="T30" fmla="*/ 2637 w 2637"/>
                <a:gd name="T31" fmla="*/ 216 h 788"/>
                <a:gd name="T32" fmla="*/ 2492 w 2637"/>
                <a:gd name="T33" fmla="*/ 357 h 788"/>
                <a:gd name="T34" fmla="*/ 2338 w 2637"/>
                <a:gd name="T35" fmla="*/ 479 h 788"/>
                <a:gd name="T36" fmla="*/ 2173 w 2637"/>
                <a:gd name="T37" fmla="*/ 581 h 788"/>
                <a:gd name="T38" fmla="*/ 1999 w 2637"/>
                <a:gd name="T39" fmla="*/ 663 h 788"/>
                <a:gd name="T40" fmla="*/ 1820 w 2637"/>
                <a:gd name="T41" fmla="*/ 724 h 788"/>
                <a:gd name="T42" fmla="*/ 1635 w 2637"/>
                <a:gd name="T43" fmla="*/ 765 h 788"/>
                <a:gd name="T44" fmla="*/ 1449 w 2637"/>
                <a:gd name="T45" fmla="*/ 786 h 788"/>
                <a:gd name="T46" fmla="*/ 1266 w 2637"/>
                <a:gd name="T47" fmla="*/ 786 h 788"/>
                <a:gd name="T48" fmla="*/ 1090 w 2637"/>
                <a:gd name="T49" fmla="*/ 767 h 788"/>
                <a:gd name="T50" fmla="*/ 916 w 2637"/>
                <a:gd name="T51" fmla="*/ 731 h 788"/>
                <a:gd name="T52" fmla="*/ 746 w 2637"/>
                <a:gd name="T53" fmla="*/ 677 h 788"/>
                <a:gd name="T54" fmla="*/ 581 w 2637"/>
                <a:gd name="T55" fmla="*/ 604 h 788"/>
                <a:gd name="T56" fmla="*/ 423 w 2637"/>
                <a:gd name="T57" fmla="*/ 513 h 788"/>
                <a:gd name="T58" fmla="*/ 274 w 2637"/>
                <a:gd name="T59" fmla="*/ 404 h 788"/>
                <a:gd name="T60" fmla="*/ 202 w 2637"/>
                <a:gd name="T61" fmla="*/ 539 h 788"/>
                <a:gd name="T62" fmla="*/ 0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0" y="0"/>
                  </a:moveTo>
                  <a:lnTo>
                    <a:pt x="539" y="0"/>
                  </a:lnTo>
                  <a:lnTo>
                    <a:pt x="539" y="202"/>
                  </a:lnTo>
                  <a:lnTo>
                    <a:pt x="349" y="202"/>
                  </a:lnTo>
                  <a:lnTo>
                    <a:pt x="419" y="262"/>
                  </a:lnTo>
                  <a:lnTo>
                    <a:pt x="492" y="314"/>
                  </a:lnTo>
                  <a:lnTo>
                    <a:pt x="566" y="364"/>
                  </a:lnTo>
                  <a:lnTo>
                    <a:pt x="643" y="408"/>
                  </a:lnTo>
                  <a:lnTo>
                    <a:pt x="722" y="447"/>
                  </a:lnTo>
                  <a:lnTo>
                    <a:pt x="802" y="481"/>
                  </a:lnTo>
                  <a:lnTo>
                    <a:pt x="884" y="510"/>
                  </a:lnTo>
                  <a:lnTo>
                    <a:pt x="968" y="535"/>
                  </a:lnTo>
                  <a:lnTo>
                    <a:pt x="1052" y="555"/>
                  </a:lnTo>
                  <a:lnTo>
                    <a:pt x="1137" y="569"/>
                  </a:lnTo>
                  <a:lnTo>
                    <a:pt x="1222" y="580"/>
                  </a:lnTo>
                  <a:lnTo>
                    <a:pt x="1308" y="585"/>
                  </a:lnTo>
                  <a:lnTo>
                    <a:pt x="1394" y="585"/>
                  </a:lnTo>
                  <a:lnTo>
                    <a:pt x="1480" y="581"/>
                  </a:lnTo>
                  <a:lnTo>
                    <a:pt x="1566" y="570"/>
                  </a:lnTo>
                  <a:lnTo>
                    <a:pt x="1651" y="556"/>
                  </a:lnTo>
                  <a:lnTo>
                    <a:pt x="1736" y="537"/>
                  </a:lnTo>
                  <a:lnTo>
                    <a:pt x="1819" y="513"/>
                  </a:lnTo>
                  <a:lnTo>
                    <a:pt x="1901" y="484"/>
                  </a:lnTo>
                  <a:lnTo>
                    <a:pt x="1982" y="450"/>
                  </a:lnTo>
                  <a:lnTo>
                    <a:pt x="2061" y="412"/>
                  </a:lnTo>
                  <a:lnTo>
                    <a:pt x="2137" y="367"/>
                  </a:lnTo>
                  <a:lnTo>
                    <a:pt x="2213" y="320"/>
                  </a:lnTo>
                  <a:lnTo>
                    <a:pt x="2285" y="266"/>
                  </a:lnTo>
                  <a:lnTo>
                    <a:pt x="2355" y="208"/>
                  </a:lnTo>
                  <a:lnTo>
                    <a:pt x="2423" y="144"/>
                  </a:lnTo>
                  <a:lnTo>
                    <a:pt x="2494" y="73"/>
                  </a:lnTo>
                  <a:lnTo>
                    <a:pt x="2637" y="216"/>
                  </a:lnTo>
                  <a:lnTo>
                    <a:pt x="2566" y="287"/>
                  </a:lnTo>
                  <a:lnTo>
                    <a:pt x="2492" y="357"/>
                  </a:lnTo>
                  <a:lnTo>
                    <a:pt x="2416" y="420"/>
                  </a:lnTo>
                  <a:lnTo>
                    <a:pt x="2338" y="479"/>
                  </a:lnTo>
                  <a:lnTo>
                    <a:pt x="2256" y="533"/>
                  </a:lnTo>
                  <a:lnTo>
                    <a:pt x="2173" y="581"/>
                  </a:lnTo>
                  <a:lnTo>
                    <a:pt x="2087" y="624"/>
                  </a:lnTo>
                  <a:lnTo>
                    <a:pt x="1999" y="663"/>
                  </a:lnTo>
                  <a:lnTo>
                    <a:pt x="1910" y="696"/>
                  </a:lnTo>
                  <a:lnTo>
                    <a:pt x="1820" y="724"/>
                  </a:lnTo>
                  <a:lnTo>
                    <a:pt x="1729" y="748"/>
                  </a:lnTo>
                  <a:lnTo>
                    <a:pt x="1635" y="765"/>
                  </a:lnTo>
                  <a:lnTo>
                    <a:pt x="1542" y="778"/>
                  </a:lnTo>
                  <a:lnTo>
                    <a:pt x="1449" y="786"/>
                  </a:lnTo>
                  <a:lnTo>
                    <a:pt x="1354" y="788"/>
                  </a:lnTo>
                  <a:lnTo>
                    <a:pt x="1266" y="786"/>
                  </a:lnTo>
                  <a:lnTo>
                    <a:pt x="1178" y="779"/>
                  </a:lnTo>
                  <a:lnTo>
                    <a:pt x="1090" y="767"/>
                  </a:lnTo>
                  <a:lnTo>
                    <a:pt x="1003" y="752"/>
                  </a:lnTo>
                  <a:lnTo>
                    <a:pt x="916" y="731"/>
                  </a:lnTo>
                  <a:lnTo>
                    <a:pt x="831" y="706"/>
                  </a:lnTo>
                  <a:lnTo>
                    <a:pt x="746" y="677"/>
                  </a:lnTo>
                  <a:lnTo>
                    <a:pt x="663" y="643"/>
                  </a:lnTo>
                  <a:lnTo>
                    <a:pt x="581" y="604"/>
                  </a:lnTo>
                  <a:lnTo>
                    <a:pt x="501" y="561"/>
                  </a:lnTo>
                  <a:lnTo>
                    <a:pt x="423" y="513"/>
                  </a:lnTo>
                  <a:lnTo>
                    <a:pt x="347" y="461"/>
                  </a:lnTo>
                  <a:lnTo>
                    <a:pt x="274" y="404"/>
                  </a:lnTo>
                  <a:lnTo>
                    <a:pt x="202" y="342"/>
                  </a:lnTo>
                  <a:lnTo>
                    <a:pt x="202" y="539"/>
                  </a:lnTo>
                  <a:lnTo>
                    <a:pt x="0" y="5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0" name="Freeform 18">
              <a:extLst>
                <a:ext uri="{FF2B5EF4-FFF2-40B4-BE49-F238E27FC236}">
                  <a16:creationId xmlns:a16="http://schemas.microsoft.com/office/drawing/2014/main" id="{A6DA1640-54ED-4007-8BBE-66342B522ECE}"/>
                </a:ext>
              </a:extLst>
            </p:cNvPr>
            <p:cNvSpPr>
              <a:spLocks/>
            </p:cNvSpPr>
            <p:nvPr/>
          </p:nvSpPr>
          <p:spPr bwMode="auto">
            <a:xfrm>
              <a:off x="3374" y="729"/>
              <a:ext cx="176" cy="53"/>
            </a:xfrm>
            <a:custGeom>
              <a:avLst/>
              <a:gdLst>
                <a:gd name="T0" fmla="*/ 1370 w 2637"/>
                <a:gd name="T1" fmla="*/ 2 h 788"/>
                <a:gd name="T2" fmla="*/ 1546 w 2637"/>
                <a:gd name="T3" fmla="*/ 21 h 788"/>
                <a:gd name="T4" fmla="*/ 1720 w 2637"/>
                <a:gd name="T5" fmla="*/ 57 h 788"/>
                <a:gd name="T6" fmla="*/ 1890 w 2637"/>
                <a:gd name="T7" fmla="*/ 111 h 788"/>
                <a:gd name="T8" fmla="*/ 2055 w 2637"/>
                <a:gd name="T9" fmla="*/ 184 h 788"/>
                <a:gd name="T10" fmla="*/ 2213 w 2637"/>
                <a:gd name="T11" fmla="*/ 275 h 788"/>
                <a:gd name="T12" fmla="*/ 2363 w 2637"/>
                <a:gd name="T13" fmla="*/ 384 h 788"/>
                <a:gd name="T14" fmla="*/ 2434 w 2637"/>
                <a:gd name="T15" fmla="*/ 249 h 788"/>
                <a:gd name="T16" fmla="*/ 2637 w 2637"/>
                <a:gd name="T17" fmla="*/ 788 h 788"/>
                <a:gd name="T18" fmla="*/ 2098 w 2637"/>
                <a:gd name="T19" fmla="*/ 585 h 788"/>
                <a:gd name="T20" fmla="*/ 2218 w 2637"/>
                <a:gd name="T21" fmla="*/ 526 h 788"/>
                <a:gd name="T22" fmla="*/ 2071 w 2637"/>
                <a:gd name="T23" fmla="*/ 424 h 788"/>
                <a:gd name="T24" fmla="*/ 1915 w 2637"/>
                <a:gd name="T25" fmla="*/ 341 h 788"/>
                <a:gd name="T26" fmla="*/ 1753 w 2637"/>
                <a:gd name="T27" fmla="*/ 277 h 788"/>
                <a:gd name="T28" fmla="*/ 1585 w 2637"/>
                <a:gd name="T29" fmla="*/ 232 h 788"/>
                <a:gd name="T30" fmla="*/ 1415 w 2637"/>
                <a:gd name="T31" fmla="*/ 207 h 788"/>
                <a:gd name="T32" fmla="*/ 1243 w 2637"/>
                <a:gd name="T33" fmla="*/ 202 h 788"/>
                <a:gd name="T34" fmla="*/ 1071 w 2637"/>
                <a:gd name="T35" fmla="*/ 217 h 788"/>
                <a:gd name="T36" fmla="*/ 901 w 2637"/>
                <a:gd name="T37" fmla="*/ 250 h 788"/>
                <a:gd name="T38" fmla="*/ 736 w 2637"/>
                <a:gd name="T39" fmla="*/ 304 h 788"/>
                <a:gd name="T40" fmla="*/ 576 w 2637"/>
                <a:gd name="T41" fmla="*/ 376 h 788"/>
                <a:gd name="T42" fmla="*/ 424 w 2637"/>
                <a:gd name="T43" fmla="*/ 468 h 788"/>
                <a:gd name="T44" fmla="*/ 282 w 2637"/>
                <a:gd name="T45" fmla="*/ 579 h 788"/>
                <a:gd name="T46" fmla="*/ 143 w 2637"/>
                <a:gd name="T47" fmla="*/ 715 h 788"/>
                <a:gd name="T48" fmla="*/ 71 w 2637"/>
                <a:gd name="T49" fmla="*/ 501 h 788"/>
                <a:gd name="T50" fmla="*/ 221 w 2637"/>
                <a:gd name="T51" fmla="*/ 368 h 788"/>
                <a:gd name="T52" fmla="*/ 380 w 2637"/>
                <a:gd name="T53" fmla="*/ 255 h 788"/>
                <a:gd name="T54" fmla="*/ 549 w 2637"/>
                <a:gd name="T55" fmla="*/ 164 h 788"/>
                <a:gd name="T56" fmla="*/ 726 w 2637"/>
                <a:gd name="T57" fmla="*/ 92 h 788"/>
                <a:gd name="T58" fmla="*/ 908 w 2637"/>
                <a:gd name="T59" fmla="*/ 40 h 788"/>
                <a:gd name="T60" fmla="*/ 1094 w 2637"/>
                <a:gd name="T61" fmla="*/ 10 h 788"/>
                <a:gd name="T62" fmla="*/ 1281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1281" y="0"/>
                  </a:moveTo>
                  <a:lnTo>
                    <a:pt x="1370" y="2"/>
                  </a:lnTo>
                  <a:lnTo>
                    <a:pt x="1458" y="9"/>
                  </a:lnTo>
                  <a:lnTo>
                    <a:pt x="1546" y="21"/>
                  </a:lnTo>
                  <a:lnTo>
                    <a:pt x="1634" y="36"/>
                  </a:lnTo>
                  <a:lnTo>
                    <a:pt x="1720" y="57"/>
                  </a:lnTo>
                  <a:lnTo>
                    <a:pt x="1806" y="82"/>
                  </a:lnTo>
                  <a:lnTo>
                    <a:pt x="1890" y="111"/>
                  </a:lnTo>
                  <a:lnTo>
                    <a:pt x="1973" y="145"/>
                  </a:lnTo>
                  <a:lnTo>
                    <a:pt x="2055" y="184"/>
                  </a:lnTo>
                  <a:lnTo>
                    <a:pt x="2135" y="227"/>
                  </a:lnTo>
                  <a:lnTo>
                    <a:pt x="2213" y="275"/>
                  </a:lnTo>
                  <a:lnTo>
                    <a:pt x="2289" y="327"/>
                  </a:lnTo>
                  <a:lnTo>
                    <a:pt x="2363" y="384"/>
                  </a:lnTo>
                  <a:lnTo>
                    <a:pt x="2434" y="446"/>
                  </a:lnTo>
                  <a:lnTo>
                    <a:pt x="2434" y="249"/>
                  </a:lnTo>
                  <a:lnTo>
                    <a:pt x="2637" y="249"/>
                  </a:lnTo>
                  <a:lnTo>
                    <a:pt x="2637" y="788"/>
                  </a:lnTo>
                  <a:lnTo>
                    <a:pt x="2098" y="788"/>
                  </a:lnTo>
                  <a:lnTo>
                    <a:pt x="2098" y="585"/>
                  </a:lnTo>
                  <a:lnTo>
                    <a:pt x="2287" y="585"/>
                  </a:lnTo>
                  <a:lnTo>
                    <a:pt x="2218" y="526"/>
                  </a:lnTo>
                  <a:lnTo>
                    <a:pt x="2145" y="473"/>
                  </a:lnTo>
                  <a:lnTo>
                    <a:pt x="2071" y="424"/>
                  </a:lnTo>
                  <a:lnTo>
                    <a:pt x="1994" y="379"/>
                  </a:lnTo>
                  <a:lnTo>
                    <a:pt x="1915" y="341"/>
                  </a:lnTo>
                  <a:lnTo>
                    <a:pt x="1835" y="306"/>
                  </a:lnTo>
                  <a:lnTo>
                    <a:pt x="1753" y="277"/>
                  </a:lnTo>
                  <a:lnTo>
                    <a:pt x="1669" y="252"/>
                  </a:lnTo>
                  <a:lnTo>
                    <a:pt x="1585" y="232"/>
                  </a:lnTo>
                  <a:lnTo>
                    <a:pt x="1500" y="218"/>
                  </a:lnTo>
                  <a:lnTo>
                    <a:pt x="1415" y="207"/>
                  </a:lnTo>
                  <a:lnTo>
                    <a:pt x="1329" y="203"/>
                  </a:lnTo>
                  <a:lnTo>
                    <a:pt x="1243" y="202"/>
                  </a:lnTo>
                  <a:lnTo>
                    <a:pt x="1157" y="207"/>
                  </a:lnTo>
                  <a:lnTo>
                    <a:pt x="1071" y="217"/>
                  </a:lnTo>
                  <a:lnTo>
                    <a:pt x="986" y="231"/>
                  </a:lnTo>
                  <a:lnTo>
                    <a:pt x="901" y="250"/>
                  </a:lnTo>
                  <a:lnTo>
                    <a:pt x="818" y="275"/>
                  </a:lnTo>
                  <a:lnTo>
                    <a:pt x="736" y="304"/>
                  </a:lnTo>
                  <a:lnTo>
                    <a:pt x="655" y="337"/>
                  </a:lnTo>
                  <a:lnTo>
                    <a:pt x="576" y="376"/>
                  </a:lnTo>
                  <a:lnTo>
                    <a:pt x="500" y="420"/>
                  </a:lnTo>
                  <a:lnTo>
                    <a:pt x="424" y="468"/>
                  </a:lnTo>
                  <a:lnTo>
                    <a:pt x="352" y="521"/>
                  </a:lnTo>
                  <a:lnTo>
                    <a:pt x="282" y="579"/>
                  </a:lnTo>
                  <a:lnTo>
                    <a:pt x="214" y="643"/>
                  </a:lnTo>
                  <a:lnTo>
                    <a:pt x="143" y="715"/>
                  </a:lnTo>
                  <a:lnTo>
                    <a:pt x="0" y="572"/>
                  </a:lnTo>
                  <a:lnTo>
                    <a:pt x="71" y="501"/>
                  </a:lnTo>
                  <a:lnTo>
                    <a:pt x="144" y="431"/>
                  </a:lnTo>
                  <a:lnTo>
                    <a:pt x="221" y="368"/>
                  </a:lnTo>
                  <a:lnTo>
                    <a:pt x="298" y="309"/>
                  </a:lnTo>
                  <a:lnTo>
                    <a:pt x="380" y="255"/>
                  </a:lnTo>
                  <a:lnTo>
                    <a:pt x="463" y="207"/>
                  </a:lnTo>
                  <a:lnTo>
                    <a:pt x="549" y="164"/>
                  </a:lnTo>
                  <a:lnTo>
                    <a:pt x="636" y="125"/>
                  </a:lnTo>
                  <a:lnTo>
                    <a:pt x="726" y="92"/>
                  </a:lnTo>
                  <a:lnTo>
                    <a:pt x="816" y="64"/>
                  </a:lnTo>
                  <a:lnTo>
                    <a:pt x="908" y="40"/>
                  </a:lnTo>
                  <a:lnTo>
                    <a:pt x="1000" y="23"/>
                  </a:lnTo>
                  <a:lnTo>
                    <a:pt x="1094" y="10"/>
                  </a:lnTo>
                  <a:lnTo>
                    <a:pt x="1187" y="2"/>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31" name="Group 30">
            <a:extLst>
              <a:ext uri="{FF2B5EF4-FFF2-40B4-BE49-F238E27FC236}">
                <a16:creationId xmlns:a16="http://schemas.microsoft.com/office/drawing/2014/main" id="{0C1673B3-A591-400A-9156-0775DF26B8B7}"/>
              </a:ext>
            </a:extLst>
          </p:cNvPr>
          <p:cNvGrpSpPr/>
          <p:nvPr/>
        </p:nvGrpSpPr>
        <p:grpSpPr>
          <a:xfrm>
            <a:off x="7110555" y="2386748"/>
            <a:ext cx="496457" cy="509153"/>
            <a:chOff x="301625" y="3662363"/>
            <a:chExt cx="939800" cy="941387"/>
          </a:xfrm>
          <a:solidFill>
            <a:schemeClr val="bg1"/>
          </a:solidFill>
        </p:grpSpPr>
        <p:sp>
          <p:nvSpPr>
            <p:cNvPr id="32" name="Freeform 1422">
              <a:extLst>
                <a:ext uri="{FF2B5EF4-FFF2-40B4-BE49-F238E27FC236}">
                  <a16:creationId xmlns:a16="http://schemas.microsoft.com/office/drawing/2014/main" id="{40CC19A6-C848-4F26-8B57-AA004F79D7EA}"/>
                </a:ext>
              </a:extLst>
            </p:cNvPr>
            <p:cNvSpPr>
              <a:spLocks/>
            </p:cNvSpPr>
            <p:nvPr/>
          </p:nvSpPr>
          <p:spPr bwMode="auto">
            <a:xfrm>
              <a:off x="811213" y="3811588"/>
              <a:ext cx="26988" cy="63500"/>
            </a:xfrm>
            <a:custGeom>
              <a:avLst/>
              <a:gdLst>
                <a:gd name="T0" fmla="*/ 103 w 103"/>
                <a:gd name="T1" fmla="*/ 0 h 242"/>
                <a:gd name="T2" fmla="*/ 103 w 103"/>
                <a:gd name="T3" fmla="*/ 242 h 242"/>
                <a:gd name="T4" fmla="*/ 75 w 103"/>
                <a:gd name="T5" fmla="*/ 234 h 242"/>
                <a:gd name="T6" fmla="*/ 52 w 103"/>
                <a:gd name="T7" fmla="*/ 223 h 242"/>
                <a:gd name="T8" fmla="*/ 35 w 103"/>
                <a:gd name="T9" fmla="*/ 210 h 242"/>
                <a:gd name="T10" fmla="*/ 22 w 103"/>
                <a:gd name="T11" fmla="*/ 197 h 242"/>
                <a:gd name="T12" fmla="*/ 12 w 103"/>
                <a:gd name="T13" fmla="*/ 183 h 242"/>
                <a:gd name="T14" fmla="*/ 7 w 103"/>
                <a:gd name="T15" fmla="*/ 169 h 242"/>
                <a:gd name="T16" fmla="*/ 3 w 103"/>
                <a:gd name="T17" fmla="*/ 155 h 242"/>
                <a:gd name="T18" fmla="*/ 0 w 103"/>
                <a:gd name="T19" fmla="*/ 142 h 242"/>
                <a:gd name="T20" fmla="*/ 0 w 103"/>
                <a:gd name="T21" fmla="*/ 131 h 242"/>
                <a:gd name="T22" fmla="*/ 0 w 103"/>
                <a:gd name="T23" fmla="*/ 122 h 242"/>
                <a:gd name="T24" fmla="*/ 0 w 103"/>
                <a:gd name="T25" fmla="*/ 112 h 242"/>
                <a:gd name="T26" fmla="*/ 0 w 103"/>
                <a:gd name="T27" fmla="*/ 100 h 242"/>
                <a:gd name="T28" fmla="*/ 3 w 103"/>
                <a:gd name="T29" fmla="*/ 87 h 242"/>
                <a:gd name="T30" fmla="*/ 7 w 103"/>
                <a:gd name="T31" fmla="*/ 74 h 242"/>
                <a:gd name="T32" fmla="*/ 12 w 103"/>
                <a:gd name="T33" fmla="*/ 60 h 242"/>
                <a:gd name="T34" fmla="*/ 22 w 103"/>
                <a:gd name="T35" fmla="*/ 46 h 242"/>
                <a:gd name="T36" fmla="*/ 35 w 103"/>
                <a:gd name="T37" fmla="*/ 32 h 242"/>
                <a:gd name="T38" fmla="*/ 52 w 103"/>
                <a:gd name="T39" fmla="*/ 20 h 242"/>
                <a:gd name="T40" fmla="*/ 75 w 103"/>
                <a:gd name="T41" fmla="*/ 9 h 242"/>
                <a:gd name="T42" fmla="*/ 103 w 103"/>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3" name="Freeform 1423">
              <a:extLst>
                <a:ext uri="{FF2B5EF4-FFF2-40B4-BE49-F238E27FC236}">
                  <a16:creationId xmlns:a16="http://schemas.microsoft.com/office/drawing/2014/main" id="{4CEDA897-43B2-46AA-B305-C9F56DF828CC}"/>
                </a:ext>
              </a:extLst>
            </p:cNvPr>
            <p:cNvSpPr>
              <a:spLocks/>
            </p:cNvSpPr>
            <p:nvPr/>
          </p:nvSpPr>
          <p:spPr bwMode="auto">
            <a:xfrm>
              <a:off x="893763" y="3937000"/>
              <a:ext cx="26988" cy="63500"/>
            </a:xfrm>
            <a:custGeom>
              <a:avLst/>
              <a:gdLst>
                <a:gd name="T0" fmla="*/ 0 w 103"/>
                <a:gd name="T1" fmla="*/ 0 h 243"/>
                <a:gd name="T2" fmla="*/ 27 w 103"/>
                <a:gd name="T3" fmla="*/ 10 h 243"/>
                <a:gd name="T4" fmla="*/ 50 w 103"/>
                <a:gd name="T5" fmla="*/ 21 h 243"/>
                <a:gd name="T6" fmla="*/ 67 w 103"/>
                <a:gd name="T7" fmla="*/ 33 h 243"/>
                <a:gd name="T8" fmla="*/ 80 w 103"/>
                <a:gd name="T9" fmla="*/ 47 h 243"/>
                <a:gd name="T10" fmla="*/ 90 w 103"/>
                <a:gd name="T11" fmla="*/ 61 h 243"/>
                <a:gd name="T12" fmla="*/ 96 w 103"/>
                <a:gd name="T13" fmla="*/ 75 h 243"/>
                <a:gd name="T14" fmla="*/ 99 w 103"/>
                <a:gd name="T15" fmla="*/ 88 h 243"/>
                <a:gd name="T16" fmla="*/ 102 w 103"/>
                <a:gd name="T17" fmla="*/ 101 h 243"/>
                <a:gd name="T18" fmla="*/ 103 w 103"/>
                <a:gd name="T19" fmla="*/ 112 h 243"/>
                <a:gd name="T20" fmla="*/ 103 w 103"/>
                <a:gd name="T21" fmla="*/ 122 h 243"/>
                <a:gd name="T22" fmla="*/ 103 w 103"/>
                <a:gd name="T23" fmla="*/ 132 h 243"/>
                <a:gd name="T24" fmla="*/ 102 w 103"/>
                <a:gd name="T25" fmla="*/ 143 h 243"/>
                <a:gd name="T26" fmla="*/ 99 w 103"/>
                <a:gd name="T27" fmla="*/ 156 h 243"/>
                <a:gd name="T28" fmla="*/ 96 w 103"/>
                <a:gd name="T29" fmla="*/ 170 h 243"/>
                <a:gd name="T30" fmla="*/ 90 w 103"/>
                <a:gd name="T31" fmla="*/ 184 h 243"/>
                <a:gd name="T32" fmla="*/ 80 w 103"/>
                <a:gd name="T33" fmla="*/ 198 h 243"/>
                <a:gd name="T34" fmla="*/ 67 w 103"/>
                <a:gd name="T35" fmla="*/ 211 h 243"/>
                <a:gd name="T36" fmla="*/ 50 w 103"/>
                <a:gd name="T37" fmla="*/ 222 h 243"/>
                <a:gd name="T38" fmla="*/ 27 w 103"/>
                <a:gd name="T39" fmla="*/ 234 h 243"/>
                <a:gd name="T40" fmla="*/ 0 w 103"/>
                <a:gd name="T41" fmla="*/ 243 h 243"/>
                <a:gd name="T42" fmla="*/ 0 w 103"/>
                <a:gd name="T43"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4" name="Freeform 1424">
              <a:extLst>
                <a:ext uri="{FF2B5EF4-FFF2-40B4-BE49-F238E27FC236}">
                  <a16:creationId xmlns:a16="http://schemas.microsoft.com/office/drawing/2014/main" id="{CAD64DB6-B0FE-4B5C-8018-027D1B2267A6}"/>
                </a:ext>
              </a:extLst>
            </p:cNvPr>
            <p:cNvSpPr>
              <a:spLocks noEditPoints="1"/>
            </p:cNvSpPr>
            <p:nvPr/>
          </p:nvSpPr>
          <p:spPr bwMode="auto">
            <a:xfrm>
              <a:off x="622300" y="3662363"/>
              <a:ext cx="487363" cy="487362"/>
            </a:xfrm>
            <a:custGeom>
              <a:avLst/>
              <a:gdLst>
                <a:gd name="T0" fmla="*/ 766 w 1842"/>
                <a:gd name="T1" fmla="*/ 357 h 1843"/>
                <a:gd name="T2" fmla="*/ 640 w 1842"/>
                <a:gd name="T3" fmla="*/ 411 h 1843"/>
                <a:gd name="T4" fmla="*/ 557 w 1842"/>
                <a:gd name="T5" fmla="*/ 493 h 1843"/>
                <a:gd name="T6" fmla="*/ 511 w 1842"/>
                <a:gd name="T7" fmla="*/ 599 h 1843"/>
                <a:gd name="T8" fmla="*/ 504 w 1842"/>
                <a:gd name="T9" fmla="*/ 726 h 1843"/>
                <a:gd name="T10" fmla="*/ 537 w 1842"/>
                <a:gd name="T11" fmla="*/ 841 h 1843"/>
                <a:gd name="T12" fmla="*/ 609 w 1842"/>
                <a:gd name="T13" fmla="*/ 930 h 1843"/>
                <a:gd name="T14" fmla="*/ 721 w 1842"/>
                <a:gd name="T15" fmla="*/ 995 h 1843"/>
                <a:gd name="T16" fmla="*/ 816 w 1842"/>
                <a:gd name="T17" fmla="*/ 1281 h 1843"/>
                <a:gd name="T18" fmla="*/ 748 w 1842"/>
                <a:gd name="T19" fmla="*/ 1249 h 1843"/>
                <a:gd name="T20" fmla="*/ 720 w 1842"/>
                <a:gd name="T21" fmla="*/ 1208 h 1843"/>
                <a:gd name="T22" fmla="*/ 713 w 1842"/>
                <a:gd name="T23" fmla="*/ 1170 h 1843"/>
                <a:gd name="T24" fmla="*/ 504 w 1842"/>
                <a:gd name="T25" fmla="*/ 1202 h 1843"/>
                <a:gd name="T26" fmla="*/ 537 w 1842"/>
                <a:gd name="T27" fmla="*/ 1318 h 1843"/>
                <a:gd name="T28" fmla="*/ 609 w 1842"/>
                <a:gd name="T29" fmla="*/ 1407 h 1843"/>
                <a:gd name="T30" fmla="*/ 721 w 1842"/>
                <a:gd name="T31" fmla="*/ 1472 h 1843"/>
                <a:gd name="T32" fmla="*/ 816 w 1842"/>
                <a:gd name="T33" fmla="*/ 1600 h 1843"/>
                <a:gd name="T34" fmla="*/ 1076 w 1842"/>
                <a:gd name="T35" fmla="*/ 1486 h 1843"/>
                <a:gd name="T36" fmla="*/ 1202 w 1842"/>
                <a:gd name="T37" fmla="*/ 1432 h 1843"/>
                <a:gd name="T38" fmla="*/ 1286 w 1842"/>
                <a:gd name="T39" fmla="*/ 1350 h 1843"/>
                <a:gd name="T40" fmla="*/ 1332 w 1842"/>
                <a:gd name="T41" fmla="*/ 1243 h 1843"/>
                <a:gd name="T42" fmla="*/ 1339 w 1842"/>
                <a:gd name="T43" fmla="*/ 1117 h 1843"/>
                <a:gd name="T44" fmla="*/ 1305 w 1842"/>
                <a:gd name="T45" fmla="*/ 1003 h 1843"/>
                <a:gd name="T46" fmla="*/ 1234 w 1842"/>
                <a:gd name="T47" fmla="*/ 912 h 1843"/>
                <a:gd name="T48" fmla="*/ 1122 w 1842"/>
                <a:gd name="T49" fmla="*/ 847 h 1843"/>
                <a:gd name="T50" fmla="*/ 1027 w 1842"/>
                <a:gd name="T51" fmla="*/ 562 h 1843"/>
                <a:gd name="T52" fmla="*/ 1094 w 1842"/>
                <a:gd name="T53" fmla="*/ 594 h 1843"/>
                <a:gd name="T54" fmla="*/ 1123 w 1842"/>
                <a:gd name="T55" fmla="*/ 636 h 1843"/>
                <a:gd name="T56" fmla="*/ 1130 w 1842"/>
                <a:gd name="T57" fmla="*/ 674 h 1843"/>
                <a:gd name="T58" fmla="*/ 1339 w 1842"/>
                <a:gd name="T59" fmla="*/ 640 h 1843"/>
                <a:gd name="T60" fmla="*/ 1305 w 1842"/>
                <a:gd name="T61" fmla="*/ 526 h 1843"/>
                <a:gd name="T62" fmla="*/ 1234 w 1842"/>
                <a:gd name="T63" fmla="*/ 436 h 1843"/>
                <a:gd name="T64" fmla="*/ 1122 w 1842"/>
                <a:gd name="T65" fmla="*/ 371 h 1843"/>
                <a:gd name="T66" fmla="*/ 1027 w 1842"/>
                <a:gd name="T67" fmla="*/ 243 h 1843"/>
                <a:gd name="T68" fmla="*/ 1000 w 1842"/>
                <a:gd name="T69" fmla="*/ 3 h 1843"/>
                <a:gd name="T70" fmla="*/ 1227 w 1842"/>
                <a:gd name="T71" fmla="*/ 52 h 1843"/>
                <a:gd name="T72" fmla="*/ 1428 w 1842"/>
                <a:gd name="T73" fmla="*/ 152 h 1843"/>
                <a:gd name="T74" fmla="*/ 1599 w 1842"/>
                <a:gd name="T75" fmla="*/ 298 h 1843"/>
                <a:gd name="T76" fmla="*/ 1729 w 1842"/>
                <a:gd name="T77" fmla="*/ 479 h 1843"/>
                <a:gd name="T78" fmla="*/ 1813 w 1842"/>
                <a:gd name="T79" fmla="*/ 689 h 1843"/>
                <a:gd name="T80" fmla="*/ 1842 w 1842"/>
                <a:gd name="T81" fmla="*/ 922 h 1843"/>
                <a:gd name="T82" fmla="*/ 1813 w 1842"/>
                <a:gd name="T83" fmla="*/ 1154 h 1843"/>
                <a:gd name="T84" fmla="*/ 1729 w 1842"/>
                <a:gd name="T85" fmla="*/ 1365 h 1843"/>
                <a:gd name="T86" fmla="*/ 1599 w 1842"/>
                <a:gd name="T87" fmla="*/ 1546 h 1843"/>
                <a:gd name="T88" fmla="*/ 1428 w 1842"/>
                <a:gd name="T89" fmla="*/ 1691 h 1843"/>
                <a:gd name="T90" fmla="*/ 1227 w 1842"/>
                <a:gd name="T91" fmla="*/ 1791 h 1843"/>
                <a:gd name="T92" fmla="*/ 1000 w 1842"/>
                <a:gd name="T93" fmla="*/ 1839 h 1843"/>
                <a:gd name="T94" fmla="*/ 764 w 1842"/>
                <a:gd name="T95" fmla="*/ 1830 h 1843"/>
                <a:gd name="T96" fmla="*/ 545 w 1842"/>
                <a:gd name="T97" fmla="*/ 1763 h 1843"/>
                <a:gd name="T98" fmla="*/ 353 w 1842"/>
                <a:gd name="T99" fmla="*/ 1647 h 1843"/>
                <a:gd name="T100" fmla="*/ 196 w 1842"/>
                <a:gd name="T101" fmla="*/ 1489 h 1843"/>
                <a:gd name="T102" fmla="*/ 80 w 1842"/>
                <a:gd name="T103" fmla="*/ 1297 h 1843"/>
                <a:gd name="T104" fmla="*/ 13 w 1842"/>
                <a:gd name="T105" fmla="*/ 1078 h 1843"/>
                <a:gd name="T106" fmla="*/ 3 w 1842"/>
                <a:gd name="T107" fmla="*/ 842 h 1843"/>
                <a:gd name="T108" fmla="*/ 51 w 1842"/>
                <a:gd name="T109" fmla="*/ 616 h 1843"/>
                <a:gd name="T110" fmla="*/ 152 w 1842"/>
                <a:gd name="T111" fmla="*/ 414 h 1843"/>
                <a:gd name="T112" fmla="*/ 297 w 1842"/>
                <a:gd name="T113" fmla="*/ 245 h 1843"/>
                <a:gd name="T114" fmla="*/ 478 w 1842"/>
                <a:gd name="T115" fmla="*/ 113 h 1843"/>
                <a:gd name="T116" fmla="*/ 689 w 1842"/>
                <a:gd name="T117" fmla="*/ 30 h 1843"/>
                <a:gd name="T118" fmla="*/ 922 w 1842"/>
                <a:gd name="T119"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5" name="Rectangle 1425">
              <a:extLst>
                <a:ext uri="{FF2B5EF4-FFF2-40B4-BE49-F238E27FC236}">
                  <a16:creationId xmlns:a16="http://schemas.microsoft.com/office/drawing/2014/main" id="{C1021F04-8BA1-4B3F-8D2C-8F946BDA2D71}"/>
                </a:ext>
              </a:extLst>
            </p:cNvPr>
            <p:cNvSpPr>
              <a:spLocks noChangeArrowheads="1"/>
            </p:cNvSpPr>
            <p:nvPr/>
          </p:nvSpPr>
          <p:spPr bwMode="auto">
            <a:xfrm>
              <a:off x="301625" y="4224338"/>
              <a:ext cx="138113" cy="3794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6" name="Freeform 1426">
              <a:extLst>
                <a:ext uri="{FF2B5EF4-FFF2-40B4-BE49-F238E27FC236}">
                  <a16:creationId xmlns:a16="http://schemas.microsoft.com/office/drawing/2014/main" id="{888ACD7D-A308-470C-81CC-90E090430482}"/>
                </a:ext>
              </a:extLst>
            </p:cNvPr>
            <p:cNvSpPr>
              <a:spLocks/>
            </p:cNvSpPr>
            <p:nvPr/>
          </p:nvSpPr>
          <p:spPr bwMode="auto">
            <a:xfrm>
              <a:off x="495300" y="4183063"/>
              <a:ext cx="746125" cy="401637"/>
            </a:xfrm>
            <a:custGeom>
              <a:avLst/>
              <a:gdLst>
                <a:gd name="T0" fmla="*/ 890 w 2822"/>
                <a:gd name="T1" fmla="*/ 0 h 1515"/>
                <a:gd name="T2" fmla="*/ 1862 w 2822"/>
                <a:gd name="T3" fmla="*/ 243 h 1515"/>
                <a:gd name="T4" fmla="*/ 1862 w 2822"/>
                <a:gd name="T5" fmla="*/ 515 h 1515"/>
                <a:gd name="T6" fmla="*/ 1861 w 2822"/>
                <a:gd name="T7" fmla="*/ 515 h 1515"/>
                <a:gd name="T8" fmla="*/ 1165 w 2822"/>
                <a:gd name="T9" fmla="*/ 346 h 1515"/>
                <a:gd name="T10" fmla="*/ 1115 w 2822"/>
                <a:gd name="T11" fmla="*/ 551 h 1515"/>
                <a:gd name="T12" fmla="*/ 1864 w 2822"/>
                <a:gd name="T13" fmla="*/ 734 h 1515"/>
                <a:gd name="T14" fmla="*/ 2744 w 2822"/>
                <a:gd name="T15" fmla="*/ 492 h 1515"/>
                <a:gd name="T16" fmla="*/ 2822 w 2822"/>
                <a:gd name="T17" fmla="*/ 791 h 1515"/>
                <a:gd name="T18" fmla="*/ 1510 w 2822"/>
                <a:gd name="T19" fmla="*/ 1515 h 1515"/>
                <a:gd name="T20" fmla="*/ 514 w 2822"/>
                <a:gd name="T21" fmla="*/ 1235 h 1515"/>
                <a:gd name="T22" fmla="*/ 0 w 2822"/>
                <a:gd name="T23" fmla="*/ 1293 h 1515"/>
                <a:gd name="T24" fmla="*/ 0 w 2822"/>
                <a:gd name="T25" fmla="*/ 138 h 1515"/>
                <a:gd name="T26" fmla="*/ 890 w 2822"/>
                <a:gd name="T2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sp>
        <p:nvSpPr>
          <p:cNvPr id="67" name="TextBox 66">
            <a:extLst>
              <a:ext uri="{FF2B5EF4-FFF2-40B4-BE49-F238E27FC236}">
                <a16:creationId xmlns:a16="http://schemas.microsoft.com/office/drawing/2014/main" id="{EAE537E8-0D32-41F6-B18E-3443748CAFA5}"/>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68" name="TextBox 67">
            <a:extLst>
              <a:ext uri="{FF2B5EF4-FFF2-40B4-BE49-F238E27FC236}">
                <a16:creationId xmlns:a16="http://schemas.microsoft.com/office/drawing/2014/main" id="{1A010D0D-7751-4651-AC20-EFEF2C7084A1}"/>
              </a:ext>
            </a:extLst>
          </p:cNvPr>
          <p:cNvSpPr txBox="1"/>
          <p:nvPr/>
        </p:nvSpPr>
        <p:spPr>
          <a:xfrm>
            <a:off x="1197570" y="4836266"/>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Tree>
    <p:extLst>
      <p:ext uri="{BB962C8B-B14F-4D97-AF65-F5344CB8AC3E}">
        <p14:creationId xmlns:p14="http://schemas.microsoft.com/office/powerpoint/2010/main" val="33979779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196E33-A527-430E-9BD0-A0DF2BC76DFD}"/>
              </a:ext>
            </a:extLst>
          </p:cNvPr>
          <p:cNvSpPr/>
          <p:nvPr/>
        </p:nvSpPr>
        <p:spPr>
          <a:xfrm>
            <a:off x="9785687" y="0"/>
            <a:ext cx="2406314"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C58E71F5-BC65-4468-A626-87E8D701E98F}"/>
              </a:ext>
            </a:extLst>
          </p:cNvPr>
          <p:cNvSpPr txBox="1"/>
          <p:nvPr/>
        </p:nvSpPr>
        <p:spPr>
          <a:xfrm>
            <a:off x="3610385" y="3699165"/>
            <a:ext cx="497123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BRANDS</a:t>
            </a:r>
          </a:p>
        </p:txBody>
      </p:sp>
      <p:sp>
        <p:nvSpPr>
          <p:cNvPr id="18" name="TextBox 17">
            <a:extLst>
              <a:ext uri="{FF2B5EF4-FFF2-40B4-BE49-F238E27FC236}">
                <a16:creationId xmlns:a16="http://schemas.microsoft.com/office/drawing/2014/main" id="{EF8436E7-6ED5-4FC7-B9AE-1D7E9B19F35E}"/>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9" name="TextBox 18">
            <a:extLst>
              <a:ext uri="{FF2B5EF4-FFF2-40B4-BE49-F238E27FC236}">
                <a16:creationId xmlns:a16="http://schemas.microsoft.com/office/drawing/2014/main" id="{6FFB5B9C-F645-4A59-9B97-273CE8CA8F64}"/>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0" name="TextBox 19">
            <a:extLst>
              <a:ext uri="{FF2B5EF4-FFF2-40B4-BE49-F238E27FC236}">
                <a16:creationId xmlns:a16="http://schemas.microsoft.com/office/drawing/2014/main" id="{DA9ADD13-4496-4C79-AF8B-F30BD8C26428}"/>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21" name="TextBox 20">
            <a:extLst>
              <a:ext uri="{FF2B5EF4-FFF2-40B4-BE49-F238E27FC236}">
                <a16:creationId xmlns:a16="http://schemas.microsoft.com/office/drawing/2014/main" id="{0495D59E-8FE5-42A6-A857-27BC8E588B4E}"/>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2" name="TextBox 21">
            <a:extLst>
              <a:ext uri="{FF2B5EF4-FFF2-40B4-BE49-F238E27FC236}">
                <a16:creationId xmlns:a16="http://schemas.microsoft.com/office/drawing/2014/main" id="{2DD392DE-EB35-4242-AD23-8F8FD884B929}"/>
              </a:ext>
            </a:extLst>
          </p:cNvPr>
          <p:cNvSpPr txBox="1"/>
          <p:nvPr/>
        </p:nvSpPr>
        <p:spPr>
          <a:xfrm rot="5400000">
            <a:off x="10175961" y="1225474"/>
            <a:ext cx="1625766" cy="707886"/>
          </a:xfrm>
          <a:prstGeom prst="rect">
            <a:avLst/>
          </a:prstGeom>
          <a:noFill/>
        </p:spPr>
        <p:txBody>
          <a:bodyPr wrap="none" rtlCol="0">
            <a:spAutoFit/>
          </a:bodyPr>
          <a:lstStyle/>
          <a:p>
            <a:pPr algn="ctr"/>
            <a:r>
              <a:rPr lang="id-ID" sz="4000" u="sng" spc="600" dirty="0">
                <a:solidFill>
                  <a:schemeClr val="bg1"/>
                </a:solidFill>
                <a:latin typeface="Poppins SemiBold" panose="00000700000000000000" pitchFamily="50" charset="0"/>
                <a:cs typeface="Poppins SemiBold" panose="00000700000000000000" pitchFamily="50" charset="0"/>
              </a:rPr>
              <a:t>2019</a:t>
            </a:r>
          </a:p>
        </p:txBody>
      </p:sp>
      <p:pic>
        <p:nvPicPr>
          <p:cNvPr id="12" name="Picture 11">
            <a:extLst>
              <a:ext uri="{FF2B5EF4-FFF2-40B4-BE49-F238E27FC236}">
                <a16:creationId xmlns:a16="http://schemas.microsoft.com/office/drawing/2014/main" id="{C1D3D423-0ADA-4B4F-9FA2-5EFBFF97621E}"/>
              </a:ext>
            </a:extLst>
          </p:cNvPr>
          <p:cNvPicPr>
            <a:picLocks noChangeAspect="1"/>
          </p:cNvPicPr>
          <p:nvPr/>
        </p:nvPicPr>
        <p:blipFill>
          <a:blip r:embed="rId2">
            <a:extLst>
              <a:ext uri="{28A0092B-C50C-407E-A947-70E740481C1C}">
                <a14:useLocalDpi xmlns:a14="http://schemas.microsoft.com/office/drawing/2010/main" val="0"/>
              </a:ext>
            </a:extLst>
          </a:blip>
          <a:srcRect r="80263" b="53939"/>
          <a:stretch>
            <a:fillRect/>
          </a:stretch>
        </p:blipFill>
        <p:spPr>
          <a:xfrm>
            <a:off x="0" y="1"/>
            <a:ext cx="2406314" cy="3158835"/>
          </a:xfrm>
          <a:custGeom>
            <a:avLst/>
            <a:gdLst>
              <a:gd name="connsiteX0" fmla="*/ 0 w 2406314"/>
              <a:gd name="connsiteY0" fmla="*/ 0 h 3158835"/>
              <a:gd name="connsiteX1" fmla="*/ 2406314 w 2406314"/>
              <a:gd name="connsiteY1" fmla="*/ 0 h 3158835"/>
              <a:gd name="connsiteX2" fmla="*/ 2406314 w 2406314"/>
              <a:gd name="connsiteY2" fmla="*/ 3158835 h 3158835"/>
              <a:gd name="connsiteX3" fmla="*/ 0 w 2406314"/>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2406314" h="3158835">
                <a:moveTo>
                  <a:pt x="0" y="0"/>
                </a:moveTo>
                <a:lnTo>
                  <a:pt x="2406314" y="0"/>
                </a:lnTo>
                <a:lnTo>
                  <a:pt x="2406314" y="3158835"/>
                </a:lnTo>
                <a:lnTo>
                  <a:pt x="0" y="3158835"/>
                </a:lnTo>
                <a:close/>
              </a:path>
            </a:pathLst>
          </a:custGeom>
        </p:spPr>
      </p:pic>
      <p:pic>
        <p:nvPicPr>
          <p:cNvPr id="13" name="Picture 12">
            <a:extLst>
              <a:ext uri="{FF2B5EF4-FFF2-40B4-BE49-F238E27FC236}">
                <a16:creationId xmlns:a16="http://schemas.microsoft.com/office/drawing/2014/main" id="{D107FFFA-4DE0-4291-8522-B92D5D90338D}"/>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4" name="Picture 13">
            <a:extLst>
              <a:ext uri="{FF2B5EF4-FFF2-40B4-BE49-F238E27FC236}">
                <a16:creationId xmlns:a16="http://schemas.microsoft.com/office/drawing/2014/main" id="{E83D6EDA-23A3-4EC7-8991-DDDD96EC9A7B}"/>
              </a:ext>
            </a:extLst>
          </p:cNvPr>
          <p:cNvPicPr>
            <a:picLocks noChangeAspect="1"/>
          </p:cNvPicPr>
          <p:nvPr/>
        </p:nvPicPr>
        <p:blipFill>
          <a:blip r:embed="rId2">
            <a:extLst>
              <a:ext uri="{28A0092B-C50C-407E-A947-70E740481C1C}">
                <a14:useLocalDpi xmlns:a14="http://schemas.microsoft.com/office/drawing/2010/main" val="0"/>
              </a:ext>
            </a:extLst>
          </a:blip>
          <a:srcRect l="51754" r="23246" b="53939"/>
          <a:stretch>
            <a:fillRect/>
          </a:stretch>
        </p:blipFill>
        <p:spPr>
          <a:xfrm>
            <a:off x="630989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37436113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217654" y="2507671"/>
            <a:ext cx="5756704"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THANK YOU</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23206850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20E4EFC-3B25-4264-894B-8EF83254E19D}"/>
              </a:ext>
            </a:extLst>
          </p:cNvPr>
          <p:cNvSpPr txBox="1"/>
          <p:nvPr/>
        </p:nvSpPr>
        <p:spPr>
          <a:xfrm>
            <a:off x="6594764" y="1565566"/>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3" name="TextBox 12">
            <a:extLst>
              <a:ext uri="{FF2B5EF4-FFF2-40B4-BE49-F238E27FC236}">
                <a16:creationId xmlns:a16="http://schemas.microsoft.com/office/drawing/2014/main" id="{4C9011FA-41A6-49BC-B6CE-24C5268F13E2}"/>
              </a:ext>
            </a:extLst>
          </p:cNvPr>
          <p:cNvSpPr txBox="1"/>
          <p:nvPr/>
        </p:nvSpPr>
        <p:spPr>
          <a:xfrm>
            <a:off x="6331527" y="299040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nonummyadipiscing elit, sed diam nonummy nibh euismod tincidunt consectetuer adipiscing elit, sed diam nonummy nibh euismod tincidunt consectetuer </a:t>
            </a:r>
          </a:p>
        </p:txBody>
      </p:sp>
      <p:sp>
        <p:nvSpPr>
          <p:cNvPr id="14" name="TextBox 13">
            <a:extLst>
              <a:ext uri="{FF2B5EF4-FFF2-40B4-BE49-F238E27FC236}">
                <a16:creationId xmlns:a16="http://schemas.microsoft.com/office/drawing/2014/main" id="{D1333E15-2E43-48C9-B39F-F6A39CC2F1D8}"/>
              </a:ext>
            </a:extLst>
          </p:cNvPr>
          <p:cNvSpPr txBox="1"/>
          <p:nvPr/>
        </p:nvSpPr>
        <p:spPr>
          <a:xfrm>
            <a:off x="6331527" y="447925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adipiscing elit, sed diam nonummy nibh euismod tincidunt consectetuer </a:t>
            </a:r>
          </a:p>
        </p:txBody>
      </p:sp>
      <p:sp>
        <p:nvSpPr>
          <p:cNvPr id="15" name="TextBox 14">
            <a:extLst>
              <a:ext uri="{FF2B5EF4-FFF2-40B4-BE49-F238E27FC236}">
                <a16:creationId xmlns:a16="http://schemas.microsoft.com/office/drawing/2014/main" id="{622A4BC0-7222-4317-8561-83CFA97481C5}"/>
              </a:ext>
            </a:extLst>
          </p:cNvPr>
          <p:cNvSpPr txBox="1"/>
          <p:nvPr/>
        </p:nvSpPr>
        <p:spPr>
          <a:xfrm>
            <a:off x="6516094" y="2535219"/>
            <a:ext cx="1367682"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Mission</a:t>
            </a:r>
          </a:p>
        </p:txBody>
      </p:sp>
      <p:sp>
        <p:nvSpPr>
          <p:cNvPr id="16" name="TextBox 15">
            <a:extLst>
              <a:ext uri="{FF2B5EF4-FFF2-40B4-BE49-F238E27FC236}">
                <a16:creationId xmlns:a16="http://schemas.microsoft.com/office/drawing/2014/main" id="{40A912AC-CA11-46F2-8B2C-D30B04C805B0}"/>
              </a:ext>
            </a:extLst>
          </p:cNvPr>
          <p:cNvSpPr txBox="1"/>
          <p:nvPr/>
        </p:nvSpPr>
        <p:spPr>
          <a:xfrm>
            <a:off x="6516094" y="4017591"/>
            <a:ext cx="1141659"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Vision</a:t>
            </a:r>
          </a:p>
        </p:txBody>
      </p:sp>
      <p:pic>
        <p:nvPicPr>
          <p:cNvPr id="8" name="Picture 7">
            <a:extLst>
              <a:ext uri="{FF2B5EF4-FFF2-40B4-BE49-F238E27FC236}">
                <a16:creationId xmlns:a16="http://schemas.microsoft.com/office/drawing/2014/main" id="{00426F2C-EAD2-4655-A166-C7A11D6549D1}"/>
              </a:ext>
            </a:extLst>
          </p:cNvPr>
          <p:cNvPicPr>
            <a:picLocks noChangeAspect="1"/>
          </p:cNvPicPr>
          <p:nvPr/>
        </p:nvPicPr>
        <p:blipFill>
          <a:blip r:embed="rId2">
            <a:extLst>
              <a:ext uri="{28A0092B-C50C-407E-A947-70E740481C1C}">
                <a14:useLocalDpi xmlns:a14="http://schemas.microsoft.com/office/drawing/2010/main" val="0"/>
              </a:ext>
            </a:extLst>
          </a:blip>
          <a:srcRect r="50000"/>
          <a:stretch>
            <a:fillRect/>
          </a:stretch>
        </p:blipFill>
        <p:spPr>
          <a:xfrm>
            <a:off x="0" y="0"/>
            <a:ext cx="6096002" cy="6858000"/>
          </a:xfrm>
          <a:custGeom>
            <a:avLst/>
            <a:gdLst>
              <a:gd name="connsiteX0" fmla="*/ 0 w 6096002"/>
              <a:gd name="connsiteY0" fmla="*/ 0 h 6858000"/>
              <a:gd name="connsiteX1" fmla="*/ 4876803 w 6096002"/>
              <a:gd name="connsiteY1" fmla="*/ 0 h 6858000"/>
              <a:gd name="connsiteX2" fmla="*/ 6096002 w 6096002"/>
              <a:gd name="connsiteY2" fmla="*/ 6858000 h 6858000"/>
              <a:gd name="connsiteX3" fmla="*/ 0 w 60960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2" h="6858000">
                <a:moveTo>
                  <a:pt x="0" y="0"/>
                </a:moveTo>
                <a:lnTo>
                  <a:pt x="4876803" y="0"/>
                </a:lnTo>
                <a:lnTo>
                  <a:pt x="6096002" y="6858000"/>
                </a:lnTo>
                <a:lnTo>
                  <a:pt x="0" y="6858000"/>
                </a:lnTo>
                <a:close/>
              </a:path>
            </a:pathLst>
          </a:custGeom>
        </p:spPr>
      </p:pic>
    </p:spTree>
    <p:extLst>
      <p:ext uri="{BB962C8B-B14F-4D97-AF65-F5344CB8AC3E}">
        <p14:creationId xmlns:p14="http://schemas.microsoft.com/office/powerpoint/2010/main" val="34871855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86745B-BE8B-4C0D-8EF8-BEDDB770B32D}"/>
              </a:ext>
            </a:extLst>
          </p:cNvPr>
          <p:cNvSpPr txBox="1"/>
          <p:nvPr/>
        </p:nvSpPr>
        <p:spPr>
          <a:xfrm>
            <a:off x="1045047" y="1579417"/>
            <a:ext cx="4256293"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STYLE</a:t>
            </a:r>
          </a:p>
        </p:txBody>
      </p:sp>
      <p:sp>
        <p:nvSpPr>
          <p:cNvPr id="15" name="TextBox 14">
            <a:extLst>
              <a:ext uri="{FF2B5EF4-FFF2-40B4-BE49-F238E27FC236}">
                <a16:creationId xmlns:a16="http://schemas.microsoft.com/office/drawing/2014/main" id="{D6568790-451B-41D8-BFBB-0553E65BFB87}"/>
              </a:ext>
            </a:extLst>
          </p:cNvPr>
          <p:cNvSpPr txBox="1"/>
          <p:nvPr/>
        </p:nvSpPr>
        <p:spPr>
          <a:xfrm>
            <a:off x="827386" y="3070146"/>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6" name="TextBox 15">
            <a:extLst>
              <a:ext uri="{FF2B5EF4-FFF2-40B4-BE49-F238E27FC236}">
                <a16:creationId xmlns:a16="http://schemas.microsoft.com/office/drawing/2014/main" id="{7505DE4C-E80F-4718-B1EC-040F205973C2}"/>
              </a:ext>
            </a:extLst>
          </p:cNvPr>
          <p:cNvSpPr txBox="1"/>
          <p:nvPr/>
        </p:nvSpPr>
        <p:spPr>
          <a:xfrm>
            <a:off x="1006711" y="2523453"/>
            <a:ext cx="2143536"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Our Services</a:t>
            </a:r>
          </a:p>
        </p:txBody>
      </p:sp>
      <p:sp>
        <p:nvSpPr>
          <p:cNvPr id="17" name="TextBox 16">
            <a:extLst>
              <a:ext uri="{FF2B5EF4-FFF2-40B4-BE49-F238E27FC236}">
                <a16:creationId xmlns:a16="http://schemas.microsoft.com/office/drawing/2014/main" id="{9805FEFB-0C99-4D86-BAC5-7C8C5C66647A}"/>
              </a:ext>
            </a:extLst>
          </p:cNvPr>
          <p:cNvSpPr txBox="1"/>
          <p:nvPr/>
        </p:nvSpPr>
        <p:spPr>
          <a:xfrm>
            <a:off x="827386" y="3965929"/>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8" name="TextBox 17">
            <a:extLst>
              <a:ext uri="{FF2B5EF4-FFF2-40B4-BE49-F238E27FC236}">
                <a16:creationId xmlns:a16="http://schemas.microsoft.com/office/drawing/2014/main" id="{4439A4D6-E88C-4E57-AD5F-AD10910B42DC}"/>
              </a:ext>
            </a:extLst>
          </p:cNvPr>
          <p:cNvSpPr txBox="1"/>
          <p:nvPr/>
        </p:nvSpPr>
        <p:spPr>
          <a:xfrm>
            <a:off x="827385" y="4861712"/>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pic>
        <p:nvPicPr>
          <p:cNvPr id="10" name="Picture 9">
            <a:extLst>
              <a:ext uri="{FF2B5EF4-FFF2-40B4-BE49-F238E27FC236}">
                <a16:creationId xmlns:a16="http://schemas.microsoft.com/office/drawing/2014/main" id="{AD4201E1-2FBD-46BB-815F-E4B182155E06}"/>
              </a:ext>
            </a:extLst>
          </p:cNvPr>
          <p:cNvPicPr>
            <a:picLocks noChangeAspect="1"/>
          </p:cNvPicPr>
          <p:nvPr/>
        </p:nvPicPr>
        <p:blipFill>
          <a:blip r:embed="rId2">
            <a:extLst>
              <a:ext uri="{28A0092B-C50C-407E-A947-70E740481C1C}">
                <a14:useLocalDpi xmlns:a14="http://schemas.microsoft.com/office/drawing/2010/main" val="0"/>
              </a:ext>
            </a:extLst>
          </a:blip>
          <a:srcRect l="51073" r="23927" b="53939"/>
          <a:stretch>
            <a:fillRect/>
          </a:stretch>
        </p:blipFill>
        <p:spPr>
          <a:xfrm>
            <a:off x="6226768" y="1"/>
            <a:ext cx="3047999" cy="3158835"/>
          </a:xfrm>
          <a:custGeom>
            <a:avLst/>
            <a:gdLst>
              <a:gd name="connsiteX0" fmla="*/ 0 w 3047999"/>
              <a:gd name="connsiteY0" fmla="*/ 0 h 3158835"/>
              <a:gd name="connsiteX1" fmla="*/ 3047999 w 3047999"/>
              <a:gd name="connsiteY1" fmla="*/ 0 h 3158835"/>
              <a:gd name="connsiteX2" fmla="*/ 3047999 w 3047999"/>
              <a:gd name="connsiteY2" fmla="*/ 3158835 h 3158835"/>
              <a:gd name="connsiteX3" fmla="*/ 0 w 3047999"/>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3047999" h="3158835">
                <a:moveTo>
                  <a:pt x="0" y="0"/>
                </a:moveTo>
                <a:lnTo>
                  <a:pt x="3047999" y="0"/>
                </a:lnTo>
                <a:lnTo>
                  <a:pt x="3047999" y="3158835"/>
                </a:lnTo>
                <a:lnTo>
                  <a:pt x="0" y="3158835"/>
                </a:lnTo>
                <a:close/>
              </a:path>
            </a:pathLst>
          </a:custGeom>
        </p:spPr>
      </p:pic>
      <p:pic>
        <p:nvPicPr>
          <p:cNvPr id="11" name="Picture 10">
            <a:extLst>
              <a:ext uri="{FF2B5EF4-FFF2-40B4-BE49-F238E27FC236}">
                <a16:creationId xmlns:a16="http://schemas.microsoft.com/office/drawing/2014/main" id="{12513E8C-ED43-4C13-BAC1-63CA432B2031}"/>
              </a:ext>
            </a:extLst>
          </p:cNvPr>
          <p:cNvPicPr>
            <a:picLocks noChangeAspect="1"/>
          </p:cNvPicPr>
          <p:nvPr/>
        </p:nvPicPr>
        <p:blipFill>
          <a:blip r:embed="rId2">
            <a:extLst>
              <a:ext uri="{28A0092B-C50C-407E-A947-70E740481C1C}">
                <a14:useLocalDpi xmlns:a14="http://schemas.microsoft.com/office/drawing/2010/main" val="0"/>
              </a:ext>
            </a:extLst>
          </a:blip>
          <a:srcRect l="80263"/>
          <a:stretch>
            <a:fillRect/>
          </a:stretch>
        </p:blipFill>
        <p:spPr>
          <a:xfrm>
            <a:off x="9785685" y="0"/>
            <a:ext cx="2406314" cy="6858000"/>
          </a:xfrm>
          <a:custGeom>
            <a:avLst/>
            <a:gdLst>
              <a:gd name="connsiteX0" fmla="*/ 0 w 2406314"/>
              <a:gd name="connsiteY0" fmla="*/ 0 h 6858000"/>
              <a:gd name="connsiteX1" fmla="*/ 2406314 w 2406314"/>
              <a:gd name="connsiteY1" fmla="*/ 0 h 6858000"/>
              <a:gd name="connsiteX2" fmla="*/ 2406314 w 2406314"/>
              <a:gd name="connsiteY2" fmla="*/ 6858000 h 6858000"/>
              <a:gd name="connsiteX3" fmla="*/ 0 w 24063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06314" h="6858000">
                <a:moveTo>
                  <a:pt x="0" y="0"/>
                </a:moveTo>
                <a:lnTo>
                  <a:pt x="2406314" y="0"/>
                </a:lnTo>
                <a:lnTo>
                  <a:pt x="2406314" y="6858000"/>
                </a:lnTo>
                <a:lnTo>
                  <a:pt x="0" y="6858000"/>
                </a:lnTo>
                <a:close/>
              </a:path>
            </a:pathLst>
          </a:custGeom>
        </p:spPr>
      </p:pic>
      <p:pic>
        <p:nvPicPr>
          <p:cNvPr id="12" name="Picture 11">
            <a:extLst>
              <a:ext uri="{FF2B5EF4-FFF2-40B4-BE49-F238E27FC236}">
                <a16:creationId xmlns:a16="http://schemas.microsoft.com/office/drawing/2014/main" id="{28A1797F-5C40-4949-8F17-F05586B34F7E}"/>
              </a:ext>
            </a:extLst>
          </p:cNvPr>
          <p:cNvPicPr>
            <a:picLocks noChangeAspect="1"/>
          </p:cNvPicPr>
          <p:nvPr/>
        </p:nvPicPr>
        <p:blipFill>
          <a:blip r:embed="rId2">
            <a:extLst>
              <a:ext uri="{28A0092B-C50C-407E-A947-70E740481C1C}">
                <a14:useLocalDpi xmlns:a14="http://schemas.microsoft.com/office/drawing/2010/main" val="0"/>
              </a:ext>
            </a:extLst>
          </a:blip>
          <a:srcRect l="51073" t="53939" r="23927"/>
          <a:stretch>
            <a:fillRect/>
          </a:stretch>
        </p:blipFill>
        <p:spPr>
          <a:xfrm>
            <a:off x="6226768"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4006820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B9B245-D5B1-412C-AC99-33B4D912B6D6}"/>
              </a:ext>
            </a:extLst>
          </p:cNvPr>
          <p:cNvSpPr txBox="1"/>
          <p:nvPr/>
        </p:nvSpPr>
        <p:spPr>
          <a:xfrm>
            <a:off x="6681357" y="1454728"/>
            <a:ext cx="463139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VISION</a:t>
            </a:r>
          </a:p>
        </p:txBody>
      </p:sp>
      <p:sp>
        <p:nvSpPr>
          <p:cNvPr id="18" name="TextBox 17">
            <a:extLst>
              <a:ext uri="{FF2B5EF4-FFF2-40B4-BE49-F238E27FC236}">
                <a16:creationId xmlns:a16="http://schemas.microsoft.com/office/drawing/2014/main" id="{609F980D-A57A-4A9A-A1D4-21FA9DF42673}"/>
              </a:ext>
            </a:extLst>
          </p:cNvPr>
          <p:cNvSpPr txBox="1"/>
          <p:nvPr/>
        </p:nvSpPr>
        <p:spPr>
          <a:xfrm>
            <a:off x="6681357" y="2544400"/>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tincidunt consectetuer adipiscing elit, ipsum dolor sit amet, consectetuer adipiscing elit, sed diam nonummy nibh </a:t>
            </a:r>
          </a:p>
        </p:txBody>
      </p:sp>
      <p:sp>
        <p:nvSpPr>
          <p:cNvPr id="19" name="Rectangle: Rounded Corners 18">
            <a:extLst>
              <a:ext uri="{FF2B5EF4-FFF2-40B4-BE49-F238E27FC236}">
                <a16:creationId xmlns:a16="http://schemas.microsoft.com/office/drawing/2014/main" id="{E0AB9658-5450-4B9E-94CF-A686615510F3}"/>
              </a:ext>
            </a:extLst>
          </p:cNvPr>
          <p:cNvSpPr/>
          <p:nvPr/>
        </p:nvSpPr>
        <p:spPr>
          <a:xfrm>
            <a:off x="6903034" y="3611710"/>
            <a:ext cx="1484376" cy="2909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1E313A47-6751-4F27-B8F1-09B8AF8933B9}"/>
              </a:ext>
            </a:extLst>
          </p:cNvPr>
          <p:cNvSpPr txBox="1"/>
          <p:nvPr/>
        </p:nvSpPr>
        <p:spPr>
          <a:xfrm>
            <a:off x="6681357" y="4333641"/>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tincidunt consectetuer adipiscing ipsum dolor sit amet, consectetuer adipiscing elit, sed diam nonummy nibh </a:t>
            </a:r>
          </a:p>
        </p:txBody>
      </p:sp>
      <p:sp>
        <p:nvSpPr>
          <p:cNvPr id="21" name="Rectangle: Rounded Corners 20">
            <a:extLst>
              <a:ext uri="{FF2B5EF4-FFF2-40B4-BE49-F238E27FC236}">
                <a16:creationId xmlns:a16="http://schemas.microsoft.com/office/drawing/2014/main" id="{6CE59FC7-9EB0-4EDA-829F-CA15B64D1B18}"/>
              </a:ext>
            </a:extLst>
          </p:cNvPr>
          <p:cNvSpPr/>
          <p:nvPr/>
        </p:nvSpPr>
        <p:spPr>
          <a:xfrm>
            <a:off x="6903034" y="540095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8" name="Picture 7">
            <a:extLst>
              <a:ext uri="{FF2B5EF4-FFF2-40B4-BE49-F238E27FC236}">
                <a16:creationId xmlns:a16="http://schemas.microsoft.com/office/drawing/2014/main" id="{80832459-D351-433F-93E7-DD4AE1A7EB1C}"/>
              </a:ext>
            </a:extLst>
          </p:cNvPr>
          <p:cNvPicPr>
            <a:picLocks noChangeAspect="1"/>
          </p:cNvPicPr>
          <p:nvPr/>
        </p:nvPicPr>
        <p:blipFill>
          <a:blip r:embed="rId2">
            <a:extLst>
              <a:ext uri="{28A0092B-C50C-407E-A947-70E740481C1C}">
                <a14:useLocalDpi xmlns:a14="http://schemas.microsoft.com/office/drawing/2010/main" val="0"/>
              </a:ext>
            </a:extLst>
          </a:blip>
          <a:srcRect l="5909" r="50000"/>
          <a:stretch>
            <a:fillRect/>
          </a:stretch>
        </p:blipFill>
        <p:spPr>
          <a:xfrm>
            <a:off x="720436" y="1"/>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7 w 5375565"/>
              <a:gd name="connsiteY20" fmla="*/ 602670 h 6857999"/>
              <a:gd name="connsiteX21" fmla="*/ 4769174 w 5375565"/>
              <a:gd name="connsiteY21" fmla="*/ 602670 h 6857999"/>
              <a:gd name="connsiteX22" fmla="*/ 4769174 w 5375565"/>
              <a:gd name="connsiteY22" fmla="*/ 6255325 h 6857999"/>
              <a:gd name="connsiteX23" fmla="*/ 4244737 w 5375565"/>
              <a:gd name="connsiteY23" fmla="*/ 6255325 h 6857999"/>
              <a:gd name="connsiteX24" fmla="*/ 3031955 w 5375565"/>
              <a:gd name="connsiteY24" fmla="*/ 602670 h 6857999"/>
              <a:gd name="connsiteX25" fmla="*/ 3556392 w 5375565"/>
              <a:gd name="connsiteY25" fmla="*/ 602670 h 6857999"/>
              <a:gd name="connsiteX26" fmla="*/ 3556392 w 5375565"/>
              <a:gd name="connsiteY26" fmla="*/ 6255325 h 6857999"/>
              <a:gd name="connsiteX27" fmla="*/ 3031955 w 5375565"/>
              <a:gd name="connsiteY27" fmla="*/ 6255325 h 6857999"/>
              <a:gd name="connsiteX28" fmla="*/ 4851129 w 5375565"/>
              <a:gd name="connsiteY28" fmla="*/ 284015 h 6857999"/>
              <a:gd name="connsiteX29" fmla="*/ 5375565 w 5375565"/>
              <a:gd name="connsiteY29" fmla="*/ 284015 h 6857999"/>
              <a:gd name="connsiteX30" fmla="*/ 5375565 w 5375565"/>
              <a:gd name="connsiteY30" fmla="*/ 5936670 h 6857999"/>
              <a:gd name="connsiteX31" fmla="*/ 4851129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7" y="602670"/>
                </a:moveTo>
                <a:lnTo>
                  <a:pt x="4769174" y="602670"/>
                </a:lnTo>
                <a:lnTo>
                  <a:pt x="4769174" y="6255325"/>
                </a:lnTo>
                <a:lnTo>
                  <a:pt x="4244737" y="6255325"/>
                </a:lnTo>
                <a:close/>
                <a:moveTo>
                  <a:pt x="3031955" y="602670"/>
                </a:moveTo>
                <a:lnTo>
                  <a:pt x="3556392" y="602670"/>
                </a:lnTo>
                <a:lnTo>
                  <a:pt x="3556392" y="6255325"/>
                </a:lnTo>
                <a:lnTo>
                  <a:pt x="3031955" y="6255325"/>
                </a:lnTo>
                <a:close/>
                <a:moveTo>
                  <a:pt x="4851129" y="284015"/>
                </a:moveTo>
                <a:lnTo>
                  <a:pt x="5375565" y="284015"/>
                </a:lnTo>
                <a:lnTo>
                  <a:pt x="5375565" y="5936670"/>
                </a:lnTo>
                <a:lnTo>
                  <a:pt x="4851129"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36111124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A2B150-B3D1-48B8-B640-997E9BFF9631}"/>
              </a:ext>
            </a:extLst>
          </p:cNvPr>
          <p:cNvSpPr txBox="1"/>
          <p:nvPr/>
        </p:nvSpPr>
        <p:spPr>
          <a:xfrm>
            <a:off x="3524624" y="663715"/>
            <a:ext cx="514275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HISTORY</a:t>
            </a:r>
          </a:p>
        </p:txBody>
      </p:sp>
      <p:sp>
        <p:nvSpPr>
          <p:cNvPr id="12" name="TextBox 11">
            <a:extLst>
              <a:ext uri="{FF2B5EF4-FFF2-40B4-BE49-F238E27FC236}">
                <a16:creationId xmlns:a16="http://schemas.microsoft.com/office/drawing/2014/main" id="{1A0A60C2-E65E-47EF-99DB-4BCC846A5A3C}"/>
              </a:ext>
            </a:extLst>
          </p:cNvPr>
          <p:cNvSpPr txBox="1"/>
          <p:nvPr/>
        </p:nvSpPr>
        <p:spPr>
          <a:xfrm>
            <a:off x="834978" y="2085109"/>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4" name="TextBox 13">
            <a:extLst>
              <a:ext uri="{FF2B5EF4-FFF2-40B4-BE49-F238E27FC236}">
                <a16:creationId xmlns:a16="http://schemas.microsoft.com/office/drawing/2014/main" id="{09C1B74D-A940-40C0-B9B7-1221B09CE667}"/>
              </a:ext>
            </a:extLst>
          </p:cNvPr>
          <p:cNvSpPr txBox="1"/>
          <p:nvPr/>
        </p:nvSpPr>
        <p:spPr>
          <a:xfrm>
            <a:off x="834977" y="2976261"/>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5" name="TextBox 14">
            <a:extLst>
              <a:ext uri="{FF2B5EF4-FFF2-40B4-BE49-F238E27FC236}">
                <a16:creationId xmlns:a16="http://schemas.microsoft.com/office/drawing/2014/main" id="{AB143628-FBF0-43F3-98DD-C7407F7EA6B8}"/>
              </a:ext>
            </a:extLst>
          </p:cNvPr>
          <p:cNvSpPr txBox="1"/>
          <p:nvPr/>
        </p:nvSpPr>
        <p:spPr>
          <a:xfrm>
            <a:off x="834977" y="3682747"/>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6" name="TextBox 15">
            <a:extLst>
              <a:ext uri="{FF2B5EF4-FFF2-40B4-BE49-F238E27FC236}">
                <a16:creationId xmlns:a16="http://schemas.microsoft.com/office/drawing/2014/main" id="{95FABB76-4ACA-441E-BEE0-DBC86F51D9DA}"/>
              </a:ext>
            </a:extLst>
          </p:cNvPr>
          <p:cNvSpPr txBox="1"/>
          <p:nvPr/>
        </p:nvSpPr>
        <p:spPr>
          <a:xfrm>
            <a:off x="834976" y="4573900"/>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7" name="Rectangle: Rounded Corners 16">
            <a:extLst>
              <a:ext uri="{FF2B5EF4-FFF2-40B4-BE49-F238E27FC236}">
                <a16:creationId xmlns:a16="http://schemas.microsoft.com/office/drawing/2014/main" id="{89384CD3-0D13-462C-918A-02F3796B5DF6}"/>
              </a:ext>
            </a:extLst>
          </p:cNvPr>
          <p:cNvSpPr/>
          <p:nvPr/>
        </p:nvSpPr>
        <p:spPr>
          <a:xfrm>
            <a:off x="111183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0" name="Picture 9">
            <a:extLst>
              <a:ext uri="{FF2B5EF4-FFF2-40B4-BE49-F238E27FC236}">
                <a16:creationId xmlns:a16="http://schemas.microsoft.com/office/drawing/2014/main" id="{73B83E8D-677E-40BB-AAB1-CB4BF6DF5197}"/>
              </a:ext>
            </a:extLst>
          </p:cNvPr>
          <p:cNvPicPr>
            <a:picLocks noChangeAspect="1"/>
          </p:cNvPicPr>
          <p:nvPr/>
        </p:nvPicPr>
        <p:blipFill>
          <a:blip r:embed="rId2">
            <a:extLst>
              <a:ext uri="{28A0092B-C50C-407E-A947-70E740481C1C}">
                <a14:useLocalDpi xmlns:a14="http://schemas.microsoft.com/office/drawing/2010/main" val="0"/>
              </a:ext>
            </a:extLst>
          </a:blip>
          <a:srcRect l="48750" t="30404" r="25341" b="20000"/>
          <a:stretch>
            <a:fillRect/>
          </a:stretch>
        </p:blipFill>
        <p:spPr>
          <a:xfrm>
            <a:off x="5943601" y="2085109"/>
            <a:ext cx="3158836" cy="3401290"/>
          </a:xfrm>
          <a:custGeom>
            <a:avLst/>
            <a:gdLst>
              <a:gd name="connsiteX0" fmla="*/ 0 w 3158836"/>
              <a:gd name="connsiteY0" fmla="*/ 0 h 3401290"/>
              <a:gd name="connsiteX1" fmla="*/ 3158836 w 3158836"/>
              <a:gd name="connsiteY1" fmla="*/ 0 h 3401290"/>
              <a:gd name="connsiteX2" fmla="*/ 3158836 w 3158836"/>
              <a:gd name="connsiteY2" fmla="*/ 3401290 h 3401290"/>
              <a:gd name="connsiteX3" fmla="*/ 0 w 3158836"/>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3158836" h="3401290">
                <a:moveTo>
                  <a:pt x="0" y="0"/>
                </a:moveTo>
                <a:lnTo>
                  <a:pt x="3158836" y="0"/>
                </a:lnTo>
                <a:lnTo>
                  <a:pt x="3158836" y="3401290"/>
                </a:lnTo>
                <a:lnTo>
                  <a:pt x="0" y="3401290"/>
                </a:lnTo>
                <a:close/>
              </a:path>
            </a:pathLst>
          </a:custGeom>
        </p:spPr>
      </p:pic>
      <p:pic>
        <p:nvPicPr>
          <p:cNvPr id="13" name="Picture 12">
            <a:extLst>
              <a:ext uri="{FF2B5EF4-FFF2-40B4-BE49-F238E27FC236}">
                <a16:creationId xmlns:a16="http://schemas.microsoft.com/office/drawing/2014/main" id="{D55DEDE9-31C6-4C79-BCB2-7E5D61BCD248}"/>
              </a:ext>
            </a:extLst>
          </p:cNvPr>
          <p:cNvPicPr>
            <a:picLocks noChangeAspect="1"/>
          </p:cNvPicPr>
          <p:nvPr/>
        </p:nvPicPr>
        <p:blipFill>
          <a:blip r:embed="rId2">
            <a:extLst>
              <a:ext uri="{28A0092B-C50C-407E-A947-70E740481C1C}">
                <a14:useLocalDpi xmlns:a14="http://schemas.microsoft.com/office/drawing/2010/main" val="0"/>
              </a:ext>
            </a:extLst>
          </a:blip>
          <a:srcRect l="79545" t="30404" b="20000"/>
          <a:stretch>
            <a:fillRect/>
          </a:stretch>
        </p:blipFill>
        <p:spPr>
          <a:xfrm>
            <a:off x="9698184" y="2085109"/>
            <a:ext cx="2493817" cy="3401290"/>
          </a:xfrm>
          <a:custGeom>
            <a:avLst/>
            <a:gdLst>
              <a:gd name="connsiteX0" fmla="*/ 0 w 2493817"/>
              <a:gd name="connsiteY0" fmla="*/ 0 h 3401290"/>
              <a:gd name="connsiteX1" fmla="*/ 2493817 w 2493817"/>
              <a:gd name="connsiteY1" fmla="*/ 0 h 3401290"/>
              <a:gd name="connsiteX2" fmla="*/ 2493817 w 2493817"/>
              <a:gd name="connsiteY2" fmla="*/ 3401290 h 3401290"/>
              <a:gd name="connsiteX3" fmla="*/ 0 w 2493817"/>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2493817" h="3401290">
                <a:moveTo>
                  <a:pt x="0" y="0"/>
                </a:moveTo>
                <a:lnTo>
                  <a:pt x="2493817" y="0"/>
                </a:lnTo>
                <a:lnTo>
                  <a:pt x="2493817" y="3401290"/>
                </a:lnTo>
                <a:lnTo>
                  <a:pt x="0" y="3401290"/>
                </a:lnTo>
                <a:close/>
              </a:path>
            </a:pathLst>
          </a:custGeom>
        </p:spPr>
      </p:pic>
    </p:spTree>
    <p:extLst>
      <p:ext uri="{BB962C8B-B14F-4D97-AF65-F5344CB8AC3E}">
        <p14:creationId xmlns:p14="http://schemas.microsoft.com/office/powerpoint/2010/main" val="29505379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A90FF45-19E1-4201-9D65-526B012D663E}"/>
              </a:ext>
            </a:extLst>
          </p:cNvPr>
          <p:cNvPicPr>
            <a:picLocks noChangeAspect="1"/>
          </p:cNvPicPr>
          <p:nvPr/>
        </p:nvPicPr>
        <p:blipFill>
          <a:blip r:embed="rId2">
            <a:extLst>
              <a:ext uri="{28A0092B-C50C-407E-A947-70E740481C1C}">
                <a14:useLocalDpi xmlns:a14="http://schemas.microsoft.com/office/drawing/2010/main" val="0"/>
              </a:ext>
            </a:extLst>
          </a:blip>
          <a:srcRect l="6932" r="50000"/>
          <a:stretch>
            <a:fillRect/>
          </a:stretch>
        </p:blipFill>
        <p:spPr>
          <a:xfrm>
            <a:off x="845126" y="0"/>
            <a:ext cx="5250874" cy="6858000"/>
          </a:xfrm>
          <a:custGeom>
            <a:avLst/>
            <a:gdLst>
              <a:gd name="connsiteX0" fmla="*/ 4290078 w 5250874"/>
              <a:gd name="connsiteY0" fmla="*/ 0 h 6858000"/>
              <a:gd name="connsiteX1" fmla="*/ 5250874 w 5250874"/>
              <a:gd name="connsiteY1" fmla="*/ 0 h 6858000"/>
              <a:gd name="connsiteX2" fmla="*/ 5250874 w 5250874"/>
              <a:gd name="connsiteY2" fmla="*/ 6858000 h 6858000"/>
              <a:gd name="connsiteX3" fmla="*/ 4290078 w 5250874"/>
              <a:gd name="connsiteY3" fmla="*/ 6858000 h 6858000"/>
              <a:gd name="connsiteX4" fmla="*/ 3217558 w 5250874"/>
              <a:gd name="connsiteY4" fmla="*/ 0 h 6858000"/>
              <a:gd name="connsiteX5" fmla="*/ 4178355 w 5250874"/>
              <a:gd name="connsiteY5" fmla="*/ 0 h 6858000"/>
              <a:gd name="connsiteX6" fmla="*/ 4178355 w 5250874"/>
              <a:gd name="connsiteY6" fmla="*/ 6851073 h 6858000"/>
              <a:gd name="connsiteX7" fmla="*/ 3217558 w 5250874"/>
              <a:gd name="connsiteY7" fmla="*/ 6851073 h 6858000"/>
              <a:gd name="connsiteX8" fmla="*/ 2145039 w 5250874"/>
              <a:gd name="connsiteY8" fmla="*/ 0 h 6858000"/>
              <a:gd name="connsiteX9" fmla="*/ 3105836 w 5250874"/>
              <a:gd name="connsiteY9" fmla="*/ 0 h 6858000"/>
              <a:gd name="connsiteX10" fmla="*/ 3105836 w 5250874"/>
              <a:gd name="connsiteY10" fmla="*/ 6851073 h 6858000"/>
              <a:gd name="connsiteX11" fmla="*/ 2145039 w 5250874"/>
              <a:gd name="connsiteY11" fmla="*/ 6851073 h 6858000"/>
              <a:gd name="connsiteX12" fmla="*/ 1072519 w 5250874"/>
              <a:gd name="connsiteY12" fmla="*/ 0 h 6858000"/>
              <a:gd name="connsiteX13" fmla="*/ 2033317 w 5250874"/>
              <a:gd name="connsiteY13" fmla="*/ 0 h 6858000"/>
              <a:gd name="connsiteX14" fmla="*/ 2033317 w 5250874"/>
              <a:gd name="connsiteY14" fmla="*/ 6858000 h 6858000"/>
              <a:gd name="connsiteX15" fmla="*/ 1072519 w 5250874"/>
              <a:gd name="connsiteY15" fmla="*/ 6858000 h 6858000"/>
              <a:gd name="connsiteX16" fmla="*/ 0 w 5250874"/>
              <a:gd name="connsiteY16" fmla="*/ 0 h 6858000"/>
              <a:gd name="connsiteX17" fmla="*/ 960797 w 5250874"/>
              <a:gd name="connsiteY17" fmla="*/ 0 h 6858000"/>
              <a:gd name="connsiteX18" fmla="*/ 960797 w 5250874"/>
              <a:gd name="connsiteY18" fmla="*/ 6851073 h 6858000"/>
              <a:gd name="connsiteX19" fmla="*/ 0 w 5250874"/>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50874" h="6858000">
                <a:moveTo>
                  <a:pt x="4290078" y="0"/>
                </a:moveTo>
                <a:lnTo>
                  <a:pt x="5250874" y="0"/>
                </a:lnTo>
                <a:lnTo>
                  <a:pt x="5250874" y="6858000"/>
                </a:lnTo>
                <a:lnTo>
                  <a:pt x="4290078" y="6858000"/>
                </a:lnTo>
                <a:close/>
                <a:moveTo>
                  <a:pt x="3217558" y="0"/>
                </a:moveTo>
                <a:lnTo>
                  <a:pt x="4178355" y="0"/>
                </a:lnTo>
                <a:lnTo>
                  <a:pt x="4178355" y="6851073"/>
                </a:lnTo>
                <a:lnTo>
                  <a:pt x="3217558" y="6851073"/>
                </a:lnTo>
                <a:close/>
                <a:moveTo>
                  <a:pt x="2145039" y="0"/>
                </a:moveTo>
                <a:lnTo>
                  <a:pt x="3105836" y="0"/>
                </a:lnTo>
                <a:lnTo>
                  <a:pt x="3105836" y="6851073"/>
                </a:lnTo>
                <a:lnTo>
                  <a:pt x="2145039" y="6851073"/>
                </a:lnTo>
                <a:close/>
                <a:moveTo>
                  <a:pt x="1072519" y="0"/>
                </a:moveTo>
                <a:lnTo>
                  <a:pt x="2033317" y="0"/>
                </a:lnTo>
                <a:lnTo>
                  <a:pt x="2033317" y="6858000"/>
                </a:lnTo>
                <a:lnTo>
                  <a:pt x="1072519" y="6858000"/>
                </a:lnTo>
                <a:close/>
                <a:moveTo>
                  <a:pt x="0" y="0"/>
                </a:moveTo>
                <a:lnTo>
                  <a:pt x="960797" y="0"/>
                </a:lnTo>
                <a:lnTo>
                  <a:pt x="960797" y="6851073"/>
                </a:lnTo>
                <a:lnTo>
                  <a:pt x="0" y="6851073"/>
                </a:lnTo>
                <a:close/>
              </a:path>
            </a:pathLst>
          </a:custGeom>
        </p:spPr>
      </p:pic>
      <p:sp>
        <p:nvSpPr>
          <p:cNvPr id="6" name="TextBox 5">
            <a:extLst>
              <a:ext uri="{FF2B5EF4-FFF2-40B4-BE49-F238E27FC236}">
                <a16:creationId xmlns:a16="http://schemas.microsoft.com/office/drawing/2014/main" id="{E6E56D12-82FD-45BB-9FEC-F974BD3E77A8}"/>
              </a:ext>
            </a:extLst>
          </p:cNvPr>
          <p:cNvSpPr txBox="1"/>
          <p:nvPr/>
        </p:nvSpPr>
        <p:spPr>
          <a:xfrm>
            <a:off x="4234297" y="1149928"/>
            <a:ext cx="6224781"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CORPORATE</a:t>
            </a:r>
          </a:p>
        </p:txBody>
      </p:sp>
      <p:sp>
        <p:nvSpPr>
          <p:cNvPr id="7" name="TextBox 6">
            <a:extLst>
              <a:ext uri="{FF2B5EF4-FFF2-40B4-BE49-F238E27FC236}">
                <a16:creationId xmlns:a16="http://schemas.microsoft.com/office/drawing/2014/main" id="{DE0F9B2D-0FF4-4103-B461-1C4CAC9CA559}"/>
              </a:ext>
            </a:extLst>
          </p:cNvPr>
          <p:cNvSpPr txBox="1"/>
          <p:nvPr/>
        </p:nvSpPr>
        <p:spPr>
          <a:xfrm>
            <a:off x="6824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3341CAC9-76F6-4D1C-B474-D804F33FDDCE}"/>
              </a:ext>
            </a:extLst>
          </p:cNvPr>
          <p:cNvSpPr txBox="1"/>
          <p:nvPr/>
        </p:nvSpPr>
        <p:spPr>
          <a:xfrm>
            <a:off x="6803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03726175-3B26-4EA2-A52F-CC125D7A89F0}"/>
              </a:ext>
            </a:extLst>
          </p:cNvPr>
          <p:cNvSpPr txBox="1"/>
          <p:nvPr/>
        </p:nvSpPr>
        <p:spPr>
          <a:xfrm>
            <a:off x="6802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1" name="TextBox 10">
            <a:extLst>
              <a:ext uri="{FF2B5EF4-FFF2-40B4-BE49-F238E27FC236}">
                <a16:creationId xmlns:a16="http://schemas.microsoft.com/office/drawing/2014/main" id="{A966112B-93C0-4B4A-BB5B-F77FE14EE508}"/>
              </a:ext>
            </a:extLst>
          </p:cNvPr>
          <p:cNvSpPr txBox="1"/>
          <p:nvPr/>
        </p:nvSpPr>
        <p:spPr>
          <a:xfrm>
            <a:off x="6781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69975914-1A0C-4846-A818-3C3DD8327766}"/>
              </a:ext>
            </a:extLst>
          </p:cNvPr>
          <p:cNvSpPr txBox="1"/>
          <p:nvPr/>
        </p:nvSpPr>
        <p:spPr>
          <a:xfrm>
            <a:off x="6824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3" name="TextBox 12">
            <a:extLst>
              <a:ext uri="{FF2B5EF4-FFF2-40B4-BE49-F238E27FC236}">
                <a16:creationId xmlns:a16="http://schemas.microsoft.com/office/drawing/2014/main" id="{3370322F-C913-4709-A97A-DA29D68B13AC}"/>
              </a:ext>
            </a:extLst>
          </p:cNvPr>
          <p:cNvSpPr txBox="1"/>
          <p:nvPr/>
        </p:nvSpPr>
        <p:spPr>
          <a:xfrm>
            <a:off x="6824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4" name="TextBox 13">
            <a:extLst>
              <a:ext uri="{FF2B5EF4-FFF2-40B4-BE49-F238E27FC236}">
                <a16:creationId xmlns:a16="http://schemas.microsoft.com/office/drawing/2014/main" id="{779F4003-6E23-4112-8308-DAA3BFD61594}"/>
              </a:ext>
            </a:extLst>
          </p:cNvPr>
          <p:cNvSpPr txBox="1"/>
          <p:nvPr/>
        </p:nvSpPr>
        <p:spPr>
          <a:xfrm>
            <a:off x="6824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670A01C0-8BA2-4126-8878-43EC79020E4B}"/>
              </a:ext>
            </a:extLst>
          </p:cNvPr>
          <p:cNvSpPr txBox="1"/>
          <p:nvPr/>
        </p:nvSpPr>
        <p:spPr>
          <a:xfrm>
            <a:off x="6802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6" name="TextBox 15">
            <a:extLst>
              <a:ext uri="{FF2B5EF4-FFF2-40B4-BE49-F238E27FC236}">
                <a16:creationId xmlns:a16="http://schemas.microsoft.com/office/drawing/2014/main" id="{2EF627FF-4AA9-4D77-9EC2-A8CB29EE4D6A}"/>
              </a:ext>
            </a:extLst>
          </p:cNvPr>
          <p:cNvSpPr txBox="1"/>
          <p:nvPr/>
        </p:nvSpPr>
        <p:spPr>
          <a:xfrm>
            <a:off x="9209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7" name="TextBox 16">
            <a:extLst>
              <a:ext uri="{FF2B5EF4-FFF2-40B4-BE49-F238E27FC236}">
                <a16:creationId xmlns:a16="http://schemas.microsoft.com/office/drawing/2014/main" id="{A58F14F0-8478-495C-87F6-05F5BD8BCCBB}"/>
              </a:ext>
            </a:extLst>
          </p:cNvPr>
          <p:cNvSpPr txBox="1"/>
          <p:nvPr/>
        </p:nvSpPr>
        <p:spPr>
          <a:xfrm>
            <a:off x="9188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8" name="TextBox 17">
            <a:extLst>
              <a:ext uri="{FF2B5EF4-FFF2-40B4-BE49-F238E27FC236}">
                <a16:creationId xmlns:a16="http://schemas.microsoft.com/office/drawing/2014/main" id="{462E66F1-9038-4A0C-BBAF-4DFFBD3DDF79}"/>
              </a:ext>
            </a:extLst>
          </p:cNvPr>
          <p:cNvSpPr txBox="1"/>
          <p:nvPr/>
        </p:nvSpPr>
        <p:spPr>
          <a:xfrm>
            <a:off x="9187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9" name="TextBox 18">
            <a:extLst>
              <a:ext uri="{FF2B5EF4-FFF2-40B4-BE49-F238E27FC236}">
                <a16:creationId xmlns:a16="http://schemas.microsoft.com/office/drawing/2014/main" id="{BE5C0E4F-372D-42B8-B6A1-68AD2F44288B}"/>
              </a:ext>
            </a:extLst>
          </p:cNvPr>
          <p:cNvSpPr txBox="1"/>
          <p:nvPr/>
        </p:nvSpPr>
        <p:spPr>
          <a:xfrm>
            <a:off x="9166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20" name="TextBox 19">
            <a:extLst>
              <a:ext uri="{FF2B5EF4-FFF2-40B4-BE49-F238E27FC236}">
                <a16:creationId xmlns:a16="http://schemas.microsoft.com/office/drawing/2014/main" id="{12FA6B1D-10C1-451A-A9A0-42DC7A2A570B}"/>
              </a:ext>
            </a:extLst>
          </p:cNvPr>
          <p:cNvSpPr txBox="1"/>
          <p:nvPr/>
        </p:nvSpPr>
        <p:spPr>
          <a:xfrm>
            <a:off x="9209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1" name="TextBox 20">
            <a:extLst>
              <a:ext uri="{FF2B5EF4-FFF2-40B4-BE49-F238E27FC236}">
                <a16:creationId xmlns:a16="http://schemas.microsoft.com/office/drawing/2014/main" id="{6C70FD2C-3E17-45F2-8E8D-9794A7E34D3D}"/>
              </a:ext>
            </a:extLst>
          </p:cNvPr>
          <p:cNvSpPr txBox="1"/>
          <p:nvPr/>
        </p:nvSpPr>
        <p:spPr>
          <a:xfrm>
            <a:off x="9209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2" name="TextBox 21">
            <a:extLst>
              <a:ext uri="{FF2B5EF4-FFF2-40B4-BE49-F238E27FC236}">
                <a16:creationId xmlns:a16="http://schemas.microsoft.com/office/drawing/2014/main" id="{2670A869-4A46-458C-A273-E96BA7A1F66B}"/>
              </a:ext>
            </a:extLst>
          </p:cNvPr>
          <p:cNvSpPr txBox="1"/>
          <p:nvPr/>
        </p:nvSpPr>
        <p:spPr>
          <a:xfrm>
            <a:off x="9209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3" name="TextBox 22">
            <a:extLst>
              <a:ext uri="{FF2B5EF4-FFF2-40B4-BE49-F238E27FC236}">
                <a16:creationId xmlns:a16="http://schemas.microsoft.com/office/drawing/2014/main" id="{2D1B015A-79F8-40B4-970C-E74697B438FD}"/>
              </a:ext>
            </a:extLst>
          </p:cNvPr>
          <p:cNvSpPr txBox="1"/>
          <p:nvPr/>
        </p:nvSpPr>
        <p:spPr>
          <a:xfrm>
            <a:off x="9187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Tree>
    <p:extLst>
      <p:ext uri="{BB962C8B-B14F-4D97-AF65-F5344CB8AC3E}">
        <p14:creationId xmlns:p14="http://schemas.microsoft.com/office/powerpoint/2010/main" val="2754084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54B0A-24D4-45D7-99C2-66EA97700BDA}"/>
              </a:ext>
            </a:extLst>
          </p:cNvPr>
          <p:cNvSpPr txBox="1"/>
          <p:nvPr/>
        </p:nvSpPr>
        <p:spPr>
          <a:xfrm>
            <a:off x="3475733" y="637311"/>
            <a:ext cx="5240538"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SAMPLES</a:t>
            </a:r>
          </a:p>
        </p:txBody>
      </p:sp>
      <p:sp>
        <p:nvSpPr>
          <p:cNvPr id="7" name="TextBox 6">
            <a:extLst>
              <a:ext uri="{FF2B5EF4-FFF2-40B4-BE49-F238E27FC236}">
                <a16:creationId xmlns:a16="http://schemas.microsoft.com/office/drawing/2014/main" id="{2B48918C-5374-4BC7-96EA-D314A11A78B2}"/>
              </a:ext>
            </a:extLst>
          </p:cNvPr>
          <p:cNvSpPr txBox="1"/>
          <p:nvPr/>
        </p:nvSpPr>
        <p:spPr>
          <a:xfrm>
            <a:off x="142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5BE937E1-A46D-4741-B973-D9A9D48467FC}"/>
              </a:ext>
            </a:extLst>
          </p:cNvPr>
          <p:cNvSpPr txBox="1"/>
          <p:nvPr/>
        </p:nvSpPr>
        <p:spPr>
          <a:xfrm>
            <a:off x="619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4C93D762-8AC3-4E70-A942-E9DBA767DB7D}"/>
              </a:ext>
            </a:extLst>
          </p:cNvPr>
          <p:cNvSpPr txBox="1"/>
          <p:nvPr/>
        </p:nvSpPr>
        <p:spPr>
          <a:xfrm>
            <a:off x="1428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0" name="TextBox 9">
            <a:extLst>
              <a:ext uri="{FF2B5EF4-FFF2-40B4-BE49-F238E27FC236}">
                <a16:creationId xmlns:a16="http://schemas.microsoft.com/office/drawing/2014/main" id="{1E020D69-A5E7-4E6E-ADA3-FDDF1FA81724}"/>
              </a:ext>
            </a:extLst>
          </p:cNvPr>
          <p:cNvSpPr txBox="1"/>
          <p:nvPr/>
        </p:nvSpPr>
        <p:spPr>
          <a:xfrm>
            <a:off x="6219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1" name="TextBox 10">
            <a:extLst>
              <a:ext uri="{FF2B5EF4-FFF2-40B4-BE49-F238E27FC236}">
                <a16:creationId xmlns:a16="http://schemas.microsoft.com/office/drawing/2014/main" id="{3A484FAB-F64E-4663-BA1A-B5BCC4EE0AE9}"/>
              </a:ext>
            </a:extLst>
          </p:cNvPr>
          <p:cNvSpPr txBox="1"/>
          <p:nvPr/>
        </p:nvSpPr>
        <p:spPr>
          <a:xfrm>
            <a:off x="381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1EEC3BD4-4029-4D73-A5FE-AA874EA42A21}"/>
              </a:ext>
            </a:extLst>
          </p:cNvPr>
          <p:cNvSpPr txBox="1"/>
          <p:nvPr/>
        </p:nvSpPr>
        <p:spPr>
          <a:xfrm>
            <a:off x="858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4" name="TextBox 13">
            <a:extLst>
              <a:ext uri="{FF2B5EF4-FFF2-40B4-BE49-F238E27FC236}">
                <a16:creationId xmlns:a16="http://schemas.microsoft.com/office/drawing/2014/main" id="{7D89ECE6-8696-4D83-B337-8E3CCF7B2D74}"/>
              </a:ext>
            </a:extLst>
          </p:cNvPr>
          <p:cNvSpPr txBox="1"/>
          <p:nvPr/>
        </p:nvSpPr>
        <p:spPr>
          <a:xfrm>
            <a:off x="3813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0973C375-8FDC-4BD5-AADD-8B4F68ADF9B9}"/>
              </a:ext>
            </a:extLst>
          </p:cNvPr>
          <p:cNvSpPr txBox="1"/>
          <p:nvPr/>
        </p:nvSpPr>
        <p:spPr>
          <a:xfrm>
            <a:off x="8604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pic>
        <p:nvPicPr>
          <p:cNvPr id="13" name="Picture 12">
            <a:extLst>
              <a:ext uri="{FF2B5EF4-FFF2-40B4-BE49-F238E27FC236}">
                <a16:creationId xmlns:a16="http://schemas.microsoft.com/office/drawing/2014/main" id="{3E6AE7FF-56CD-4E47-A8B7-307DFCAF8549}"/>
              </a:ext>
            </a:extLst>
          </p:cNvPr>
          <p:cNvPicPr>
            <a:picLocks noChangeAspect="1"/>
          </p:cNvPicPr>
          <p:nvPr/>
        </p:nvPicPr>
        <p:blipFill>
          <a:blip r:embed="rId2">
            <a:extLst>
              <a:ext uri="{28A0092B-C50C-407E-A947-70E740481C1C}">
                <a14:useLocalDpi xmlns:a14="http://schemas.microsoft.com/office/drawing/2010/main" val="0"/>
              </a:ext>
            </a:extLst>
          </a:blip>
          <a:srcRect t="50000"/>
          <a:stretch>
            <a:fillRect/>
          </a:stretch>
        </p:blipFill>
        <p:spPr>
          <a:xfrm>
            <a:off x="1" y="3429000"/>
            <a:ext cx="12191997" cy="3429001"/>
          </a:xfrm>
          <a:custGeom>
            <a:avLst/>
            <a:gdLst>
              <a:gd name="connsiteX0" fmla="*/ 1619926 w 12191997"/>
              <a:gd name="connsiteY0" fmla="*/ 3094469 h 3429001"/>
              <a:gd name="connsiteX1" fmla="*/ 11686221 w 12191997"/>
              <a:gd name="connsiteY1" fmla="*/ 3094469 h 3429001"/>
              <a:gd name="connsiteX2" fmla="*/ 11686221 w 12191997"/>
              <a:gd name="connsiteY2" fmla="*/ 3429001 h 3429001"/>
              <a:gd name="connsiteX3" fmla="*/ 1619926 w 12191997"/>
              <a:gd name="connsiteY3" fmla="*/ 3429001 h 3429001"/>
              <a:gd name="connsiteX4" fmla="*/ 1052462 w 12191997"/>
              <a:gd name="connsiteY4" fmla="*/ 2707660 h 3429001"/>
              <a:gd name="connsiteX5" fmla="*/ 11118758 w 12191997"/>
              <a:gd name="connsiteY5" fmla="*/ 2707660 h 3429001"/>
              <a:gd name="connsiteX6" fmla="*/ 11118758 w 12191997"/>
              <a:gd name="connsiteY6" fmla="*/ 3042192 h 3429001"/>
              <a:gd name="connsiteX7" fmla="*/ 1052462 w 12191997"/>
              <a:gd name="connsiteY7" fmla="*/ 3042192 h 3429001"/>
              <a:gd name="connsiteX8" fmla="*/ 484998 w 12191997"/>
              <a:gd name="connsiteY8" fmla="*/ 2320852 h 3429001"/>
              <a:gd name="connsiteX9" fmla="*/ 10551294 w 12191997"/>
              <a:gd name="connsiteY9" fmla="*/ 2320852 h 3429001"/>
              <a:gd name="connsiteX10" fmla="*/ 10551294 w 12191997"/>
              <a:gd name="connsiteY10" fmla="*/ 2655384 h 3429001"/>
              <a:gd name="connsiteX11" fmla="*/ 484998 w 12191997"/>
              <a:gd name="connsiteY11" fmla="*/ 2655384 h 3429001"/>
              <a:gd name="connsiteX12" fmla="*/ 1052462 w 12191997"/>
              <a:gd name="connsiteY12" fmla="*/ 1934043 h 3429001"/>
              <a:gd name="connsiteX13" fmla="*/ 11118758 w 12191997"/>
              <a:gd name="connsiteY13" fmla="*/ 1934043 h 3429001"/>
              <a:gd name="connsiteX14" fmla="*/ 11118758 w 12191997"/>
              <a:gd name="connsiteY14" fmla="*/ 2268575 h 3429001"/>
              <a:gd name="connsiteX15" fmla="*/ 1052462 w 12191997"/>
              <a:gd name="connsiteY15" fmla="*/ 2268575 h 3429001"/>
              <a:gd name="connsiteX16" fmla="*/ 2125704 w 12191997"/>
              <a:gd name="connsiteY16" fmla="*/ 1547235 h 3429001"/>
              <a:gd name="connsiteX17" fmla="*/ 12191997 w 12191997"/>
              <a:gd name="connsiteY17" fmla="*/ 1547235 h 3429001"/>
              <a:gd name="connsiteX18" fmla="*/ 12191997 w 12191997"/>
              <a:gd name="connsiteY18" fmla="*/ 1881767 h 3429001"/>
              <a:gd name="connsiteX19" fmla="*/ 2125704 w 12191997"/>
              <a:gd name="connsiteY19" fmla="*/ 1881767 h 3429001"/>
              <a:gd name="connsiteX20" fmla="*/ 1052460 w 12191997"/>
              <a:gd name="connsiteY20" fmla="*/ 1160426 h 3429001"/>
              <a:gd name="connsiteX21" fmla="*/ 11118754 w 12191997"/>
              <a:gd name="connsiteY21" fmla="*/ 1160426 h 3429001"/>
              <a:gd name="connsiteX22" fmla="*/ 11118754 w 12191997"/>
              <a:gd name="connsiteY22" fmla="*/ 1494958 h 3429001"/>
              <a:gd name="connsiteX23" fmla="*/ 1052460 w 12191997"/>
              <a:gd name="connsiteY23" fmla="*/ 1494958 h 3429001"/>
              <a:gd name="connsiteX24" fmla="*/ 484997 w 12191997"/>
              <a:gd name="connsiteY24" fmla="*/ 773618 h 3429001"/>
              <a:gd name="connsiteX25" fmla="*/ 10551291 w 12191997"/>
              <a:gd name="connsiteY25" fmla="*/ 773618 h 3429001"/>
              <a:gd name="connsiteX26" fmla="*/ 10551291 w 12191997"/>
              <a:gd name="connsiteY26" fmla="*/ 1108149 h 3429001"/>
              <a:gd name="connsiteX27" fmla="*/ 484997 w 12191997"/>
              <a:gd name="connsiteY27" fmla="*/ 1108149 h 3429001"/>
              <a:gd name="connsiteX28" fmla="*/ 1052460 w 12191997"/>
              <a:gd name="connsiteY28" fmla="*/ 386809 h 3429001"/>
              <a:gd name="connsiteX29" fmla="*/ 11118754 w 12191997"/>
              <a:gd name="connsiteY29" fmla="*/ 386809 h 3429001"/>
              <a:gd name="connsiteX30" fmla="*/ 11118754 w 12191997"/>
              <a:gd name="connsiteY30" fmla="*/ 721341 h 3429001"/>
              <a:gd name="connsiteX31" fmla="*/ 1052460 w 12191997"/>
              <a:gd name="connsiteY31" fmla="*/ 721341 h 3429001"/>
              <a:gd name="connsiteX32" fmla="*/ 0 w 12191997"/>
              <a:gd name="connsiteY32" fmla="*/ 0 h 3429001"/>
              <a:gd name="connsiteX33" fmla="*/ 10045509 w 12191997"/>
              <a:gd name="connsiteY33" fmla="*/ 0 h 3429001"/>
              <a:gd name="connsiteX34" fmla="*/ 10045509 w 12191997"/>
              <a:gd name="connsiteY34" fmla="*/ 334532 h 3429001"/>
              <a:gd name="connsiteX35" fmla="*/ 0 w 12191997"/>
              <a:gd name="connsiteY35" fmla="*/ 334532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97" h="3429001">
                <a:moveTo>
                  <a:pt x="1619926" y="3094469"/>
                </a:moveTo>
                <a:lnTo>
                  <a:pt x="11686221" y="3094469"/>
                </a:lnTo>
                <a:lnTo>
                  <a:pt x="11686221" y="3429001"/>
                </a:lnTo>
                <a:lnTo>
                  <a:pt x="1619926" y="3429001"/>
                </a:lnTo>
                <a:close/>
                <a:moveTo>
                  <a:pt x="1052462" y="2707660"/>
                </a:moveTo>
                <a:lnTo>
                  <a:pt x="11118758" y="2707660"/>
                </a:lnTo>
                <a:lnTo>
                  <a:pt x="11118758" y="3042192"/>
                </a:lnTo>
                <a:lnTo>
                  <a:pt x="1052462" y="3042192"/>
                </a:lnTo>
                <a:close/>
                <a:moveTo>
                  <a:pt x="484998" y="2320852"/>
                </a:moveTo>
                <a:lnTo>
                  <a:pt x="10551294" y="2320852"/>
                </a:lnTo>
                <a:lnTo>
                  <a:pt x="10551294" y="2655384"/>
                </a:lnTo>
                <a:lnTo>
                  <a:pt x="484998" y="2655384"/>
                </a:lnTo>
                <a:close/>
                <a:moveTo>
                  <a:pt x="1052462" y="1934043"/>
                </a:moveTo>
                <a:lnTo>
                  <a:pt x="11118758" y="1934043"/>
                </a:lnTo>
                <a:lnTo>
                  <a:pt x="11118758" y="2268575"/>
                </a:lnTo>
                <a:lnTo>
                  <a:pt x="1052462" y="2268575"/>
                </a:lnTo>
                <a:close/>
                <a:moveTo>
                  <a:pt x="2125704" y="1547235"/>
                </a:moveTo>
                <a:lnTo>
                  <a:pt x="12191997" y="1547235"/>
                </a:lnTo>
                <a:lnTo>
                  <a:pt x="12191997" y="1881767"/>
                </a:lnTo>
                <a:lnTo>
                  <a:pt x="2125704" y="1881767"/>
                </a:lnTo>
                <a:close/>
                <a:moveTo>
                  <a:pt x="1052460" y="1160426"/>
                </a:moveTo>
                <a:lnTo>
                  <a:pt x="11118754" y="1160426"/>
                </a:lnTo>
                <a:lnTo>
                  <a:pt x="11118754" y="1494958"/>
                </a:lnTo>
                <a:lnTo>
                  <a:pt x="1052460" y="1494958"/>
                </a:lnTo>
                <a:close/>
                <a:moveTo>
                  <a:pt x="484997" y="773618"/>
                </a:moveTo>
                <a:lnTo>
                  <a:pt x="10551291" y="773618"/>
                </a:lnTo>
                <a:lnTo>
                  <a:pt x="10551291" y="1108149"/>
                </a:lnTo>
                <a:lnTo>
                  <a:pt x="484997" y="1108149"/>
                </a:lnTo>
                <a:close/>
                <a:moveTo>
                  <a:pt x="1052460" y="386809"/>
                </a:moveTo>
                <a:lnTo>
                  <a:pt x="11118754" y="386809"/>
                </a:lnTo>
                <a:lnTo>
                  <a:pt x="11118754" y="721341"/>
                </a:lnTo>
                <a:lnTo>
                  <a:pt x="1052460" y="721341"/>
                </a:lnTo>
                <a:close/>
                <a:moveTo>
                  <a:pt x="0" y="0"/>
                </a:moveTo>
                <a:lnTo>
                  <a:pt x="10045509" y="0"/>
                </a:lnTo>
                <a:lnTo>
                  <a:pt x="10045509" y="334532"/>
                </a:lnTo>
                <a:lnTo>
                  <a:pt x="0" y="334532"/>
                </a:lnTo>
                <a:close/>
              </a:path>
            </a:pathLst>
          </a:custGeom>
        </p:spPr>
      </p:pic>
    </p:spTree>
    <p:extLst>
      <p:ext uri="{BB962C8B-B14F-4D97-AF65-F5344CB8AC3E}">
        <p14:creationId xmlns:p14="http://schemas.microsoft.com/office/powerpoint/2010/main" val="4204608775"/>
      </p:ext>
    </p:extLst>
  </p:cSld>
  <p:clrMapOvr>
    <a:masterClrMapping/>
  </p:clrMapOvr>
  <p:transition spd="slow">
    <p:wipe/>
  </p:transition>
</p:sld>
</file>

<file path=ppt/theme/theme1.xml><?xml version="1.0" encoding="utf-8"?>
<a:theme xmlns:a="http://schemas.openxmlformats.org/drawingml/2006/main" name="Office Theme">
  <a:themeElements>
    <a:clrScheme name="Kuning Satu Doang">
      <a:dk1>
        <a:sysClr val="windowText" lastClr="000000"/>
      </a:dk1>
      <a:lt1>
        <a:sysClr val="window" lastClr="FFFFFF"/>
      </a:lt1>
      <a:dk2>
        <a:srgbClr val="44546A"/>
      </a:dk2>
      <a:lt2>
        <a:srgbClr val="E7E6E6"/>
      </a:lt2>
      <a:accent1>
        <a:srgbClr val="E7E6E6"/>
      </a:accent1>
      <a:accent2>
        <a:srgbClr val="AEABAB"/>
      </a:accent2>
      <a:accent3>
        <a:srgbClr val="7F7F7F"/>
      </a:accent3>
      <a:accent4>
        <a:srgbClr val="FFC000"/>
      </a:accent4>
      <a:accent5>
        <a:srgbClr val="000000"/>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2273</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Poppins ExtraLight</vt:lpstr>
      <vt:lpstr>Poppins Light</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Karkun</dc:creator>
  <cp:lastModifiedBy>HP</cp:lastModifiedBy>
  <cp:revision>33</cp:revision>
  <dcterms:created xsi:type="dcterms:W3CDTF">2019-11-04T06:30:45Z</dcterms:created>
  <dcterms:modified xsi:type="dcterms:W3CDTF">2019-11-06T06:05:09Z</dcterms:modified>
</cp:coreProperties>
</file>