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6" autoAdjust="0"/>
    <p:restoredTop sz="94660"/>
  </p:normalViewPr>
  <p:slideViewPr>
    <p:cSldViewPr snapToGrid="0">
      <p:cViewPr>
        <p:scale>
          <a:sx n="66" d="100"/>
          <a:sy n="66" d="100"/>
        </p:scale>
        <p:origin x="2346" y="11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12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A81EEBF-0608-48E4-B4BF-B28DCFC35C7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57694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37C3088-894A-4925-B5C0-F6EDC42B5399}"/>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257E9-A397-4B96-A39B-FD227B034A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7018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572E6FC-6761-4863-AC13-67197CCA39A6}"/>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2102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B6D91783-8A0F-462C-B1B0-3B485995B9F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670111" y="1085850"/>
            <a:ext cx="7321768" cy="906995"/>
          </a:xfrm>
        </p:spPr>
        <p:txBody>
          <a:bodyPr wrap="square" tIns="144000">
            <a:noAutofit/>
          </a:bodyPr>
          <a:lstStyle>
            <a:lvl1pPr algn="l">
              <a:defRPr sz="4000" b="0"/>
            </a:lvl1pPr>
          </a:lstStyle>
          <a:p>
            <a:r>
              <a:rPr lang="en-US"/>
              <a:t>ADD YOUR TITLE</a:t>
            </a:r>
          </a:p>
        </p:txBody>
      </p:sp>
    </p:spTree>
    <p:extLst>
      <p:ext uri="{BB962C8B-B14F-4D97-AF65-F5344CB8AC3E}">
        <p14:creationId xmlns:p14="http://schemas.microsoft.com/office/powerpoint/2010/main" val="324794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E069F5C-7201-479A-8FC8-5D019BE44E75}"/>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07501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540BF0-28B2-4E62-AC02-03A5C213B7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0152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FDDD245-BEAE-4496-890C-7B4B517E288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9574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1996EAD-CDC1-4807-887E-43C9730B4FBF}"/>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Tree>
    <p:extLst>
      <p:ext uri="{BB962C8B-B14F-4D97-AF65-F5344CB8AC3E}">
        <p14:creationId xmlns:p14="http://schemas.microsoft.com/office/powerpoint/2010/main" val="28722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
        <p:nvSpPr>
          <p:cNvPr id="5" name="Freeform: Shape 4">
            <a:extLst>
              <a:ext uri="{FF2B5EF4-FFF2-40B4-BE49-F238E27FC236}">
                <a16:creationId xmlns:a16="http://schemas.microsoft.com/office/drawing/2014/main" id="{C6C36D7A-0769-4AEB-A0D4-4DC7805B9E6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789557" y="2260218"/>
            <a:ext cx="6251575" cy="3541712"/>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83548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D7549BD5-889A-4F8C-A067-D3CB5983D7F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40554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B4A18F9-B528-4692-ACFB-189B9B6359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99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7614340-30D7-4774-8414-BA87489F03D1}"/>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53091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6E44735-BB33-4357-B5BF-4E7B8B0D521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41246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602016" y="1234441"/>
            <a:ext cx="7321768" cy="887194"/>
          </a:xfrm>
        </p:spPr>
        <p:txBody>
          <a:bodyPr wrap="square" tIns="144000">
            <a:noAutofit/>
          </a:bodyPr>
          <a:lstStyle>
            <a:lvl1pPr algn="l">
              <a:defRPr sz="4000" b="0"/>
            </a:lvl1pPr>
          </a:lstStyle>
          <a:p>
            <a:r>
              <a:rPr lang="en-US"/>
              <a:t>ADD YOUR TITLE</a:t>
            </a:r>
          </a:p>
        </p:txBody>
      </p:sp>
      <p:sp>
        <p:nvSpPr>
          <p:cNvPr id="5" name="Freeform: Shape 4">
            <a:extLst>
              <a:ext uri="{FF2B5EF4-FFF2-40B4-BE49-F238E27FC236}">
                <a16:creationId xmlns:a16="http://schemas.microsoft.com/office/drawing/2014/main" id="{DB79FEEA-C133-4BDC-BDA0-D587DB7CAE2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2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
        <p:nvSpPr>
          <p:cNvPr id="24" name="Freeform: Shape 23">
            <a:extLst>
              <a:ext uri="{FF2B5EF4-FFF2-40B4-BE49-F238E27FC236}">
                <a16:creationId xmlns:a16="http://schemas.microsoft.com/office/drawing/2014/main" id="{47E62A24-1536-477B-A2D3-90EA9F9B1537}"/>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81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CC872C-820F-427A-B41D-9E92DC3FBEA0}"/>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614149" y="2230134"/>
            <a:ext cx="5961993" cy="913115"/>
          </a:xfrm>
        </p:spPr>
        <p:txBody>
          <a:bodyPr wrap="square" tIns="144000">
            <a:noAutofit/>
          </a:bodyPr>
          <a:lstStyle>
            <a:lvl1pPr>
              <a:defRPr sz="4000" b="0"/>
            </a:lvl1pPr>
          </a:lstStyle>
          <a:p>
            <a:r>
              <a:rPr lang="en-US"/>
              <a:t>ADD YOUR TITLE</a:t>
            </a:r>
          </a:p>
        </p:txBody>
      </p:sp>
    </p:spTree>
    <p:extLst>
      <p:ext uri="{BB962C8B-B14F-4D97-AF65-F5344CB8AC3E}">
        <p14:creationId xmlns:p14="http://schemas.microsoft.com/office/powerpoint/2010/main" val="205695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9CBE35D-8B37-41C0-A006-39B6188A5E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6096000" y="1322920"/>
            <a:ext cx="5961993" cy="745571"/>
          </a:xfrm>
        </p:spPr>
        <p:txBody>
          <a:bodyPr wrap="square" tIns="144000">
            <a:spAutoFit/>
          </a:bodyPr>
          <a:lstStyle>
            <a:lvl1pPr>
              <a:defRPr sz="4000" b="0"/>
            </a:lvl1pPr>
          </a:lstStyle>
          <a:p>
            <a:r>
              <a:rPr lang="en-US"/>
              <a:t>ADD YOUR TITLE</a:t>
            </a:r>
          </a:p>
        </p:txBody>
      </p:sp>
    </p:spTree>
    <p:extLst>
      <p:ext uri="{BB962C8B-B14F-4D97-AF65-F5344CB8AC3E}">
        <p14:creationId xmlns:p14="http://schemas.microsoft.com/office/powerpoint/2010/main" val="129115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61E2A8F-A82C-4C52-9B96-6A1E29439C6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67265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91550FF-2888-4965-B218-6A8F28792DF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781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EDFADDF-D7FB-4A0A-A823-9F7045B3871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23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12044CA8-6205-47F6-A8DE-950B03C39A1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4043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7E19E-A497-48C8-8541-7E57016D4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50164-61B2-42F4-B93B-54AA18E5E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E517C-30D2-4E53-B3C4-532546A4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a:extLst>
              <a:ext uri="{FF2B5EF4-FFF2-40B4-BE49-F238E27FC236}">
                <a16:creationId xmlns:a16="http://schemas.microsoft.com/office/drawing/2014/main" id="{5D10777A-A2CF-4F52-A4FC-2AF714FEC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B2B2-AFEE-4B67-8D8F-E8F62D17C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1990672264"/>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2" r:id="rId3"/>
    <p:sldLayoutId id="2147483650"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1" r:id="rId14"/>
    <p:sldLayoutId id="2147483673" r:id="rId15"/>
    <p:sldLayoutId id="2147483662" r:id="rId16"/>
    <p:sldLayoutId id="2147483665" r:id="rId17"/>
    <p:sldLayoutId id="2147483666" r:id="rId18"/>
    <p:sldLayoutId id="2147483668" r:id="rId19"/>
    <p:sldLayoutId id="2147483669" r:id="rId20"/>
    <p:sldLayoutId id="2147483670" r:id="rId21"/>
    <p:sldLayoutId id="214748367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9.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7AE572C-3C34-43E0-B09B-AFDBE74F514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1"/>
            <a:ext cx="12192000" cy="685799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ED6C965-D4DE-4BC7-8E2B-DAA8BFB9F5D1}"/>
              </a:ext>
            </a:extLst>
          </p:cNvPr>
          <p:cNvSpPr/>
          <p:nvPr/>
        </p:nvSpPr>
        <p:spPr>
          <a:xfrm>
            <a:off x="5591823" y="1663667"/>
            <a:ext cx="1008351" cy="675595"/>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956FA79-AA7A-444D-90C7-EDDC3F4C7F6D}"/>
              </a:ext>
            </a:extLst>
          </p:cNvPr>
          <p:cNvSpPr txBox="1"/>
          <p:nvPr/>
        </p:nvSpPr>
        <p:spPr>
          <a:xfrm>
            <a:off x="3873276" y="2935079"/>
            <a:ext cx="4445448" cy="1107996"/>
          </a:xfrm>
          <a:prstGeom prst="rect">
            <a:avLst/>
          </a:prstGeom>
          <a:noFill/>
        </p:spPr>
        <p:txBody>
          <a:bodyPr wrap="none" rtlCol="0" anchor="ctr">
            <a:spAutoFit/>
          </a:bodyPr>
          <a:lstStyle/>
          <a:p>
            <a:pPr algn="ctr"/>
            <a:r>
              <a:rPr lang="en-US" sz="660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4634702" y="3819702"/>
            <a:ext cx="2922595" cy="646331"/>
          </a:xfrm>
          <a:prstGeom prst="rect">
            <a:avLst/>
          </a:prstGeom>
          <a:noFill/>
        </p:spPr>
        <p:txBody>
          <a:bodyPr wrap="none" rtlCol="0" anchor="ctr">
            <a:spAutoFit/>
          </a:bodyPr>
          <a:lstStyle/>
          <a:p>
            <a:pPr algn="ctr"/>
            <a:r>
              <a:rPr lang="en-US" sz="36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4094490" y="2487434"/>
            <a:ext cx="4003020" cy="338554"/>
          </a:xfrm>
          <a:prstGeom prst="rect">
            <a:avLst/>
          </a:prstGeom>
          <a:noFill/>
        </p:spPr>
        <p:txBody>
          <a:bodyPr wrap="none" rtlCol="0" anchor="ctr">
            <a:spAutoFit/>
          </a:bodyPr>
          <a:lstStyle/>
          <a:p>
            <a:pPr algn="ctr"/>
            <a:r>
              <a:rPr lang="en-US" sz="16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2" y="5490884"/>
            <a:ext cx="12192001" cy="1368486"/>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3577033" y="532386"/>
            <a:ext cx="8328964" cy="56342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485774" y="3013501"/>
            <a:ext cx="2449710" cy="400110"/>
          </a:xfrm>
          <a:prstGeom prst="rect">
            <a:avLst/>
          </a:prstGeom>
          <a:noFill/>
        </p:spPr>
        <p:txBody>
          <a:bodyPr wrap="none" rtlCol="0" anchor="ctr">
            <a:spAutoFit/>
          </a:bodyPr>
          <a:lstStyle/>
          <a:p>
            <a:r>
              <a:rPr lang="en-US" sz="20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485774" y="3345062"/>
            <a:ext cx="3091259" cy="1446102"/>
          </a:xfrm>
          <a:prstGeom prst="rect">
            <a:avLst/>
          </a:prstGeom>
          <a:noFill/>
        </p:spPr>
        <p:txBody>
          <a:bodyPr wrap="square" rtlCol="0" anchor="ctr">
            <a:spAutoFit/>
          </a:bodyPr>
          <a:lstStyle/>
          <a:p>
            <a:pPr algn="just">
              <a:lnSpc>
                <a:spcPct val="150000"/>
              </a:lnSpc>
            </a:pPr>
            <a:r>
              <a:rPr lang="en-US" sz="12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4285605" y="5647099"/>
            <a:ext cx="2007281" cy="338554"/>
          </a:xfrm>
          <a:prstGeom prst="rect">
            <a:avLst/>
          </a:prstGeom>
          <a:noFill/>
        </p:spPr>
        <p:txBody>
          <a:bodyPr wrap="none" rtlCol="0" anchor="ctr">
            <a:spAutoFit/>
          </a:bodyPr>
          <a:lstStyle/>
          <a:p>
            <a:pPr algn="ctr"/>
            <a:r>
              <a:rPr lang="en-US" sz="16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4651891" y="5889685"/>
            <a:ext cx="1274708" cy="276999"/>
          </a:xfrm>
          <a:prstGeom prst="rect">
            <a:avLst/>
          </a:prstGeom>
          <a:noFill/>
        </p:spPr>
        <p:txBody>
          <a:bodyPr wrap="none" rtlCol="0" anchor="ctr">
            <a:spAutoFit/>
          </a:bodyPr>
          <a:lstStyle/>
          <a:p>
            <a:pPr algn="ctr"/>
            <a:r>
              <a:rPr lang="en-US" sz="12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6762663" y="5647099"/>
            <a:ext cx="1846980" cy="338554"/>
          </a:xfrm>
          <a:prstGeom prst="rect">
            <a:avLst/>
          </a:prstGeom>
          <a:noFill/>
        </p:spPr>
        <p:txBody>
          <a:bodyPr wrap="none" rtlCol="0" anchor="ctr">
            <a:spAutoFit/>
          </a:bodyPr>
          <a:lstStyle/>
          <a:p>
            <a:pPr algn="ctr"/>
            <a:r>
              <a:rPr lang="en-US" sz="16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7221922" y="5889685"/>
            <a:ext cx="928459" cy="276999"/>
          </a:xfrm>
          <a:prstGeom prst="rect">
            <a:avLst/>
          </a:prstGeom>
          <a:noFill/>
        </p:spPr>
        <p:txBody>
          <a:bodyPr wrap="none" rtlCol="0" anchor="ctr">
            <a:spAutoFit/>
          </a:bodyPr>
          <a:lstStyle/>
          <a:p>
            <a:pPr algn="ctr"/>
            <a:r>
              <a:rPr lang="en-US" sz="12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9298365" y="5647099"/>
            <a:ext cx="2106667" cy="338554"/>
          </a:xfrm>
          <a:prstGeom prst="rect">
            <a:avLst/>
          </a:prstGeom>
          <a:noFill/>
        </p:spPr>
        <p:txBody>
          <a:bodyPr wrap="none" rtlCol="0" anchor="ctr">
            <a:spAutoFit/>
          </a:bodyPr>
          <a:lstStyle/>
          <a:p>
            <a:pPr algn="ctr"/>
            <a:r>
              <a:rPr lang="en-US" sz="16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9909108" y="5889685"/>
            <a:ext cx="885179" cy="276999"/>
          </a:xfrm>
          <a:prstGeom prst="rect">
            <a:avLst/>
          </a:prstGeom>
          <a:noFill/>
        </p:spPr>
        <p:txBody>
          <a:bodyPr wrap="none" rtlCol="0" anchor="ctr">
            <a:spAutoFit/>
          </a:bodyPr>
          <a:lstStyle/>
          <a:p>
            <a:pPr algn="ctr"/>
            <a:r>
              <a:rPr lang="en-US" sz="1200"/>
              <a:t>Designer</a:t>
            </a:r>
          </a:p>
        </p:txBody>
      </p:sp>
      <p:pic>
        <p:nvPicPr>
          <p:cNvPr id="15" name="Picture 14">
            <a:extLst>
              <a:ext uri="{FF2B5EF4-FFF2-40B4-BE49-F238E27FC236}">
                <a16:creationId xmlns:a16="http://schemas.microsoft.com/office/drawing/2014/main" id="{53603BAD-F370-4678-9BBF-820A61039F1F}"/>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6624181"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6" name="Picture 15">
            <a:extLst>
              <a:ext uri="{FF2B5EF4-FFF2-40B4-BE49-F238E27FC236}">
                <a16:creationId xmlns:a16="http://schemas.microsoft.com/office/drawing/2014/main" id="{EE8C9BE8-9CE5-49DC-BF61-FF140E8219AE}"/>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9155080"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7" name="Picture 16">
            <a:extLst>
              <a:ext uri="{FF2B5EF4-FFF2-40B4-BE49-F238E27FC236}">
                <a16:creationId xmlns:a16="http://schemas.microsoft.com/office/drawing/2014/main" id="{7FA23175-8A8C-405D-A8F7-C2F55E3A6AB4}"/>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4092627"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7244428"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47DDF83-E513-49F6-8D1D-58936E904172}"/>
              </a:ext>
            </a:extLst>
          </p:cNvPr>
          <p:cNvSpPr/>
          <p:nvPr/>
        </p:nvSpPr>
        <p:spPr>
          <a:xfrm>
            <a:off x="7244428"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79AC2F-5D42-4D21-A014-819294962E1B}"/>
              </a:ext>
            </a:extLst>
          </p:cNvPr>
          <p:cNvSpPr/>
          <p:nvPr/>
        </p:nvSpPr>
        <p:spPr>
          <a:xfrm>
            <a:off x="1761571"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5E8FE76-D382-436F-BF08-8A444D979986}"/>
              </a:ext>
            </a:extLst>
          </p:cNvPr>
          <p:cNvSpPr/>
          <p:nvPr/>
        </p:nvSpPr>
        <p:spPr>
          <a:xfrm>
            <a:off x="1764935"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A4558759-E08F-4520-970D-656ED8583800}"/>
              </a:ext>
            </a:extLst>
          </p:cNvPr>
          <p:cNvSpPr/>
          <p:nvPr/>
        </p:nvSpPr>
        <p:spPr>
          <a:xfrm>
            <a:off x="2889409" y="274064"/>
            <a:ext cx="6413183" cy="4081116"/>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807571" y="4523706"/>
            <a:ext cx="1728358" cy="338554"/>
          </a:xfrm>
          <a:prstGeom prst="rect">
            <a:avLst/>
          </a:prstGeom>
          <a:noFill/>
        </p:spPr>
        <p:txBody>
          <a:bodyPr wrap="none" rtlCol="0" anchor="ctr">
            <a:spAutoFit/>
          </a:bodyPr>
          <a:lstStyle/>
          <a:p>
            <a:r>
              <a:rPr lang="en-US" sz="16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807571" y="4771048"/>
            <a:ext cx="984565" cy="276999"/>
          </a:xfrm>
          <a:prstGeom prst="rect">
            <a:avLst/>
          </a:prstGeom>
          <a:noFill/>
        </p:spPr>
        <p:txBody>
          <a:bodyPr wrap="none" rtlCol="0" anchor="ctr">
            <a:spAutoFit/>
          </a:bodyPr>
          <a:lstStyle/>
          <a:p>
            <a:r>
              <a:rPr lang="en-US" sz="12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6290428" y="4523706"/>
            <a:ext cx="1997663" cy="338554"/>
          </a:xfrm>
          <a:prstGeom prst="rect">
            <a:avLst/>
          </a:prstGeom>
          <a:noFill/>
        </p:spPr>
        <p:txBody>
          <a:bodyPr wrap="none" rtlCol="0" anchor="ctr">
            <a:spAutoFit/>
          </a:bodyPr>
          <a:lstStyle/>
          <a:p>
            <a:r>
              <a:rPr lang="en-US" sz="16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6290428" y="4771048"/>
            <a:ext cx="724878" cy="276999"/>
          </a:xfrm>
          <a:prstGeom prst="rect">
            <a:avLst/>
          </a:prstGeom>
          <a:noFill/>
        </p:spPr>
        <p:txBody>
          <a:bodyPr wrap="none" rtlCol="0" anchor="ctr">
            <a:spAutoFit/>
          </a:bodyPr>
          <a:lstStyle/>
          <a:p>
            <a:r>
              <a:rPr lang="en-US" sz="12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5612823"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4882974"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5248038"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11095680"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10365831"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10730895"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73BD346-447B-4EAA-BD8B-EEC1ED0D1CF6}"/>
              </a:ext>
            </a:extLst>
          </p:cNvPr>
          <p:cNvSpPr txBox="1"/>
          <p:nvPr/>
        </p:nvSpPr>
        <p:spPr>
          <a:xfrm>
            <a:off x="807571" y="5239158"/>
            <a:ext cx="862737" cy="276999"/>
          </a:xfrm>
          <a:prstGeom prst="rect">
            <a:avLst/>
          </a:prstGeom>
          <a:noFill/>
        </p:spPr>
        <p:txBody>
          <a:bodyPr wrap="none" rtlCol="0" anchor="ctr">
            <a:spAutoFit/>
          </a:bodyPr>
          <a:lstStyle/>
          <a:p>
            <a:r>
              <a:rPr lang="en-US" sz="12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761571" y="5341657"/>
            <a:ext cx="3215505"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FC2F1AD-CF76-4243-93CB-705542821E1D}"/>
              </a:ext>
            </a:extLst>
          </p:cNvPr>
          <p:cNvSpPr txBox="1"/>
          <p:nvPr/>
        </p:nvSpPr>
        <p:spPr>
          <a:xfrm>
            <a:off x="807571" y="5747168"/>
            <a:ext cx="891591" cy="276999"/>
          </a:xfrm>
          <a:prstGeom prst="rect">
            <a:avLst/>
          </a:prstGeom>
          <a:noFill/>
        </p:spPr>
        <p:txBody>
          <a:bodyPr wrap="none" rtlCol="0" anchor="ctr">
            <a:spAutoFit/>
          </a:bodyPr>
          <a:lstStyle/>
          <a:p>
            <a:r>
              <a:rPr lang="en-US" sz="12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761571" y="5849667"/>
            <a:ext cx="2467901"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D99A8A6-9059-4973-BA8E-104671DD2B83}"/>
              </a:ext>
            </a:extLst>
          </p:cNvPr>
          <p:cNvSpPr txBox="1"/>
          <p:nvPr/>
        </p:nvSpPr>
        <p:spPr>
          <a:xfrm>
            <a:off x="6290428" y="5239158"/>
            <a:ext cx="862737" cy="276999"/>
          </a:xfrm>
          <a:prstGeom prst="rect">
            <a:avLst/>
          </a:prstGeom>
          <a:noFill/>
        </p:spPr>
        <p:txBody>
          <a:bodyPr wrap="none" rtlCol="0" anchor="ctr">
            <a:spAutoFit/>
          </a:bodyPr>
          <a:lstStyle/>
          <a:p>
            <a:r>
              <a:rPr lang="en-US" sz="12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7244428" y="5341657"/>
            <a:ext cx="251245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E4EF90D-397E-4F81-86A0-6E4FCC90776A}"/>
              </a:ext>
            </a:extLst>
          </p:cNvPr>
          <p:cNvSpPr txBox="1"/>
          <p:nvPr/>
        </p:nvSpPr>
        <p:spPr>
          <a:xfrm>
            <a:off x="6290428" y="5747168"/>
            <a:ext cx="891591" cy="276999"/>
          </a:xfrm>
          <a:prstGeom prst="rect">
            <a:avLst/>
          </a:prstGeom>
          <a:noFill/>
        </p:spPr>
        <p:txBody>
          <a:bodyPr wrap="none" rtlCol="0" anchor="ctr">
            <a:spAutoFit/>
          </a:bodyPr>
          <a:lstStyle/>
          <a:p>
            <a:r>
              <a:rPr lang="en-US" sz="12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7244428" y="5849667"/>
            <a:ext cx="3564554"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1F6F232-C162-4DE1-8C0A-5C5EF3166F62}"/>
              </a:ext>
            </a:extLst>
          </p:cNvPr>
          <p:cNvSpPr/>
          <p:nvPr/>
        </p:nvSpPr>
        <p:spPr>
          <a:xfrm>
            <a:off x="4836175" y="5160164"/>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73DE15-FB8C-4626-9A52-A7BA12828413}"/>
              </a:ext>
            </a:extLst>
          </p:cNvPr>
          <p:cNvSpPr/>
          <p:nvPr/>
        </p:nvSpPr>
        <p:spPr>
          <a:xfrm>
            <a:off x="4030687" y="5668174"/>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FE20DA4-918F-4F39-8CCD-03F4B0E28278}"/>
              </a:ext>
            </a:extLst>
          </p:cNvPr>
          <p:cNvSpPr txBox="1"/>
          <p:nvPr/>
        </p:nvSpPr>
        <p:spPr>
          <a:xfrm>
            <a:off x="4801836" y="5239158"/>
            <a:ext cx="503664" cy="276999"/>
          </a:xfrm>
          <a:prstGeom prst="rect">
            <a:avLst/>
          </a:prstGeom>
          <a:noFill/>
        </p:spPr>
        <p:txBody>
          <a:bodyPr wrap="none" rtlCol="0" anchor="ctr">
            <a:spAutoFit/>
          </a:bodyPr>
          <a:lstStyle/>
          <a:p>
            <a:pPr algn="ctr"/>
            <a:r>
              <a:rPr lang="en-US" sz="12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3999518" y="5747168"/>
            <a:ext cx="492443" cy="276999"/>
          </a:xfrm>
          <a:prstGeom prst="rect">
            <a:avLst/>
          </a:prstGeom>
          <a:noFill/>
        </p:spPr>
        <p:txBody>
          <a:bodyPr wrap="none" rtlCol="0" anchor="ctr">
            <a:spAutoFit/>
          </a:bodyPr>
          <a:lstStyle/>
          <a:p>
            <a:pPr algn="ctr"/>
            <a:r>
              <a:rPr lang="en-US" sz="12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9539390" y="5162780"/>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01CB1F5-CE3B-4BEC-A3FE-470572A483CF}"/>
              </a:ext>
            </a:extLst>
          </p:cNvPr>
          <p:cNvSpPr/>
          <p:nvPr/>
        </p:nvSpPr>
        <p:spPr>
          <a:xfrm>
            <a:off x="10584376" y="5670790"/>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24A0F2E-1982-4D90-A302-DEF39B2258DC}"/>
              </a:ext>
            </a:extLst>
          </p:cNvPr>
          <p:cNvSpPr txBox="1"/>
          <p:nvPr/>
        </p:nvSpPr>
        <p:spPr>
          <a:xfrm>
            <a:off x="9505051" y="5241774"/>
            <a:ext cx="503664" cy="276999"/>
          </a:xfrm>
          <a:prstGeom prst="rect">
            <a:avLst/>
          </a:prstGeom>
          <a:noFill/>
        </p:spPr>
        <p:txBody>
          <a:bodyPr wrap="none" rtlCol="0" anchor="ctr">
            <a:spAutoFit/>
          </a:bodyPr>
          <a:lstStyle/>
          <a:p>
            <a:pPr algn="ctr"/>
            <a:r>
              <a:rPr lang="en-US" sz="12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10553207" y="5749784"/>
            <a:ext cx="492443" cy="276999"/>
          </a:xfrm>
          <a:prstGeom prst="rect">
            <a:avLst/>
          </a:prstGeom>
          <a:noFill/>
        </p:spPr>
        <p:txBody>
          <a:bodyPr wrap="none" rtlCol="0" anchor="ctr">
            <a:spAutoFit/>
          </a:bodyPr>
          <a:lstStyle/>
          <a:p>
            <a:pPr algn="ctr"/>
            <a:r>
              <a:rPr lang="en-US" sz="1200">
                <a:solidFill>
                  <a:schemeClr val="bg2"/>
                </a:solidFill>
              </a:rPr>
              <a:t>93%</a:t>
            </a:r>
          </a:p>
        </p:txBody>
      </p:sp>
      <p:pic>
        <p:nvPicPr>
          <p:cNvPr id="37" name="Picture 36">
            <a:extLst>
              <a:ext uri="{FF2B5EF4-FFF2-40B4-BE49-F238E27FC236}">
                <a16:creationId xmlns:a16="http://schemas.microsoft.com/office/drawing/2014/main" id="{51BD31F9-3703-44E3-B1C4-C9A37FBE506F}"/>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6290428" y="1774202"/>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BE998E0D-99AF-49E0-A1C7-96CC5EE1A4EA}"/>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807571" y="1761521"/>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5338622" y="936044"/>
            <a:ext cx="6331265" cy="5586412"/>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670111" y="2242537"/>
            <a:ext cx="1978427" cy="369332"/>
          </a:xfrm>
          <a:prstGeom prst="rect">
            <a:avLst/>
          </a:prstGeom>
          <a:noFill/>
        </p:spPr>
        <p:txBody>
          <a:bodyPr wrap="none" rtlCol="0" anchor="ctr">
            <a:spAutoFit/>
          </a:bodyPr>
          <a:lstStyle/>
          <a:p>
            <a:r>
              <a:rPr lang="en-US"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670111" y="2509562"/>
            <a:ext cx="6092196" cy="892104"/>
          </a:xfrm>
          <a:prstGeom prst="rect">
            <a:avLst/>
          </a:prstGeom>
          <a:noFill/>
        </p:spPr>
        <p:txBody>
          <a:bodyPr wrap="square" rtlCol="0" anchor="ctr">
            <a:spAutoFit/>
          </a:bodyPr>
          <a:lstStyle/>
          <a:p>
            <a:pPr algn="just">
              <a:lnSpc>
                <a:spcPct val="150000"/>
              </a:lnSpc>
            </a:pPr>
            <a:r>
              <a:rPr lang="en-US" sz="12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764061" y="3816860"/>
            <a:ext cx="900000" cy="900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DF53270-32A8-4A7F-BA5D-FB9C219FB6E8}"/>
              </a:ext>
            </a:extLst>
          </p:cNvPr>
          <p:cNvSpPr txBox="1"/>
          <p:nvPr/>
        </p:nvSpPr>
        <p:spPr>
          <a:xfrm>
            <a:off x="1743829" y="3837665"/>
            <a:ext cx="1423788" cy="338554"/>
          </a:xfrm>
          <a:prstGeom prst="rect">
            <a:avLst/>
          </a:prstGeom>
          <a:noFill/>
        </p:spPr>
        <p:txBody>
          <a:bodyPr wrap="none" rtlCol="0" anchor="ctr">
            <a:spAutoFit/>
          </a:bodyPr>
          <a:lstStyle/>
          <a:p>
            <a:r>
              <a:rPr lang="en-US" sz="16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743829" y="4080951"/>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764061" y="509144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922613" y="5249995"/>
            <a:ext cx="582897" cy="582897"/>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743829" y="5112248"/>
            <a:ext cx="982961" cy="338554"/>
          </a:xfrm>
          <a:prstGeom prst="rect">
            <a:avLst/>
          </a:prstGeom>
          <a:noFill/>
        </p:spPr>
        <p:txBody>
          <a:bodyPr wrap="none" rtlCol="0" anchor="ctr">
            <a:spAutoFit/>
          </a:bodyPr>
          <a:lstStyle/>
          <a:p>
            <a:r>
              <a:rPr lang="en-US" sz="16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743829" y="5355534"/>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919935" y="3979503"/>
            <a:ext cx="588253" cy="574714"/>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a:p>
          </p:txBody>
        </p:sp>
      </p:grpSp>
      <p:pic>
        <p:nvPicPr>
          <p:cNvPr id="22" name="Picture 21">
            <a:extLst>
              <a:ext uri="{FF2B5EF4-FFF2-40B4-BE49-F238E27FC236}">
                <a16:creationId xmlns:a16="http://schemas.microsoft.com/office/drawing/2014/main" id="{75A32A73-9D6E-4F76-B846-E3217FB07F94}"/>
              </a:ext>
            </a:extLst>
          </p:cNvPr>
          <p:cNvPicPr>
            <a:picLocks noChangeAspect="1"/>
          </p:cNvPicPr>
          <p:nvPr/>
        </p:nvPicPr>
        <p:blipFill>
          <a:blip r:embed="rId2">
            <a:extLst>
              <a:ext uri="{28A0092B-C50C-407E-A947-70E740481C1C}">
                <a14:useLocalDpi xmlns:a14="http://schemas.microsoft.com/office/drawing/2010/main" val="0"/>
              </a:ext>
            </a:extLst>
          </a:blip>
          <a:srcRect l="2372" t="4497" r="15254" b="4497"/>
          <a:stretch>
            <a:fillRect/>
          </a:stretch>
        </p:blipFill>
        <p:spPr>
          <a:xfrm>
            <a:off x="5984496" y="0"/>
            <a:ext cx="6207504" cy="6858000"/>
          </a:xfrm>
          <a:custGeom>
            <a:avLst/>
            <a:gdLst>
              <a:gd name="connsiteX0" fmla="*/ 2009542 w 6207504"/>
              <a:gd name="connsiteY0" fmla="*/ 0 h 6858000"/>
              <a:gd name="connsiteX1" fmla="*/ 6207504 w 6207504"/>
              <a:gd name="connsiteY1" fmla="*/ 0 h 6858000"/>
              <a:gd name="connsiteX2" fmla="*/ 6207504 w 6207504"/>
              <a:gd name="connsiteY2" fmla="*/ 6857999 h 6858000"/>
              <a:gd name="connsiteX3" fmla="*/ 4944460 w 6207504"/>
              <a:gd name="connsiteY3" fmla="*/ 6857999 h 6858000"/>
              <a:gd name="connsiteX4" fmla="*/ 4944460 w 6207504"/>
              <a:gd name="connsiteY4" fmla="*/ 6858000 h 6858000"/>
              <a:gd name="connsiteX5" fmla="*/ 123136 w 6207504"/>
              <a:gd name="connsiteY5" fmla="*/ 6858000 h 6858000"/>
              <a:gd name="connsiteX6" fmla="*/ 54747 w 6207504"/>
              <a:gd name="connsiteY6" fmla="*/ 5912131 h 6858000"/>
              <a:gd name="connsiteX7" fmla="*/ 607276 w 6207504"/>
              <a:gd name="connsiteY7" fmla="*/ 4828957 h 6858000"/>
              <a:gd name="connsiteX8" fmla="*/ 1150026 w 6207504"/>
              <a:gd name="connsiteY8" fmla="*/ 3741499 h 6858000"/>
              <a:gd name="connsiteX9" fmla="*/ 1185624 w 6207504"/>
              <a:gd name="connsiteY9" fmla="*/ 2142197 h 6858000"/>
              <a:gd name="connsiteX10" fmla="*/ 1850664 w 6207504"/>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7504" h="6858000">
                <a:moveTo>
                  <a:pt x="2009542" y="0"/>
                </a:moveTo>
                <a:lnTo>
                  <a:pt x="6207504" y="0"/>
                </a:lnTo>
                <a:lnTo>
                  <a:pt x="6207504" y="6857999"/>
                </a:lnTo>
                <a:lnTo>
                  <a:pt x="4944460" y="6857999"/>
                </a:lnTo>
                <a:lnTo>
                  <a:pt x="4944460" y="6858000"/>
                </a:lnTo>
                <a:lnTo>
                  <a:pt x="123136" y="6858000"/>
                </a:lnTo>
                <a:cubicBezTo>
                  <a:pt x="-25355" y="6571659"/>
                  <a:pt x="-28360" y="6229531"/>
                  <a:pt x="54747" y="5912131"/>
                </a:cubicBezTo>
                <a:cubicBezTo>
                  <a:pt x="157885" y="5518223"/>
                  <a:pt x="385089" y="5170200"/>
                  <a:pt x="607276" y="4828957"/>
                </a:cubicBezTo>
                <a:cubicBezTo>
                  <a:pt x="829470" y="4487750"/>
                  <a:pt x="1053820" y="4137182"/>
                  <a:pt x="1150026" y="3741499"/>
                </a:cubicBezTo>
                <a:cubicBezTo>
                  <a:pt x="1276395" y="3221791"/>
                  <a:pt x="1170136" y="2676853"/>
                  <a:pt x="1185624" y="2142197"/>
                </a:cubicBezTo>
                <a:cubicBezTo>
                  <a:pt x="1205718" y="1448675"/>
                  <a:pt x="1447546" y="768099"/>
                  <a:pt x="1850664"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86783" y="619206"/>
            <a:ext cx="6173311" cy="6173311"/>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a:p>
        </p:txBody>
      </p:sp>
      <p:pic>
        <p:nvPicPr>
          <p:cNvPr id="22" name="Picture 21">
            <a:extLst>
              <a:ext uri="{FF2B5EF4-FFF2-40B4-BE49-F238E27FC236}">
                <a16:creationId xmlns:a16="http://schemas.microsoft.com/office/drawing/2014/main" id="{A15CE120-8D23-4016-9E5D-D6FCCDAFD1F9}"/>
              </a:ext>
            </a:extLst>
          </p:cNvPr>
          <p:cNvPicPr>
            <a:picLocks noChangeAspect="1"/>
          </p:cNvPicPr>
          <p:nvPr/>
        </p:nvPicPr>
        <p:blipFill>
          <a:blip r:embed="rId2">
            <a:extLst>
              <a:ext uri="{28A0092B-C50C-407E-A947-70E740481C1C}">
                <a14:useLocalDpi xmlns:a14="http://schemas.microsoft.com/office/drawing/2010/main" val="0"/>
              </a:ext>
            </a:extLst>
          </a:blip>
          <a:srcRect l="3770" t="42934" r="3770" b="38655"/>
          <a:stretch>
            <a:fillRect/>
          </a:stretch>
        </p:blipFill>
        <p:spPr>
          <a:xfrm>
            <a:off x="0" y="3"/>
            <a:ext cx="12192000" cy="2427811"/>
          </a:xfrm>
          <a:custGeom>
            <a:avLst/>
            <a:gdLst>
              <a:gd name="connsiteX0" fmla="*/ 0 w 12192000"/>
              <a:gd name="connsiteY0" fmla="*/ 0 h 2427811"/>
              <a:gd name="connsiteX1" fmla="*/ 12192000 w 12192000"/>
              <a:gd name="connsiteY1" fmla="*/ 0 h 2427811"/>
              <a:gd name="connsiteX2" fmla="*/ 12192000 w 12192000"/>
              <a:gd name="connsiteY2" fmla="*/ 2338759 h 2427811"/>
              <a:gd name="connsiteX3" fmla="*/ 10848871 w 12192000"/>
              <a:gd name="connsiteY3" fmla="*/ 2214560 h 2427811"/>
              <a:gd name="connsiteX4" fmla="*/ 9069383 w 12192000"/>
              <a:gd name="connsiteY4" fmla="*/ 1845048 h 2427811"/>
              <a:gd name="connsiteX5" fmla="*/ 7728871 w 12192000"/>
              <a:gd name="connsiteY5" fmla="*/ 1865439 h 2427811"/>
              <a:gd name="connsiteX6" fmla="*/ 6375269 w 12192000"/>
              <a:gd name="connsiteY6" fmla="*/ 2291180 h 2427811"/>
              <a:gd name="connsiteX7" fmla="*/ 5395417 w 12192000"/>
              <a:gd name="connsiteY7" fmla="*/ 2427429 h 2427811"/>
              <a:gd name="connsiteX8" fmla="*/ 4461380 w 12192000"/>
              <a:gd name="connsiteY8" fmla="*/ 2311571 h 2427811"/>
              <a:gd name="connsiteX9" fmla="*/ 2916654 w 12192000"/>
              <a:gd name="connsiteY9" fmla="*/ 1798705 h 2427811"/>
              <a:gd name="connsiteX10" fmla="*/ 1116217 w 12192000"/>
              <a:gd name="connsiteY10" fmla="*/ 1898188 h 2427811"/>
              <a:gd name="connsiteX11" fmla="*/ 0 w 12192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427811">
                <a:moveTo>
                  <a:pt x="0" y="0"/>
                </a:moveTo>
                <a:lnTo>
                  <a:pt x="12192000" y="0"/>
                </a:lnTo>
                <a:lnTo>
                  <a:pt x="12192000" y="2338759"/>
                </a:lnTo>
                <a:cubicBezTo>
                  <a:pt x="11773091" y="2348029"/>
                  <a:pt x="11302691" y="2297360"/>
                  <a:pt x="10848871" y="2214560"/>
                </a:cubicBezTo>
                <a:cubicBezTo>
                  <a:pt x="10196945" y="2095303"/>
                  <a:pt x="9623562" y="1934029"/>
                  <a:pt x="9069383" y="1845048"/>
                </a:cubicBezTo>
                <a:cubicBezTo>
                  <a:pt x="8605962" y="1770280"/>
                  <a:pt x="8124217" y="1773988"/>
                  <a:pt x="7728871" y="1865439"/>
                </a:cubicBezTo>
                <a:cubicBezTo>
                  <a:pt x="7281162" y="1968630"/>
                  <a:pt x="6875346" y="2150297"/>
                  <a:pt x="6375269" y="2291180"/>
                </a:cubicBezTo>
                <a:cubicBezTo>
                  <a:pt x="6071998" y="2376143"/>
                  <a:pt x="5729890" y="2422796"/>
                  <a:pt x="5395417" y="2427429"/>
                </a:cubicBezTo>
                <a:cubicBezTo>
                  <a:pt x="5060945" y="2432065"/>
                  <a:pt x="4734110" y="2394681"/>
                  <a:pt x="4461380" y="2311571"/>
                </a:cubicBezTo>
                <a:cubicBezTo>
                  <a:pt x="3887125" y="2135467"/>
                  <a:pt x="3479563" y="1874708"/>
                  <a:pt x="2916654" y="1798705"/>
                </a:cubicBezTo>
                <a:cubicBezTo>
                  <a:pt x="2431417" y="1733823"/>
                  <a:pt x="1803054" y="1804266"/>
                  <a:pt x="1116217" y="1898188"/>
                </a:cubicBezTo>
                <a:cubicBezTo>
                  <a:pt x="748800" y="1948856"/>
                  <a:pt x="374400" y="2003233"/>
                  <a:pt x="0" y="204587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4"/>
            <a:ext cx="12192000" cy="2427811"/>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6215743" y="3248193"/>
            <a:ext cx="5225143" cy="830997"/>
          </a:xfrm>
          <a:prstGeom prst="rect">
            <a:avLst/>
          </a:prstGeom>
          <a:noFill/>
        </p:spPr>
        <p:txBody>
          <a:bodyPr wrap="square" rtlCol="0" anchor="ctr">
            <a:spAutoFit/>
          </a:bodyPr>
          <a:lstStyle/>
          <a:p>
            <a:r>
              <a:rPr lang="en-US" sz="2400" b="1">
                <a:latin typeface="+mj-lt"/>
              </a:rPr>
              <a:t>UNDERWATER EXPLORER,</a:t>
            </a:r>
          </a:p>
          <a:p>
            <a:r>
              <a:rPr lang="en-US" sz="2400" b="1">
                <a:latin typeface="+mj-lt"/>
              </a:rPr>
              <a:t>NOT A TREASURE HUNTER.</a:t>
            </a:r>
            <a:endParaRPr lang="en-US" sz="32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6215743" y="4005460"/>
            <a:ext cx="5375394" cy="1169103"/>
          </a:xfrm>
          <a:prstGeom prst="rect">
            <a:avLst/>
          </a:prstGeom>
          <a:noFill/>
        </p:spPr>
        <p:txBody>
          <a:bodyPr wrap="square" rtlCol="0" anchor="ctr">
            <a:spAutoFit/>
          </a:bodyPr>
          <a:lstStyle/>
          <a:p>
            <a:pPr algn="just">
              <a:lnSpc>
                <a:spcPct val="150000"/>
              </a:lnSpc>
            </a:pPr>
            <a:r>
              <a:rPr lang="en-US" sz="1200"/>
              <a:t>A small river named Duden flows by their place and supplies it with the necessary regelialia. It is a paradisematic country, in which roasted parts of sentences fly into your mouth. Even the all-powerful Pointing has no control about the blind texts</a:t>
            </a:r>
            <a:endParaRPr lang="en-US" sz="1000"/>
          </a:p>
        </p:txBody>
      </p:sp>
      <p:pic>
        <p:nvPicPr>
          <p:cNvPr id="15" name="Picture 14">
            <a:extLst>
              <a:ext uri="{FF2B5EF4-FFF2-40B4-BE49-F238E27FC236}">
                <a16:creationId xmlns:a16="http://schemas.microsoft.com/office/drawing/2014/main" id="{BE921A4A-C314-4062-8746-1F849ED5B8D6}"/>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7" name="Picture 16">
            <a:extLst>
              <a:ext uri="{FF2B5EF4-FFF2-40B4-BE49-F238E27FC236}">
                <a16:creationId xmlns:a16="http://schemas.microsoft.com/office/drawing/2014/main" id="{58A96367-5C83-4D3A-B2FA-D9D061599648}"/>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8" name="Picture 17">
            <a:extLst>
              <a:ext uri="{FF2B5EF4-FFF2-40B4-BE49-F238E27FC236}">
                <a16:creationId xmlns:a16="http://schemas.microsoft.com/office/drawing/2014/main" id="{4DF3FFAF-4803-409C-A5E9-04AA9F9C32A9}"/>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9" name="Picture 18">
            <a:extLst>
              <a:ext uri="{FF2B5EF4-FFF2-40B4-BE49-F238E27FC236}">
                <a16:creationId xmlns:a16="http://schemas.microsoft.com/office/drawing/2014/main" id="{CF3BB91A-0AE7-4126-89EB-0BB385012310}"/>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0" name="Picture 19">
            <a:extLst>
              <a:ext uri="{FF2B5EF4-FFF2-40B4-BE49-F238E27FC236}">
                <a16:creationId xmlns:a16="http://schemas.microsoft.com/office/drawing/2014/main" id="{6DF62351-7C4E-498E-B753-59D0AF740411}"/>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1" name="Picture 20">
            <a:extLst>
              <a:ext uri="{FF2B5EF4-FFF2-40B4-BE49-F238E27FC236}">
                <a16:creationId xmlns:a16="http://schemas.microsoft.com/office/drawing/2014/main" id="{CF4C7758-D542-4517-A824-F6301A287FE2}"/>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8E353B5-AD9D-4985-98E7-3C7488163B7D}"/>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4561085"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0F15FC0E-CE82-4B53-B04D-45E8DAB62A31}"/>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301921"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056A312E-E47F-414A-9BCF-8ADDB5D8928F}"/>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20250" y="2116583"/>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629086"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33" name="TextBox 32">
            <a:extLst>
              <a:ext uri="{FF2B5EF4-FFF2-40B4-BE49-F238E27FC236}">
                <a16:creationId xmlns:a16="http://schemas.microsoft.com/office/drawing/2014/main" id="{514986FA-35CA-4767-8539-12AE7C5F7F6B}"/>
              </a:ext>
            </a:extLst>
          </p:cNvPr>
          <p:cNvSpPr txBox="1"/>
          <p:nvPr/>
        </p:nvSpPr>
        <p:spPr>
          <a:xfrm>
            <a:off x="1503811"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1131535"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4369921"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a:p>
        </p:txBody>
      </p:sp>
      <p:sp>
        <p:nvSpPr>
          <p:cNvPr id="38" name="TextBox 37">
            <a:extLst>
              <a:ext uri="{FF2B5EF4-FFF2-40B4-BE49-F238E27FC236}">
                <a16:creationId xmlns:a16="http://schemas.microsoft.com/office/drawing/2014/main" id="{50B6C976-9186-47B9-A945-C807C76C3634}"/>
              </a:ext>
            </a:extLst>
          </p:cNvPr>
          <p:cNvSpPr txBox="1"/>
          <p:nvPr/>
        </p:nvSpPr>
        <p:spPr>
          <a:xfrm>
            <a:off x="5244646"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4872370"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8128279"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41" name="TextBox 40">
            <a:extLst>
              <a:ext uri="{FF2B5EF4-FFF2-40B4-BE49-F238E27FC236}">
                <a16:creationId xmlns:a16="http://schemas.microsoft.com/office/drawing/2014/main" id="{450490D6-5D30-4128-B92B-0DC5B3A705AD}"/>
              </a:ext>
            </a:extLst>
          </p:cNvPr>
          <p:cNvSpPr txBox="1"/>
          <p:nvPr/>
        </p:nvSpPr>
        <p:spPr>
          <a:xfrm>
            <a:off x="9003005"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8630728"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397526" y="1034971"/>
            <a:ext cx="7059296" cy="478210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5315370" y="4691487"/>
            <a:ext cx="5986291" cy="1169103"/>
          </a:xfrm>
          <a:prstGeom prst="rect">
            <a:avLst/>
          </a:prstGeom>
          <a:noFill/>
        </p:spPr>
        <p:txBody>
          <a:bodyPr wrap="square" rtlCol="0" anchor="ctr">
            <a:spAutoFit/>
          </a:bodyPr>
          <a:lstStyle/>
          <a:p>
            <a:pPr algn="just">
              <a:lnSpc>
                <a:spcPct val="150000"/>
              </a:lnSpc>
            </a:pPr>
            <a:r>
              <a:rPr lang="en-US" sz="1200" b="1"/>
              <a:t>The Big Oxmox </a:t>
            </a:r>
            <a:r>
              <a:rPr lang="en-US" sz="12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7DFB31CC-6D2C-4F4F-B6BF-62BDE1869BF0}"/>
              </a:ext>
            </a:extLst>
          </p:cNvPr>
          <p:cNvPicPr>
            <a:picLocks noChangeAspect="1"/>
          </p:cNvPicPr>
          <p:nvPr/>
        </p:nvPicPr>
        <p:blipFill>
          <a:blip r:embed="rId2">
            <a:extLst>
              <a:ext uri="{28A0092B-C50C-407E-A947-70E740481C1C}">
                <a14:useLocalDpi xmlns:a14="http://schemas.microsoft.com/office/drawing/2010/main" val="0"/>
              </a:ext>
            </a:extLst>
          </a:blip>
          <a:srcRect l="21160" t="6625" r="15888" b="22618"/>
          <a:stretch>
            <a:fillRect/>
          </a:stretch>
        </p:blipFill>
        <p:spPr>
          <a:xfrm>
            <a:off x="0" y="896822"/>
            <a:ext cx="5315371" cy="5974448"/>
          </a:xfrm>
          <a:custGeom>
            <a:avLst/>
            <a:gdLst>
              <a:gd name="connsiteX0" fmla="*/ 0 w 5315371"/>
              <a:gd name="connsiteY0" fmla="*/ 1793581 h 5974448"/>
              <a:gd name="connsiteX1" fmla="*/ 520912 w 5315371"/>
              <a:gd name="connsiteY1" fmla="*/ 2133167 h 5974448"/>
              <a:gd name="connsiteX2" fmla="*/ 1230756 w 5315371"/>
              <a:gd name="connsiteY2" fmla="*/ 3133757 h 5974448"/>
              <a:gd name="connsiteX3" fmla="*/ 2201697 w 5315371"/>
              <a:gd name="connsiteY3" fmla="*/ 3271727 h 5974448"/>
              <a:gd name="connsiteX4" fmla="*/ 3193956 w 5315371"/>
              <a:gd name="connsiteY4" fmla="*/ 3292856 h 5974448"/>
              <a:gd name="connsiteX5" fmla="*/ 3892756 w 5315371"/>
              <a:gd name="connsiteY5" fmla="*/ 3854461 h 5974448"/>
              <a:gd name="connsiteX6" fmla="*/ 5315371 w 5315371"/>
              <a:gd name="connsiteY6" fmla="*/ 5974448 h 5974448"/>
              <a:gd name="connsiteX7" fmla="*/ 0 w 5315371"/>
              <a:gd name="connsiteY7" fmla="*/ 5974448 h 5974448"/>
              <a:gd name="connsiteX8" fmla="*/ 2508427 w 5315371"/>
              <a:gd name="connsiteY8" fmla="*/ 314 h 5974448"/>
              <a:gd name="connsiteX9" fmla="*/ 2918245 w 5315371"/>
              <a:gd name="connsiteY9" fmla="*/ 454050 h 5974448"/>
              <a:gd name="connsiteX10" fmla="*/ 2792564 w 5315371"/>
              <a:gd name="connsiteY10" fmla="*/ 986767 h 5974448"/>
              <a:gd name="connsiteX11" fmla="*/ 2945339 w 5315371"/>
              <a:gd name="connsiteY11" fmla="*/ 1429946 h 5974448"/>
              <a:gd name="connsiteX12" fmla="*/ 3491606 w 5315371"/>
              <a:gd name="connsiteY12" fmla="*/ 1866641 h 5974448"/>
              <a:gd name="connsiteX13" fmla="*/ 3446162 w 5315371"/>
              <a:gd name="connsiteY13" fmla="*/ 2695565 h 5974448"/>
              <a:gd name="connsiteX14" fmla="*/ 1032253 w 5315371"/>
              <a:gd name="connsiteY14" fmla="*/ 2506952 h 5974448"/>
              <a:gd name="connsiteX15" fmla="*/ 922337 w 5315371"/>
              <a:gd name="connsiteY15" fmla="*/ 1513249 h 5974448"/>
              <a:gd name="connsiteX16" fmla="*/ 1790395 w 5315371"/>
              <a:gd name="connsiteY16" fmla="*/ 623596 h 5974448"/>
              <a:gd name="connsiteX17" fmla="*/ 2316688 w 5315371"/>
              <a:gd name="connsiteY17" fmla="*/ 48117 h 5974448"/>
              <a:gd name="connsiteX18" fmla="*/ 2508427 w 5315371"/>
              <a:gd name="connsiteY18" fmla="*/ 314 h 597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15371" h="5974448">
                <a:moveTo>
                  <a:pt x="0" y="1793581"/>
                </a:moveTo>
                <a:cubicBezTo>
                  <a:pt x="214741" y="1854523"/>
                  <a:pt x="375415" y="1963575"/>
                  <a:pt x="520912" y="2133167"/>
                </a:cubicBezTo>
                <a:cubicBezTo>
                  <a:pt x="789322" y="2446030"/>
                  <a:pt x="889854" y="2902056"/>
                  <a:pt x="1230756" y="3133757"/>
                </a:cubicBezTo>
                <a:cubicBezTo>
                  <a:pt x="1507209" y="3321665"/>
                  <a:pt x="1869683" y="3310259"/>
                  <a:pt x="2201697" y="3271727"/>
                </a:cubicBezTo>
                <a:cubicBezTo>
                  <a:pt x="2533717" y="3233196"/>
                  <a:pt x="2880691" y="3176272"/>
                  <a:pt x="3193956" y="3292856"/>
                </a:cubicBezTo>
                <a:cubicBezTo>
                  <a:pt x="3476912" y="3398142"/>
                  <a:pt x="3690520" y="3630251"/>
                  <a:pt x="3892756" y="3854461"/>
                </a:cubicBezTo>
                <a:cubicBezTo>
                  <a:pt x="4467085" y="4491185"/>
                  <a:pt x="5061150" y="5165280"/>
                  <a:pt x="5315371" y="5974448"/>
                </a:cubicBezTo>
                <a:lnTo>
                  <a:pt x="0" y="5974448"/>
                </a:lnTo>
                <a:close/>
                <a:moveTo>
                  <a:pt x="2508427" y="314"/>
                </a:moveTo>
                <a:cubicBezTo>
                  <a:pt x="2766384" y="-9640"/>
                  <a:pt x="2934695" y="218697"/>
                  <a:pt x="2918245" y="454050"/>
                </a:cubicBezTo>
                <a:cubicBezTo>
                  <a:pt x="2905619" y="635020"/>
                  <a:pt x="2787790" y="705632"/>
                  <a:pt x="2792564" y="986767"/>
                </a:cubicBezTo>
                <a:cubicBezTo>
                  <a:pt x="2796383" y="1208995"/>
                  <a:pt x="2908063" y="1375756"/>
                  <a:pt x="2945339" y="1429946"/>
                </a:cubicBezTo>
                <a:cubicBezTo>
                  <a:pt x="3135727" y="1706734"/>
                  <a:pt x="3352628" y="1664559"/>
                  <a:pt x="3491606" y="1866641"/>
                </a:cubicBezTo>
                <a:cubicBezTo>
                  <a:pt x="3650377" y="2097535"/>
                  <a:pt x="3593041" y="2480326"/>
                  <a:pt x="3446162" y="2695565"/>
                </a:cubicBezTo>
                <a:cubicBezTo>
                  <a:pt x="3053101" y="3271564"/>
                  <a:pt x="1592728" y="3272127"/>
                  <a:pt x="1032253" y="2506952"/>
                </a:cubicBezTo>
                <a:cubicBezTo>
                  <a:pt x="822927" y="2221184"/>
                  <a:pt x="740495" y="1868258"/>
                  <a:pt x="922337" y="1513249"/>
                </a:cubicBezTo>
                <a:cubicBezTo>
                  <a:pt x="1097511" y="1171143"/>
                  <a:pt x="1354500" y="1126739"/>
                  <a:pt x="1790395" y="623596"/>
                </a:cubicBezTo>
                <a:cubicBezTo>
                  <a:pt x="2034636" y="341681"/>
                  <a:pt x="2122060" y="135531"/>
                  <a:pt x="2316688" y="48117"/>
                </a:cubicBezTo>
                <a:cubicBezTo>
                  <a:pt x="2384596" y="17598"/>
                  <a:pt x="2448898" y="2611"/>
                  <a:pt x="2508427" y="314"/>
                </a:cubicBezTo>
                <a:close/>
              </a:path>
            </a:pathLst>
          </a:custGeom>
        </p:spPr>
      </p:pic>
      <p:pic>
        <p:nvPicPr>
          <p:cNvPr id="8" name="Picture 7">
            <a:extLst>
              <a:ext uri="{FF2B5EF4-FFF2-40B4-BE49-F238E27FC236}">
                <a16:creationId xmlns:a16="http://schemas.microsoft.com/office/drawing/2014/main" id="{516845EE-AF8C-4514-BD32-8EFC9832ED63}"/>
              </a:ext>
            </a:extLst>
          </p:cNvPr>
          <p:cNvPicPr>
            <a:picLocks noChangeAspect="1"/>
          </p:cNvPicPr>
          <p:nvPr/>
        </p:nvPicPr>
        <p:blipFill>
          <a:blip r:embed="rId2">
            <a:extLst>
              <a:ext uri="{28A0092B-C50C-407E-A947-70E740481C1C}">
                <a14:useLocalDpi xmlns:a14="http://schemas.microsoft.com/office/drawing/2010/main" val="0"/>
              </a:ext>
            </a:extLst>
          </a:blip>
          <a:srcRect l="8755" t="27452" r="8755" b="27438"/>
          <a:stretch>
            <a:fillRect/>
          </a:stretch>
        </p:blipFill>
        <p:spPr>
          <a:xfrm>
            <a:off x="5315371" y="2299457"/>
            <a:ext cx="4132261" cy="2259766"/>
          </a:xfrm>
          <a:custGeom>
            <a:avLst/>
            <a:gdLst>
              <a:gd name="connsiteX0" fmla="*/ 197956 w 4132261"/>
              <a:gd name="connsiteY0" fmla="*/ 0 h 2259766"/>
              <a:gd name="connsiteX1" fmla="*/ 3934305 w 4132261"/>
              <a:gd name="connsiteY1" fmla="*/ 0 h 2259766"/>
              <a:gd name="connsiteX2" fmla="*/ 4132261 w 4132261"/>
              <a:gd name="connsiteY2" fmla="*/ 197956 h 2259766"/>
              <a:gd name="connsiteX3" fmla="*/ 4132261 w 4132261"/>
              <a:gd name="connsiteY3" fmla="*/ 2061810 h 2259766"/>
              <a:gd name="connsiteX4" fmla="*/ 3934305 w 4132261"/>
              <a:gd name="connsiteY4" fmla="*/ 2259766 h 2259766"/>
              <a:gd name="connsiteX5" fmla="*/ 197956 w 4132261"/>
              <a:gd name="connsiteY5" fmla="*/ 2259766 h 2259766"/>
              <a:gd name="connsiteX6" fmla="*/ 0 w 4132261"/>
              <a:gd name="connsiteY6" fmla="*/ 2061810 h 2259766"/>
              <a:gd name="connsiteX7" fmla="*/ 0 w 4132261"/>
              <a:gd name="connsiteY7" fmla="*/ 197956 h 2259766"/>
              <a:gd name="connsiteX8" fmla="*/ 197956 w 4132261"/>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2261" h="2259766">
                <a:moveTo>
                  <a:pt x="197956" y="0"/>
                </a:moveTo>
                <a:lnTo>
                  <a:pt x="3934305" y="0"/>
                </a:lnTo>
                <a:cubicBezTo>
                  <a:pt x="4043633" y="0"/>
                  <a:pt x="4132261" y="88628"/>
                  <a:pt x="4132261" y="197956"/>
                </a:cubicBezTo>
                <a:lnTo>
                  <a:pt x="4132261" y="2061810"/>
                </a:lnTo>
                <a:cubicBezTo>
                  <a:pt x="4132261" y="2171138"/>
                  <a:pt x="4043633" y="2259766"/>
                  <a:pt x="3934305"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5235833" y="1402682"/>
            <a:ext cx="6631037" cy="449199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pic>
        <p:nvPicPr>
          <p:cNvPr id="18" name="Picture 17">
            <a:extLst>
              <a:ext uri="{FF2B5EF4-FFF2-40B4-BE49-F238E27FC236}">
                <a16:creationId xmlns:a16="http://schemas.microsoft.com/office/drawing/2014/main" id="{194A5F43-5163-4DDB-B029-A62DEBED13A3}"/>
              </a:ext>
            </a:extLst>
          </p:cNvPr>
          <p:cNvPicPr>
            <a:picLocks noChangeAspect="1"/>
          </p:cNvPicPr>
          <p:nvPr/>
        </p:nvPicPr>
        <p:blipFill>
          <a:blip r:embed="rId2">
            <a:extLst>
              <a:ext uri="{28A0092B-C50C-407E-A947-70E740481C1C}">
                <a14:useLocalDpi xmlns:a14="http://schemas.microsoft.com/office/drawing/2010/main" val="0"/>
              </a:ext>
            </a:extLst>
          </a:blip>
          <a:srcRect l="18173" t="4901" r="18173" b="4901"/>
          <a:stretch>
            <a:fillRect/>
          </a:stretch>
        </p:blipFill>
        <p:spPr>
          <a:xfrm>
            <a:off x="7491897" y="1712378"/>
            <a:ext cx="2126642" cy="4520137"/>
          </a:xfrm>
          <a:custGeom>
            <a:avLst/>
            <a:gdLst>
              <a:gd name="connsiteX0" fmla="*/ 226487 w 2126642"/>
              <a:gd name="connsiteY0" fmla="*/ 0 h 4520137"/>
              <a:gd name="connsiteX1" fmla="*/ 1900155 w 2126642"/>
              <a:gd name="connsiteY1" fmla="*/ 0 h 4520137"/>
              <a:gd name="connsiteX2" fmla="*/ 2126642 w 2126642"/>
              <a:gd name="connsiteY2" fmla="*/ 226487 h 4520137"/>
              <a:gd name="connsiteX3" fmla="*/ 2126642 w 2126642"/>
              <a:gd name="connsiteY3" fmla="*/ 4293650 h 4520137"/>
              <a:gd name="connsiteX4" fmla="*/ 1900155 w 2126642"/>
              <a:gd name="connsiteY4" fmla="*/ 4520137 h 4520137"/>
              <a:gd name="connsiteX5" fmla="*/ 226487 w 2126642"/>
              <a:gd name="connsiteY5" fmla="*/ 4520137 h 4520137"/>
              <a:gd name="connsiteX6" fmla="*/ 0 w 2126642"/>
              <a:gd name="connsiteY6" fmla="*/ 4293650 h 4520137"/>
              <a:gd name="connsiteX7" fmla="*/ 0 w 2126642"/>
              <a:gd name="connsiteY7" fmla="*/ 226487 h 4520137"/>
              <a:gd name="connsiteX8" fmla="*/ 226487 w 2126642"/>
              <a:gd name="connsiteY8" fmla="*/ 0 h 452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6642" h="4520137">
                <a:moveTo>
                  <a:pt x="226487" y="0"/>
                </a:moveTo>
                <a:lnTo>
                  <a:pt x="1900155" y="0"/>
                </a:lnTo>
                <a:cubicBezTo>
                  <a:pt x="2025240" y="0"/>
                  <a:pt x="2126642" y="101402"/>
                  <a:pt x="2126642" y="226487"/>
                </a:cubicBezTo>
                <a:lnTo>
                  <a:pt x="2126642" y="4293650"/>
                </a:lnTo>
                <a:cubicBezTo>
                  <a:pt x="2126642" y="4418735"/>
                  <a:pt x="2025240" y="4520137"/>
                  <a:pt x="1900155" y="4520137"/>
                </a:cubicBezTo>
                <a:lnTo>
                  <a:pt x="226487" y="4520137"/>
                </a:lnTo>
                <a:cubicBezTo>
                  <a:pt x="101402" y="4520137"/>
                  <a:pt x="0" y="4418735"/>
                  <a:pt x="0" y="4293650"/>
                </a:cubicBezTo>
                <a:lnTo>
                  <a:pt x="0" y="226487"/>
                </a:lnTo>
                <a:cubicBezTo>
                  <a:pt x="0" y="101402"/>
                  <a:pt x="101402" y="0"/>
                  <a:pt x="226487"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550" y="1285461"/>
            <a:ext cx="9904316" cy="5574715"/>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724580" y="2443417"/>
            <a:ext cx="4938690" cy="369332"/>
          </a:xfrm>
          <a:prstGeom prst="rect">
            <a:avLst/>
          </a:prstGeom>
          <a:noFill/>
        </p:spPr>
        <p:txBody>
          <a:bodyPr wrap="square" rtlCol="0" anchor="ctr">
            <a:spAutoFit/>
          </a:bodyPr>
          <a:lstStyle/>
          <a:p>
            <a:r>
              <a:rPr lang="en-US" b="1">
                <a:latin typeface="+mj-lt"/>
              </a:rPr>
              <a:t>DESCRIPTION</a:t>
            </a:r>
            <a:endParaRPr lang="en-US" sz="28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107034920"/>
              </p:ext>
            </p:extLst>
          </p:nvPr>
        </p:nvGraphicFramePr>
        <p:xfrm>
          <a:off x="652942" y="4223768"/>
          <a:ext cx="1507752" cy="1634548"/>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924154" y="4810208"/>
            <a:ext cx="965329" cy="461665"/>
          </a:xfrm>
          <a:prstGeom prst="rect">
            <a:avLst/>
          </a:prstGeom>
          <a:noFill/>
        </p:spPr>
        <p:txBody>
          <a:bodyPr wrap="none" rtlCol="0" anchor="ctr">
            <a:spAutoFit/>
          </a:bodyPr>
          <a:lstStyle/>
          <a:p>
            <a:pPr algn="ctr"/>
            <a:r>
              <a:rPr lang="en-US" sz="2400"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646836" y="5719813"/>
            <a:ext cx="1519968" cy="307777"/>
          </a:xfrm>
          <a:prstGeom prst="rect">
            <a:avLst/>
          </a:prstGeom>
          <a:noFill/>
        </p:spPr>
        <p:txBody>
          <a:bodyPr wrap="none" rtlCol="0" anchor="ctr">
            <a:spAutoFit/>
          </a:bodyPr>
          <a:lstStyle/>
          <a:p>
            <a:pPr algn="ctr"/>
            <a:r>
              <a:rPr lang="en-US" sz="140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3189325903"/>
              </p:ext>
            </p:extLst>
          </p:nvPr>
        </p:nvGraphicFramePr>
        <p:xfrm>
          <a:off x="2334478" y="4223768"/>
          <a:ext cx="1507752" cy="1634548"/>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2613704" y="4810208"/>
            <a:ext cx="949299" cy="461665"/>
          </a:xfrm>
          <a:prstGeom prst="rect">
            <a:avLst/>
          </a:prstGeom>
          <a:noFill/>
        </p:spPr>
        <p:txBody>
          <a:bodyPr wrap="none" rtlCol="0" anchor="ctr">
            <a:spAutoFit/>
          </a:bodyPr>
          <a:lstStyle/>
          <a:p>
            <a:pPr algn="ctr"/>
            <a:r>
              <a:rPr lang="en-US" sz="2400"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2675474" y="5719813"/>
            <a:ext cx="833883" cy="307777"/>
          </a:xfrm>
          <a:prstGeom prst="rect">
            <a:avLst/>
          </a:prstGeom>
          <a:noFill/>
        </p:spPr>
        <p:txBody>
          <a:bodyPr wrap="none" rtlCol="0" anchor="ctr">
            <a:spAutoFit/>
          </a:bodyPr>
          <a:lstStyle/>
          <a:p>
            <a:pPr algn="ctr"/>
            <a:r>
              <a:rPr lang="en-US" sz="140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728243" y="2706096"/>
            <a:ext cx="4723885" cy="1169103"/>
          </a:xfrm>
          <a:prstGeom prst="rect">
            <a:avLst/>
          </a:prstGeom>
          <a:noFill/>
        </p:spPr>
        <p:txBody>
          <a:bodyPr wrap="square" rtlCol="0">
            <a:spAutoFit/>
          </a:bodyPr>
          <a:lstStyle/>
          <a:p>
            <a:pPr algn="just">
              <a:lnSpc>
                <a:spcPct val="150000"/>
              </a:lnSpc>
            </a:pPr>
            <a:r>
              <a:rPr lang="en-US" sz="12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339414663"/>
              </p:ext>
            </p:extLst>
          </p:nvPr>
        </p:nvGraphicFramePr>
        <p:xfrm>
          <a:off x="4016014" y="4223768"/>
          <a:ext cx="1507752" cy="1634548"/>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4288829" y="4810208"/>
            <a:ext cx="962123" cy="461665"/>
          </a:xfrm>
          <a:prstGeom prst="rect">
            <a:avLst/>
          </a:prstGeom>
          <a:noFill/>
        </p:spPr>
        <p:txBody>
          <a:bodyPr wrap="none" rtlCol="0" anchor="ctr">
            <a:spAutoFit/>
          </a:bodyPr>
          <a:lstStyle/>
          <a:p>
            <a:pPr algn="ctr"/>
            <a:r>
              <a:rPr lang="en-US" sz="2400"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4259174" y="5719813"/>
            <a:ext cx="1021434" cy="307777"/>
          </a:xfrm>
          <a:prstGeom prst="rect">
            <a:avLst/>
          </a:prstGeom>
          <a:noFill/>
        </p:spPr>
        <p:txBody>
          <a:bodyPr wrap="none" rtlCol="0" anchor="ctr">
            <a:spAutoFit/>
          </a:bodyPr>
          <a:lstStyle/>
          <a:p>
            <a:pPr algn="ctr"/>
            <a:r>
              <a:rPr lang="en-US" sz="140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948664" y="-178885"/>
            <a:ext cx="5925804" cy="6450219"/>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a:p>
        </p:txBody>
      </p:sp>
      <p:pic>
        <p:nvPicPr>
          <p:cNvPr id="4" name="Picture Placeholder 3">
            <a:extLst>
              <a:ext uri="{FF2B5EF4-FFF2-40B4-BE49-F238E27FC236}">
                <a16:creationId xmlns:a16="http://schemas.microsoft.com/office/drawing/2014/main" id="{64E4E3FC-A9CB-42A7-9647-8C2F2EDECDA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673" b="21673"/>
          <a:stretch>
            <a:fillRect/>
          </a:stretch>
        </p:blipFill>
        <p:spPr>
          <a:xfrm>
            <a:off x="760528" y="2274732"/>
            <a:ext cx="6354461" cy="3600000"/>
          </a:xfrm>
        </p:spPr>
      </p:pic>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84" y="1733107"/>
            <a:ext cx="6739120" cy="5703154"/>
          </a:xfrm>
          <a:prstGeom prst="rect">
            <a:avLst/>
          </a:prstGeom>
        </p:spPr>
      </p:pic>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lstStyle/>
          <a:p>
            <a:r>
              <a:rPr lang="en-US"/>
              <a:t>DEVICE MOCKUP</a:t>
            </a:r>
          </a:p>
        </p:txBody>
      </p:sp>
      <p:sp>
        <p:nvSpPr>
          <p:cNvPr id="6" name="Rectangle: Rounded Corners 5">
            <a:extLst>
              <a:ext uri="{FF2B5EF4-FFF2-40B4-BE49-F238E27FC236}">
                <a16:creationId xmlns:a16="http://schemas.microsoft.com/office/drawing/2014/main" id="{3E048D37-D01A-4E24-B077-1C16D4CD6E77}"/>
              </a:ext>
            </a:extLst>
          </p:cNvPr>
          <p:cNvSpPr/>
          <p:nvPr/>
        </p:nvSpPr>
        <p:spPr>
          <a:xfrm>
            <a:off x="7660650" y="2146226"/>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ED54F0C-159D-4BB5-8D0C-3E22CA4C79E5}"/>
              </a:ext>
            </a:extLst>
          </p:cNvPr>
          <p:cNvSpPr txBox="1"/>
          <p:nvPr/>
        </p:nvSpPr>
        <p:spPr>
          <a:xfrm>
            <a:off x="8638845" y="2146226"/>
            <a:ext cx="1702710" cy="338554"/>
          </a:xfrm>
          <a:prstGeom prst="rect">
            <a:avLst/>
          </a:prstGeom>
          <a:noFill/>
        </p:spPr>
        <p:txBody>
          <a:bodyPr wrap="none" rtlCol="0" anchor="ctr">
            <a:spAutoFit/>
          </a:bodyPr>
          <a:lstStyle/>
          <a:p>
            <a:r>
              <a:rPr lang="en-US" sz="16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8638845" y="243112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7660650" y="3612779"/>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7837360" y="3826321"/>
            <a:ext cx="546581" cy="472917"/>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8638845" y="3612779"/>
            <a:ext cx="1702710" cy="338554"/>
          </a:xfrm>
          <a:prstGeom prst="rect">
            <a:avLst/>
          </a:prstGeom>
          <a:noFill/>
        </p:spPr>
        <p:txBody>
          <a:bodyPr wrap="none" rtlCol="0" anchor="ctr">
            <a:spAutoFit/>
          </a:bodyPr>
          <a:lstStyle/>
          <a:p>
            <a:r>
              <a:rPr lang="en-US" sz="16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8638845" y="3897674"/>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7660650" y="5079332"/>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7837360" y="5249658"/>
            <a:ext cx="546581" cy="559348"/>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8638845" y="5079332"/>
            <a:ext cx="1702710" cy="338554"/>
          </a:xfrm>
          <a:prstGeom prst="rect">
            <a:avLst/>
          </a:prstGeom>
          <a:noFill/>
        </p:spPr>
        <p:txBody>
          <a:bodyPr wrap="none" rtlCol="0" anchor="ctr">
            <a:spAutoFit/>
          </a:bodyPr>
          <a:lstStyle/>
          <a:p>
            <a:r>
              <a:rPr lang="en-US" sz="16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8638845" y="5364227"/>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7833824" y="2337646"/>
            <a:ext cx="553652" cy="51716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830404" y="480899"/>
            <a:ext cx="7373795" cy="6467186"/>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3BF7A75-A165-4A39-A2C7-D1D4B8D597F3}"/>
              </a:ext>
            </a:extLst>
          </p:cNvPr>
          <p:cNvSpPr txBox="1"/>
          <p:nvPr/>
        </p:nvSpPr>
        <p:spPr>
          <a:xfrm>
            <a:off x="5613990" y="4518836"/>
            <a:ext cx="3762568" cy="646331"/>
          </a:xfrm>
          <a:prstGeom prst="rect">
            <a:avLst/>
          </a:prstGeom>
          <a:noFill/>
        </p:spPr>
        <p:txBody>
          <a:bodyPr wrap="none" rtlCol="0" anchor="ctr">
            <a:spAutoFit/>
          </a:bodyPr>
          <a:lstStyle/>
          <a:p>
            <a:r>
              <a:rPr lang="en-US" sz="36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5613991" y="5047687"/>
            <a:ext cx="5817276"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45CBC17F-7B3F-4E83-9CD8-7956B7A79D62}"/>
              </a:ext>
            </a:extLst>
          </p:cNvPr>
          <p:cNvPicPr>
            <a:picLocks noChangeAspect="1"/>
          </p:cNvPicPr>
          <p:nvPr/>
        </p:nvPicPr>
        <p:blipFill>
          <a:blip r:embed="rId2">
            <a:extLst>
              <a:ext uri="{28A0092B-C50C-407E-A947-70E740481C1C}">
                <a14:useLocalDpi xmlns:a14="http://schemas.microsoft.com/office/drawing/2010/main" val="0"/>
              </a:ext>
            </a:extLst>
          </a:blip>
          <a:srcRect l="5542" t="34547" r="2672" b="4813"/>
          <a:stretch>
            <a:fillRect/>
          </a:stretch>
        </p:blipFill>
        <p:spPr>
          <a:xfrm>
            <a:off x="2" y="0"/>
            <a:ext cx="10380325" cy="6858000"/>
          </a:xfrm>
          <a:custGeom>
            <a:avLst/>
            <a:gdLst>
              <a:gd name="connsiteX0" fmla="*/ 0 w 10380325"/>
              <a:gd name="connsiteY0" fmla="*/ 0 h 6858000"/>
              <a:gd name="connsiteX1" fmla="*/ 10213824 w 10380325"/>
              <a:gd name="connsiteY1" fmla="*/ 0 h 6858000"/>
              <a:gd name="connsiteX2" fmla="*/ 10248030 w 10380325"/>
              <a:gd name="connsiteY2" fmla="*/ 64167 h 6858000"/>
              <a:gd name="connsiteX3" fmla="*/ 9536691 w 10380325"/>
              <a:gd name="connsiteY3" fmla="*/ 2182233 h 6858000"/>
              <a:gd name="connsiteX4" fmla="*/ 4386711 w 10380325"/>
              <a:gd name="connsiteY4" fmla="*/ 6125495 h 6858000"/>
              <a:gd name="connsiteX5" fmla="*/ 4195559 w 10380325"/>
              <a:gd name="connsiteY5" fmla="*/ 6707078 h 6858000"/>
              <a:gd name="connsiteX6" fmla="*/ 4133035 w 10380325"/>
              <a:gd name="connsiteY6" fmla="*/ 6858000 h 6858000"/>
              <a:gd name="connsiteX7" fmla="*/ 1592779 w 10380325"/>
              <a:gd name="connsiteY7" fmla="*/ 6858000 h 6858000"/>
              <a:gd name="connsiteX8" fmla="*/ 1549039 w 10380325"/>
              <a:gd name="connsiteY8" fmla="*/ 6804209 h 6858000"/>
              <a:gd name="connsiteX9" fmla="*/ 26531 w 10380325"/>
              <a:gd name="connsiteY9" fmla="*/ 3923481 h 6858000"/>
              <a:gd name="connsiteX10" fmla="*/ 0 w 10380325"/>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80325" h="6858000">
                <a:moveTo>
                  <a:pt x="0" y="0"/>
                </a:moveTo>
                <a:lnTo>
                  <a:pt x="10213824" y="0"/>
                </a:lnTo>
                <a:lnTo>
                  <a:pt x="10248030" y="64167"/>
                </a:lnTo>
                <a:cubicBezTo>
                  <a:pt x="10584785" y="787827"/>
                  <a:pt x="10253810" y="1705659"/>
                  <a:pt x="9536691" y="2182233"/>
                </a:cubicBezTo>
                <a:cubicBezTo>
                  <a:pt x="8102528" y="3135476"/>
                  <a:pt x="4953598" y="4084901"/>
                  <a:pt x="4386711" y="6125495"/>
                </a:cubicBezTo>
                <a:cubicBezTo>
                  <a:pt x="4326620" y="6341795"/>
                  <a:pt x="4262752" y="6535161"/>
                  <a:pt x="4195559" y="6707078"/>
                </a:cubicBezTo>
                <a:lnTo>
                  <a:pt x="4133035" y="6858000"/>
                </a:lnTo>
                <a:lnTo>
                  <a:pt x="1592779" y="6858000"/>
                </a:lnTo>
                <a:lnTo>
                  <a:pt x="1549039" y="6804209"/>
                </a:lnTo>
                <a:cubicBezTo>
                  <a:pt x="908202" y="5977030"/>
                  <a:pt x="340999" y="4821579"/>
                  <a:pt x="26531"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644778"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311BE0-977F-4DE4-9237-04E2C77C26F2}"/>
              </a:ext>
            </a:extLst>
          </p:cNvPr>
          <p:cNvSpPr/>
          <p:nvPr/>
        </p:nvSpPr>
        <p:spPr>
          <a:xfrm>
            <a:off x="3499609"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69FB935-9AF3-4FF3-9D2F-EE78D7BBA6FA}"/>
              </a:ext>
            </a:extLst>
          </p:cNvPr>
          <p:cNvSpPr/>
          <p:nvPr/>
        </p:nvSpPr>
        <p:spPr>
          <a:xfrm>
            <a:off x="635444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2CA2EB8-68DC-4810-9C98-4E2721C32E9C}"/>
              </a:ext>
            </a:extLst>
          </p:cNvPr>
          <p:cNvSpPr/>
          <p:nvPr/>
        </p:nvSpPr>
        <p:spPr>
          <a:xfrm>
            <a:off x="920927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id="{E316569E-5660-4B8B-9DCD-A64D90BD3D31}"/>
              </a:ext>
            </a:extLst>
          </p:cNvPr>
          <p:cNvSpPr txBox="1"/>
          <p:nvPr/>
        </p:nvSpPr>
        <p:spPr>
          <a:xfrm>
            <a:off x="895731" y="2090513"/>
            <a:ext cx="1039067" cy="1015663"/>
          </a:xfrm>
          <a:prstGeom prst="rect">
            <a:avLst/>
          </a:prstGeom>
          <a:noFill/>
        </p:spPr>
        <p:txBody>
          <a:bodyPr wrap="none" rtlCol="0" anchor="ctr">
            <a:spAutoFit/>
          </a:bodyPr>
          <a:lstStyle/>
          <a:p>
            <a:r>
              <a:rPr lang="en-US" sz="60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980792"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2173983" y="2102171"/>
            <a:ext cx="436393" cy="436153"/>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895731"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3750562" y="2090513"/>
            <a:ext cx="1184940" cy="1015663"/>
          </a:xfrm>
          <a:prstGeom prst="rect">
            <a:avLst/>
          </a:prstGeom>
          <a:noFill/>
        </p:spPr>
        <p:txBody>
          <a:bodyPr wrap="none" rtlCol="0" anchor="ctr">
            <a:spAutoFit/>
          </a:bodyPr>
          <a:lstStyle/>
          <a:p>
            <a:r>
              <a:rPr lang="en-US" sz="60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3835623"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3750562"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6605394" y="2090513"/>
            <a:ext cx="1189749" cy="1015663"/>
          </a:xfrm>
          <a:prstGeom prst="rect">
            <a:avLst/>
          </a:prstGeom>
          <a:noFill/>
        </p:spPr>
        <p:txBody>
          <a:bodyPr wrap="none" rtlCol="0" anchor="ctr">
            <a:spAutoFit/>
          </a:bodyPr>
          <a:lstStyle/>
          <a:p>
            <a:r>
              <a:rPr lang="en-US" sz="60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6690455"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6605394"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9460225" y="2090513"/>
            <a:ext cx="1265090" cy="1015663"/>
          </a:xfrm>
          <a:prstGeom prst="rect">
            <a:avLst/>
          </a:prstGeom>
          <a:noFill/>
        </p:spPr>
        <p:txBody>
          <a:bodyPr wrap="none" rtlCol="0" anchor="ctr">
            <a:spAutoFit/>
          </a:bodyPr>
          <a:lstStyle/>
          <a:p>
            <a:r>
              <a:rPr lang="en-US" sz="60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9545286"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9460225"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5128494" y="2102171"/>
            <a:ext cx="386639" cy="339374"/>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7903442" y="2102171"/>
            <a:ext cx="467243" cy="328292"/>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10750788" y="2102171"/>
            <a:ext cx="474243" cy="374818"/>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664764" y="1865554"/>
            <a:ext cx="5077266" cy="4019502"/>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6406794" y="2788075"/>
            <a:ext cx="4063933" cy="954107"/>
          </a:xfrm>
          <a:prstGeom prst="rect">
            <a:avLst/>
          </a:prstGeom>
          <a:noFill/>
        </p:spPr>
        <p:txBody>
          <a:bodyPr wrap="none" rtlCol="0" anchor="ctr">
            <a:spAutoFit/>
          </a:bodyPr>
          <a:lstStyle/>
          <a:p>
            <a:r>
              <a:rPr lang="en-US" sz="2800" b="1">
                <a:latin typeface="+mj-lt"/>
              </a:rPr>
              <a:t>WELCOME TO</a:t>
            </a:r>
          </a:p>
          <a:p>
            <a:r>
              <a:rPr lang="en-US" sz="28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6406794" y="3742182"/>
            <a:ext cx="4929689"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6487885" y="5188617"/>
            <a:ext cx="1861458" cy="39188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7D27DE1-4C61-46A5-AC60-C7481AAE75A3}"/>
              </a:ext>
            </a:extLst>
          </p:cNvPr>
          <p:cNvSpPr txBox="1"/>
          <p:nvPr/>
        </p:nvSpPr>
        <p:spPr>
          <a:xfrm>
            <a:off x="6553705" y="5246061"/>
            <a:ext cx="1327608" cy="276999"/>
          </a:xfrm>
          <a:prstGeom prst="rect">
            <a:avLst/>
          </a:prstGeom>
          <a:noFill/>
        </p:spPr>
        <p:txBody>
          <a:bodyPr wrap="none" rtlCol="0" anchor="ctr">
            <a:spAutoFit/>
          </a:bodyPr>
          <a:lstStyle/>
          <a:p>
            <a:r>
              <a:rPr lang="en-US" sz="12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7881313" y="5384560"/>
            <a:ext cx="359678"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270BB1C-D8E1-4514-A155-39BDA6EC45A0}"/>
              </a:ext>
            </a:extLst>
          </p:cNvPr>
          <p:cNvPicPr>
            <a:picLocks noChangeAspect="1"/>
          </p:cNvPicPr>
          <p:nvPr/>
        </p:nvPicPr>
        <p:blipFill>
          <a:blip r:embed="rId2">
            <a:extLst>
              <a:ext uri="{28A0092B-C50C-407E-A947-70E740481C1C}">
                <a14:useLocalDpi xmlns:a14="http://schemas.microsoft.com/office/drawing/2010/main" val="0"/>
              </a:ext>
            </a:extLst>
          </a:blip>
          <a:srcRect l="6680" t="5240" r="4894" b="7025"/>
          <a:stretch>
            <a:fillRect/>
          </a:stretch>
        </p:blipFill>
        <p:spPr>
          <a:xfrm>
            <a:off x="855517" y="1773481"/>
            <a:ext cx="4236720" cy="4203651"/>
          </a:xfrm>
          <a:custGeom>
            <a:avLst/>
            <a:gdLst>
              <a:gd name="connsiteX0" fmla="*/ 2561423 w 4236720"/>
              <a:gd name="connsiteY0" fmla="*/ 39 h 4203651"/>
              <a:gd name="connsiteX1" fmla="*/ 3712266 w 4236720"/>
              <a:gd name="connsiteY1" fmla="*/ 571557 h 4203651"/>
              <a:gd name="connsiteX2" fmla="*/ 4233593 w 4236720"/>
              <a:gd name="connsiteY2" fmla="*/ 2085911 h 4203651"/>
              <a:gd name="connsiteX3" fmla="*/ 4187280 w 4236720"/>
              <a:gd name="connsiteY3" fmla="*/ 2625550 h 4203651"/>
              <a:gd name="connsiteX4" fmla="*/ 3933921 w 4236720"/>
              <a:gd name="connsiteY4" fmla="*/ 3144199 h 4203651"/>
              <a:gd name="connsiteX5" fmla="*/ 3666167 w 4236720"/>
              <a:gd name="connsiteY5" fmla="*/ 3506369 h 4203651"/>
              <a:gd name="connsiteX6" fmla="*/ 3396288 w 4236720"/>
              <a:gd name="connsiteY6" fmla="*/ 3690603 h 4203651"/>
              <a:gd name="connsiteX7" fmla="*/ 1277394 w 4236720"/>
              <a:gd name="connsiteY7" fmla="*/ 4201664 h 4203651"/>
              <a:gd name="connsiteX8" fmla="*/ 290917 w 4236720"/>
              <a:gd name="connsiteY8" fmla="*/ 3862243 h 4203651"/>
              <a:gd name="connsiteX9" fmla="*/ 20681 w 4236720"/>
              <a:gd name="connsiteY9" fmla="*/ 3281776 h 4203651"/>
              <a:gd name="connsiteX10" fmla="*/ 223366 w 4236720"/>
              <a:gd name="connsiteY10" fmla="*/ 2161756 h 4203651"/>
              <a:gd name="connsiteX11" fmla="*/ 929760 w 4236720"/>
              <a:gd name="connsiteY11" fmla="*/ 1272088 h 4203651"/>
              <a:gd name="connsiteX12" fmla="*/ 1529388 w 4236720"/>
              <a:gd name="connsiteY12" fmla="*/ 478890 h 4203651"/>
              <a:gd name="connsiteX13" fmla="*/ 2261647 w 4236720"/>
              <a:gd name="connsiteY13" fmla="*/ 35245 h 4203651"/>
              <a:gd name="connsiteX14" fmla="*/ 2561423 w 4236720"/>
              <a:gd name="connsiteY14" fmla="*/ 39 h 420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36720" h="4203651">
                <a:moveTo>
                  <a:pt x="2561423" y="39"/>
                </a:moveTo>
                <a:cubicBezTo>
                  <a:pt x="2996426" y="3435"/>
                  <a:pt x="3428817" y="232918"/>
                  <a:pt x="3712266" y="571557"/>
                </a:cubicBezTo>
                <a:cubicBezTo>
                  <a:pt x="4061107" y="988377"/>
                  <a:pt x="4209368" y="1542924"/>
                  <a:pt x="4233593" y="2085911"/>
                </a:cubicBezTo>
                <a:cubicBezTo>
                  <a:pt x="4241662" y="2267068"/>
                  <a:pt x="4236732" y="2451111"/>
                  <a:pt x="4187280" y="2625550"/>
                </a:cubicBezTo>
                <a:cubicBezTo>
                  <a:pt x="4134621" y="2811268"/>
                  <a:pt x="4033710" y="2978967"/>
                  <a:pt x="3933921" y="3144199"/>
                </a:cubicBezTo>
                <a:cubicBezTo>
                  <a:pt x="3856043" y="3273179"/>
                  <a:pt x="3776655" y="3403988"/>
                  <a:pt x="3666167" y="3506369"/>
                </a:cubicBezTo>
                <a:cubicBezTo>
                  <a:pt x="3586112" y="3580620"/>
                  <a:pt x="3491864" y="3637773"/>
                  <a:pt x="3396288" y="3690603"/>
                </a:cubicBezTo>
                <a:cubicBezTo>
                  <a:pt x="2752662" y="4046189"/>
                  <a:pt x="2012378" y="4224754"/>
                  <a:pt x="1277394" y="4201664"/>
                </a:cubicBezTo>
                <a:cubicBezTo>
                  <a:pt x="920776" y="4190463"/>
                  <a:pt x="538510" y="4119162"/>
                  <a:pt x="290917" y="3862243"/>
                </a:cubicBezTo>
                <a:cubicBezTo>
                  <a:pt x="140567" y="3706201"/>
                  <a:pt x="56105" y="3495577"/>
                  <a:pt x="20681" y="3281776"/>
                </a:cubicBezTo>
                <a:cubicBezTo>
                  <a:pt x="-42461" y="2900774"/>
                  <a:pt x="42897" y="2503206"/>
                  <a:pt x="223366" y="2161756"/>
                </a:cubicBezTo>
                <a:cubicBezTo>
                  <a:pt x="406324" y="1815619"/>
                  <a:pt x="706888" y="1584670"/>
                  <a:pt x="929760" y="1272088"/>
                </a:cubicBezTo>
                <a:cubicBezTo>
                  <a:pt x="1123955" y="999766"/>
                  <a:pt x="1289920" y="717757"/>
                  <a:pt x="1529388" y="478890"/>
                </a:cubicBezTo>
                <a:cubicBezTo>
                  <a:pt x="1733909" y="274866"/>
                  <a:pt x="1981364" y="105349"/>
                  <a:pt x="2261647" y="35245"/>
                </a:cubicBezTo>
                <a:cubicBezTo>
                  <a:pt x="2360513" y="10511"/>
                  <a:pt x="2461037" y="-745"/>
                  <a:pt x="2561423" y="3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423881"/>
            <a:ext cx="12192000" cy="1434117"/>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848390" y="2619478"/>
            <a:ext cx="10495221" cy="2354246"/>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endParaRPr lang="en-US"/>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4202865" y="1520455"/>
          <a:ext cx="2243873" cy="226620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4569628"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4378941"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6541609"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6350922"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6174846" y="1520456"/>
          <a:ext cx="2243873" cy="226620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8513590"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8322903"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8146827" y="1520456"/>
          <a:ext cx="2243873" cy="22662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2230884" y="1520455"/>
          <a:ext cx="2243873" cy="226620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2597647"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2406960"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3734307" y="1515994"/>
            <a:ext cx="4724938" cy="4129621"/>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3330989" y="3528766"/>
            <a:ext cx="1056424" cy="1056651"/>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7804587" y="3528766"/>
            <a:ext cx="1056424" cy="1056651"/>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7028400" y="4897581"/>
            <a:ext cx="1056424" cy="1056651"/>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4107182" y="4897581"/>
            <a:ext cx="1056424" cy="1056651"/>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4380680" y="5171192"/>
            <a:ext cx="509428" cy="509428"/>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7265981" y="5169676"/>
            <a:ext cx="581263" cy="512461"/>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a:p>
        </p:txBody>
      </p:sp>
      <p:sp>
        <p:nvSpPr>
          <p:cNvPr id="58" name="TextBox 57">
            <a:extLst>
              <a:ext uri="{FF2B5EF4-FFF2-40B4-BE49-F238E27FC236}">
                <a16:creationId xmlns:a16="http://schemas.microsoft.com/office/drawing/2014/main" id="{FE4B72EA-6D21-4258-8640-F0558D8F49B1}"/>
              </a:ext>
            </a:extLst>
          </p:cNvPr>
          <p:cNvSpPr txBox="1"/>
          <p:nvPr/>
        </p:nvSpPr>
        <p:spPr>
          <a:xfrm>
            <a:off x="5326715" y="1987550"/>
            <a:ext cx="1483098" cy="830997"/>
          </a:xfrm>
          <a:prstGeom prst="rect">
            <a:avLst/>
          </a:prstGeom>
          <a:noFill/>
        </p:spPr>
        <p:txBody>
          <a:bodyPr wrap="none" rtlCol="0" anchor="ctr">
            <a:spAutoFit/>
          </a:bodyPr>
          <a:lstStyle/>
          <a:p>
            <a:pPr algn="ctr"/>
            <a:r>
              <a:rPr lang="en-US" sz="48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5393724" y="2652697"/>
            <a:ext cx="1404551" cy="461665"/>
          </a:xfrm>
          <a:prstGeom prst="rect">
            <a:avLst/>
          </a:prstGeom>
          <a:noFill/>
        </p:spPr>
        <p:txBody>
          <a:bodyPr wrap="none" rtlCol="0" anchor="ctr">
            <a:spAutoFit/>
          </a:bodyPr>
          <a:lstStyle/>
          <a:p>
            <a:pPr algn="ctr"/>
            <a:r>
              <a:rPr lang="en-US" sz="1200" b="1">
                <a:solidFill>
                  <a:schemeClr val="accent2"/>
                </a:solidFill>
                <a:latin typeface="+mj-lt"/>
              </a:rPr>
              <a:t>UNDERWATER</a:t>
            </a:r>
          </a:p>
          <a:p>
            <a:pPr algn="ctr"/>
            <a:r>
              <a:rPr lang="en-US" sz="12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3607267" y="3801619"/>
            <a:ext cx="503869" cy="510944"/>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8162827" y="3804776"/>
            <a:ext cx="331245" cy="504631"/>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a:p>
        </p:txBody>
      </p:sp>
      <p:sp>
        <p:nvSpPr>
          <p:cNvPr id="80" name="TextBox 79">
            <a:extLst>
              <a:ext uri="{FF2B5EF4-FFF2-40B4-BE49-F238E27FC236}">
                <a16:creationId xmlns:a16="http://schemas.microsoft.com/office/drawing/2014/main" id="{3182C5D3-4B10-4E1C-8C09-623035553C93}"/>
              </a:ext>
            </a:extLst>
          </p:cNvPr>
          <p:cNvSpPr txBox="1"/>
          <p:nvPr/>
        </p:nvSpPr>
        <p:spPr>
          <a:xfrm>
            <a:off x="8892909" y="3605368"/>
            <a:ext cx="1510350" cy="307777"/>
          </a:xfrm>
          <a:prstGeom prst="rect">
            <a:avLst/>
          </a:prstGeom>
          <a:noFill/>
        </p:spPr>
        <p:txBody>
          <a:bodyPr wrap="none" rtlCol="0" anchor="ctr">
            <a:spAutoFit/>
          </a:bodyPr>
          <a:lstStyle/>
          <a:p>
            <a:r>
              <a:rPr lang="en-US" sz="140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8892909" y="380579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8116722" y="4990526"/>
            <a:ext cx="1510350" cy="307777"/>
          </a:xfrm>
          <a:prstGeom prst="rect">
            <a:avLst/>
          </a:prstGeom>
          <a:noFill/>
        </p:spPr>
        <p:txBody>
          <a:bodyPr wrap="none" rtlCol="0" anchor="ctr">
            <a:spAutoFit/>
          </a:bodyPr>
          <a:lstStyle/>
          <a:p>
            <a:r>
              <a:rPr lang="en-US" sz="140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8116722" y="5190949"/>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2564898" y="4990526"/>
            <a:ext cx="1510350" cy="307777"/>
          </a:xfrm>
          <a:prstGeom prst="rect">
            <a:avLst/>
          </a:prstGeom>
          <a:noFill/>
        </p:spPr>
        <p:txBody>
          <a:bodyPr wrap="none" rtlCol="0" anchor="ctr">
            <a:spAutoFit/>
          </a:bodyPr>
          <a:lstStyle/>
          <a:p>
            <a:pPr algn="r"/>
            <a:r>
              <a:rPr lang="en-US" sz="140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1067877" y="5190949"/>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787816" y="3605368"/>
            <a:ext cx="1510350" cy="307777"/>
          </a:xfrm>
          <a:prstGeom prst="rect">
            <a:avLst/>
          </a:prstGeom>
          <a:noFill/>
        </p:spPr>
        <p:txBody>
          <a:bodyPr wrap="none" rtlCol="0" anchor="ctr">
            <a:spAutoFit/>
          </a:bodyPr>
          <a:lstStyle/>
          <a:p>
            <a:pPr algn="r"/>
            <a:r>
              <a:rPr lang="en-US" sz="140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90795" y="3805791"/>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1307160" y="3729312"/>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1307160" y="423473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1307160" y="4734969"/>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1307160" y="523680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1307160" y="5741818"/>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1307160" y="624365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1054235" y="3237439"/>
            <a:ext cx="51375" cy="3015771"/>
          </a:xfrm>
          <a:prstGeom prst="rect">
            <a:avLst/>
          </a:prstGeom>
          <a:solidFill>
            <a:schemeClr val="bg1">
              <a:lumMod val="85000"/>
              <a:alpha val="90000"/>
            </a:schemeClr>
          </a:solidFill>
          <a:ln>
            <a:noFill/>
          </a:ln>
        </p:spPr>
        <p:txBody>
          <a:bodyPr vert="horz" wrap="square" lIns="121920" tIns="60960" rIns="121920" bIns="60960" numCol="1" anchor="ctr" anchorCtr="0" compatLnSpc="1">
            <a:prstTxWarp prst="textNoShape">
              <a:avLst/>
            </a:prstTxWarp>
          </a:bodyPr>
          <a:lstStyle/>
          <a:p>
            <a:endParaRPr lang="en-US" sz="32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550757" y="4813413"/>
            <a:ext cx="2303963" cy="1439796"/>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8474497" y="3840721"/>
            <a:ext cx="2303963" cy="2412488"/>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3854718" y="4387671"/>
            <a:ext cx="2303963" cy="1865540"/>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5968987" y="4280931"/>
            <a:ext cx="2315818" cy="1972278"/>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669462" y="5236800"/>
            <a:ext cx="2090560" cy="1016408"/>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9419474" y="4950899"/>
            <a:ext cx="2090560" cy="1302310"/>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7043903" y="4857639"/>
            <a:ext cx="2102415" cy="139557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4992866" y="4950899"/>
            <a:ext cx="2090560" cy="1302311"/>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8" name="TextBox 17">
            <a:extLst>
              <a:ext uri="{FF2B5EF4-FFF2-40B4-BE49-F238E27FC236}">
                <a16:creationId xmlns:a16="http://schemas.microsoft.com/office/drawing/2014/main" id="{01DE182C-E302-4371-AF65-70A31F209BF4}"/>
              </a:ext>
            </a:extLst>
          </p:cNvPr>
          <p:cNvSpPr txBox="1"/>
          <p:nvPr/>
        </p:nvSpPr>
        <p:spPr>
          <a:xfrm>
            <a:off x="575586" y="5616100"/>
            <a:ext cx="522869" cy="276999"/>
          </a:xfrm>
          <a:prstGeom prst="rect">
            <a:avLst/>
          </a:prstGeom>
          <a:noFill/>
        </p:spPr>
        <p:txBody>
          <a:bodyPr wrap="square" rtlCol="0" anchor="ctr">
            <a:spAutoFit/>
          </a:bodyPr>
          <a:lstStyle/>
          <a:p>
            <a:pPr algn="r"/>
            <a:r>
              <a:rPr lang="en-US" sz="1200" dirty="0">
                <a:ea typeface="Raleway" panose="020B0003030101060003" pitchFamily="2" charset="0"/>
              </a:rPr>
              <a:t>20%</a:t>
            </a:r>
            <a:endParaRPr lang="id-ID" sz="12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569826" y="5129145"/>
            <a:ext cx="528631" cy="276999"/>
          </a:xfrm>
          <a:prstGeom prst="rect">
            <a:avLst/>
          </a:prstGeom>
          <a:noFill/>
        </p:spPr>
        <p:txBody>
          <a:bodyPr wrap="square" rtlCol="0" anchor="ctr">
            <a:spAutoFit/>
          </a:bodyPr>
          <a:lstStyle/>
          <a:p>
            <a:pPr algn="r"/>
            <a:r>
              <a:rPr lang="en-US" sz="1200" dirty="0">
                <a:ea typeface="Raleway" panose="020B0003030101060003" pitchFamily="2" charset="0"/>
              </a:rPr>
              <a:t>40%</a:t>
            </a:r>
            <a:endParaRPr lang="id-ID" sz="12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562142" y="4598190"/>
            <a:ext cx="536313" cy="276999"/>
          </a:xfrm>
          <a:prstGeom prst="rect">
            <a:avLst/>
          </a:prstGeom>
          <a:noFill/>
        </p:spPr>
        <p:txBody>
          <a:bodyPr wrap="square" rtlCol="0" anchor="ctr">
            <a:spAutoFit/>
          </a:bodyPr>
          <a:lstStyle/>
          <a:p>
            <a:pPr algn="r"/>
            <a:r>
              <a:rPr lang="en-US" sz="1200" dirty="0">
                <a:ea typeface="Raleway" panose="020B0003030101060003" pitchFamily="2" charset="0"/>
              </a:rPr>
              <a:t>60%</a:t>
            </a:r>
            <a:endParaRPr lang="id-ID" sz="12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562142" y="4117353"/>
            <a:ext cx="536313" cy="276999"/>
          </a:xfrm>
          <a:prstGeom prst="rect">
            <a:avLst/>
          </a:prstGeom>
          <a:noFill/>
        </p:spPr>
        <p:txBody>
          <a:bodyPr wrap="square" rtlCol="0" anchor="ctr">
            <a:spAutoFit/>
          </a:bodyPr>
          <a:lstStyle/>
          <a:p>
            <a:pPr algn="r"/>
            <a:r>
              <a:rPr lang="en-US" sz="1200" dirty="0">
                <a:ea typeface="Raleway" panose="020B0003030101060003" pitchFamily="2" charset="0"/>
              </a:rPr>
              <a:t>80%</a:t>
            </a:r>
            <a:endParaRPr lang="id-ID" sz="12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489147" y="3599844"/>
            <a:ext cx="609309" cy="276999"/>
          </a:xfrm>
          <a:prstGeom prst="rect">
            <a:avLst/>
          </a:prstGeom>
          <a:noFill/>
        </p:spPr>
        <p:txBody>
          <a:bodyPr wrap="square" rtlCol="0" anchor="ctr">
            <a:spAutoFit/>
          </a:bodyPr>
          <a:lstStyle/>
          <a:p>
            <a:pPr algn="r"/>
            <a:r>
              <a:rPr lang="en-US" sz="1200" dirty="0">
                <a:ea typeface="Raleway" panose="020B0003030101060003" pitchFamily="2" charset="0"/>
              </a:rPr>
              <a:t>100%</a:t>
            </a:r>
            <a:endParaRPr lang="id-ID" sz="12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741575" y="6271530"/>
            <a:ext cx="518091" cy="276999"/>
          </a:xfrm>
          <a:prstGeom prst="rect">
            <a:avLst/>
          </a:prstGeom>
          <a:noFill/>
        </p:spPr>
        <p:txBody>
          <a:bodyPr wrap="none" rtlCol="0" anchor="ctr">
            <a:spAutoFit/>
          </a:bodyPr>
          <a:lstStyle/>
          <a:p>
            <a:pPr algn="ctr"/>
            <a:r>
              <a:rPr lang="en-US" sz="1200">
                <a:ea typeface="Raleway" panose="020B0003030101060003" pitchFamily="2" charset="0"/>
              </a:rPr>
              <a:t>2015</a:t>
            </a:r>
            <a:endParaRPr lang="id-ID" sz="12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5212589" y="6271530"/>
            <a:ext cx="524503" cy="276999"/>
          </a:xfrm>
          <a:prstGeom prst="rect">
            <a:avLst/>
          </a:prstGeom>
          <a:noFill/>
        </p:spPr>
        <p:txBody>
          <a:bodyPr wrap="none" rtlCol="0" anchor="ctr">
            <a:spAutoFit/>
          </a:bodyPr>
          <a:lstStyle/>
          <a:p>
            <a:pPr algn="ctr"/>
            <a:r>
              <a:rPr lang="en-US" sz="1200">
                <a:ea typeface="Raleway" panose="020B0003030101060003" pitchFamily="2" charset="0"/>
              </a:rPr>
              <a:t>2016</a:t>
            </a:r>
            <a:endParaRPr lang="id-ID" sz="12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7352433" y="6271530"/>
            <a:ext cx="522900" cy="276999"/>
          </a:xfrm>
          <a:prstGeom prst="rect">
            <a:avLst/>
          </a:prstGeom>
          <a:noFill/>
        </p:spPr>
        <p:txBody>
          <a:bodyPr wrap="none" rtlCol="0" anchor="ctr">
            <a:spAutoFit/>
          </a:bodyPr>
          <a:lstStyle/>
          <a:p>
            <a:pPr algn="ctr"/>
            <a:r>
              <a:rPr lang="en-US" sz="1200">
                <a:ea typeface="Raleway" panose="020B0003030101060003" pitchFamily="2" charset="0"/>
              </a:rPr>
              <a:t>2017</a:t>
            </a:r>
            <a:endParaRPr lang="id-ID" sz="12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9823447" y="6271530"/>
            <a:ext cx="529312" cy="276999"/>
          </a:xfrm>
          <a:prstGeom prst="rect">
            <a:avLst/>
          </a:prstGeom>
          <a:noFill/>
        </p:spPr>
        <p:txBody>
          <a:bodyPr wrap="none" rtlCol="0" anchor="ctr">
            <a:spAutoFit/>
          </a:bodyPr>
          <a:lstStyle/>
          <a:p>
            <a:pPr algn="ctr"/>
            <a:r>
              <a:rPr lang="en-US" sz="1200">
                <a:ea typeface="Raleway" panose="020B0003030101060003" pitchFamily="2" charset="0"/>
              </a:rPr>
              <a:t>2018</a:t>
            </a:r>
            <a:endParaRPr lang="id-ID" sz="12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2349082" y="3940008"/>
            <a:ext cx="698084" cy="794958"/>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4661776" y="3532332"/>
            <a:ext cx="698084" cy="794958"/>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6777854" y="3396497"/>
            <a:ext cx="698084" cy="794958"/>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9277436" y="2956287"/>
            <a:ext cx="698084" cy="794958"/>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2387782" y="4119773"/>
            <a:ext cx="620684" cy="338554"/>
          </a:xfrm>
          <a:prstGeom prst="rect">
            <a:avLst/>
          </a:prstGeom>
          <a:noFill/>
        </p:spPr>
        <p:txBody>
          <a:bodyPr wrap="none" rtlCol="0" anchor="ctr">
            <a:spAutoFit/>
          </a:bodyPr>
          <a:lstStyle/>
          <a:p>
            <a:pPr algn="ctr"/>
            <a:r>
              <a:rPr lang="en-US" sz="16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4697961" y="3712097"/>
            <a:ext cx="617477" cy="338554"/>
          </a:xfrm>
          <a:prstGeom prst="rect">
            <a:avLst/>
          </a:prstGeom>
          <a:noFill/>
        </p:spPr>
        <p:txBody>
          <a:bodyPr wrap="none" rtlCol="0" anchor="ctr">
            <a:spAutoFit/>
          </a:bodyPr>
          <a:lstStyle/>
          <a:p>
            <a:pPr algn="ctr"/>
            <a:r>
              <a:rPr lang="en-US" sz="16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6818158" y="3576262"/>
            <a:ext cx="617477" cy="338554"/>
          </a:xfrm>
          <a:prstGeom prst="rect">
            <a:avLst/>
          </a:prstGeom>
          <a:noFill/>
        </p:spPr>
        <p:txBody>
          <a:bodyPr wrap="none" rtlCol="0" anchor="ctr">
            <a:spAutoFit/>
          </a:bodyPr>
          <a:lstStyle/>
          <a:p>
            <a:pPr algn="ctr"/>
            <a:r>
              <a:rPr lang="en-US" sz="16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9311327" y="3132866"/>
            <a:ext cx="630301" cy="338554"/>
          </a:xfrm>
          <a:prstGeom prst="rect">
            <a:avLst/>
          </a:prstGeom>
          <a:noFill/>
        </p:spPr>
        <p:txBody>
          <a:bodyPr wrap="none" rtlCol="0" anchor="ctr">
            <a:spAutoFit/>
          </a:bodyPr>
          <a:lstStyle/>
          <a:p>
            <a:pPr algn="ctr"/>
            <a:r>
              <a:rPr lang="en-US" sz="16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1105610" y="1742255"/>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4EB0A81-8A3B-424C-A29C-D30D88435B12}"/>
              </a:ext>
            </a:extLst>
          </p:cNvPr>
          <p:cNvSpPr txBox="1"/>
          <p:nvPr/>
        </p:nvSpPr>
        <p:spPr>
          <a:xfrm>
            <a:off x="2150649" y="1738005"/>
            <a:ext cx="1822935" cy="338554"/>
          </a:xfrm>
          <a:prstGeom prst="rect">
            <a:avLst/>
          </a:prstGeom>
          <a:noFill/>
        </p:spPr>
        <p:txBody>
          <a:bodyPr wrap="none" rtlCol="0" anchor="ctr">
            <a:spAutoFit/>
          </a:bodyPr>
          <a:lstStyle/>
          <a:p>
            <a:r>
              <a:rPr lang="en-US" sz="16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2150649" y="1998737"/>
            <a:ext cx="2816797" cy="646331"/>
          </a:xfrm>
          <a:prstGeom prst="rect">
            <a:avLst/>
          </a:prstGeom>
          <a:noFill/>
        </p:spPr>
        <p:txBody>
          <a:bodyPr wrap="none" rtlCol="0" anchor="ctr">
            <a:spAutoFit/>
          </a:bodyPr>
          <a:lstStyle/>
          <a:p>
            <a:r>
              <a:rPr lang="en-US" sz="36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5702030" y="174297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CE8BC82F-70EB-463B-9537-4C095BD9C88F}"/>
              </a:ext>
            </a:extLst>
          </p:cNvPr>
          <p:cNvSpPr txBox="1"/>
          <p:nvPr/>
        </p:nvSpPr>
        <p:spPr>
          <a:xfrm>
            <a:off x="6747069" y="1738723"/>
            <a:ext cx="2034531" cy="338554"/>
          </a:xfrm>
          <a:prstGeom prst="rect">
            <a:avLst/>
          </a:prstGeom>
          <a:noFill/>
        </p:spPr>
        <p:txBody>
          <a:bodyPr wrap="none" rtlCol="0" anchor="ctr">
            <a:spAutoFit/>
          </a:bodyPr>
          <a:lstStyle/>
          <a:p>
            <a:r>
              <a:rPr lang="en-US" sz="16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6747069" y="1999455"/>
            <a:ext cx="2892138" cy="646331"/>
          </a:xfrm>
          <a:prstGeom prst="rect">
            <a:avLst/>
          </a:prstGeom>
          <a:noFill/>
        </p:spPr>
        <p:txBody>
          <a:bodyPr wrap="none" rtlCol="0" anchor="ctr">
            <a:spAutoFit/>
          </a:bodyPr>
          <a:lstStyle/>
          <a:p>
            <a:r>
              <a:rPr lang="en-US" sz="36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1291917" y="1928468"/>
            <a:ext cx="527387" cy="527574"/>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5929862" y="1925361"/>
            <a:ext cx="444337" cy="535224"/>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6423720" y="2041162"/>
            <a:ext cx="1699771" cy="1613763"/>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FD0DE9FA-3B2E-4389-BFD0-DDA3B6DD5DDC}"/>
              </a:ext>
            </a:extLst>
          </p:cNvPr>
          <p:cNvSpPr/>
          <p:nvPr/>
        </p:nvSpPr>
        <p:spPr>
          <a:xfrm>
            <a:off x="6343257" y="2356890"/>
            <a:ext cx="1860699" cy="14565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B45B7B5-22BC-412F-8AD7-841426A03BBF}"/>
              </a:ext>
            </a:extLst>
          </p:cNvPr>
          <p:cNvSpPr/>
          <p:nvPr/>
        </p:nvSpPr>
        <p:spPr>
          <a:xfrm>
            <a:off x="6243816" y="1800250"/>
            <a:ext cx="2059580" cy="2095586"/>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6503305" y="4309477"/>
            <a:ext cx="1540602" cy="1613763"/>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092DE3E5-B132-4FA8-8885-B2A04D34930A}"/>
              </a:ext>
            </a:extLst>
          </p:cNvPr>
          <p:cNvSpPr/>
          <p:nvPr/>
        </p:nvSpPr>
        <p:spPr>
          <a:xfrm>
            <a:off x="6343257" y="4895848"/>
            <a:ext cx="1860699" cy="12001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E604044-37C3-41A8-AF1A-E1E62BDE3C1F}"/>
              </a:ext>
            </a:extLst>
          </p:cNvPr>
          <p:cNvSpPr/>
          <p:nvPr/>
        </p:nvSpPr>
        <p:spPr>
          <a:xfrm>
            <a:off x="6243816" y="4068565"/>
            <a:ext cx="2059580" cy="2095586"/>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C25DC36-6ED3-4E4E-9B07-343C5522082C}"/>
              </a:ext>
            </a:extLst>
          </p:cNvPr>
          <p:cNvSpPr txBox="1"/>
          <p:nvPr/>
        </p:nvSpPr>
        <p:spPr>
          <a:xfrm>
            <a:off x="8303395" y="2060484"/>
            <a:ext cx="1481496" cy="830997"/>
          </a:xfrm>
          <a:prstGeom prst="rect">
            <a:avLst/>
          </a:prstGeom>
          <a:noFill/>
        </p:spPr>
        <p:txBody>
          <a:bodyPr wrap="none" rtlCol="0" anchor="ctr">
            <a:spAutoFit/>
          </a:bodyPr>
          <a:lstStyle/>
          <a:p>
            <a:r>
              <a:rPr lang="en-US" sz="48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8309584" y="2743498"/>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8303395" y="4328799"/>
            <a:ext cx="1470274" cy="830997"/>
          </a:xfrm>
          <a:prstGeom prst="rect">
            <a:avLst/>
          </a:prstGeom>
          <a:noFill/>
        </p:spPr>
        <p:txBody>
          <a:bodyPr wrap="none" rtlCol="0" anchor="ctr">
            <a:spAutoFit/>
          </a:bodyPr>
          <a:lstStyle/>
          <a:p>
            <a:r>
              <a:rPr lang="en-US" sz="48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8309584" y="5011813"/>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1633870145"/>
              </p:ext>
            </p:extLst>
          </p:nvPr>
        </p:nvGraphicFramePr>
        <p:xfrm>
          <a:off x="725911" y="4098888"/>
          <a:ext cx="5060284" cy="1825849"/>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948432" y="2332307"/>
            <a:ext cx="1702710" cy="338554"/>
          </a:xfrm>
          <a:prstGeom prst="rect">
            <a:avLst/>
          </a:prstGeom>
          <a:noFill/>
        </p:spPr>
        <p:txBody>
          <a:bodyPr wrap="none" rtlCol="0" anchor="ctr">
            <a:spAutoFit/>
          </a:bodyPr>
          <a:lstStyle/>
          <a:p>
            <a:r>
              <a:rPr lang="en-US" sz="16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948432" y="2575714"/>
            <a:ext cx="4837763"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477929"/>
            <a:ext cx="12192000" cy="5380071"/>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820645" y="2085754"/>
            <a:ext cx="2717411" cy="528869"/>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788585" y="1612563"/>
            <a:ext cx="2781531" cy="400110"/>
          </a:xfrm>
          <a:prstGeom prst="rect">
            <a:avLst/>
          </a:prstGeom>
          <a:noFill/>
        </p:spPr>
        <p:txBody>
          <a:bodyPr wrap="none" rtlCol="0" anchor="ctr">
            <a:spAutoFit/>
          </a:bodyPr>
          <a:lstStyle/>
          <a:p>
            <a:pPr algn="ctr"/>
            <a:r>
              <a:rPr lang="en-US" sz="20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649796" y="3973860"/>
            <a:ext cx="1943161" cy="307777"/>
          </a:xfrm>
          <a:prstGeom prst="rect">
            <a:avLst/>
          </a:prstGeom>
          <a:noFill/>
        </p:spPr>
        <p:txBody>
          <a:bodyPr wrap="none" rtlCol="0" anchor="ctr">
            <a:spAutoFit/>
          </a:bodyPr>
          <a:lstStyle/>
          <a:p>
            <a:r>
              <a:rPr lang="en-US" sz="140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649796" y="4195949"/>
            <a:ext cx="2888258"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3864099" y="3193410"/>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2" name="TextBox 71">
            <a:extLst>
              <a:ext uri="{FF2B5EF4-FFF2-40B4-BE49-F238E27FC236}">
                <a16:creationId xmlns:a16="http://schemas.microsoft.com/office/drawing/2014/main" id="{11B7490D-6344-4B24-9A2A-8EDE2923D7CB}"/>
              </a:ext>
            </a:extLst>
          </p:cNvPr>
          <p:cNvSpPr txBox="1"/>
          <p:nvPr/>
        </p:nvSpPr>
        <p:spPr>
          <a:xfrm>
            <a:off x="4651869" y="3973860"/>
            <a:ext cx="1696298" cy="307777"/>
          </a:xfrm>
          <a:prstGeom prst="rect">
            <a:avLst/>
          </a:prstGeom>
          <a:noFill/>
        </p:spPr>
        <p:txBody>
          <a:bodyPr wrap="none" rtlCol="0" anchor="ctr">
            <a:spAutoFit/>
          </a:bodyPr>
          <a:lstStyle/>
          <a:p>
            <a:r>
              <a:rPr lang="en-US" sz="140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4651869"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7712634" y="313697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7" name="TextBox 76">
            <a:extLst>
              <a:ext uri="{FF2B5EF4-FFF2-40B4-BE49-F238E27FC236}">
                <a16:creationId xmlns:a16="http://schemas.microsoft.com/office/drawing/2014/main" id="{C2B1100B-7E4C-4E3B-B1F0-71A1C52281C1}"/>
              </a:ext>
            </a:extLst>
          </p:cNvPr>
          <p:cNvSpPr txBox="1"/>
          <p:nvPr/>
        </p:nvSpPr>
        <p:spPr>
          <a:xfrm>
            <a:off x="8653944" y="3973860"/>
            <a:ext cx="1335622" cy="307777"/>
          </a:xfrm>
          <a:prstGeom prst="rect">
            <a:avLst/>
          </a:prstGeom>
          <a:noFill/>
        </p:spPr>
        <p:txBody>
          <a:bodyPr wrap="none" rtlCol="0" anchor="ctr">
            <a:spAutoFit/>
          </a:bodyPr>
          <a:lstStyle/>
          <a:p>
            <a:r>
              <a:rPr lang="en-US" sz="140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8653944"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5963392" y="5475045"/>
            <a:ext cx="1019830" cy="307777"/>
          </a:xfrm>
          <a:prstGeom prst="rect">
            <a:avLst/>
          </a:prstGeom>
          <a:noFill/>
        </p:spPr>
        <p:txBody>
          <a:bodyPr wrap="none" rtlCol="0" anchor="ctr">
            <a:spAutoFit/>
          </a:bodyPr>
          <a:lstStyle/>
          <a:p>
            <a:pPr algn="r"/>
            <a:r>
              <a:rPr lang="en-US" sz="140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4094962" y="5697134"/>
            <a:ext cx="2888260" cy="615105"/>
          </a:xfrm>
          <a:prstGeom prst="rect">
            <a:avLst/>
          </a:prstGeom>
          <a:noFill/>
        </p:spPr>
        <p:txBody>
          <a:bodyPr wrap="square" rtlCol="0" anchor="ctr">
            <a:spAutoFit/>
          </a:bodyPr>
          <a:lstStyle/>
          <a:p>
            <a:pPr algn="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9591195" y="494249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7143403" y="5328622"/>
            <a:ext cx="2287611" cy="1002422"/>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8699063" y="2813223"/>
            <a:ext cx="865980" cy="433643"/>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9132053" y="3356353"/>
            <a:ext cx="865980" cy="433643"/>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9766976" y="2856882"/>
            <a:ext cx="865980" cy="433643"/>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10176285" y="3413340"/>
            <a:ext cx="865980" cy="433643"/>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5408552" y="3023994"/>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E146F35-FD80-4A07-B52A-4839EE1D20D9}"/>
              </a:ext>
            </a:extLst>
          </p:cNvPr>
          <p:cNvSpPr/>
          <p:nvPr/>
        </p:nvSpPr>
        <p:spPr>
          <a:xfrm>
            <a:off x="6016456" y="3206982"/>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A4B67EF-5CA5-48D0-982E-1C37458C4438}"/>
              </a:ext>
            </a:extLst>
          </p:cNvPr>
          <p:cNvSpPr/>
          <p:nvPr/>
        </p:nvSpPr>
        <p:spPr>
          <a:xfrm>
            <a:off x="6036292" y="2467293"/>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630873" y="3205687"/>
            <a:ext cx="690912" cy="657414"/>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403533" y="3064599"/>
            <a:ext cx="690912" cy="657414"/>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2109284" y="3231386"/>
            <a:ext cx="690912" cy="657414"/>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3491972" y="1830003"/>
            <a:ext cx="8125810" cy="404980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4872664" y="2546761"/>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6325E91-AC69-48C0-A67E-3831AF2F8B3C}"/>
              </a:ext>
            </a:extLst>
          </p:cNvPr>
          <p:cNvSpPr/>
          <p:nvPr/>
        </p:nvSpPr>
        <p:spPr>
          <a:xfrm>
            <a:off x="5837709" y="4040505"/>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740985E2-045B-4159-A145-DA7F662155B3}"/>
              </a:ext>
            </a:extLst>
          </p:cNvPr>
          <p:cNvSpPr/>
          <p:nvPr/>
        </p:nvSpPr>
        <p:spPr>
          <a:xfrm>
            <a:off x="7867960" y="3710022"/>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D3152E3-B4F9-485C-A569-08762391FEDA}"/>
              </a:ext>
            </a:extLst>
          </p:cNvPr>
          <p:cNvSpPr/>
          <p:nvPr/>
        </p:nvSpPr>
        <p:spPr>
          <a:xfrm>
            <a:off x="7786550" y="2273740"/>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D3726FC6-BEB5-478F-ACA5-9C8C0D7B2D61}"/>
              </a:ext>
            </a:extLst>
          </p:cNvPr>
          <p:cNvSpPr/>
          <p:nvPr/>
        </p:nvSpPr>
        <p:spPr>
          <a:xfrm>
            <a:off x="10395686" y="289801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7FAFCED6-0B4A-4E0E-95DC-9234B2C0B0E3}"/>
              </a:ext>
            </a:extLst>
          </p:cNvPr>
          <p:cNvSpPr/>
          <p:nvPr/>
        </p:nvSpPr>
        <p:spPr>
          <a:xfrm>
            <a:off x="10265718" y="460530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5060447" y="3083972"/>
            <a:ext cx="965044" cy="149374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8055743" y="3435227"/>
            <a:ext cx="2527726" cy="81200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6025492" y="2810951"/>
            <a:ext cx="1948842" cy="176676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6025492" y="4247232"/>
            <a:ext cx="2030251" cy="330483"/>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8055743" y="4247232"/>
            <a:ext cx="2397758" cy="89528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575404" y="4019373"/>
            <a:ext cx="2924198" cy="338554"/>
          </a:xfrm>
          <a:prstGeom prst="rect">
            <a:avLst/>
          </a:prstGeom>
          <a:noFill/>
        </p:spPr>
        <p:txBody>
          <a:bodyPr wrap="none" rtlCol="0" anchor="ctr">
            <a:spAutoFit/>
          </a:bodyPr>
          <a:lstStyle/>
          <a:p>
            <a:r>
              <a:rPr lang="en-US" sz="16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574218" y="4237143"/>
            <a:ext cx="1495922" cy="830997"/>
          </a:xfrm>
          <a:prstGeom prst="rect">
            <a:avLst/>
          </a:prstGeom>
          <a:noFill/>
        </p:spPr>
        <p:txBody>
          <a:bodyPr wrap="none" rtlCol="0" anchor="ctr">
            <a:spAutoFit/>
          </a:bodyPr>
          <a:lstStyle/>
          <a:p>
            <a:r>
              <a:rPr lang="en-US" sz="48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978419" y="4304020"/>
            <a:ext cx="2781412" cy="615105"/>
          </a:xfrm>
          <a:prstGeom prst="rect">
            <a:avLst/>
          </a:prstGeom>
          <a:noFill/>
        </p:spPr>
        <p:txBody>
          <a:bodyPr wrap="square" rtlCol="0" anchor="ctr">
            <a:spAutoFit/>
          </a:bodyPr>
          <a:lstStyle/>
          <a:p>
            <a:pPr algn="just">
              <a:lnSpc>
                <a:spcPct val="150000"/>
              </a:lnSpc>
            </a:pPr>
            <a:r>
              <a:rPr lang="en-US" sz="12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575003" y="4876593"/>
            <a:ext cx="4153479" cy="615105"/>
          </a:xfrm>
          <a:prstGeom prst="rect">
            <a:avLst/>
          </a:prstGeom>
          <a:noFill/>
        </p:spPr>
        <p:txBody>
          <a:bodyPr wrap="square" rtlCol="0" anchor="ctr">
            <a:spAutoFit/>
          </a:bodyPr>
          <a:lstStyle/>
          <a:p>
            <a:pPr algn="just">
              <a:lnSpc>
                <a:spcPct val="150000"/>
              </a:lnSpc>
            </a:pPr>
            <a:r>
              <a:rPr lang="en-US" sz="12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593735" y="1906471"/>
            <a:ext cx="6198779" cy="3867008"/>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71242760"/>
              </p:ext>
            </p:extLst>
          </p:nvPr>
        </p:nvGraphicFramePr>
        <p:xfrm>
          <a:off x="7096823" y="2047379"/>
          <a:ext cx="1658633" cy="17981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159265062"/>
              </p:ext>
            </p:extLst>
          </p:nvPr>
        </p:nvGraphicFramePr>
        <p:xfrm>
          <a:off x="7096823" y="3878982"/>
          <a:ext cx="1658633" cy="1798117"/>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7341684" y="2654050"/>
            <a:ext cx="1168911" cy="584775"/>
          </a:xfrm>
          <a:prstGeom prst="rect">
            <a:avLst/>
          </a:prstGeom>
          <a:noFill/>
        </p:spPr>
        <p:txBody>
          <a:bodyPr wrap="none" rtlCol="0" anchor="ctr">
            <a:spAutoFit/>
          </a:bodyPr>
          <a:lstStyle/>
          <a:p>
            <a:pPr algn="ctr"/>
            <a:r>
              <a:rPr lang="en-US" sz="32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7376950" y="4485653"/>
            <a:ext cx="1098379" cy="584775"/>
          </a:xfrm>
          <a:prstGeom prst="rect">
            <a:avLst/>
          </a:prstGeom>
          <a:noFill/>
        </p:spPr>
        <p:txBody>
          <a:bodyPr wrap="none" rtlCol="0" anchor="ctr">
            <a:spAutoFit/>
          </a:bodyPr>
          <a:lstStyle/>
          <a:p>
            <a:pPr algn="ctr"/>
            <a:r>
              <a:rPr lang="en-US" sz="32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8755456" y="2374669"/>
            <a:ext cx="1702710" cy="338554"/>
          </a:xfrm>
          <a:prstGeom prst="rect">
            <a:avLst/>
          </a:prstGeom>
          <a:noFill/>
        </p:spPr>
        <p:txBody>
          <a:bodyPr wrap="none" rtlCol="0" anchor="ctr">
            <a:spAutoFit/>
          </a:bodyPr>
          <a:lstStyle/>
          <a:p>
            <a:r>
              <a:rPr lang="en-US" sz="16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8755456" y="2626102"/>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8756516" y="4206272"/>
            <a:ext cx="1702710" cy="338554"/>
          </a:xfrm>
          <a:prstGeom prst="rect">
            <a:avLst/>
          </a:prstGeom>
          <a:noFill/>
        </p:spPr>
        <p:txBody>
          <a:bodyPr wrap="none" rtlCol="0" anchor="ctr">
            <a:spAutoFit/>
          </a:bodyPr>
          <a:lstStyle/>
          <a:p>
            <a:r>
              <a:rPr lang="en-US" sz="16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8756516" y="4457705"/>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1304F2E4-855C-450C-BC17-F60475892E3C}"/>
              </a:ext>
            </a:extLst>
          </p:cNvPr>
          <p:cNvPicPr>
            <a:picLocks noChangeAspect="1"/>
          </p:cNvPicPr>
          <p:nvPr/>
        </p:nvPicPr>
        <p:blipFill>
          <a:blip r:embed="rId2">
            <a:extLst>
              <a:ext uri="{28A0092B-C50C-407E-A947-70E740481C1C}">
                <a14:useLocalDpi xmlns:a14="http://schemas.microsoft.com/office/drawing/2010/main" val="0"/>
              </a:ext>
            </a:extLst>
          </a:blip>
          <a:srcRect l="7556" t="25580" r="7556" b="25580"/>
          <a:stretch>
            <a:fillRect/>
          </a:stretch>
        </p:blipFill>
        <p:spPr>
          <a:xfrm>
            <a:off x="6069800" y="1695636"/>
            <a:ext cx="2671539" cy="1537056"/>
          </a:xfrm>
          <a:custGeom>
            <a:avLst/>
            <a:gdLst>
              <a:gd name="connsiteX0" fmla="*/ 235011 w 2671539"/>
              <a:gd name="connsiteY0" fmla="*/ 0 h 1537056"/>
              <a:gd name="connsiteX1" fmla="*/ 2436523 w 2671539"/>
              <a:gd name="connsiteY1" fmla="*/ 0 h 1537056"/>
              <a:gd name="connsiteX2" fmla="*/ 2671539 w 2671539"/>
              <a:gd name="connsiteY2" fmla="*/ 235016 h 1537056"/>
              <a:gd name="connsiteX3" fmla="*/ 2671539 w 2671539"/>
              <a:gd name="connsiteY3" fmla="*/ 1188243 h 1537056"/>
              <a:gd name="connsiteX4" fmla="*/ 2517149 w 2671539"/>
              <a:gd name="connsiteY4" fmla="*/ 1180535 h 1537056"/>
              <a:gd name="connsiteX5" fmla="*/ 2017212 w 2671539"/>
              <a:gd name="connsiteY5" fmla="*/ 1140543 h 1537056"/>
              <a:gd name="connsiteX6" fmla="*/ 1372065 w 2671539"/>
              <a:gd name="connsiteY6" fmla="*/ 1451457 h 1537056"/>
              <a:gd name="connsiteX7" fmla="*/ 520112 w 2671539"/>
              <a:gd name="connsiteY7" fmla="*/ 1322026 h 1537056"/>
              <a:gd name="connsiteX8" fmla="*/ 0 w 2671539"/>
              <a:gd name="connsiteY8" fmla="*/ 1537056 h 1537056"/>
              <a:gd name="connsiteX9" fmla="*/ 0 w 2671539"/>
              <a:gd name="connsiteY9" fmla="*/ 234977 h 1537056"/>
              <a:gd name="connsiteX10" fmla="*/ 4771 w 2671539"/>
              <a:gd name="connsiteY10" fmla="*/ 187652 h 1537056"/>
              <a:gd name="connsiteX11" fmla="*/ 235011 w 2671539"/>
              <a:gd name="connsiteY11" fmla="*/ 0 h 153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1539" h="1537056">
                <a:moveTo>
                  <a:pt x="235011" y="0"/>
                </a:moveTo>
                <a:lnTo>
                  <a:pt x="2436523" y="0"/>
                </a:lnTo>
                <a:cubicBezTo>
                  <a:pt x="2566319" y="0"/>
                  <a:pt x="2671539" y="105220"/>
                  <a:pt x="2671539" y="235016"/>
                </a:cubicBezTo>
                <a:lnTo>
                  <a:pt x="2671539" y="1188243"/>
                </a:lnTo>
                <a:lnTo>
                  <a:pt x="2517149" y="1180535"/>
                </a:lnTo>
                <a:cubicBezTo>
                  <a:pt x="2349837" y="1158868"/>
                  <a:pt x="2181017" y="1109244"/>
                  <a:pt x="2017212" y="1140543"/>
                </a:cubicBezTo>
                <a:cubicBezTo>
                  <a:pt x="1771700" y="1187450"/>
                  <a:pt x="1616465" y="1400880"/>
                  <a:pt x="1372065" y="1451457"/>
                </a:cubicBezTo>
                <a:cubicBezTo>
                  <a:pt x="1088761" y="1510084"/>
                  <a:pt x="812254" y="1330638"/>
                  <a:pt x="520112" y="1322026"/>
                </a:cubicBezTo>
                <a:cubicBezTo>
                  <a:pt x="317148" y="1316049"/>
                  <a:pt x="114155" y="1400891"/>
                  <a:pt x="0" y="1537056"/>
                </a:cubicBezTo>
                <a:lnTo>
                  <a:pt x="0" y="234977"/>
                </a:lnTo>
                <a:lnTo>
                  <a:pt x="4771" y="187652"/>
                </a:lnTo>
                <a:cubicBezTo>
                  <a:pt x="26684" y="80559"/>
                  <a:pt x="121439" y="0"/>
                  <a:pt x="235011" y="0"/>
                </a:cubicBezTo>
                <a:close/>
              </a:path>
            </a:pathLst>
          </a:custGeom>
        </p:spPr>
      </p:pic>
      <p:pic>
        <p:nvPicPr>
          <p:cNvPr id="36" name="Picture 35">
            <a:extLst>
              <a:ext uri="{FF2B5EF4-FFF2-40B4-BE49-F238E27FC236}">
                <a16:creationId xmlns:a16="http://schemas.microsoft.com/office/drawing/2014/main" id="{537040FB-B854-4F91-A803-F929DA25F99D}"/>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3450650" y="1976337"/>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8" name="Picture 37">
            <a:extLst>
              <a:ext uri="{FF2B5EF4-FFF2-40B4-BE49-F238E27FC236}">
                <a16:creationId xmlns:a16="http://schemas.microsoft.com/office/drawing/2014/main" id="{0B2D95A1-B4E4-429E-B53D-CBCDDD97ECBE}"/>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9031959" y="1969256"/>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9" name="Picture 38">
            <a:extLst>
              <a:ext uri="{FF2B5EF4-FFF2-40B4-BE49-F238E27FC236}">
                <a16:creationId xmlns:a16="http://schemas.microsoft.com/office/drawing/2014/main" id="{02F44226-3F50-494B-A46A-F58E18D17C79}"/>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831501" y="1972081"/>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sp>
        <p:nvSpPr>
          <p:cNvPr id="80" name="Freeform: Shape 79">
            <a:extLst>
              <a:ext uri="{FF2B5EF4-FFF2-40B4-BE49-F238E27FC236}">
                <a16:creationId xmlns:a16="http://schemas.microsoft.com/office/drawing/2014/main" id="{B6C3D8B9-8537-4DD5-9636-CC4CFB40D1C6}"/>
              </a:ext>
            </a:extLst>
          </p:cNvPr>
          <p:cNvSpPr/>
          <p:nvPr/>
        </p:nvSpPr>
        <p:spPr>
          <a:xfrm>
            <a:off x="345064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EE1C390-B14D-4282-8C72-A29D28264C17}"/>
              </a:ext>
            </a:extLst>
          </p:cNvPr>
          <p:cNvSpPr/>
          <p:nvPr/>
        </p:nvSpPr>
        <p:spPr>
          <a:xfrm>
            <a:off x="83150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DAD03BD0-DC44-40FF-8ADB-ED3BA0ABE240}"/>
              </a:ext>
            </a:extLst>
          </p:cNvPr>
          <p:cNvSpPr/>
          <p:nvPr/>
        </p:nvSpPr>
        <p:spPr>
          <a:xfrm>
            <a:off x="6069798" y="1701210"/>
            <a:ext cx="2671544" cy="153705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5FD214D-4E1A-42B0-9978-E29A73262D78}"/>
              </a:ext>
            </a:extLst>
          </p:cNvPr>
          <p:cNvSpPr/>
          <p:nvPr/>
        </p:nvSpPr>
        <p:spPr>
          <a:xfrm>
            <a:off x="9011386"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49" name="TextBox 48">
            <a:extLst>
              <a:ext uri="{FF2B5EF4-FFF2-40B4-BE49-F238E27FC236}">
                <a16:creationId xmlns:a16="http://schemas.microsoft.com/office/drawing/2014/main" id="{344B6D27-5B0C-4EBE-8FC4-2D314AEB7227}"/>
              </a:ext>
            </a:extLst>
          </p:cNvPr>
          <p:cNvSpPr txBox="1"/>
          <p:nvPr/>
        </p:nvSpPr>
        <p:spPr>
          <a:xfrm>
            <a:off x="1291891" y="2383073"/>
            <a:ext cx="1407758" cy="523220"/>
          </a:xfrm>
          <a:prstGeom prst="rect">
            <a:avLst/>
          </a:prstGeom>
          <a:noFill/>
        </p:spPr>
        <p:txBody>
          <a:bodyPr wrap="none" rtlCol="0" anchor="ctr">
            <a:spAutoFit/>
          </a:bodyPr>
          <a:lstStyle/>
          <a:p>
            <a:pPr algn="ctr"/>
            <a:r>
              <a:rPr lang="en-US" sz="28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831505"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6BCFE61-15DB-46CC-A91D-C4B294182AAB}"/>
              </a:ext>
            </a:extLst>
          </p:cNvPr>
          <p:cNvSpPr txBox="1"/>
          <p:nvPr/>
        </p:nvSpPr>
        <p:spPr>
          <a:xfrm>
            <a:off x="1154032" y="3484970"/>
            <a:ext cx="1683474" cy="369332"/>
          </a:xfrm>
          <a:prstGeom prst="rect">
            <a:avLst/>
          </a:prstGeom>
          <a:noFill/>
        </p:spPr>
        <p:txBody>
          <a:bodyPr wrap="none" rtlCol="0" anchor="ctr">
            <a:spAutoFit/>
          </a:bodyPr>
          <a:lstStyle/>
          <a:p>
            <a:pPr algn="ctr"/>
            <a:r>
              <a:rPr lang="en-US"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782576"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1178468" y="5216372"/>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C6BFE919-17C7-4833-9B5D-DEB9BDEF3D42}"/>
              </a:ext>
            </a:extLst>
          </p:cNvPr>
          <p:cNvSpPr txBox="1"/>
          <p:nvPr/>
        </p:nvSpPr>
        <p:spPr>
          <a:xfrm>
            <a:off x="1329563" y="5216372"/>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6069803" y="1701210"/>
            <a:ext cx="2671544" cy="4306185"/>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F4E5A54-5724-4E06-AED9-13AFB98C9B03}"/>
              </a:ext>
            </a:extLst>
          </p:cNvPr>
          <p:cNvSpPr txBox="1"/>
          <p:nvPr/>
        </p:nvSpPr>
        <p:spPr>
          <a:xfrm>
            <a:off x="6606313" y="2177350"/>
            <a:ext cx="1598515" cy="584775"/>
          </a:xfrm>
          <a:prstGeom prst="rect">
            <a:avLst/>
          </a:prstGeom>
          <a:noFill/>
        </p:spPr>
        <p:txBody>
          <a:bodyPr wrap="none" rtlCol="0" anchor="ctr">
            <a:spAutoFit/>
          </a:bodyPr>
          <a:lstStyle/>
          <a:p>
            <a:pPr algn="ctr"/>
            <a:r>
              <a:rPr lang="en-US" sz="32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6666427" y="3484970"/>
            <a:ext cx="1478290" cy="369332"/>
          </a:xfrm>
          <a:prstGeom prst="rect">
            <a:avLst/>
          </a:prstGeom>
          <a:noFill/>
        </p:spPr>
        <p:txBody>
          <a:bodyPr wrap="none" rtlCol="0" anchor="ctr">
            <a:spAutoFit/>
          </a:bodyPr>
          <a:lstStyle/>
          <a:p>
            <a:pPr algn="ctr"/>
            <a:r>
              <a:rPr lang="en-US"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6192377"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6588269" y="545268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85D49F7-75B4-4F08-9650-A1FFE4070C28}"/>
              </a:ext>
            </a:extLst>
          </p:cNvPr>
          <p:cNvSpPr txBox="1"/>
          <p:nvPr/>
        </p:nvSpPr>
        <p:spPr>
          <a:xfrm>
            <a:off x="6739364" y="545268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3893397" y="2383073"/>
            <a:ext cx="1443024" cy="523220"/>
          </a:xfrm>
          <a:prstGeom prst="rect">
            <a:avLst/>
          </a:prstGeom>
          <a:noFill/>
        </p:spPr>
        <p:txBody>
          <a:bodyPr wrap="none" rtlCol="0" anchor="ctr">
            <a:spAutoFit/>
          </a:bodyPr>
          <a:lstStyle/>
          <a:p>
            <a:pPr algn="ctr"/>
            <a:r>
              <a:rPr lang="en-US" sz="28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345065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9A53FFA-9222-4B75-B496-CE5BB3BC6194}"/>
              </a:ext>
            </a:extLst>
          </p:cNvPr>
          <p:cNvSpPr txBox="1"/>
          <p:nvPr/>
        </p:nvSpPr>
        <p:spPr>
          <a:xfrm>
            <a:off x="4073746" y="3484262"/>
            <a:ext cx="1082348" cy="369332"/>
          </a:xfrm>
          <a:prstGeom prst="rect">
            <a:avLst/>
          </a:prstGeom>
          <a:noFill/>
        </p:spPr>
        <p:txBody>
          <a:bodyPr wrap="none" rtlCol="0" anchor="ctr">
            <a:spAutoFit/>
          </a:bodyPr>
          <a:lstStyle/>
          <a:p>
            <a:pPr algn="ctr"/>
            <a:r>
              <a:rPr lang="en-US"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3401727"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3797619"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D544162B-586A-4405-8B9A-70B5608891D9}"/>
              </a:ext>
            </a:extLst>
          </p:cNvPr>
          <p:cNvSpPr txBox="1"/>
          <p:nvPr/>
        </p:nvSpPr>
        <p:spPr>
          <a:xfrm>
            <a:off x="3948714"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9328848" y="3484262"/>
            <a:ext cx="1734770" cy="369332"/>
          </a:xfrm>
          <a:prstGeom prst="rect">
            <a:avLst/>
          </a:prstGeom>
          <a:noFill/>
        </p:spPr>
        <p:txBody>
          <a:bodyPr wrap="none" rtlCol="0" anchor="ctr">
            <a:spAutoFit/>
          </a:bodyPr>
          <a:lstStyle/>
          <a:p>
            <a:pPr algn="ctr"/>
            <a:r>
              <a:rPr lang="en-US"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8983038"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9378930"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8F14B80-D1FF-44A8-AC0F-7CAAC090058E}"/>
              </a:ext>
            </a:extLst>
          </p:cNvPr>
          <p:cNvSpPr txBox="1"/>
          <p:nvPr/>
        </p:nvSpPr>
        <p:spPr>
          <a:xfrm>
            <a:off x="9530025"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901138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484D862F-4023-4C06-938D-0B67655AC954}"/>
              </a:ext>
            </a:extLst>
          </p:cNvPr>
          <p:cNvSpPr txBox="1"/>
          <p:nvPr/>
        </p:nvSpPr>
        <p:spPr>
          <a:xfrm>
            <a:off x="9458947" y="2385898"/>
            <a:ext cx="1433406" cy="523220"/>
          </a:xfrm>
          <a:prstGeom prst="rect">
            <a:avLst/>
          </a:prstGeom>
          <a:noFill/>
        </p:spPr>
        <p:txBody>
          <a:bodyPr wrap="none" rtlCol="0" anchor="ctr">
            <a:spAutoFit/>
          </a:bodyPr>
          <a:lstStyle/>
          <a:p>
            <a:pPr algn="ctr"/>
            <a:r>
              <a:rPr lang="en-US" sz="28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40" grpId="0" animBg="1"/>
      <p:bldP spid="71" grpId="0" animBg="1"/>
      <p:bldP spid="99" grpId="0" animBg="1"/>
      <p:bldP spid="2" grpId="0"/>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361313" y="2035547"/>
            <a:ext cx="5314419" cy="2629492"/>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FBD732FC-2426-4E53-8D31-5B53877AD3DB}"/>
              </a:ext>
            </a:extLst>
          </p:cNvPr>
          <p:cNvGrpSpPr/>
          <p:nvPr/>
        </p:nvGrpSpPr>
        <p:grpSpPr>
          <a:xfrm>
            <a:off x="795004" y="1635985"/>
            <a:ext cx="1212796" cy="879033"/>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6029248" y="4185563"/>
            <a:ext cx="1211525" cy="879033"/>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784401" y="3904084"/>
            <a:ext cx="1407758" cy="338554"/>
          </a:xfrm>
          <a:prstGeom prst="rect">
            <a:avLst/>
          </a:prstGeom>
          <a:noFill/>
        </p:spPr>
        <p:txBody>
          <a:bodyPr wrap="none" rtlCol="0" anchor="ctr">
            <a:spAutoFit/>
          </a:bodyPr>
          <a:lstStyle/>
          <a:p>
            <a:pPr algn="ctr"/>
            <a:r>
              <a:rPr lang="en-US" sz="16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2002408" y="4136037"/>
            <a:ext cx="971741" cy="276999"/>
          </a:xfrm>
          <a:prstGeom prst="rect">
            <a:avLst/>
          </a:prstGeom>
          <a:noFill/>
        </p:spPr>
        <p:txBody>
          <a:bodyPr wrap="none" rtlCol="0" anchor="ctr">
            <a:spAutoFit/>
          </a:bodyPr>
          <a:lstStyle/>
          <a:p>
            <a:pPr algn="ctr"/>
            <a:r>
              <a:rPr lang="en-US" sz="12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3476772" y="2488740"/>
            <a:ext cx="2925258" cy="1723100"/>
          </a:xfrm>
          <a:prstGeom prst="rect">
            <a:avLst/>
          </a:prstGeom>
          <a:noFill/>
        </p:spPr>
        <p:txBody>
          <a:bodyPr wrap="square" rtlCol="0" anchor="ctr">
            <a:spAutoFit/>
          </a:bodyPr>
          <a:lstStyle/>
          <a:p>
            <a:pPr algn="just">
              <a:lnSpc>
                <a:spcPct val="150000"/>
              </a:lnSpc>
            </a:pPr>
            <a:r>
              <a:rPr lang="en-US" sz="12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609600" y="5579346"/>
            <a:ext cx="10972800" cy="615105"/>
          </a:xfrm>
          <a:prstGeom prst="rect">
            <a:avLst/>
          </a:prstGeom>
          <a:noFill/>
        </p:spPr>
        <p:txBody>
          <a:bodyPr wrap="square" rtlCol="0" anchor="ctr">
            <a:spAutoFit/>
          </a:bodyPr>
          <a:lstStyle/>
          <a:p>
            <a:pPr algn="ctr">
              <a:lnSpc>
                <a:spcPct val="150000"/>
              </a:lnSpc>
            </a:pPr>
            <a:r>
              <a:rPr lang="en-US" sz="12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8018150" y="1967377"/>
            <a:ext cx="3252290" cy="3117836"/>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pic>
        <p:nvPicPr>
          <p:cNvPr id="281" name="Picture 280">
            <a:extLst>
              <a:ext uri="{FF2B5EF4-FFF2-40B4-BE49-F238E27FC236}">
                <a16:creationId xmlns:a16="http://schemas.microsoft.com/office/drawing/2014/main" id="{BD69DDE1-8756-4D96-BB96-F6214FC97B0B}"/>
              </a:ext>
            </a:extLst>
          </p:cNvPr>
          <p:cNvPicPr>
            <a:picLocks noChangeAspect="1"/>
          </p:cNvPicPr>
          <p:nvPr/>
        </p:nvPicPr>
        <p:blipFill>
          <a:blip r:embed="rId2">
            <a:extLst>
              <a:ext uri="{28A0092B-C50C-407E-A947-70E740481C1C}">
                <a14:useLocalDpi xmlns:a14="http://schemas.microsoft.com/office/drawing/2010/main" val="0"/>
              </a:ext>
            </a:extLst>
          </a:blip>
          <a:srcRect l="18477" t="18477" r="18477" b="18477"/>
          <a:stretch>
            <a:fillRect/>
          </a:stretch>
        </p:blipFill>
        <p:spPr>
          <a:xfrm>
            <a:off x="1773486" y="2447039"/>
            <a:ext cx="1429584" cy="1429584"/>
          </a:xfrm>
          <a:custGeom>
            <a:avLst/>
            <a:gdLst>
              <a:gd name="connsiteX0" fmla="*/ 163845 w 1429584"/>
              <a:gd name="connsiteY0" fmla="*/ 0 h 1429584"/>
              <a:gd name="connsiteX1" fmla="*/ 1265739 w 1429584"/>
              <a:gd name="connsiteY1" fmla="*/ 0 h 1429584"/>
              <a:gd name="connsiteX2" fmla="*/ 1429584 w 1429584"/>
              <a:gd name="connsiteY2" fmla="*/ 163845 h 1429584"/>
              <a:gd name="connsiteX3" fmla="*/ 1429584 w 1429584"/>
              <a:gd name="connsiteY3" fmla="*/ 1265739 h 1429584"/>
              <a:gd name="connsiteX4" fmla="*/ 1265739 w 1429584"/>
              <a:gd name="connsiteY4" fmla="*/ 1429584 h 1429584"/>
              <a:gd name="connsiteX5" fmla="*/ 163845 w 1429584"/>
              <a:gd name="connsiteY5" fmla="*/ 1429584 h 1429584"/>
              <a:gd name="connsiteX6" fmla="*/ 0 w 1429584"/>
              <a:gd name="connsiteY6" fmla="*/ 1265739 h 1429584"/>
              <a:gd name="connsiteX7" fmla="*/ 0 w 1429584"/>
              <a:gd name="connsiteY7" fmla="*/ 163845 h 1429584"/>
              <a:gd name="connsiteX8" fmla="*/ 163845 w 1429584"/>
              <a:gd name="connsiteY8" fmla="*/ 0 h 14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584" h="1429584">
                <a:moveTo>
                  <a:pt x="163845" y="0"/>
                </a:moveTo>
                <a:lnTo>
                  <a:pt x="1265739" y="0"/>
                </a:lnTo>
                <a:cubicBezTo>
                  <a:pt x="1356228" y="0"/>
                  <a:pt x="1429584" y="73356"/>
                  <a:pt x="1429584" y="163845"/>
                </a:cubicBezTo>
                <a:lnTo>
                  <a:pt x="1429584" y="1265739"/>
                </a:lnTo>
                <a:cubicBezTo>
                  <a:pt x="1429584" y="1356228"/>
                  <a:pt x="1356228" y="1429584"/>
                  <a:pt x="1265739" y="1429584"/>
                </a:cubicBezTo>
                <a:lnTo>
                  <a:pt x="163845" y="1429584"/>
                </a:lnTo>
                <a:cubicBezTo>
                  <a:pt x="73356" y="1429584"/>
                  <a:pt x="0" y="1356228"/>
                  <a:pt x="0" y="1265739"/>
                </a:cubicBezTo>
                <a:lnTo>
                  <a:pt x="0" y="163845"/>
                </a:lnTo>
                <a:cubicBezTo>
                  <a:pt x="0" y="73356"/>
                  <a:pt x="73356" y="0"/>
                  <a:pt x="163845"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3F8D0C70-C15D-4E6A-97F6-64EF548F2E6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133193" y="133194"/>
            <a:ext cx="6858000" cy="6591613"/>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602017" y="1998434"/>
            <a:ext cx="5493984" cy="1169103"/>
          </a:xfrm>
          <a:prstGeom prst="rect">
            <a:avLst/>
          </a:prstGeom>
          <a:noFill/>
        </p:spPr>
        <p:txBody>
          <a:bodyPr wrap="square" rtlCol="0" anchor="ctr">
            <a:spAutoFit/>
          </a:bodyPr>
          <a:lstStyle/>
          <a:p>
            <a:pPr algn="just">
              <a:lnSpc>
                <a:spcPct val="150000"/>
              </a:lnSpc>
            </a:pPr>
            <a:r>
              <a:rPr lang="en-US" sz="12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8955872" y="2107703"/>
            <a:ext cx="1974398" cy="1173246"/>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7FC452-D6ED-4311-94D2-186A98E0AEB6}"/>
              </a:ext>
            </a:extLst>
          </p:cNvPr>
          <p:cNvSpPr txBox="1"/>
          <p:nvPr/>
        </p:nvSpPr>
        <p:spPr>
          <a:xfrm>
            <a:off x="9125993" y="2239600"/>
            <a:ext cx="984565" cy="338554"/>
          </a:xfrm>
          <a:prstGeom prst="rect">
            <a:avLst/>
          </a:prstGeom>
          <a:noFill/>
        </p:spPr>
        <p:txBody>
          <a:bodyPr wrap="none" rtlCol="0" anchor="ctr">
            <a:spAutoFit/>
          </a:bodyPr>
          <a:lstStyle/>
          <a:p>
            <a:r>
              <a:rPr lang="en-US" sz="16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9125994" y="2496322"/>
            <a:ext cx="1634156" cy="646331"/>
          </a:xfrm>
          <a:prstGeom prst="rect">
            <a:avLst/>
          </a:prstGeom>
          <a:noFill/>
        </p:spPr>
        <p:txBody>
          <a:bodyPr wrap="square" rtlCol="0" anchor="ctr">
            <a:spAutoFit/>
          </a:bodyPr>
          <a:lstStyle/>
          <a:p>
            <a:r>
              <a:rPr lang="en-US" sz="12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815090" y="3804703"/>
            <a:ext cx="345885" cy="280011"/>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723014" y="4155401"/>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1257146" y="3816664"/>
            <a:ext cx="1385316" cy="276999"/>
          </a:xfrm>
          <a:prstGeom prst="rect">
            <a:avLst/>
          </a:prstGeom>
          <a:noFill/>
        </p:spPr>
        <p:txBody>
          <a:bodyPr wrap="none" rtlCol="0" anchor="ctr">
            <a:spAutoFit/>
          </a:bodyPr>
          <a:lstStyle/>
          <a:p>
            <a:r>
              <a:rPr lang="en-US" sz="12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723014" y="4837405"/>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1257146" y="4498668"/>
            <a:ext cx="2098651" cy="276999"/>
          </a:xfrm>
          <a:prstGeom prst="rect">
            <a:avLst/>
          </a:prstGeom>
          <a:noFill/>
        </p:spPr>
        <p:txBody>
          <a:bodyPr wrap="none" rtlCol="0" anchor="ctr">
            <a:spAutoFit/>
          </a:bodyPr>
          <a:lstStyle/>
          <a:p>
            <a:r>
              <a:rPr lang="en-US" sz="12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723014" y="5519408"/>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1257146" y="5180671"/>
            <a:ext cx="1947969" cy="276999"/>
          </a:xfrm>
          <a:prstGeom prst="rect">
            <a:avLst/>
          </a:prstGeom>
          <a:noFill/>
        </p:spPr>
        <p:txBody>
          <a:bodyPr wrap="none" rtlCol="0" anchor="ctr">
            <a:spAutoFit/>
          </a:bodyPr>
          <a:lstStyle/>
          <a:p>
            <a:r>
              <a:rPr lang="en-US" sz="12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815090" y="4504217"/>
            <a:ext cx="344049" cy="270403"/>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815090" y="5100089"/>
            <a:ext cx="343859" cy="342630"/>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850089"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93923"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572112" y="6390189"/>
            <a:ext cx="219821"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838400" y="3192046"/>
            <a:ext cx="5555648" cy="3535412"/>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652236" y="1689857"/>
            <a:ext cx="1382110" cy="1107996"/>
          </a:xfrm>
          <a:prstGeom prst="rect">
            <a:avLst/>
          </a:prstGeom>
          <a:noFill/>
        </p:spPr>
        <p:txBody>
          <a:bodyPr wrap="none" rtlCol="0" anchor="ctr">
            <a:spAutoFit/>
          </a:bodyPr>
          <a:lstStyle/>
          <a:p>
            <a:pPr algn="r"/>
            <a:r>
              <a:rPr lang="en-US" sz="6600" b="1">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3034346" y="1812968"/>
            <a:ext cx="1733167" cy="338554"/>
          </a:xfrm>
          <a:prstGeom prst="rect">
            <a:avLst/>
          </a:prstGeom>
          <a:noFill/>
        </p:spPr>
        <p:txBody>
          <a:bodyPr wrap="none" rtlCol="0" anchor="ctr">
            <a:spAutoFit/>
          </a:bodyPr>
          <a:lstStyle/>
          <a:p>
            <a:r>
              <a:rPr lang="en-US" sz="16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3034346"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6947244" y="1689857"/>
            <a:ext cx="1542410" cy="1107996"/>
          </a:xfrm>
          <a:prstGeom prst="rect">
            <a:avLst/>
          </a:prstGeom>
          <a:noFill/>
        </p:spPr>
        <p:txBody>
          <a:bodyPr wrap="none" rtlCol="0" anchor="ctr">
            <a:spAutoFit/>
          </a:bodyPr>
          <a:lstStyle/>
          <a:p>
            <a:pPr algn="r"/>
            <a:r>
              <a:rPr lang="en-US" sz="6600" b="1">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8489654" y="1812968"/>
            <a:ext cx="1366080" cy="338554"/>
          </a:xfrm>
          <a:prstGeom prst="rect">
            <a:avLst/>
          </a:prstGeom>
          <a:noFill/>
        </p:spPr>
        <p:txBody>
          <a:bodyPr wrap="none" rtlCol="0" anchor="ctr">
            <a:spAutoFit/>
          </a:bodyPr>
          <a:lstStyle/>
          <a:p>
            <a:r>
              <a:rPr lang="en-US" sz="16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8489654"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641267" y="3049054"/>
            <a:ext cx="1547219" cy="1107996"/>
          </a:xfrm>
          <a:prstGeom prst="rect">
            <a:avLst/>
          </a:prstGeom>
          <a:noFill/>
        </p:spPr>
        <p:txBody>
          <a:bodyPr wrap="none" rtlCol="0" anchor="ctr">
            <a:spAutoFit/>
          </a:bodyPr>
          <a:lstStyle/>
          <a:p>
            <a:pPr algn="r"/>
            <a:r>
              <a:rPr lang="en-US" sz="6600" b="1">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2188486" y="3172165"/>
            <a:ext cx="1502334" cy="338554"/>
          </a:xfrm>
          <a:prstGeom prst="rect">
            <a:avLst/>
          </a:prstGeom>
          <a:noFill/>
        </p:spPr>
        <p:txBody>
          <a:bodyPr wrap="none" rtlCol="0" anchor="ctr">
            <a:spAutoFit/>
          </a:bodyPr>
          <a:lstStyle/>
          <a:p>
            <a:r>
              <a:rPr lang="en-US" sz="16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2188486"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5545899" y="3049054"/>
            <a:ext cx="1630575" cy="1107996"/>
          </a:xfrm>
          <a:prstGeom prst="rect">
            <a:avLst/>
          </a:prstGeom>
          <a:noFill/>
        </p:spPr>
        <p:txBody>
          <a:bodyPr wrap="none" rtlCol="0" anchor="ctr">
            <a:spAutoFit/>
          </a:bodyPr>
          <a:lstStyle/>
          <a:p>
            <a:pPr algn="r"/>
            <a:r>
              <a:rPr lang="en-US" sz="6600" b="1">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7176474" y="3172165"/>
            <a:ext cx="1811714" cy="338554"/>
          </a:xfrm>
          <a:prstGeom prst="rect">
            <a:avLst/>
          </a:prstGeom>
          <a:noFill/>
        </p:spPr>
        <p:txBody>
          <a:bodyPr wrap="none" rtlCol="0" anchor="ctr">
            <a:spAutoFit/>
          </a:bodyPr>
          <a:lstStyle/>
          <a:p>
            <a:r>
              <a:rPr lang="en-US" sz="16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7176474"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pic>
        <p:nvPicPr>
          <p:cNvPr id="17" name="Picture 16">
            <a:extLst>
              <a:ext uri="{FF2B5EF4-FFF2-40B4-BE49-F238E27FC236}">
                <a16:creationId xmlns:a16="http://schemas.microsoft.com/office/drawing/2014/main" id="{FE266E7F-C207-4FDB-919F-F30FF8C21607}"/>
              </a:ext>
            </a:extLst>
          </p:cNvPr>
          <p:cNvPicPr>
            <a:picLocks noChangeAspect="1"/>
          </p:cNvPicPr>
          <p:nvPr/>
        </p:nvPicPr>
        <p:blipFill>
          <a:blip r:embed="rId2">
            <a:extLst>
              <a:ext uri="{28A0092B-C50C-407E-A947-70E740481C1C}">
                <a14:useLocalDpi xmlns:a14="http://schemas.microsoft.com/office/drawing/2010/main" val="0"/>
              </a:ext>
            </a:extLst>
          </a:blip>
          <a:srcRect l="3947" t="37831" r="3947" b="42169"/>
          <a:stretch>
            <a:fillRect/>
          </a:stretch>
        </p:blipFill>
        <p:spPr>
          <a:xfrm>
            <a:off x="0" y="4210627"/>
            <a:ext cx="12191999" cy="2647374"/>
          </a:xfrm>
          <a:custGeom>
            <a:avLst/>
            <a:gdLst>
              <a:gd name="connsiteX0" fmla="*/ 12191999 w 12191999"/>
              <a:gd name="connsiteY0" fmla="*/ 0 h 2647374"/>
              <a:gd name="connsiteX1" fmla="*/ 12191999 w 12191999"/>
              <a:gd name="connsiteY1" fmla="*/ 2647374 h 2647374"/>
              <a:gd name="connsiteX2" fmla="*/ 0 w 12191999"/>
              <a:gd name="connsiteY2" fmla="*/ 2647374 h 2647374"/>
              <a:gd name="connsiteX3" fmla="*/ 0 w 12191999"/>
              <a:gd name="connsiteY3" fmla="*/ 599816 h 2647374"/>
              <a:gd name="connsiteX4" fmla="*/ 323535 w 12191999"/>
              <a:gd name="connsiteY4" fmla="*/ 600280 h 2647374"/>
              <a:gd name="connsiteX5" fmla="*/ 2986143 w 12191999"/>
              <a:gd name="connsiteY5" fmla="*/ 682940 h 2647374"/>
              <a:gd name="connsiteX6" fmla="*/ 5930374 w 12191999"/>
              <a:gd name="connsiteY6" fmla="*/ 147432 h 2647374"/>
              <a:gd name="connsiteX7" fmla="*/ 9818392 w 12191999"/>
              <a:gd name="connsiteY7" fmla="*/ 370358 h 2647374"/>
              <a:gd name="connsiteX8" fmla="*/ 11978426 w 12191999"/>
              <a:gd name="connsiteY8" fmla="*/ 83669 h 264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9" h="2647374">
                <a:moveTo>
                  <a:pt x="12191999" y="0"/>
                </a:moveTo>
                <a:lnTo>
                  <a:pt x="12191999" y="2647374"/>
                </a:lnTo>
                <a:lnTo>
                  <a:pt x="0" y="2647374"/>
                </a:lnTo>
                <a:lnTo>
                  <a:pt x="0" y="599816"/>
                </a:lnTo>
                <a:lnTo>
                  <a:pt x="323535" y="600280"/>
                </a:lnTo>
                <a:cubicBezTo>
                  <a:pt x="1210715" y="619017"/>
                  <a:pt x="2114004" y="745833"/>
                  <a:pt x="2986143" y="682940"/>
                </a:cubicBezTo>
                <a:cubicBezTo>
                  <a:pt x="4106577" y="602151"/>
                  <a:pt x="4815015" y="234543"/>
                  <a:pt x="5930374" y="147432"/>
                </a:cubicBezTo>
                <a:cubicBezTo>
                  <a:pt x="7223274" y="46453"/>
                  <a:pt x="8485151" y="355525"/>
                  <a:pt x="9818392" y="370358"/>
                </a:cubicBezTo>
                <a:cubicBezTo>
                  <a:pt x="10628863" y="379367"/>
                  <a:pt x="11439439" y="268611"/>
                  <a:pt x="11978426" y="83669"/>
                </a:cubicBezTo>
                <a:close/>
              </a:path>
            </a:pathLst>
          </a:custGeom>
        </p:spPr>
      </p:pic>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44BFE7-40E6-4545-AD77-989E8F3E58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1"/>
            <a:ext cx="12192000" cy="685799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FEFB66-726A-4412-A895-ABB632777A3E}"/>
              </a:ext>
            </a:extLst>
          </p:cNvPr>
          <p:cNvSpPr txBox="1"/>
          <p:nvPr/>
        </p:nvSpPr>
        <p:spPr>
          <a:xfrm>
            <a:off x="1688386" y="1753469"/>
            <a:ext cx="8815235" cy="923330"/>
          </a:xfrm>
          <a:prstGeom prst="rect">
            <a:avLst/>
          </a:prstGeom>
          <a:noFill/>
        </p:spPr>
        <p:txBody>
          <a:bodyPr wrap="none" rtlCol="0" anchor="ctr">
            <a:spAutoFit/>
          </a:bodyPr>
          <a:lstStyle/>
          <a:p>
            <a:pPr algn="ctr"/>
            <a:r>
              <a:rPr lang="en-US" sz="540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4499248" y="2528744"/>
            <a:ext cx="3193503" cy="400110"/>
          </a:xfrm>
          <a:prstGeom prst="rect">
            <a:avLst/>
          </a:prstGeom>
          <a:noFill/>
        </p:spPr>
        <p:txBody>
          <a:bodyPr wrap="none" rtlCol="0" anchor="ctr">
            <a:spAutoFit/>
          </a:bodyPr>
          <a:lstStyle/>
          <a:p>
            <a:pPr algn="ctr"/>
            <a:r>
              <a:rPr lang="en-US" sz="20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C181C513-E9BC-4782-A70F-9E26141FE8CE}"/>
              </a:ext>
            </a:extLst>
          </p:cNvPr>
          <p:cNvSpPr txBox="1"/>
          <p:nvPr/>
        </p:nvSpPr>
        <p:spPr>
          <a:xfrm>
            <a:off x="614150" y="2976488"/>
            <a:ext cx="4825826" cy="1348574"/>
          </a:xfrm>
          <a:prstGeom prst="rect">
            <a:avLst/>
          </a:prstGeom>
          <a:noFill/>
        </p:spPr>
        <p:txBody>
          <a:bodyPr wrap="square" rtlCol="0" anchor="ctr">
            <a:spAutoFit/>
          </a:bodyPr>
          <a:lstStyle/>
          <a:p>
            <a:pPr algn="just">
              <a:lnSpc>
                <a:spcPct val="150000"/>
              </a:lnSpc>
            </a:pPr>
            <a:r>
              <a:rPr lang="en-US" sz="1400"/>
              <a:t>A small river named Duden flows by their place and supplies it with the necessary regelialia. It is a paradisematic country, in which roasted parts of sentences fly into your mouth. </a:t>
            </a:r>
          </a:p>
        </p:txBody>
      </p:sp>
      <p:sp>
        <p:nvSpPr>
          <p:cNvPr id="88" name="Freeform: Shape 87">
            <a:extLst>
              <a:ext uri="{FF2B5EF4-FFF2-40B4-BE49-F238E27FC236}">
                <a16:creationId xmlns:a16="http://schemas.microsoft.com/office/drawing/2014/main" id="{F1AC2ABE-EAEB-4221-AAD4-1929327D2B12}"/>
              </a:ext>
            </a:extLst>
          </p:cNvPr>
          <p:cNvSpPr/>
          <p:nvPr/>
        </p:nvSpPr>
        <p:spPr>
          <a:xfrm rot="11700000">
            <a:off x="5740430" y="2508220"/>
            <a:ext cx="2373936" cy="2830460"/>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423094"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693245"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1058309" y="5225253"/>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FBD9B6FF-2F86-4B9E-8054-AF9508E51A5A}"/>
              </a:ext>
            </a:extLst>
          </p:cNvPr>
          <p:cNvSpPr txBox="1"/>
          <p:nvPr/>
        </p:nvSpPr>
        <p:spPr>
          <a:xfrm>
            <a:off x="611017" y="5546739"/>
            <a:ext cx="2416046" cy="276999"/>
          </a:xfrm>
          <a:prstGeom prst="rect">
            <a:avLst/>
          </a:prstGeom>
          <a:noFill/>
        </p:spPr>
        <p:txBody>
          <a:bodyPr wrap="none" rtlCol="0" anchor="ctr">
            <a:spAutoFit/>
          </a:bodyPr>
          <a:lstStyle/>
          <a:p>
            <a:r>
              <a:rPr lang="en-US" sz="1200"/>
              <a:t>http://www.yourwebsite.com</a:t>
            </a:r>
          </a:p>
        </p:txBody>
      </p:sp>
      <p:pic>
        <p:nvPicPr>
          <p:cNvPr id="10" name="Picture 9">
            <a:extLst>
              <a:ext uri="{FF2B5EF4-FFF2-40B4-BE49-F238E27FC236}">
                <a16:creationId xmlns:a16="http://schemas.microsoft.com/office/drawing/2014/main" id="{15E452BC-D17E-4A96-8048-0B4B29170CDD}"/>
              </a:ext>
            </a:extLst>
          </p:cNvPr>
          <p:cNvPicPr>
            <a:picLocks noChangeAspect="1"/>
          </p:cNvPicPr>
          <p:nvPr/>
        </p:nvPicPr>
        <p:blipFill>
          <a:blip r:embed="rId2">
            <a:extLst>
              <a:ext uri="{28A0092B-C50C-407E-A947-70E740481C1C}">
                <a14:useLocalDpi xmlns:a14="http://schemas.microsoft.com/office/drawing/2010/main" val="0"/>
              </a:ext>
            </a:extLst>
          </a:blip>
          <a:srcRect l="2406" t="11125" r="10150" b="4723"/>
          <a:stretch>
            <a:fillRect/>
          </a:stretch>
        </p:blipFill>
        <p:spPr>
          <a:xfrm>
            <a:off x="5439976" y="1"/>
            <a:ext cx="6752024" cy="6497858"/>
          </a:xfrm>
          <a:custGeom>
            <a:avLst/>
            <a:gdLst>
              <a:gd name="connsiteX0" fmla="*/ 1607630 w 6752024"/>
              <a:gd name="connsiteY0" fmla="*/ 2840052 h 6497858"/>
              <a:gd name="connsiteX1" fmla="*/ 2138686 w 6752024"/>
              <a:gd name="connsiteY1" fmla="*/ 2914307 h 6497858"/>
              <a:gd name="connsiteX2" fmla="*/ 3308935 w 6752024"/>
              <a:gd name="connsiteY2" fmla="*/ 4391745 h 6497858"/>
              <a:gd name="connsiteX3" fmla="*/ 2620615 w 6752024"/>
              <a:gd name="connsiteY3" fmla="*/ 5998258 h 6497858"/>
              <a:gd name="connsiteX4" fmla="*/ 1777044 w 6752024"/>
              <a:gd name="connsiteY4" fmla="*/ 5827213 h 6497858"/>
              <a:gd name="connsiteX5" fmla="*/ 1540103 w 6752024"/>
              <a:gd name="connsiteY5" fmla="*/ 5060722 h 6497858"/>
              <a:gd name="connsiteX6" fmla="*/ 541016 w 6752024"/>
              <a:gd name="connsiteY6" fmla="*/ 4489912 h 6497858"/>
              <a:gd name="connsiteX7" fmla="*/ 695379 w 6752024"/>
              <a:gd name="connsiteY7" fmla="*/ 3247407 h 6497858"/>
              <a:gd name="connsiteX8" fmla="*/ 1607630 w 6752024"/>
              <a:gd name="connsiteY8" fmla="*/ 2840052 h 6497858"/>
              <a:gd name="connsiteX9" fmla="*/ 0 w 6752024"/>
              <a:gd name="connsiteY9" fmla="*/ 0 h 6497858"/>
              <a:gd name="connsiteX10" fmla="*/ 6752024 w 6752024"/>
              <a:gd name="connsiteY10" fmla="*/ 0 h 6497858"/>
              <a:gd name="connsiteX11" fmla="*/ 6752024 w 6752024"/>
              <a:gd name="connsiteY11" fmla="*/ 6227885 h 6497858"/>
              <a:gd name="connsiteX12" fmla="*/ 6710102 w 6752024"/>
              <a:gd name="connsiteY12" fmla="*/ 6248231 h 6497858"/>
              <a:gd name="connsiteX13" fmla="*/ 5127476 w 6752024"/>
              <a:gd name="connsiteY13" fmla="*/ 6448351 h 6497858"/>
              <a:gd name="connsiteX14" fmla="*/ 3049968 w 6752024"/>
              <a:gd name="connsiteY14" fmla="*/ 2969154 h 6497858"/>
              <a:gd name="connsiteX15" fmla="*/ 174438 w 6752024"/>
              <a:gd name="connsiteY15" fmla="*/ 745234 h 6497858"/>
              <a:gd name="connsiteX16" fmla="*/ 16705 w 6752024"/>
              <a:gd name="connsiteY16" fmla="*/ 202717 h 64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52024" h="6497858">
                <a:moveTo>
                  <a:pt x="1607630" y="2840052"/>
                </a:moveTo>
                <a:cubicBezTo>
                  <a:pt x="1802070" y="2835244"/>
                  <a:pt x="1988320" y="2866160"/>
                  <a:pt x="2138686" y="2914307"/>
                </a:cubicBezTo>
                <a:cubicBezTo>
                  <a:pt x="2854897" y="3143559"/>
                  <a:pt x="3264894" y="3852645"/>
                  <a:pt x="3308935" y="4391745"/>
                </a:cubicBezTo>
                <a:cubicBezTo>
                  <a:pt x="3348536" y="4876428"/>
                  <a:pt x="3112425" y="5707281"/>
                  <a:pt x="2620615" y="5998258"/>
                </a:cubicBezTo>
                <a:cubicBezTo>
                  <a:pt x="2358500" y="6153305"/>
                  <a:pt x="1994319" y="6072647"/>
                  <a:pt x="1777044" y="5827213"/>
                </a:cubicBezTo>
                <a:cubicBezTo>
                  <a:pt x="1576214" y="5600418"/>
                  <a:pt x="1737054" y="5363388"/>
                  <a:pt x="1540103" y="5060722"/>
                </a:cubicBezTo>
                <a:cubicBezTo>
                  <a:pt x="1280236" y="4661252"/>
                  <a:pt x="798304" y="4847530"/>
                  <a:pt x="541016" y="4489912"/>
                </a:cubicBezTo>
                <a:cubicBezTo>
                  <a:pt x="307473" y="4165329"/>
                  <a:pt x="406202" y="3597389"/>
                  <a:pt x="695379" y="3247407"/>
                </a:cubicBezTo>
                <a:cubicBezTo>
                  <a:pt x="936745" y="2955312"/>
                  <a:pt x="1283564" y="2848066"/>
                  <a:pt x="1607630" y="2840052"/>
                </a:cubicBezTo>
                <a:close/>
                <a:moveTo>
                  <a:pt x="0" y="0"/>
                </a:moveTo>
                <a:lnTo>
                  <a:pt x="6752024" y="0"/>
                </a:lnTo>
                <a:lnTo>
                  <a:pt x="6752024" y="6227885"/>
                </a:lnTo>
                <a:lnTo>
                  <a:pt x="6710102" y="6248231"/>
                </a:lnTo>
                <a:cubicBezTo>
                  <a:pt x="6185493" y="6477060"/>
                  <a:pt x="5639104" y="6560557"/>
                  <a:pt x="5127476" y="6448351"/>
                </a:cubicBezTo>
                <a:cubicBezTo>
                  <a:pt x="2930337" y="5966641"/>
                  <a:pt x="4375192" y="3527189"/>
                  <a:pt x="3049968" y="2969154"/>
                </a:cubicBezTo>
                <a:cubicBezTo>
                  <a:pt x="1724697" y="2411202"/>
                  <a:pt x="636654" y="1837386"/>
                  <a:pt x="174438" y="745234"/>
                </a:cubicBezTo>
                <a:cubicBezTo>
                  <a:pt x="94190" y="555640"/>
                  <a:pt x="42833" y="374790"/>
                  <a:pt x="16705" y="202717"/>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88" grpId="0" animBg="1"/>
      <p:bldP spid="8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1094598" y="993137"/>
            <a:ext cx="4995585" cy="4871727"/>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a:p>
        </p:txBody>
      </p:sp>
      <p:pic>
        <p:nvPicPr>
          <p:cNvPr id="24" name="Picture 23">
            <a:extLst>
              <a:ext uri="{FF2B5EF4-FFF2-40B4-BE49-F238E27FC236}">
                <a16:creationId xmlns:a16="http://schemas.microsoft.com/office/drawing/2014/main" id="{FF2E481F-ACFB-4AAA-A9FB-19E97B1919B8}"/>
              </a:ext>
            </a:extLst>
          </p:cNvPr>
          <p:cNvPicPr>
            <a:picLocks noChangeAspect="1"/>
          </p:cNvPicPr>
          <p:nvPr/>
        </p:nvPicPr>
        <p:blipFill>
          <a:blip r:embed="rId2">
            <a:extLst>
              <a:ext uri="{28A0092B-C50C-407E-A947-70E740481C1C}">
                <a14:useLocalDpi xmlns:a14="http://schemas.microsoft.com/office/drawing/2010/main" val="0"/>
              </a:ext>
            </a:extLst>
          </a:blip>
          <a:srcRect l="16758" t="10008" r="16208" b="10008"/>
          <a:stretch>
            <a:fillRect/>
          </a:stretch>
        </p:blipFill>
        <p:spPr>
          <a:xfrm>
            <a:off x="1" y="0"/>
            <a:ext cx="5747643" cy="6858000"/>
          </a:xfrm>
          <a:custGeom>
            <a:avLst/>
            <a:gdLst>
              <a:gd name="connsiteX0" fmla="*/ 0 w 5747643"/>
              <a:gd name="connsiteY0" fmla="*/ 0 h 6858000"/>
              <a:gd name="connsiteX1" fmla="*/ 5747643 w 5747643"/>
              <a:gd name="connsiteY1" fmla="*/ 0 h 6858000"/>
              <a:gd name="connsiteX2" fmla="*/ 4945901 w 5747643"/>
              <a:gd name="connsiteY2" fmla="*/ 1329098 h 6858000"/>
              <a:gd name="connsiteX3" fmla="*/ 5428484 w 5747643"/>
              <a:gd name="connsiteY3" fmla="*/ 3506186 h 6858000"/>
              <a:gd name="connsiteX4" fmla="*/ 4269236 w 5747643"/>
              <a:gd name="connsiteY4" fmla="*/ 5154803 h 6858000"/>
              <a:gd name="connsiteX5" fmla="*/ 4449355 w 5747643"/>
              <a:gd name="connsiteY5" fmla="*/ 6858000 h 6858000"/>
              <a:gd name="connsiteX6" fmla="*/ 0 w 574764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7643" h="6858000">
                <a:moveTo>
                  <a:pt x="0" y="0"/>
                </a:moveTo>
                <a:lnTo>
                  <a:pt x="5747643" y="0"/>
                </a:lnTo>
                <a:cubicBezTo>
                  <a:pt x="5239953" y="291714"/>
                  <a:pt x="4923612" y="810445"/>
                  <a:pt x="4945901" y="1329098"/>
                </a:cubicBezTo>
                <a:cubicBezTo>
                  <a:pt x="4978011" y="2075644"/>
                  <a:pt x="5647079" y="2782230"/>
                  <a:pt x="5428484" y="3506186"/>
                </a:cubicBezTo>
                <a:cubicBezTo>
                  <a:pt x="5239910" y="4130731"/>
                  <a:pt x="4444127" y="4527418"/>
                  <a:pt x="4269236" y="5154803"/>
                </a:cubicBezTo>
                <a:cubicBezTo>
                  <a:pt x="4113637" y="5712922"/>
                  <a:pt x="4494434" y="6293820"/>
                  <a:pt x="4449355"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6096001" y="1996226"/>
            <a:ext cx="5410200" cy="1348574"/>
          </a:xfrm>
          <a:prstGeom prst="rect">
            <a:avLst/>
          </a:prstGeom>
          <a:noFill/>
        </p:spPr>
        <p:txBody>
          <a:bodyPr wrap="square" rtlCol="0" anchor="ctr">
            <a:spAutoFit/>
          </a:bodyPr>
          <a:lstStyle/>
          <a:p>
            <a:pPr algn="just">
              <a:lnSpc>
                <a:spcPct val="150000"/>
              </a:lnSpc>
            </a:pPr>
            <a:r>
              <a:rPr lang="en-US" sz="140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nchor="ct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5771995"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908F2BD-6EEF-4F19-8053-6F829CFAA226}"/>
              </a:ext>
            </a:extLst>
          </p:cNvPr>
          <p:cNvSpPr/>
          <p:nvPr/>
        </p:nvSpPr>
        <p:spPr>
          <a:xfrm>
            <a:off x="5957904" y="4153303"/>
            <a:ext cx="528183" cy="48704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a:p>
        </p:txBody>
      </p:sp>
      <p:sp>
        <p:nvSpPr>
          <p:cNvPr id="46" name="TextBox 45">
            <a:extLst>
              <a:ext uri="{FF2B5EF4-FFF2-40B4-BE49-F238E27FC236}">
                <a16:creationId xmlns:a16="http://schemas.microsoft.com/office/drawing/2014/main" id="{A8B61012-8B57-4658-A6B1-034DF025A08A}"/>
              </a:ext>
            </a:extLst>
          </p:cNvPr>
          <p:cNvSpPr txBox="1"/>
          <p:nvPr/>
        </p:nvSpPr>
        <p:spPr>
          <a:xfrm>
            <a:off x="5464710"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5158011"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7979322" y="394682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8186472" y="4153973"/>
            <a:ext cx="485700" cy="485700"/>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7674148"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7367449"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10188761"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5484CDB-91BA-4356-B0C2-C0D3D698DD30}"/>
              </a:ext>
            </a:extLst>
          </p:cNvPr>
          <p:cNvSpPr txBox="1"/>
          <p:nvPr/>
        </p:nvSpPr>
        <p:spPr>
          <a:xfrm>
            <a:off x="9883587"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9576888"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10333806" y="4091868"/>
            <a:ext cx="609910" cy="609910"/>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6488571" y="2721290"/>
            <a:ext cx="4551252" cy="3590433"/>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933153" y="3559848"/>
            <a:ext cx="1677062" cy="307777"/>
          </a:xfrm>
          <a:prstGeom prst="rect">
            <a:avLst/>
          </a:prstGeom>
          <a:noFill/>
        </p:spPr>
        <p:txBody>
          <a:bodyPr wrap="none" rtlCol="0" anchor="ctr">
            <a:spAutoFit/>
          </a:bodyPr>
          <a:lstStyle/>
          <a:p>
            <a:pPr algn="ctr"/>
            <a:r>
              <a:rPr lang="en-US" sz="140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7098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3694069" y="3559848"/>
            <a:ext cx="1348446" cy="307777"/>
          </a:xfrm>
          <a:prstGeom prst="rect">
            <a:avLst/>
          </a:prstGeom>
          <a:noFill/>
        </p:spPr>
        <p:txBody>
          <a:bodyPr wrap="none" rtlCol="0" anchor="ctr">
            <a:spAutoFit/>
          </a:bodyPr>
          <a:lstStyle/>
          <a:p>
            <a:pPr algn="ctr"/>
            <a:r>
              <a:rPr lang="en-US" sz="140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3306415"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6171056" y="3559848"/>
            <a:ext cx="1568058" cy="307777"/>
          </a:xfrm>
          <a:prstGeom prst="rect">
            <a:avLst/>
          </a:prstGeom>
          <a:noFill/>
        </p:spPr>
        <p:txBody>
          <a:bodyPr wrap="none" rtlCol="0" anchor="ctr">
            <a:spAutoFit/>
          </a:bodyPr>
          <a:lstStyle/>
          <a:p>
            <a:pPr algn="ctr"/>
            <a:r>
              <a:rPr lang="en-US" sz="140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58932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610874" y="5167422"/>
            <a:ext cx="4801652" cy="892104"/>
          </a:xfrm>
          <a:prstGeom prst="rect">
            <a:avLst/>
          </a:prstGeom>
          <a:noFill/>
        </p:spPr>
        <p:txBody>
          <a:bodyPr wrap="square" rtlCol="0" anchor="ctr">
            <a:spAutoFit/>
          </a:bodyPr>
          <a:lstStyle/>
          <a:p>
            <a:pPr algn="just">
              <a:lnSpc>
                <a:spcPct val="150000"/>
              </a:lnSpc>
            </a:pPr>
            <a:r>
              <a:rPr lang="en-US" sz="1200" b="1"/>
              <a:t>One morning</a:t>
            </a:r>
            <a:r>
              <a:rPr lang="en-US" sz="12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F4B26F4A-3E03-4F88-9BC4-0996F8700591}"/>
              </a:ext>
            </a:extLst>
          </p:cNvPr>
          <p:cNvPicPr>
            <a:picLocks noChangeAspect="1"/>
          </p:cNvPicPr>
          <p:nvPr/>
        </p:nvPicPr>
        <p:blipFill>
          <a:blip r:embed="rId2">
            <a:extLst>
              <a:ext uri="{28A0092B-C50C-407E-A947-70E740481C1C}">
                <a14:useLocalDpi xmlns:a14="http://schemas.microsoft.com/office/drawing/2010/main" val="0"/>
              </a:ext>
            </a:extLst>
          </a:blip>
          <a:srcRect l="6425" t="14902" r="6425" b="23270"/>
          <a:stretch>
            <a:fillRect/>
          </a:stretch>
        </p:blipFill>
        <p:spPr>
          <a:xfrm>
            <a:off x="5811126" y="2331130"/>
            <a:ext cx="6380874" cy="4526869"/>
          </a:xfrm>
          <a:custGeom>
            <a:avLst/>
            <a:gdLst>
              <a:gd name="connsiteX0" fmla="*/ 5608028 w 6380874"/>
              <a:gd name="connsiteY0" fmla="*/ 598 h 4526869"/>
              <a:gd name="connsiteX1" fmla="*/ 6251078 w 6380874"/>
              <a:gd name="connsiteY1" fmla="*/ 331235 h 4526869"/>
              <a:gd name="connsiteX2" fmla="*/ 6331709 w 6380874"/>
              <a:gd name="connsiteY2" fmla="*/ 437260 h 4526869"/>
              <a:gd name="connsiteX3" fmla="*/ 6380874 w 6380874"/>
              <a:gd name="connsiteY3" fmla="*/ 517232 h 4526869"/>
              <a:gd name="connsiteX4" fmla="*/ 6380874 w 6380874"/>
              <a:gd name="connsiteY4" fmla="*/ 4526869 h 4526869"/>
              <a:gd name="connsiteX5" fmla="*/ 29559 w 6380874"/>
              <a:gd name="connsiteY5" fmla="*/ 4526869 h 4526869"/>
              <a:gd name="connsiteX6" fmla="*/ 14017 w 6380874"/>
              <a:gd name="connsiteY6" fmla="*/ 3854351 h 4526869"/>
              <a:gd name="connsiteX7" fmla="*/ 493951 w 6380874"/>
              <a:gd name="connsiteY7" fmla="*/ 2947805 h 4526869"/>
              <a:gd name="connsiteX8" fmla="*/ 1544639 w 6380874"/>
              <a:gd name="connsiteY8" fmla="*/ 2677079 h 4526869"/>
              <a:gd name="connsiteX9" fmla="*/ 2548223 w 6380874"/>
              <a:gd name="connsiteY9" fmla="*/ 2298660 h 4526869"/>
              <a:gd name="connsiteX10" fmla="*/ 2885700 w 6380874"/>
              <a:gd name="connsiteY10" fmla="*/ 1536187 h 4526869"/>
              <a:gd name="connsiteX11" fmla="*/ 3361991 w 6380874"/>
              <a:gd name="connsiteY11" fmla="*/ 873984 h 4526869"/>
              <a:gd name="connsiteX12" fmla="*/ 4550158 w 6380874"/>
              <a:gd name="connsiteY12" fmla="*/ 782119 h 4526869"/>
              <a:gd name="connsiteX13" fmla="*/ 5292248 w 6380874"/>
              <a:gd name="connsiteY13" fmla="*/ 69657 h 4526869"/>
              <a:gd name="connsiteX14" fmla="*/ 5608028 w 6380874"/>
              <a:gd name="connsiteY14" fmla="*/ 598 h 4526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80874" h="4526869">
                <a:moveTo>
                  <a:pt x="5608028" y="598"/>
                </a:moveTo>
                <a:cubicBezTo>
                  <a:pt x="5847678" y="10532"/>
                  <a:pt x="6091641" y="143426"/>
                  <a:pt x="6251078" y="331235"/>
                </a:cubicBezTo>
                <a:cubicBezTo>
                  <a:pt x="6279978" y="365294"/>
                  <a:pt x="6306776" y="400700"/>
                  <a:pt x="6331709" y="437260"/>
                </a:cubicBezTo>
                <a:lnTo>
                  <a:pt x="6380874" y="517232"/>
                </a:lnTo>
                <a:lnTo>
                  <a:pt x="6380874" y="4526869"/>
                </a:lnTo>
                <a:lnTo>
                  <a:pt x="29559" y="4526869"/>
                </a:lnTo>
                <a:cubicBezTo>
                  <a:pt x="1461" y="4302877"/>
                  <a:pt x="-12210" y="4077926"/>
                  <a:pt x="14017" y="3854351"/>
                </a:cubicBezTo>
                <a:cubicBezTo>
                  <a:pt x="55082" y="3504643"/>
                  <a:pt x="207390" y="3152412"/>
                  <a:pt x="493951" y="2947805"/>
                </a:cubicBezTo>
                <a:cubicBezTo>
                  <a:pt x="792032" y="2735001"/>
                  <a:pt x="1180101" y="2712253"/>
                  <a:pt x="1544639" y="2677079"/>
                </a:cubicBezTo>
                <a:cubicBezTo>
                  <a:pt x="1909179" y="2641898"/>
                  <a:pt x="2303177" y="2570840"/>
                  <a:pt x="2548223" y="2298660"/>
                </a:cubicBezTo>
                <a:cubicBezTo>
                  <a:pt x="2735796" y="2090326"/>
                  <a:pt x="2799935" y="1803023"/>
                  <a:pt x="2885700" y="1536187"/>
                </a:cubicBezTo>
                <a:cubicBezTo>
                  <a:pt x="2971472" y="1269344"/>
                  <a:pt x="3106298" y="988838"/>
                  <a:pt x="3361991" y="873984"/>
                </a:cubicBezTo>
                <a:cubicBezTo>
                  <a:pt x="3728934" y="709158"/>
                  <a:pt x="4186446" y="953911"/>
                  <a:pt x="4550158" y="782119"/>
                </a:cubicBezTo>
                <a:cubicBezTo>
                  <a:pt x="4863070" y="634365"/>
                  <a:pt x="4986914" y="232456"/>
                  <a:pt x="5292248" y="69657"/>
                </a:cubicBezTo>
                <a:cubicBezTo>
                  <a:pt x="5391056" y="16972"/>
                  <a:pt x="5499097" y="-3917"/>
                  <a:pt x="5608028" y="598"/>
                </a:cubicBezTo>
                <a:close/>
              </a:path>
            </a:pathLst>
          </a:custGeom>
        </p:spPr>
      </p:pic>
      <p:pic>
        <p:nvPicPr>
          <p:cNvPr id="16" name="Picture 15">
            <a:extLst>
              <a:ext uri="{FF2B5EF4-FFF2-40B4-BE49-F238E27FC236}">
                <a16:creationId xmlns:a16="http://schemas.microsoft.com/office/drawing/2014/main" id="{9F2A4F4B-7C48-4D88-8F1A-9AFA5237BE1A}"/>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3194494"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7" name="Picture 16">
            <a:extLst>
              <a:ext uri="{FF2B5EF4-FFF2-40B4-BE49-F238E27FC236}">
                <a16:creationId xmlns:a16="http://schemas.microsoft.com/office/drawing/2014/main" id="{B631682C-C0E7-4CBE-BCC9-DC41F16CED59}"/>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5778113"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8" name="Picture 17">
            <a:extLst>
              <a:ext uri="{FF2B5EF4-FFF2-40B4-BE49-F238E27FC236}">
                <a16:creationId xmlns:a16="http://schemas.microsoft.com/office/drawing/2014/main" id="{69347A19-F2B4-4867-84E3-310993B0BA0E}"/>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610875" y="1853785"/>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578292" y="3284341"/>
            <a:ext cx="11215416" cy="75868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244BE69-9CB3-442C-95DB-FF0583F29989}"/>
              </a:ext>
            </a:extLst>
          </p:cNvPr>
          <p:cNvSpPr/>
          <p:nvPr/>
        </p:nvSpPr>
        <p:spPr>
          <a:xfrm>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CDBD356-202B-4635-960A-02904345E808}"/>
              </a:ext>
            </a:extLst>
          </p:cNvPr>
          <p:cNvSpPr/>
          <p:nvPr/>
        </p:nvSpPr>
        <p:spPr>
          <a:xfrm>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9846884"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2435116"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6096000"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9756884"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983711" y="1659509"/>
            <a:ext cx="902811" cy="461665"/>
          </a:xfrm>
          <a:prstGeom prst="rect">
            <a:avLst/>
          </a:prstGeom>
          <a:noFill/>
        </p:spPr>
        <p:txBody>
          <a:bodyPr wrap="none" rtlCol="0" anchor="ctr">
            <a:spAutoFit/>
          </a:bodyPr>
          <a:lstStyle/>
          <a:p>
            <a:pPr algn="ctr"/>
            <a:r>
              <a:rPr lang="en-US" sz="2400"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67994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93143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5629368" y="1659509"/>
            <a:ext cx="933268" cy="461665"/>
          </a:xfrm>
          <a:prstGeom prst="rect">
            <a:avLst/>
          </a:prstGeom>
          <a:noFill/>
        </p:spPr>
        <p:txBody>
          <a:bodyPr wrap="none" rtlCol="0" anchor="ctr">
            <a:spAutoFit/>
          </a:bodyPr>
          <a:lstStyle/>
          <a:p>
            <a:pPr algn="ctr"/>
            <a:r>
              <a:rPr lang="en-US" sz="2400"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5340826"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4592315"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9304678" y="1659509"/>
            <a:ext cx="904415" cy="461665"/>
          </a:xfrm>
          <a:prstGeom prst="rect">
            <a:avLst/>
          </a:prstGeom>
          <a:noFill/>
        </p:spPr>
        <p:txBody>
          <a:bodyPr wrap="none" rtlCol="0" anchor="ctr">
            <a:spAutoFit/>
          </a:bodyPr>
          <a:lstStyle/>
          <a:p>
            <a:pPr algn="ctr"/>
            <a:r>
              <a:rPr lang="en-US" sz="2400"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900171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825320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5" name="Picture 24">
            <a:extLst>
              <a:ext uri="{FF2B5EF4-FFF2-40B4-BE49-F238E27FC236}">
                <a16:creationId xmlns:a16="http://schemas.microsoft.com/office/drawing/2014/main" id="{D22DD1C9-7E09-47D9-89DC-68508544EFD4}"/>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60570"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7" name="Picture 26">
            <a:extLst>
              <a:ext uri="{FF2B5EF4-FFF2-40B4-BE49-F238E27FC236}">
                <a16:creationId xmlns:a16="http://schemas.microsoft.com/office/drawing/2014/main" id="{F3C3078C-609D-455F-A7EA-0CCF98384E98}"/>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22913" y="3498662"/>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8" name="Picture 27">
            <a:extLst>
              <a:ext uri="{FF2B5EF4-FFF2-40B4-BE49-F238E27FC236}">
                <a16:creationId xmlns:a16="http://schemas.microsoft.com/office/drawing/2014/main" id="{BD7FDA05-D2EC-4870-8D95-257FD8C64D9E}"/>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1172558" y="3404416"/>
            <a:ext cx="10260825" cy="6226655"/>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a:p>
        </p:txBody>
      </p:sp>
      <p:sp>
        <p:nvSpPr>
          <p:cNvPr id="25" name="Oval 24">
            <a:extLst>
              <a:ext uri="{FF2B5EF4-FFF2-40B4-BE49-F238E27FC236}">
                <a16:creationId xmlns:a16="http://schemas.microsoft.com/office/drawing/2014/main" id="{CB82F1FF-A597-42A6-B4BF-29A3E74CAF57}"/>
              </a:ext>
            </a:extLst>
          </p:cNvPr>
          <p:cNvSpPr/>
          <p:nvPr/>
        </p:nvSpPr>
        <p:spPr>
          <a:xfrm flipH="1">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C4CBCC0-2CB4-4CCD-8F69-56B36925B3F4}"/>
              </a:ext>
            </a:extLst>
          </p:cNvPr>
          <p:cNvSpPr/>
          <p:nvPr/>
        </p:nvSpPr>
        <p:spPr>
          <a:xfrm flipH="1">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C012ECB-6EEF-41E9-95FA-F4DABD86548B}"/>
              </a:ext>
            </a:extLst>
          </p:cNvPr>
          <p:cNvSpPr/>
          <p:nvPr/>
        </p:nvSpPr>
        <p:spPr>
          <a:xfrm flipH="1">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9756884" y="3163758"/>
            <a:ext cx="2916"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6096000"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2432199"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5639786" y="1660481"/>
            <a:ext cx="912429" cy="461665"/>
          </a:xfrm>
          <a:prstGeom prst="rect">
            <a:avLst/>
          </a:prstGeom>
          <a:noFill/>
        </p:spPr>
        <p:txBody>
          <a:bodyPr wrap="none" rtlCol="0" anchor="ctr">
            <a:spAutoFit/>
          </a:bodyPr>
          <a:lstStyle/>
          <a:p>
            <a:pPr algn="ctr"/>
            <a:r>
              <a:rPr lang="en-US" sz="2400"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5340825"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4592314"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9295863" y="1660481"/>
            <a:ext cx="922047" cy="461665"/>
          </a:xfrm>
          <a:prstGeom prst="rect">
            <a:avLst/>
          </a:prstGeom>
          <a:noFill/>
        </p:spPr>
        <p:txBody>
          <a:bodyPr wrap="none" rtlCol="0" anchor="ctr">
            <a:spAutoFit/>
          </a:bodyPr>
          <a:lstStyle/>
          <a:p>
            <a:pPr algn="ctr"/>
            <a:r>
              <a:rPr lang="en-US" sz="2400"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900171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825320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976497" y="1660481"/>
            <a:ext cx="917238" cy="461665"/>
          </a:xfrm>
          <a:prstGeom prst="rect">
            <a:avLst/>
          </a:prstGeom>
          <a:noFill/>
        </p:spPr>
        <p:txBody>
          <a:bodyPr wrap="none" rtlCol="0" anchor="ctr">
            <a:spAutoFit/>
          </a:bodyPr>
          <a:lstStyle/>
          <a:p>
            <a:pPr algn="ctr"/>
            <a:r>
              <a:rPr lang="en-US" sz="2400"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67994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93143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4" name="Picture 23">
            <a:extLst>
              <a:ext uri="{FF2B5EF4-FFF2-40B4-BE49-F238E27FC236}">
                <a16:creationId xmlns:a16="http://schemas.microsoft.com/office/drawing/2014/main" id="{65F2105F-5EB5-4F24-859A-A56A14DEED7B}"/>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1" name="Picture 30">
            <a:extLst>
              <a:ext uri="{FF2B5EF4-FFF2-40B4-BE49-F238E27FC236}">
                <a16:creationId xmlns:a16="http://schemas.microsoft.com/office/drawing/2014/main" id="{4053EEFA-5024-437D-9989-91F3A821CF52}"/>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49832"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2" name="Picture 31">
            <a:extLst>
              <a:ext uri="{FF2B5EF4-FFF2-40B4-BE49-F238E27FC236}">
                <a16:creationId xmlns:a16="http://schemas.microsoft.com/office/drawing/2014/main" id="{5F6D6FA6-CBEC-4C0A-8495-520F1C632539}"/>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33651"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620564" y="373591"/>
            <a:ext cx="7123711" cy="4322939"/>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C2B8D85-3A27-407C-A038-1093A5A1B124}"/>
              </a:ext>
            </a:extLst>
          </p:cNvPr>
          <p:cNvPicPr>
            <a:picLocks noChangeAspect="1"/>
          </p:cNvPicPr>
          <p:nvPr/>
        </p:nvPicPr>
        <p:blipFill>
          <a:blip r:embed="rId2">
            <a:extLst>
              <a:ext uri="{28A0092B-C50C-407E-A947-70E740481C1C}">
                <a14:useLocalDpi xmlns:a14="http://schemas.microsoft.com/office/drawing/2010/main" val="0"/>
              </a:ext>
            </a:extLst>
          </a:blip>
          <a:srcRect l="1780" t="26026" r="1780" b="22876"/>
          <a:stretch>
            <a:fillRect/>
          </a:stretch>
        </p:blipFill>
        <p:spPr>
          <a:xfrm>
            <a:off x="0" y="398256"/>
            <a:ext cx="12192000" cy="6459744"/>
          </a:xfrm>
          <a:custGeom>
            <a:avLst/>
            <a:gdLst>
              <a:gd name="connsiteX0" fmla="*/ 6099373 w 12192000"/>
              <a:gd name="connsiteY0" fmla="*/ 793 h 6459744"/>
              <a:gd name="connsiteX1" fmla="*/ 7134405 w 12192000"/>
              <a:gd name="connsiteY1" fmla="*/ 219066 h 6459744"/>
              <a:gd name="connsiteX2" fmla="*/ 9546966 w 12192000"/>
              <a:gd name="connsiteY2" fmla="*/ 1346640 h 6459744"/>
              <a:gd name="connsiteX3" fmla="*/ 11226153 w 12192000"/>
              <a:gd name="connsiteY3" fmla="*/ 815741 h 6459744"/>
              <a:gd name="connsiteX4" fmla="*/ 12153790 w 12192000"/>
              <a:gd name="connsiteY4" fmla="*/ 836120 h 6459744"/>
              <a:gd name="connsiteX5" fmla="*/ 12192000 w 12192000"/>
              <a:gd name="connsiteY5" fmla="*/ 850567 h 6459744"/>
              <a:gd name="connsiteX6" fmla="*/ 12192000 w 12192000"/>
              <a:gd name="connsiteY6" fmla="*/ 6459744 h 6459744"/>
              <a:gd name="connsiteX7" fmla="*/ 0 w 12192000"/>
              <a:gd name="connsiteY7" fmla="*/ 6459744 h 6459744"/>
              <a:gd name="connsiteX8" fmla="*/ 0 w 12192000"/>
              <a:gd name="connsiteY8" fmla="*/ 1688216 h 6459744"/>
              <a:gd name="connsiteX9" fmla="*/ 222741 w 12192000"/>
              <a:gd name="connsiteY9" fmla="*/ 1616185 h 6459744"/>
              <a:gd name="connsiteX10" fmla="*/ 972334 w 12192000"/>
              <a:gd name="connsiteY10" fmla="*/ 1502306 h 6459744"/>
              <a:gd name="connsiteX11" fmla="*/ 1790799 w 12192000"/>
              <a:gd name="connsiteY11" fmla="*/ 1693465 h 6459744"/>
              <a:gd name="connsiteX12" fmla="*/ 3896226 w 12192000"/>
              <a:gd name="connsiteY12" fmla="*/ 1365293 h 6459744"/>
              <a:gd name="connsiteX13" fmla="*/ 4499928 w 12192000"/>
              <a:gd name="connsiteY13" fmla="*/ 680777 h 6459744"/>
              <a:gd name="connsiteX14" fmla="*/ 6099373 w 12192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4">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4"/>
                </a:lnTo>
                <a:lnTo>
                  <a:pt x="0" y="6459744"/>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12192000" cy="6459742"/>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80F951A6-15E4-4799-B8B6-A666F322D7C7}"/>
              </a:ext>
            </a:extLst>
          </p:cNvPr>
          <p:cNvSpPr txBox="1"/>
          <p:nvPr/>
        </p:nvSpPr>
        <p:spPr>
          <a:xfrm>
            <a:off x="1565753" y="3440430"/>
            <a:ext cx="9060494" cy="1200329"/>
          </a:xfrm>
          <a:prstGeom prst="rect">
            <a:avLst/>
          </a:prstGeom>
          <a:noFill/>
        </p:spPr>
        <p:txBody>
          <a:bodyPr wrap="none" rtlCol="0">
            <a:spAutoFit/>
          </a:bodyPr>
          <a:lstStyle/>
          <a:p>
            <a:pPr algn="ctr"/>
            <a:r>
              <a:rPr lang="en-US" sz="3600" b="1">
                <a:solidFill>
                  <a:schemeClr val="bg1"/>
                </a:solidFill>
                <a:latin typeface="+mj-lt"/>
              </a:rPr>
              <a:t>THE WORLD’S FINEST WILDERNESS</a:t>
            </a:r>
          </a:p>
          <a:p>
            <a:pPr algn="ctr"/>
            <a:r>
              <a:rPr lang="en-US" sz="36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Ocean Pink dark">
      <a:dk1>
        <a:srgbClr val="FFFFFF"/>
      </a:dk1>
      <a:lt1>
        <a:srgbClr val="303030"/>
      </a:lt1>
      <a:dk2>
        <a:srgbClr val="303030"/>
      </a:dk2>
      <a:lt2>
        <a:srgbClr val="FFFFFF"/>
      </a:lt2>
      <a:accent1>
        <a:srgbClr val="F8A99D"/>
      </a:accent1>
      <a:accent2>
        <a:srgbClr val="56BEC7"/>
      </a:accent2>
      <a:accent3>
        <a:srgbClr val="F37A65"/>
      </a:accent3>
      <a:accent4>
        <a:srgbClr val="4798B2"/>
      </a:accent4>
      <a:accent5>
        <a:srgbClr val="EF5339"/>
      </a:accent5>
      <a:accent6>
        <a:srgbClr val="3B8095"/>
      </a:accent6>
      <a:hlink>
        <a:srgbClr val="0563C1"/>
      </a:hlink>
      <a:folHlink>
        <a:srgbClr val="954F72"/>
      </a:folHlink>
    </a:clrScheme>
    <a:fontScheme name="Custom 60">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3877</TotalTime>
  <Words>1466</Words>
  <Application>Microsoft Office PowerPoint</Application>
  <PresentationFormat>Widescreen</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300</cp:revision>
  <dcterms:created xsi:type="dcterms:W3CDTF">2019-08-31T15:40:25Z</dcterms:created>
  <dcterms:modified xsi:type="dcterms:W3CDTF">2019-11-05T07:23:01Z</dcterms:modified>
</cp:coreProperties>
</file>